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12192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714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18463" y="89103"/>
            <a:ext cx="9955072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6C472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6C472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6C472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6C472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53539" y="89103"/>
            <a:ext cx="7884921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6C472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Felicien.roquet@geonomad-consulting.com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jp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jpg"/><Relationship Id="rId19" Type="http://schemas.openxmlformats.org/officeDocument/2006/relationships/image" Target="../media/image20.jp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9566" y="2490342"/>
            <a:ext cx="10388600" cy="118364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2775585" marR="5080" indent="-2763520">
              <a:lnSpc>
                <a:spcPts val="4320"/>
              </a:lnSpc>
              <a:spcBef>
                <a:spcPts val="640"/>
              </a:spcBef>
            </a:pPr>
            <a:r>
              <a:rPr b="1" spc="-265" dirty="0">
                <a:latin typeface="Trebuchet MS"/>
                <a:cs typeface="Trebuchet MS"/>
              </a:rPr>
              <a:t>Enjeux</a:t>
            </a:r>
            <a:r>
              <a:rPr b="1" spc="-409" dirty="0">
                <a:latin typeface="Trebuchet MS"/>
                <a:cs typeface="Trebuchet MS"/>
              </a:rPr>
              <a:t> </a:t>
            </a:r>
            <a:r>
              <a:rPr b="1" spc="-250" dirty="0">
                <a:latin typeface="Trebuchet MS"/>
                <a:cs typeface="Trebuchet MS"/>
              </a:rPr>
              <a:t>et</a:t>
            </a:r>
            <a:r>
              <a:rPr b="1" spc="-415" dirty="0">
                <a:latin typeface="Trebuchet MS"/>
                <a:cs typeface="Trebuchet MS"/>
              </a:rPr>
              <a:t> </a:t>
            </a:r>
            <a:r>
              <a:rPr b="1" spc="-155" dirty="0">
                <a:latin typeface="Trebuchet MS"/>
                <a:cs typeface="Trebuchet MS"/>
              </a:rPr>
              <a:t>mutations</a:t>
            </a:r>
            <a:r>
              <a:rPr b="1" spc="-400" dirty="0">
                <a:latin typeface="Trebuchet MS"/>
                <a:cs typeface="Trebuchet MS"/>
              </a:rPr>
              <a:t> </a:t>
            </a:r>
            <a:r>
              <a:rPr b="1" spc="-65" dirty="0">
                <a:latin typeface="Trebuchet MS"/>
                <a:cs typeface="Trebuchet MS"/>
              </a:rPr>
              <a:t>des</a:t>
            </a:r>
            <a:r>
              <a:rPr b="1" spc="-425" dirty="0">
                <a:latin typeface="Trebuchet MS"/>
                <a:cs typeface="Trebuchet MS"/>
              </a:rPr>
              <a:t> </a:t>
            </a:r>
            <a:r>
              <a:rPr b="1" spc="-80" dirty="0">
                <a:latin typeface="Trebuchet MS"/>
                <a:cs typeface="Trebuchet MS"/>
              </a:rPr>
              <a:t>systèmes</a:t>
            </a:r>
            <a:r>
              <a:rPr b="1" spc="-370" dirty="0">
                <a:latin typeface="Trebuchet MS"/>
                <a:cs typeface="Trebuchet MS"/>
              </a:rPr>
              <a:t> </a:t>
            </a:r>
            <a:r>
              <a:rPr b="1" spc="-229" dirty="0">
                <a:latin typeface="Trebuchet MS"/>
                <a:cs typeface="Trebuchet MS"/>
              </a:rPr>
              <a:t>énergétiques, </a:t>
            </a:r>
            <a:r>
              <a:rPr b="1" spc="-1190" dirty="0">
                <a:latin typeface="Trebuchet MS"/>
                <a:cs typeface="Trebuchet MS"/>
              </a:rPr>
              <a:t> </a:t>
            </a:r>
            <a:r>
              <a:rPr b="1" spc="-110" dirty="0">
                <a:latin typeface="Trebuchet MS"/>
                <a:cs typeface="Trebuchet MS"/>
              </a:rPr>
              <a:t>l</a:t>
            </a:r>
            <a:r>
              <a:rPr b="1" spc="-204" dirty="0">
                <a:latin typeface="Trebuchet MS"/>
                <a:cs typeface="Trebuchet MS"/>
              </a:rPr>
              <a:t>e</a:t>
            </a:r>
            <a:r>
              <a:rPr b="1" spc="-440" dirty="0">
                <a:latin typeface="Trebuchet MS"/>
                <a:cs typeface="Trebuchet MS"/>
              </a:rPr>
              <a:t> </a:t>
            </a:r>
            <a:r>
              <a:rPr b="1" spc="-380" dirty="0">
                <a:latin typeface="Trebuchet MS"/>
                <a:cs typeface="Trebuchet MS"/>
              </a:rPr>
              <a:t>r</a:t>
            </a:r>
            <a:r>
              <a:rPr b="1" spc="-195" dirty="0">
                <a:latin typeface="Trebuchet MS"/>
                <a:cs typeface="Trebuchet MS"/>
              </a:rPr>
              <a:t>e</a:t>
            </a:r>
            <a:r>
              <a:rPr b="1" spc="-225" dirty="0">
                <a:latin typeface="Trebuchet MS"/>
                <a:cs typeface="Trebuchet MS"/>
              </a:rPr>
              <a:t>g</a:t>
            </a:r>
            <a:r>
              <a:rPr b="1" spc="-254" dirty="0">
                <a:latin typeface="Trebuchet MS"/>
                <a:cs typeface="Trebuchet MS"/>
              </a:rPr>
              <a:t>a</a:t>
            </a:r>
            <a:r>
              <a:rPr b="1" spc="-240" dirty="0">
                <a:latin typeface="Trebuchet MS"/>
                <a:cs typeface="Trebuchet MS"/>
              </a:rPr>
              <a:t>r</a:t>
            </a:r>
            <a:r>
              <a:rPr b="1" spc="-160" dirty="0">
                <a:latin typeface="Trebuchet MS"/>
                <a:cs typeface="Trebuchet MS"/>
              </a:rPr>
              <a:t>d</a:t>
            </a:r>
            <a:r>
              <a:rPr b="1" spc="-400" dirty="0">
                <a:latin typeface="Trebuchet MS"/>
                <a:cs typeface="Trebuchet MS"/>
              </a:rPr>
              <a:t> </a:t>
            </a:r>
            <a:r>
              <a:rPr b="1" spc="-195" dirty="0">
                <a:latin typeface="Trebuchet MS"/>
                <a:cs typeface="Trebuchet MS"/>
              </a:rPr>
              <a:t>du</a:t>
            </a:r>
            <a:r>
              <a:rPr b="1" spc="-434" dirty="0">
                <a:latin typeface="Trebuchet MS"/>
                <a:cs typeface="Trebuchet MS"/>
              </a:rPr>
              <a:t> </a:t>
            </a:r>
            <a:r>
              <a:rPr b="1" spc="-170" dirty="0">
                <a:latin typeface="Trebuchet MS"/>
                <a:cs typeface="Trebuchet MS"/>
              </a:rPr>
              <a:t>g</a:t>
            </a:r>
            <a:r>
              <a:rPr b="1" spc="-180" dirty="0">
                <a:latin typeface="Trebuchet MS"/>
                <a:cs typeface="Trebuchet MS"/>
              </a:rPr>
              <a:t>éo</a:t>
            </a:r>
            <a:r>
              <a:rPr b="1" spc="-175" dirty="0">
                <a:latin typeface="Trebuchet MS"/>
                <a:cs typeface="Trebuchet MS"/>
              </a:rPr>
              <a:t>g</a:t>
            </a:r>
            <a:r>
              <a:rPr b="1" spc="-430" dirty="0">
                <a:latin typeface="Trebuchet MS"/>
                <a:cs typeface="Trebuchet MS"/>
              </a:rPr>
              <a:t>r</a:t>
            </a:r>
            <a:r>
              <a:rPr b="1" spc="-195" dirty="0">
                <a:latin typeface="Trebuchet MS"/>
                <a:cs typeface="Trebuchet MS"/>
              </a:rPr>
              <a:t>aphe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17673" y="4039616"/>
            <a:ext cx="675703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-20" dirty="0">
                <a:solidFill>
                  <a:srgbClr val="6C472E"/>
                </a:solidFill>
                <a:latin typeface="Arial"/>
                <a:cs typeface="Arial"/>
              </a:rPr>
              <a:t>Félicien</a:t>
            </a:r>
            <a:r>
              <a:rPr sz="2400" i="1" spc="-19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400" i="1" spc="-210" dirty="0">
                <a:solidFill>
                  <a:srgbClr val="6C472E"/>
                </a:solidFill>
                <a:latin typeface="Arial"/>
                <a:cs typeface="Arial"/>
              </a:rPr>
              <a:t>ROǪUET,</a:t>
            </a:r>
            <a:r>
              <a:rPr sz="2400" i="1" spc="-15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400" i="1" spc="-30" dirty="0">
                <a:solidFill>
                  <a:srgbClr val="6C472E"/>
                </a:solidFill>
                <a:latin typeface="Arial"/>
                <a:cs typeface="Arial"/>
              </a:rPr>
              <a:t>Directeur,</a:t>
            </a:r>
            <a:r>
              <a:rPr sz="2400" i="1" spc="-18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400" i="1" spc="-40" dirty="0">
                <a:solidFill>
                  <a:srgbClr val="6C472E"/>
                </a:solidFill>
                <a:latin typeface="Arial"/>
                <a:cs typeface="Arial"/>
              </a:rPr>
              <a:t>GeoNomad</a:t>
            </a:r>
            <a:r>
              <a:rPr sz="2400" i="1" spc="-16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400" i="1" spc="-20" dirty="0">
                <a:solidFill>
                  <a:srgbClr val="6C472E"/>
                </a:solidFill>
                <a:latin typeface="Arial"/>
                <a:cs typeface="Arial"/>
              </a:rPr>
              <a:t>Consulting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6399771"/>
            <a:ext cx="12192000" cy="458470"/>
            <a:chOff x="0" y="6399771"/>
            <a:chExt cx="12192000" cy="458470"/>
          </a:xfrm>
        </p:grpSpPr>
        <p:sp>
          <p:nvSpPr>
            <p:cNvPr id="5" name="object 5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7021448" y="881761"/>
            <a:ext cx="5013325" cy="0"/>
          </a:xfrm>
          <a:custGeom>
            <a:avLst/>
            <a:gdLst/>
            <a:ahLst/>
            <a:cxnLst/>
            <a:rect l="l" t="t" r="r" b="b"/>
            <a:pathLst>
              <a:path w="5013325">
                <a:moveTo>
                  <a:pt x="0" y="0"/>
                </a:moveTo>
                <a:lnTo>
                  <a:pt x="5013325" y="0"/>
                </a:lnTo>
              </a:path>
            </a:pathLst>
          </a:custGeom>
          <a:ln w="12700">
            <a:solidFill>
              <a:srgbClr val="6C47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26630" y="97238"/>
            <a:ext cx="1581971" cy="1554315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167271" y="881761"/>
            <a:ext cx="5013325" cy="0"/>
          </a:xfrm>
          <a:custGeom>
            <a:avLst/>
            <a:gdLst/>
            <a:ahLst/>
            <a:cxnLst/>
            <a:rect l="l" t="t" r="r" b="b"/>
            <a:pathLst>
              <a:path w="5013325">
                <a:moveTo>
                  <a:pt x="0" y="0"/>
                </a:moveTo>
                <a:lnTo>
                  <a:pt x="5013312" y="0"/>
                </a:lnTo>
              </a:path>
            </a:pathLst>
          </a:custGeom>
          <a:ln w="12700">
            <a:solidFill>
              <a:srgbClr val="6C47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451352" y="5865672"/>
            <a:ext cx="524002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 err="1">
                <a:solidFill>
                  <a:srgbClr val="6C472E"/>
                </a:solidFill>
                <a:latin typeface="Trebuchet MS"/>
                <a:cs typeface="Trebuchet MS"/>
              </a:rPr>
              <a:t>Me</a:t>
            </a:r>
            <a:r>
              <a:rPr sz="2000" spc="-20" dirty="0" err="1">
                <a:solidFill>
                  <a:srgbClr val="6C472E"/>
                </a:solidFill>
                <a:latin typeface="Trebuchet MS"/>
                <a:cs typeface="Trebuchet MS"/>
              </a:rPr>
              <a:t>r</a:t>
            </a:r>
            <a:r>
              <a:rPr sz="2000" spc="-30" dirty="0" err="1">
                <a:solidFill>
                  <a:srgbClr val="6C472E"/>
                </a:solidFill>
                <a:latin typeface="Trebuchet MS"/>
                <a:cs typeface="Trebuchet MS"/>
              </a:rPr>
              <a:t>c</a:t>
            </a:r>
            <a:r>
              <a:rPr sz="2000" spc="-40" dirty="0" err="1">
                <a:solidFill>
                  <a:srgbClr val="6C472E"/>
                </a:solidFill>
                <a:latin typeface="Trebuchet MS"/>
                <a:cs typeface="Trebuchet MS"/>
              </a:rPr>
              <a:t>redi</a:t>
            </a:r>
            <a:r>
              <a:rPr sz="2000" spc="-229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lang="fr-FR" sz="2000" spc="15" dirty="0">
                <a:solidFill>
                  <a:srgbClr val="6C472E"/>
                </a:solidFill>
                <a:latin typeface="Trebuchet MS"/>
                <a:cs typeface="Trebuchet MS"/>
              </a:rPr>
              <a:t>27</a:t>
            </a:r>
            <a:r>
              <a:rPr sz="2000" spc="-20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15" dirty="0">
                <a:solidFill>
                  <a:srgbClr val="6C472E"/>
                </a:solidFill>
                <a:latin typeface="Trebuchet MS"/>
                <a:cs typeface="Trebuchet MS"/>
              </a:rPr>
              <a:t>n</a:t>
            </a:r>
            <a:r>
              <a:rPr sz="2000" spc="-15" dirty="0">
                <a:solidFill>
                  <a:srgbClr val="6C472E"/>
                </a:solidFill>
                <a:latin typeface="Trebuchet MS"/>
                <a:cs typeface="Trebuchet MS"/>
              </a:rPr>
              <a:t>o</a:t>
            </a:r>
            <a:r>
              <a:rPr sz="2000" spc="-95" dirty="0">
                <a:solidFill>
                  <a:srgbClr val="6C472E"/>
                </a:solidFill>
                <a:latin typeface="Trebuchet MS"/>
                <a:cs typeface="Trebuchet MS"/>
              </a:rPr>
              <a:t>v</a:t>
            </a:r>
            <a:r>
              <a:rPr sz="2000" spc="-25" dirty="0">
                <a:solidFill>
                  <a:srgbClr val="6C472E"/>
                </a:solidFill>
                <a:latin typeface="Trebuchet MS"/>
                <a:cs typeface="Trebuchet MS"/>
              </a:rPr>
              <a:t>emb</a:t>
            </a:r>
            <a:r>
              <a:rPr sz="2000" spc="-40" dirty="0">
                <a:solidFill>
                  <a:srgbClr val="6C472E"/>
                </a:solidFill>
                <a:latin typeface="Trebuchet MS"/>
                <a:cs typeface="Trebuchet MS"/>
              </a:rPr>
              <a:t>r</a:t>
            </a:r>
            <a:r>
              <a:rPr sz="2000" spc="-35" dirty="0">
                <a:solidFill>
                  <a:srgbClr val="6C472E"/>
                </a:solidFill>
                <a:latin typeface="Trebuchet MS"/>
                <a:cs typeface="Trebuchet MS"/>
              </a:rPr>
              <a:t>e</a:t>
            </a:r>
            <a:r>
              <a:rPr sz="2000" spc="-22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15" dirty="0">
                <a:solidFill>
                  <a:srgbClr val="6C472E"/>
                </a:solidFill>
                <a:latin typeface="Trebuchet MS"/>
                <a:cs typeface="Trebuchet MS"/>
              </a:rPr>
              <a:t>20</a:t>
            </a:r>
            <a:r>
              <a:rPr sz="2000" spc="10" dirty="0">
                <a:solidFill>
                  <a:srgbClr val="6C472E"/>
                </a:solidFill>
                <a:latin typeface="Trebuchet MS"/>
                <a:cs typeface="Trebuchet MS"/>
              </a:rPr>
              <a:t>2</a:t>
            </a:r>
            <a:r>
              <a:rPr sz="2000" spc="20" dirty="0">
                <a:solidFill>
                  <a:srgbClr val="6C472E"/>
                </a:solidFill>
                <a:latin typeface="Trebuchet MS"/>
                <a:cs typeface="Trebuchet MS"/>
              </a:rPr>
              <a:t>4</a:t>
            </a:r>
            <a:r>
              <a:rPr sz="2000" spc="20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-55" dirty="0">
                <a:solidFill>
                  <a:srgbClr val="6C472E"/>
                </a:solidFill>
                <a:latin typeface="Trebuchet MS"/>
                <a:cs typeface="Trebuchet MS"/>
              </a:rPr>
              <a:t>-</a:t>
            </a:r>
            <a:r>
              <a:rPr sz="2000" spc="215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-95" dirty="0">
                <a:solidFill>
                  <a:srgbClr val="6C472E"/>
                </a:solidFill>
                <a:latin typeface="Trebuchet MS"/>
                <a:cs typeface="Trebuchet MS"/>
              </a:rPr>
              <a:t>A</a:t>
            </a:r>
            <a:r>
              <a:rPr sz="2000" spc="-80" dirty="0">
                <a:solidFill>
                  <a:srgbClr val="6C472E"/>
                </a:solidFill>
                <a:latin typeface="Trebuchet MS"/>
                <a:cs typeface="Trebuchet MS"/>
              </a:rPr>
              <a:t>t</a:t>
            </a:r>
            <a:r>
              <a:rPr sz="2000" spc="-70" dirty="0">
                <a:solidFill>
                  <a:srgbClr val="6C472E"/>
                </a:solidFill>
                <a:latin typeface="Trebuchet MS"/>
                <a:cs typeface="Trebuchet MS"/>
              </a:rPr>
              <a:t>elier</a:t>
            </a:r>
            <a:r>
              <a:rPr sz="2000" spc="-20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-15" dirty="0">
                <a:solidFill>
                  <a:srgbClr val="6C472E"/>
                </a:solidFill>
                <a:latin typeface="Trebuchet MS"/>
                <a:cs typeface="Trebuchet MS"/>
              </a:rPr>
              <a:t>R</a:t>
            </a:r>
            <a:r>
              <a:rPr lang="fr-FR" sz="2000" spc="-15" dirty="0">
                <a:solidFill>
                  <a:srgbClr val="6C472E"/>
                </a:solidFill>
                <a:latin typeface="Trebuchet MS"/>
                <a:cs typeface="Trebuchet MS"/>
              </a:rPr>
              <a:t>e</a:t>
            </a:r>
            <a:r>
              <a:rPr sz="2000" spc="-15" dirty="0" err="1">
                <a:solidFill>
                  <a:srgbClr val="6C472E"/>
                </a:solidFill>
                <a:latin typeface="Trebuchet MS"/>
                <a:cs typeface="Trebuchet MS"/>
              </a:rPr>
              <a:t>gu</a:t>
            </a:r>
            <a:r>
              <a:rPr sz="2000" spc="-20" dirty="0" err="1">
                <a:solidFill>
                  <a:srgbClr val="6C472E"/>
                </a:solidFill>
                <a:latin typeface="Trebuchet MS"/>
                <a:cs typeface="Trebuchet MS"/>
              </a:rPr>
              <a:t>l</a:t>
            </a:r>
            <a:r>
              <a:rPr sz="2000" spc="-45" dirty="0" err="1">
                <a:solidFill>
                  <a:srgbClr val="6C472E"/>
                </a:solidFill>
                <a:latin typeface="Trebuchet MS"/>
                <a:cs typeface="Trebuchet MS"/>
              </a:rPr>
              <a:t>aE</a:t>
            </a:r>
            <a:r>
              <a:rPr sz="2000" spc="-75" dirty="0">
                <a:solidFill>
                  <a:srgbClr val="6C472E"/>
                </a:solidFill>
                <a:latin typeface="Trebuchet MS"/>
                <a:cs typeface="Trebuchet MS"/>
              </a:rPr>
              <a:t>.</a:t>
            </a:r>
            <a:r>
              <a:rPr lang="fr-FR" sz="2000" spc="-130" dirty="0">
                <a:solidFill>
                  <a:srgbClr val="6C472E"/>
                </a:solidFill>
                <a:latin typeface="Trebuchet MS"/>
                <a:cs typeface="Trebuchet MS"/>
              </a:rPr>
              <a:t>F</a:t>
            </a:r>
            <a:r>
              <a:rPr sz="2000" spc="-130" dirty="0">
                <a:solidFill>
                  <a:srgbClr val="6C472E"/>
                </a:solidFill>
                <a:latin typeface="Trebuchet MS"/>
                <a:cs typeface="Trebuchet MS"/>
              </a:rPr>
              <a:t>r</a:t>
            </a:r>
            <a:endParaRPr sz="20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10992" y="3804284"/>
            <a:ext cx="697610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175" dirty="0">
                <a:solidFill>
                  <a:srgbClr val="6C472E"/>
                </a:solidFill>
                <a:latin typeface="Trebuchet MS"/>
                <a:cs typeface="Trebuchet MS"/>
              </a:rPr>
              <a:t>Me</a:t>
            </a:r>
            <a:r>
              <a:rPr sz="4800" b="1" spc="-150" dirty="0">
                <a:solidFill>
                  <a:srgbClr val="6C472E"/>
                </a:solidFill>
                <a:latin typeface="Trebuchet MS"/>
                <a:cs typeface="Trebuchet MS"/>
              </a:rPr>
              <a:t>rci</a:t>
            </a:r>
            <a:r>
              <a:rPr sz="4800" b="1" spc="-52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4800" b="1" spc="-265" dirty="0">
                <a:solidFill>
                  <a:srgbClr val="6C472E"/>
                </a:solidFill>
                <a:latin typeface="Trebuchet MS"/>
                <a:cs typeface="Trebuchet MS"/>
              </a:rPr>
              <a:t>pour</a:t>
            </a:r>
            <a:r>
              <a:rPr sz="4800" b="1" spc="-515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4800" b="1" spc="-305" dirty="0">
                <a:solidFill>
                  <a:srgbClr val="6C472E"/>
                </a:solidFill>
                <a:latin typeface="Trebuchet MS"/>
                <a:cs typeface="Trebuchet MS"/>
              </a:rPr>
              <a:t>v</a:t>
            </a:r>
            <a:r>
              <a:rPr sz="4800" b="1" spc="-310" dirty="0">
                <a:solidFill>
                  <a:srgbClr val="6C472E"/>
                </a:solidFill>
                <a:latin typeface="Trebuchet MS"/>
                <a:cs typeface="Trebuchet MS"/>
              </a:rPr>
              <a:t>ot</a:t>
            </a:r>
            <a:r>
              <a:rPr sz="4800" b="1" spc="-315" dirty="0">
                <a:solidFill>
                  <a:srgbClr val="6C472E"/>
                </a:solidFill>
                <a:latin typeface="Trebuchet MS"/>
                <a:cs typeface="Trebuchet MS"/>
              </a:rPr>
              <a:t>r</a:t>
            </a:r>
            <a:r>
              <a:rPr sz="4800" b="1" spc="-290" dirty="0">
                <a:solidFill>
                  <a:srgbClr val="6C472E"/>
                </a:solidFill>
                <a:latin typeface="Trebuchet MS"/>
                <a:cs typeface="Trebuchet MS"/>
              </a:rPr>
              <a:t>e</a:t>
            </a:r>
            <a:r>
              <a:rPr sz="4800" b="1" spc="-52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4800" b="1" spc="-165" dirty="0">
                <a:solidFill>
                  <a:srgbClr val="6C472E"/>
                </a:solidFill>
                <a:latin typeface="Trebuchet MS"/>
                <a:cs typeface="Trebuchet MS"/>
              </a:rPr>
              <a:t>a</a:t>
            </a:r>
            <a:r>
              <a:rPr sz="4800" b="1" spc="-335" dirty="0">
                <a:solidFill>
                  <a:srgbClr val="6C472E"/>
                </a:solidFill>
                <a:latin typeface="Trebuchet MS"/>
                <a:cs typeface="Trebuchet MS"/>
              </a:rPr>
              <a:t>tt</a:t>
            </a:r>
            <a:r>
              <a:rPr sz="4800" b="1" spc="-270" dirty="0">
                <a:solidFill>
                  <a:srgbClr val="6C472E"/>
                </a:solidFill>
                <a:latin typeface="Trebuchet MS"/>
                <a:cs typeface="Trebuchet MS"/>
              </a:rPr>
              <a:t>ention</a:t>
            </a:r>
            <a:r>
              <a:rPr sz="4800" b="1" spc="-52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4800" b="1" spc="-509" dirty="0">
                <a:solidFill>
                  <a:srgbClr val="6C472E"/>
                </a:solidFill>
                <a:latin typeface="Trebuchet MS"/>
                <a:cs typeface="Trebuchet MS"/>
              </a:rPr>
              <a:t>!</a:t>
            </a:r>
            <a:endParaRPr sz="48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6399771"/>
            <a:ext cx="12192000" cy="458470"/>
            <a:chOff x="0" y="6399771"/>
            <a:chExt cx="12192000" cy="458470"/>
          </a:xfrm>
        </p:grpSpPr>
        <p:sp>
          <p:nvSpPr>
            <p:cNvPr id="4" name="object 4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3582" y="149860"/>
            <a:ext cx="2615183" cy="2569464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4870" y="1440561"/>
            <a:ext cx="4679950" cy="0"/>
          </a:xfrm>
          <a:custGeom>
            <a:avLst/>
            <a:gdLst/>
            <a:ahLst/>
            <a:cxnLst/>
            <a:rect l="l" t="t" r="r" b="b"/>
            <a:pathLst>
              <a:path w="4679950">
                <a:moveTo>
                  <a:pt x="0" y="0"/>
                </a:moveTo>
                <a:lnTo>
                  <a:pt x="4679938" y="0"/>
                </a:lnTo>
              </a:path>
            </a:pathLst>
          </a:custGeom>
          <a:ln w="19050">
            <a:solidFill>
              <a:srgbClr val="6C47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03668" y="1418589"/>
            <a:ext cx="4679950" cy="0"/>
          </a:xfrm>
          <a:custGeom>
            <a:avLst/>
            <a:gdLst/>
            <a:ahLst/>
            <a:cxnLst/>
            <a:rect l="l" t="t" r="r" b="b"/>
            <a:pathLst>
              <a:path w="4679950">
                <a:moveTo>
                  <a:pt x="0" y="0"/>
                </a:moveTo>
                <a:lnTo>
                  <a:pt x="4679950" y="0"/>
                </a:lnTo>
              </a:path>
            </a:pathLst>
          </a:custGeom>
          <a:ln w="19050">
            <a:solidFill>
              <a:srgbClr val="6C47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629916" y="5865672"/>
            <a:ext cx="688213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u="sng" spc="-170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f</a:t>
            </a:r>
            <a:r>
              <a:rPr sz="2000" u="sng" spc="-60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elicien.</a:t>
            </a:r>
            <a:r>
              <a:rPr sz="2000" u="sng" spc="-7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r</a:t>
            </a:r>
            <a:r>
              <a:rPr sz="2000" u="sng" spc="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oqu</a:t>
            </a:r>
            <a:r>
              <a:rPr sz="2000" u="sng" spc="-10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e</a:t>
            </a:r>
            <a:r>
              <a:rPr sz="2000" u="sng" spc="20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t@</a:t>
            </a:r>
            <a:r>
              <a:rPr sz="2000" u="sng" spc="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g</a:t>
            </a:r>
            <a:r>
              <a:rPr sz="2000" u="sng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eo</a:t>
            </a:r>
            <a:r>
              <a:rPr sz="2000" u="sng" spc="-1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n</a:t>
            </a:r>
            <a:r>
              <a:rPr sz="2000" u="sng" spc="30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o</a:t>
            </a:r>
            <a:r>
              <a:rPr sz="2000" u="sng" spc="3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m</a:t>
            </a:r>
            <a:r>
              <a:rPr sz="2000" u="sng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a</a:t>
            </a:r>
            <a:r>
              <a:rPr sz="2000" u="sng" spc="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d</a:t>
            </a:r>
            <a:r>
              <a:rPr sz="2000" u="sng" spc="-6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-</a:t>
            </a:r>
            <a:r>
              <a:rPr sz="2000" u="sng" spc="30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co</a:t>
            </a:r>
            <a:r>
              <a:rPr sz="2000" u="sng" spc="2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n</a:t>
            </a:r>
            <a:r>
              <a:rPr sz="2000" u="sng" spc="80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s</a:t>
            </a:r>
            <a:r>
              <a:rPr sz="2000" u="sng" spc="9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u</a:t>
            </a:r>
            <a:r>
              <a:rPr sz="2000" u="sng" spc="-90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lting</a:t>
            </a:r>
            <a:r>
              <a:rPr sz="2000" u="sng" spc="-13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.</a:t>
            </a:r>
            <a:r>
              <a:rPr sz="2000" u="sng" spc="45" dirty="0">
                <a:solidFill>
                  <a:srgbClr val="467885"/>
                </a:solidFill>
                <a:uFill>
                  <a:solidFill>
                    <a:srgbClr val="467885"/>
                  </a:solidFill>
                </a:uFill>
                <a:latin typeface="Trebuchet MS"/>
                <a:cs typeface="Trebuchet MS"/>
                <a:hlinkClick r:id="rId3"/>
              </a:rPr>
              <a:t>com</a:t>
            </a:r>
            <a:r>
              <a:rPr sz="2000" spc="-210" dirty="0">
                <a:solidFill>
                  <a:srgbClr val="467885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sz="2000" spc="-55" dirty="0">
                <a:solidFill>
                  <a:srgbClr val="6C472E"/>
                </a:solidFill>
                <a:latin typeface="Trebuchet MS"/>
                <a:cs typeface="Trebuchet MS"/>
              </a:rPr>
              <a:t>-</a:t>
            </a:r>
            <a:r>
              <a:rPr sz="2000" spc="-229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15" dirty="0">
                <a:solidFill>
                  <a:srgbClr val="6C472E"/>
                </a:solidFill>
                <a:latin typeface="Trebuchet MS"/>
                <a:cs typeface="Trebuchet MS"/>
              </a:rPr>
              <a:t>+3</a:t>
            </a:r>
            <a:r>
              <a:rPr sz="2000" spc="20" dirty="0">
                <a:solidFill>
                  <a:srgbClr val="6C472E"/>
                </a:solidFill>
                <a:latin typeface="Trebuchet MS"/>
                <a:cs typeface="Trebuchet MS"/>
              </a:rPr>
              <a:t>3</a:t>
            </a:r>
            <a:r>
              <a:rPr sz="2000" spc="-215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20" dirty="0">
                <a:solidFill>
                  <a:srgbClr val="6C472E"/>
                </a:solidFill>
                <a:latin typeface="Trebuchet MS"/>
                <a:cs typeface="Trebuchet MS"/>
              </a:rPr>
              <a:t>6</a:t>
            </a:r>
            <a:r>
              <a:rPr sz="2000" spc="-20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15" dirty="0">
                <a:solidFill>
                  <a:srgbClr val="6C472E"/>
                </a:solidFill>
                <a:latin typeface="Trebuchet MS"/>
                <a:cs typeface="Trebuchet MS"/>
              </a:rPr>
              <a:t>1</a:t>
            </a:r>
            <a:r>
              <a:rPr sz="2000" spc="20" dirty="0">
                <a:solidFill>
                  <a:srgbClr val="6C472E"/>
                </a:solidFill>
                <a:latin typeface="Trebuchet MS"/>
                <a:cs typeface="Trebuchet MS"/>
              </a:rPr>
              <a:t>7</a:t>
            </a:r>
            <a:r>
              <a:rPr sz="2000" spc="-20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10" dirty="0">
                <a:solidFill>
                  <a:srgbClr val="6C472E"/>
                </a:solidFill>
                <a:latin typeface="Trebuchet MS"/>
                <a:cs typeface="Trebuchet MS"/>
              </a:rPr>
              <a:t>3</a:t>
            </a:r>
            <a:r>
              <a:rPr sz="2000" spc="20" dirty="0">
                <a:solidFill>
                  <a:srgbClr val="6C472E"/>
                </a:solidFill>
                <a:latin typeface="Trebuchet MS"/>
                <a:cs typeface="Trebuchet MS"/>
              </a:rPr>
              <a:t>0</a:t>
            </a:r>
            <a:r>
              <a:rPr sz="2000" spc="-21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15" dirty="0">
                <a:solidFill>
                  <a:srgbClr val="6C472E"/>
                </a:solidFill>
                <a:latin typeface="Trebuchet MS"/>
                <a:cs typeface="Trebuchet MS"/>
              </a:rPr>
              <a:t>6</a:t>
            </a:r>
            <a:r>
              <a:rPr sz="2000" spc="20" dirty="0">
                <a:solidFill>
                  <a:srgbClr val="6C472E"/>
                </a:solidFill>
                <a:latin typeface="Trebuchet MS"/>
                <a:cs typeface="Trebuchet MS"/>
              </a:rPr>
              <a:t>3</a:t>
            </a:r>
            <a:r>
              <a:rPr sz="2000" spc="-20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000" spc="15" dirty="0">
                <a:solidFill>
                  <a:srgbClr val="6C472E"/>
                </a:solidFill>
                <a:latin typeface="Trebuchet MS"/>
                <a:cs typeface="Trebuchet MS"/>
              </a:rPr>
              <a:t>51</a:t>
            </a:r>
            <a:endParaRPr sz="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89733" y="56134"/>
            <a:ext cx="783209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5" dirty="0"/>
              <a:t>De</a:t>
            </a:r>
            <a:r>
              <a:rPr spc="-425" dirty="0"/>
              <a:t> </a:t>
            </a:r>
            <a:r>
              <a:rPr spc="-180" dirty="0"/>
              <a:t>la</a:t>
            </a:r>
            <a:r>
              <a:rPr spc="-430" dirty="0"/>
              <a:t> </a:t>
            </a:r>
            <a:r>
              <a:rPr spc="-229" dirty="0"/>
              <a:t>géographie</a:t>
            </a:r>
            <a:r>
              <a:rPr spc="-420" dirty="0"/>
              <a:t> </a:t>
            </a:r>
            <a:r>
              <a:rPr spc="170" dirty="0"/>
              <a:t>…</a:t>
            </a:r>
            <a:r>
              <a:rPr spc="-434" dirty="0"/>
              <a:t> </a:t>
            </a:r>
            <a:r>
              <a:rPr spc="-150" dirty="0"/>
              <a:t>vers</a:t>
            </a:r>
            <a:r>
              <a:rPr spc="-430" dirty="0"/>
              <a:t> </a:t>
            </a:r>
            <a:r>
              <a:rPr spc="-180" dirty="0"/>
              <a:t>la</a:t>
            </a:r>
            <a:r>
              <a:rPr spc="-434" dirty="0"/>
              <a:t> </a:t>
            </a:r>
            <a:r>
              <a:rPr spc="-215" dirty="0"/>
              <a:t>géomatique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0" y="6399771"/>
            <a:ext cx="12192000" cy="458470"/>
            <a:chOff x="0" y="6399771"/>
            <a:chExt cx="12192000" cy="458470"/>
          </a:xfrm>
        </p:grpSpPr>
        <p:sp>
          <p:nvSpPr>
            <p:cNvPr id="4" name="object 4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0" y="770394"/>
            <a:ext cx="12192000" cy="185420"/>
            <a:chOff x="0" y="770394"/>
            <a:chExt cx="12192000" cy="185420"/>
          </a:xfrm>
        </p:grpSpPr>
        <p:sp>
          <p:nvSpPr>
            <p:cNvPr id="7" name="object 7"/>
            <p:cNvSpPr/>
            <p:nvPr/>
          </p:nvSpPr>
          <p:spPr>
            <a:xfrm>
              <a:off x="0" y="770394"/>
              <a:ext cx="12192000" cy="180340"/>
            </a:xfrm>
            <a:custGeom>
              <a:avLst/>
              <a:gdLst/>
              <a:ahLst/>
              <a:cxnLst/>
              <a:rect l="l" t="t" r="r" b="b"/>
              <a:pathLst>
                <a:path w="12192000" h="180340">
                  <a:moveTo>
                    <a:pt x="12192000" y="0"/>
                  </a:moveTo>
                  <a:lnTo>
                    <a:pt x="0" y="0"/>
                  </a:lnTo>
                  <a:lnTo>
                    <a:pt x="0" y="180073"/>
                  </a:lnTo>
                  <a:lnTo>
                    <a:pt x="12192000" y="18007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94310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9175" y="1128433"/>
            <a:ext cx="5092700" cy="5092700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39039" y="2366517"/>
            <a:ext cx="2639060" cy="8356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190"/>
              </a:lnSpc>
              <a:spcBef>
                <a:spcPts val="95"/>
              </a:spcBef>
            </a:pPr>
            <a:r>
              <a:rPr sz="2800" i="1" spc="-110" dirty="0">
                <a:solidFill>
                  <a:srgbClr val="6C472E"/>
                </a:solidFill>
                <a:latin typeface="Arial"/>
                <a:cs typeface="Arial"/>
              </a:rPr>
              <a:t>D</a:t>
            </a:r>
            <a:r>
              <a:rPr sz="2800" i="1" spc="-7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in</a:t>
            </a:r>
            <a:r>
              <a:rPr sz="2800" i="1" spc="-40" dirty="0">
                <a:solidFill>
                  <a:srgbClr val="6C472E"/>
                </a:solidFill>
                <a:latin typeface="Arial"/>
                <a:cs typeface="Arial"/>
              </a:rPr>
              <a:t>f</a:t>
            </a:r>
            <a:r>
              <a:rPr sz="2800" i="1" spc="-10" dirty="0">
                <a:solidFill>
                  <a:srgbClr val="6C472E"/>
                </a:solidFill>
                <a:latin typeface="Arial"/>
                <a:cs typeface="Arial"/>
              </a:rPr>
              <a:t>o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15" dirty="0">
                <a:solidFill>
                  <a:srgbClr val="6C472E"/>
                </a:solidFill>
                <a:latin typeface="Arial"/>
                <a:cs typeface="Arial"/>
              </a:rPr>
              <a:t>m</a:t>
            </a:r>
            <a:r>
              <a:rPr sz="2800" i="1" spc="-35" dirty="0">
                <a:solidFill>
                  <a:srgbClr val="6C472E"/>
                </a:solidFill>
                <a:latin typeface="Arial"/>
                <a:cs typeface="Arial"/>
              </a:rPr>
              <a:t>a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tions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190"/>
              </a:lnSpc>
            </a:pP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su</a:t>
            </a:r>
            <a:r>
              <a:rPr sz="2800" i="1" spc="-1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15" dirty="0">
                <a:solidFill>
                  <a:srgbClr val="6C472E"/>
                </a:solidFill>
                <a:latin typeface="Arial"/>
                <a:cs typeface="Arial"/>
              </a:rPr>
              <a:t>pap</a:t>
            </a:r>
            <a:r>
              <a:rPr sz="2800" i="1" dirty="0">
                <a:solidFill>
                  <a:srgbClr val="6C472E"/>
                </a:solidFill>
                <a:latin typeface="Arial"/>
                <a:cs typeface="Arial"/>
              </a:rPr>
              <a:t>i</a:t>
            </a:r>
            <a:r>
              <a:rPr sz="2800" i="1" spc="-5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434" dirty="0">
                <a:solidFill>
                  <a:srgbClr val="6C472E"/>
                </a:solidFill>
                <a:latin typeface="Arial"/>
                <a:cs typeface="Arial"/>
              </a:rPr>
              <a:t>…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895080" y="4068572"/>
            <a:ext cx="3082290" cy="122047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065" marR="5080" algn="ctr">
              <a:lnSpc>
                <a:spcPct val="90000"/>
              </a:lnSpc>
              <a:spcBef>
                <a:spcPts val="430"/>
              </a:spcBef>
            </a:pPr>
            <a:r>
              <a:rPr sz="2800" i="1" spc="-434" dirty="0">
                <a:solidFill>
                  <a:srgbClr val="6C472E"/>
                </a:solidFill>
                <a:latin typeface="Arial"/>
                <a:cs typeface="Arial"/>
              </a:rPr>
              <a:t>…</a:t>
            </a:r>
            <a:r>
              <a:rPr sz="28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145" dirty="0">
                <a:solidFill>
                  <a:srgbClr val="6C472E"/>
                </a:solidFill>
                <a:latin typeface="Arial"/>
                <a:cs typeface="Arial"/>
              </a:rPr>
              <a:t>v</a:t>
            </a:r>
            <a:r>
              <a:rPr sz="2800" i="1" spc="-5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rs</a:t>
            </a:r>
            <a:r>
              <a:rPr sz="2800" i="1" spc="-21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15" dirty="0">
                <a:solidFill>
                  <a:srgbClr val="6C472E"/>
                </a:solidFill>
                <a:latin typeface="Arial"/>
                <a:cs typeface="Arial"/>
              </a:rPr>
              <a:t>d</a:t>
            </a:r>
            <a:r>
              <a:rPr sz="2800" i="1" spc="-7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60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19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35" dirty="0">
                <a:solidFill>
                  <a:srgbClr val="6C472E"/>
                </a:solidFill>
                <a:latin typeface="Arial"/>
                <a:cs typeface="Arial"/>
              </a:rPr>
              <a:t>donné</a:t>
            </a: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35" dirty="0">
                <a:solidFill>
                  <a:srgbClr val="6C472E"/>
                </a:solidFill>
                <a:latin typeface="Arial"/>
                <a:cs typeface="Arial"/>
              </a:rPr>
              <a:t>s  </a:t>
            </a:r>
            <a:r>
              <a:rPr sz="2800" i="1" spc="-12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20" dirty="0">
                <a:solidFill>
                  <a:srgbClr val="6C472E"/>
                </a:solidFill>
                <a:latin typeface="Arial"/>
                <a:cs typeface="Arial"/>
              </a:rPr>
              <a:t>xplo</a:t>
            </a:r>
            <a:r>
              <a:rPr sz="2800" i="1" spc="50" dirty="0">
                <a:solidFill>
                  <a:srgbClr val="6C472E"/>
                </a:solidFill>
                <a:latin typeface="Arial"/>
                <a:cs typeface="Arial"/>
              </a:rPr>
              <a:t>it</a:t>
            </a:r>
            <a:r>
              <a:rPr sz="2800" i="1" spc="-10" dirty="0">
                <a:solidFill>
                  <a:srgbClr val="6C472E"/>
                </a:solidFill>
                <a:latin typeface="Arial"/>
                <a:cs typeface="Arial"/>
              </a:rPr>
              <a:t>abl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25" dirty="0">
                <a:solidFill>
                  <a:srgbClr val="6C472E"/>
                </a:solidFill>
                <a:latin typeface="Arial"/>
                <a:cs typeface="Arial"/>
              </a:rPr>
              <a:t>par  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informatique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708" y="56134"/>
            <a:ext cx="113303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04" dirty="0"/>
              <a:t>Plétho</a:t>
            </a:r>
            <a:r>
              <a:rPr spc="-220" dirty="0"/>
              <a:t>r</a:t>
            </a:r>
            <a:r>
              <a:rPr spc="-210" dirty="0"/>
              <a:t>e</a:t>
            </a:r>
            <a:r>
              <a:rPr spc="-425" dirty="0"/>
              <a:t> </a:t>
            </a:r>
            <a:r>
              <a:rPr spc="-160" dirty="0"/>
              <a:t>d</a:t>
            </a:r>
            <a:r>
              <a:rPr spc="-775" dirty="0"/>
              <a:t>’</a:t>
            </a:r>
            <a:r>
              <a:rPr spc="-155" dirty="0"/>
              <a:t>outils</a:t>
            </a:r>
            <a:r>
              <a:rPr spc="-434" dirty="0"/>
              <a:t> </a:t>
            </a:r>
            <a:r>
              <a:rPr spc="-195" dirty="0"/>
              <a:t>e</a:t>
            </a:r>
            <a:r>
              <a:rPr spc="-190" dirty="0"/>
              <a:t>n</a:t>
            </a:r>
            <a:r>
              <a:rPr spc="-434" dirty="0"/>
              <a:t> </a:t>
            </a:r>
            <a:r>
              <a:rPr spc="-380" dirty="0"/>
              <a:t>r</a:t>
            </a:r>
            <a:r>
              <a:rPr spc="-105" dirty="0"/>
              <a:t>éponse</a:t>
            </a:r>
            <a:r>
              <a:rPr spc="-420" dirty="0"/>
              <a:t> </a:t>
            </a:r>
            <a:r>
              <a:rPr spc="-195" dirty="0"/>
              <a:t>au</a:t>
            </a:r>
            <a:r>
              <a:rPr spc="-180" dirty="0"/>
              <a:t>x</a:t>
            </a:r>
            <a:r>
              <a:rPr spc="-409" dirty="0"/>
              <a:t> </a:t>
            </a:r>
            <a:r>
              <a:rPr spc="-70" dirty="0"/>
              <a:t>besoins</a:t>
            </a:r>
            <a:r>
              <a:rPr spc="-434" dirty="0"/>
              <a:t> </a:t>
            </a:r>
            <a:r>
              <a:rPr spc="-285" dirty="0"/>
              <a:t>g</a:t>
            </a:r>
            <a:r>
              <a:rPr spc="-240" dirty="0"/>
              <a:t>éog</a:t>
            </a:r>
            <a:r>
              <a:rPr spc="-270" dirty="0"/>
              <a:t>r</a:t>
            </a:r>
            <a:r>
              <a:rPr spc="-140" dirty="0"/>
              <a:t>aphiques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0" y="2996298"/>
            <a:ext cx="12192000" cy="3862070"/>
            <a:chOff x="0" y="2996298"/>
            <a:chExt cx="12192000" cy="3862070"/>
          </a:xfrm>
        </p:grpSpPr>
        <p:sp>
          <p:nvSpPr>
            <p:cNvPr id="4" name="object 4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9232" y="4956865"/>
              <a:ext cx="2315742" cy="130163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2074" y="3592195"/>
              <a:ext cx="1792097" cy="179209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80360" y="4507801"/>
              <a:ext cx="2619375" cy="91941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27600" y="3822065"/>
              <a:ext cx="2574163" cy="140411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84110" y="3673729"/>
              <a:ext cx="3502025" cy="91770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365997" y="4582058"/>
              <a:ext cx="2774188" cy="73581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52876" y="5222684"/>
              <a:ext cx="2318130" cy="130390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14617" y="4686630"/>
              <a:ext cx="2666999" cy="150012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50833" y="2996298"/>
              <a:ext cx="3562604" cy="782586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0" y="770394"/>
            <a:ext cx="12192000" cy="185420"/>
            <a:chOff x="0" y="770394"/>
            <a:chExt cx="12192000" cy="185420"/>
          </a:xfrm>
        </p:grpSpPr>
        <p:sp>
          <p:nvSpPr>
            <p:cNvPr id="16" name="object 16"/>
            <p:cNvSpPr/>
            <p:nvPr/>
          </p:nvSpPr>
          <p:spPr>
            <a:xfrm>
              <a:off x="0" y="770394"/>
              <a:ext cx="12192000" cy="180340"/>
            </a:xfrm>
            <a:custGeom>
              <a:avLst/>
              <a:gdLst/>
              <a:ahLst/>
              <a:cxnLst/>
              <a:rect l="l" t="t" r="r" b="b"/>
              <a:pathLst>
                <a:path w="12192000" h="180340">
                  <a:moveTo>
                    <a:pt x="12192000" y="0"/>
                  </a:moveTo>
                  <a:lnTo>
                    <a:pt x="0" y="0"/>
                  </a:lnTo>
                  <a:lnTo>
                    <a:pt x="0" y="180073"/>
                  </a:lnTo>
                  <a:lnTo>
                    <a:pt x="12192000" y="18007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0" y="94310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0405" y="1171765"/>
            <a:ext cx="2895600" cy="857440"/>
          </a:xfrm>
          <a:prstGeom prst="rect">
            <a:avLst/>
          </a:prstGeom>
        </p:spPr>
      </p:pic>
      <p:sp>
        <p:nvSpPr>
          <p:cNvPr id="19" name="object 19"/>
          <p:cNvSpPr/>
          <p:nvPr/>
        </p:nvSpPr>
        <p:spPr>
          <a:xfrm>
            <a:off x="3490150" y="3624770"/>
            <a:ext cx="1390650" cy="481330"/>
          </a:xfrm>
          <a:custGeom>
            <a:avLst/>
            <a:gdLst/>
            <a:ahLst/>
            <a:cxnLst/>
            <a:rect l="l" t="t" r="r" b="b"/>
            <a:pathLst>
              <a:path w="1390650" h="481329">
                <a:moveTo>
                  <a:pt x="569569" y="0"/>
                </a:moveTo>
                <a:lnTo>
                  <a:pt x="436664" y="0"/>
                </a:lnTo>
                <a:lnTo>
                  <a:pt x="289026" y="367030"/>
                </a:lnTo>
                <a:lnTo>
                  <a:pt x="170421" y="84366"/>
                </a:lnTo>
                <a:lnTo>
                  <a:pt x="135013" y="0"/>
                </a:lnTo>
                <a:lnTo>
                  <a:pt x="2133" y="0"/>
                </a:lnTo>
                <a:lnTo>
                  <a:pt x="2133" y="14757"/>
                </a:lnTo>
                <a:lnTo>
                  <a:pt x="20421" y="15519"/>
                </a:lnTo>
                <a:lnTo>
                  <a:pt x="34569" y="17665"/>
                </a:lnTo>
                <a:lnTo>
                  <a:pt x="62547" y="59423"/>
                </a:lnTo>
                <a:lnTo>
                  <a:pt x="63309" y="78041"/>
                </a:lnTo>
                <a:lnTo>
                  <a:pt x="63246" y="375437"/>
                </a:lnTo>
                <a:lnTo>
                  <a:pt x="60413" y="419481"/>
                </a:lnTo>
                <a:lnTo>
                  <a:pt x="33515" y="459816"/>
                </a:lnTo>
                <a:lnTo>
                  <a:pt x="0" y="468249"/>
                </a:lnTo>
                <a:lnTo>
                  <a:pt x="0" y="480872"/>
                </a:lnTo>
                <a:lnTo>
                  <a:pt x="158191" y="480872"/>
                </a:lnTo>
                <a:lnTo>
                  <a:pt x="158191" y="468223"/>
                </a:lnTo>
                <a:lnTo>
                  <a:pt x="141160" y="465899"/>
                </a:lnTo>
                <a:lnTo>
                  <a:pt x="127889" y="462178"/>
                </a:lnTo>
                <a:lnTo>
                  <a:pt x="99415" y="423672"/>
                </a:lnTo>
                <a:lnTo>
                  <a:pt x="95046" y="378193"/>
                </a:lnTo>
                <a:lnTo>
                  <a:pt x="94932" y="84366"/>
                </a:lnTo>
                <a:lnTo>
                  <a:pt x="253974" y="458000"/>
                </a:lnTo>
                <a:lnTo>
                  <a:pt x="285508" y="448424"/>
                </a:lnTo>
                <a:lnTo>
                  <a:pt x="319138" y="367030"/>
                </a:lnTo>
                <a:lnTo>
                  <a:pt x="442937" y="67475"/>
                </a:lnTo>
                <a:lnTo>
                  <a:pt x="442836" y="399084"/>
                </a:lnTo>
                <a:lnTo>
                  <a:pt x="442798" y="400646"/>
                </a:lnTo>
                <a:lnTo>
                  <a:pt x="516763" y="378193"/>
                </a:lnTo>
                <a:lnTo>
                  <a:pt x="516813" y="78041"/>
                </a:lnTo>
                <a:lnTo>
                  <a:pt x="522147" y="36245"/>
                </a:lnTo>
                <a:lnTo>
                  <a:pt x="569569" y="14757"/>
                </a:lnTo>
                <a:lnTo>
                  <a:pt x="569569" y="0"/>
                </a:lnTo>
                <a:close/>
              </a:path>
              <a:path w="1390650" h="481329">
                <a:moveTo>
                  <a:pt x="812038" y="284734"/>
                </a:moveTo>
                <a:lnTo>
                  <a:pt x="811263" y="237261"/>
                </a:lnTo>
                <a:lnTo>
                  <a:pt x="799503" y="187718"/>
                </a:lnTo>
                <a:lnTo>
                  <a:pt x="775169" y="162407"/>
                </a:lnTo>
                <a:lnTo>
                  <a:pt x="763346" y="154520"/>
                </a:lnTo>
                <a:lnTo>
                  <a:pt x="737476" y="146215"/>
                </a:lnTo>
                <a:lnTo>
                  <a:pt x="706653" y="143446"/>
                </a:lnTo>
                <a:lnTo>
                  <a:pt x="678218" y="145389"/>
                </a:lnTo>
                <a:lnTo>
                  <a:pt x="631583" y="160350"/>
                </a:lnTo>
                <a:lnTo>
                  <a:pt x="600329" y="185623"/>
                </a:lnTo>
                <a:lnTo>
                  <a:pt x="584314" y="223596"/>
                </a:lnTo>
                <a:lnTo>
                  <a:pt x="584314" y="232016"/>
                </a:lnTo>
                <a:lnTo>
                  <a:pt x="586397" y="240461"/>
                </a:lnTo>
                <a:lnTo>
                  <a:pt x="592785" y="246773"/>
                </a:lnTo>
                <a:lnTo>
                  <a:pt x="596963" y="255219"/>
                </a:lnTo>
                <a:lnTo>
                  <a:pt x="605434" y="257327"/>
                </a:lnTo>
                <a:lnTo>
                  <a:pt x="624357" y="257327"/>
                </a:lnTo>
                <a:lnTo>
                  <a:pt x="628535" y="255219"/>
                </a:lnTo>
                <a:lnTo>
                  <a:pt x="634923" y="253111"/>
                </a:lnTo>
                <a:lnTo>
                  <a:pt x="640473" y="247929"/>
                </a:lnTo>
                <a:lnTo>
                  <a:pt x="644423" y="241769"/>
                </a:lnTo>
                <a:lnTo>
                  <a:pt x="646785" y="234429"/>
                </a:lnTo>
                <a:lnTo>
                  <a:pt x="647573" y="225691"/>
                </a:lnTo>
                <a:lnTo>
                  <a:pt x="647573" y="219354"/>
                </a:lnTo>
                <a:lnTo>
                  <a:pt x="645477" y="213029"/>
                </a:lnTo>
                <a:lnTo>
                  <a:pt x="643394" y="204584"/>
                </a:lnTo>
                <a:lnTo>
                  <a:pt x="643394" y="198272"/>
                </a:lnTo>
                <a:lnTo>
                  <a:pt x="644537" y="190423"/>
                </a:lnTo>
                <a:lnTo>
                  <a:pt x="677113" y="164261"/>
                </a:lnTo>
                <a:lnTo>
                  <a:pt x="693991" y="162407"/>
                </a:lnTo>
                <a:lnTo>
                  <a:pt x="711390" y="163957"/>
                </a:lnTo>
                <a:lnTo>
                  <a:pt x="744613" y="185623"/>
                </a:lnTo>
                <a:lnTo>
                  <a:pt x="750887" y="232016"/>
                </a:lnTo>
                <a:lnTo>
                  <a:pt x="750989" y="263664"/>
                </a:lnTo>
                <a:lnTo>
                  <a:pt x="706221" y="280936"/>
                </a:lnTo>
                <a:lnTo>
                  <a:pt x="670001" y="297408"/>
                </a:lnTo>
                <a:lnTo>
                  <a:pt x="642086" y="312305"/>
                </a:lnTo>
                <a:lnTo>
                  <a:pt x="622261" y="324815"/>
                </a:lnTo>
                <a:lnTo>
                  <a:pt x="598893" y="343369"/>
                </a:lnTo>
                <a:lnTo>
                  <a:pt x="588581" y="356374"/>
                </a:lnTo>
                <a:lnTo>
                  <a:pt x="656450" y="335762"/>
                </a:lnTo>
                <a:lnTo>
                  <a:pt x="661276" y="330492"/>
                </a:lnTo>
                <a:lnTo>
                  <a:pt x="683437" y="314261"/>
                </a:lnTo>
                <a:lnTo>
                  <a:pt x="699795" y="305727"/>
                </a:lnTo>
                <a:lnTo>
                  <a:pt x="716508" y="297954"/>
                </a:lnTo>
                <a:lnTo>
                  <a:pt x="733577" y="290957"/>
                </a:lnTo>
                <a:lnTo>
                  <a:pt x="750989" y="284734"/>
                </a:lnTo>
                <a:lnTo>
                  <a:pt x="750989" y="307047"/>
                </a:lnTo>
                <a:lnTo>
                  <a:pt x="812038" y="288505"/>
                </a:lnTo>
                <a:lnTo>
                  <a:pt x="812038" y="284734"/>
                </a:lnTo>
                <a:close/>
              </a:path>
              <a:path w="1390650" h="481329">
                <a:moveTo>
                  <a:pt x="1136396" y="190004"/>
                </a:moveTo>
                <a:lnTo>
                  <a:pt x="1136256" y="189814"/>
                </a:lnTo>
                <a:lnTo>
                  <a:pt x="1134833" y="187718"/>
                </a:lnTo>
                <a:lnTo>
                  <a:pt x="1116596" y="169570"/>
                </a:lnTo>
                <a:lnTo>
                  <a:pt x="1096594" y="156349"/>
                </a:lnTo>
                <a:lnTo>
                  <a:pt x="1074623" y="148285"/>
                </a:lnTo>
                <a:lnTo>
                  <a:pt x="1050442" y="145542"/>
                </a:lnTo>
                <a:lnTo>
                  <a:pt x="1033043" y="147002"/>
                </a:lnTo>
                <a:lnTo>
                  <a:pt x="985100" y="166636"/>
                </a:lnTo>
                <a:lnTo>
                  <a:pt x="945057" y="200380"/>
                </a:lnTo>
                <a:lnTo>
                  <a:pt x="945057" y="191935"/>
                </a:lnTo>
                <a:lnTo>
                  <a:pt x="945057" y="151866"/>
                </a:lnTo>
                <a:lnTo>
                  <a:pt x="942962" y="149745"/>
                </a:lnTo>
                <a:lnTo>
                  <a:pt x="942962" y="147650"/>
                </a:lnTo>
                <a:lnTo>
                  <a:pt x="940765" y="147650"/>
                </a:lnTo>
                <a:lnTo>
                  <a:pt x="910323" y="158394"/>
                </a:lnTo>
                <a:lnTo>
                  <a:pt x="888352" y="165582"/>
                </a:lnTo>
                <a:lnTo>
                  <a:pt x="874649" y="169595"/>
                </a:lnTo>
                <a:lnTo>
                  <a:pt x="869035" y="170840"/>
                </a:lnTo>
                <a:lnTo>
                  <a:pt x="835367" y="183502"/>
                </a:lnTo>
                <a:lnTo>
                  <a:pt x="835367" y="194043"/>
                </a:lnTo>
                <a:lnTo>
                  <a:pt x="841641" y="194043"/>
                </a:lnTo>
                <a:lnTo>
                  <a:pt x="845820" y="191935"/>
                </a:lnTo>
                <a:lnTo>
                  <a:pt x="850112" y="191935"/>
                </a:lnTo>
                <a:lnTo>
                  <a:pt x="881380" y="222618"/>
                </a:lnTo>
                <a:lnTo>
                  <a:pt x="881799" y="234124"/>
                </a:lnTo>
                <a:lnTo>
                  <a:pt x="881799" y="267322"/>
                </a:lnTo>
                <a:lnTo>
                  <a:pt x="945057" y="248119"/>
                </a:lnTo>
                <a:lnTo>
                  <a:pt x="945057" y="238340"/>
                </a:lnTo>
                <a:lnTo>
                  <a:pt x="946556" y="230428"/>
                </a:lnTo>
                <a:lnTo>
                  <a:pt x="950810" y="222516"/>
                </a:lnTo>
                <a:lnTo>
                  <a:pt x="957440" y="214604"/>
                </a:lnTo>
                <a:lnTo>
                  <a:pt x="966063" y="206692"/>
                </a:lnTo>
                <a:lnTo>
                  <a:pt x="975118" y="200380"/>
                </a:lnTo>
                <a:lnTo>
                  <a:pt x="977493" y="198716"/>
                </a:lnTo>
                <a:lnTo>
                  <a:pt x="989545" y="193509"/>
                </a:lnTo>
                <a:lnTo>
                  <a:pt x="1001979" y="190665"/>
                </a:lnTo>
                <a:lnTo>
                  <a:pt x="1014577" y="189814"/>
                </a:lnTo>
                <a:lnTo>
                  <a:pt x="1032802" y="191795"/>
                </a:lnTo>
                <a:lnTo>
                  <a:pt x="1049655" y="197726"/>
                </a:lnTo>
                <a:lnTo>
                  <a:pt x="1065301" y="207606"/>
                </a:lnTo>
                <a:lnTo>
                  <a:pt x="1068489" y="210629"/>
                </a:lnTo>
                <a:lnTo>
                  <a:pt x="1136396" y="190004"/>
                </a:lnTo>
                <a:close/>
              </a:path>
              <a:path w="1390650" h="481329">
                <a:moveTo>
                  <a:pt x="1390065" y="0"/>
                </a:moveTo>
                <a:lnTo>
                  <a:pt x="1174991" y="0"/>
                </a:lnTo>
                <a:lnTo>
                  <a:pt x="1174991" y="14757"/>
                </a:lnTo>
                <a:lnTo>
                  <a:pt x="1195133" y="15557"/>
                </a:lnTo>
                <a:lnTo>
                  <a:pt x="1211313" y="17932"/>
                </a:lnTo>
                <a:lnTo>
                  <a:pt x="1241374" y="46659"/>
                </a:lnTo>
                <a:lnTo>
                  <a:pt x="1244511" y="80149"/>
                </a:lnTo>
                <a:lnTo>
                  <a:pt x="1244511" y="157162"/>
                </a:lnTo>
                <a:lnTo>
                  <a:pt x="1318336" y="134747"/>
                </a:lnTo>
                <a:lnTo>
                  <a:pt x="1318336" y="80149"/>
                </a:lnTo>
                <a:lnTo>
                  <a:pt x="1320342" y="61518"/>
                </a:lnTo>
                <a:lnTo>
                  <a:pt x="1341424" y="21882"/>
                </a:lnTo>
                <a:lnTo>
                  <a:pt x="1390065" y="14757"/>
                </a:lnTo>
                <a:lnTo>
                  <a:pt x="13900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" name="object 20"/>
          <p:cNvGrpSpPr/>
          <p:nvPr/>
        </p:nvGrpSpPr>
        <p:grpSpPr>
          <a:xfrm>
            <a:off x="2644324" y="3580449"/>
            <a:ext cx="749300" cy="534035"/>
            <a:chOff x="2644324" y="3580449"/>
            <a:chExt cx="749300" cy="534035"/>
          </a:xfrm>
        </p:grpSpPr>
        <p:sp>
          <p:nvSpPr>
            <p:cNvPr id="21" name="object 21"/>
            <p:cNvSpPr/>
            <p:nvPr/>
          </p:nvSpPr>
          <p:spPr>
            <a:xfrm>
              <a:off x="2848934" y="3580449"/>
              <a:ext cx="544830" cy="285115"/>
            </a:xfrm>
            <a:custGeom>
              <a:avLst/>
              <a:gdLst/>
              <a:ahLst/>
              <a:cxnLst/>
              <a:rect l="l" t="t" r="r" b="b"/>
              <a:pathLst>
                <a:path w="544829" h="285114">
                  <a:moveTo>
                    <a:pt x="544215" y="0"/>
                  </a:moveTo>
                  <a:lnTo>
                    <a:pt x="477225" y="2960"/>
                  </a:lnTo>
                  <a:lnTo>
                    <a:pt x="414493" y="11398"/>
                  </a:lnTo>
                  <a:lnTo>
                    <a:pt x="356006" y="24652"/>
                  </a:lnTo>
                  <a:lnTo>
                    <a:pt x="301753" y="42060"/>
                  </a:lnTo>
                  <a:lnTo>
                    <a:pt x="251723" y="62959"/>
                  </a:lnTo>
                  <a:lnTo>
                    <a:pt x="205904" y="86686"/>
                  </a:lnTo>
                  <a:lnTo>
                    <a:pt x="164285" y="112578"/>
                  </a:lnTo>
                  <a:lnTo>
                    <a:pt x="126853" y="139974"/>
                  </a:lnTo>
                  <a:lnTo>
                    <a:pt x="93598" y="168211"/>
                  </a:lnTo>
                  <a:lnTo>
                    <a:pt x="64508" y="196626"/>
                  </a:lnTo>
                  <a:lnTo>
                    <a:pt x="18776" y="251340"/>
                  </a:lnTo>
                  <a:lnTo>
                    <a:pt x="0" y="280550"/>
                  </a:lnTo>
                  <a:lnTo>
                    <a:pt x="4213" y="284752"/>
                  </a:lnTo>
                  <a:lnTo>
                    <a:pt x="8449" y="284774"/>
                  </a:lnTo>
                  <a:lnTo>
                    <a:pt x="10550" y="282651"/>
                  </a:lnTo>
                  <a:lnTo>
                    <a:pt x="37165" y="250932"/>
                  </a:lnTo>
                  <a:lnTo>
                    <a:pt x="67369" y="220319"/>
                  </a:lnTo>
                  <a:lnTo>
                    <a:pt x="101058" y="191126"/>
                  </a:lnTo>
                  <a:lnTo>
                    <a:pt x="138131" y="163670"/>
                  </a:lnTo>
                  <a:lnTo>
                    <a:pt x="178485" y="138265"/>
                  </a:lnTo>
                  <a:lnTo>
                    <a:pt x="222017" y="115225"/>
                  </a:lnTo>
                  <a:lnTo>
                    <a:pt x="268625" y="94866"/>
                  </a:lnTo>
                  <a:lnTo>
                    <a:pt x="318207" y="77502"/>
                  </a:lnTo>
                  <a:lnTo>
                    <a:pt x="370659" y="63449"/>
                  </a:lnTo>
                  <a:lnTo>
                    <a:pt x="425879" y="53021"/>
                  </a:lnTo>
                  <a:lnTo>
                    <a:pt x="483766" y="46533"/>
                  </a:lnTo>
                  <a:lnTo>
                    <a:pt x="544215" y="44301"/>
                  </a:lnTo>
                  <a:lnTo>
                    <a:pt x="544215" y="0"/>
                  </a:lnTo>
                  <a:close/>
                </a:path>
              </a:pathLst>
            </a:custGeom>
            <a:solidFill>
              <a:srgbClr val="ECD1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813080" y="3650075"/>
              <a:ext cx="580390" cy="285115"/>
            </a:xfrm>
            <a:custGeom>
              <a:avLst/>
              <a:gdLst/>
              <a:ahLst/>
              <a:cxnLst/>
              <a:rect l="l" t="t" r="r" b="b"/>
              <a:pathLst>
                <a:path w="580389" h="285114">
                  <a:moveTo>
                    <a:pt x="580069" y="0"/>
                  </a:moveTo>
                  <a:lnTo>
                    <a:pt x="508264" y="2828"/>
                  </a:lnTo>
                  <a:lnTo>
                    <a:pt x="441893" y="10877"/>
                  </a:lnTo>
                  <a:lnTo>
                    <a:pt x="380772" y="23493"/>
                  </a:lnTo>
                  <a:lnTo>
                    <a:pt x="324716" y="40019"/>
                  </a:lnTo>
                  <a:lnTo>
                    <a:pt x="273540" y="59801"/>
                  </a:lnTo>
                  <a:lnTo>
                    <a:pt x="227060" y="82184"/>
                  </a:lnTo>
                  <a:lnTo>
                    <a:pt x="185092" y="106514"/>
                  </a:lnTo>
                  <a:lnTo>
                    <a:pt x="147449" y="132134"/>
                  </a:lnTo>
                  <a:lnTo>
                    <a:pt x="113949" y="158392"/>
                  </a:lnTo>
                  <a:lnTo>
                    <a:pt x="84405" y="184630"/>
                  </a:lnTo>
                  <a:lnTo>
                    <a:pt x="36452" y="234433"/>
                  </a:lnTo>
                  <a:lnTo>
                    <a:pt x="2112" y="276303"/>
                  </a:lnTo>
                  <a:lnTo>
                    <a:pt x="0" y="280517"/>
                  </a:lnTo>
                  <a:lnTo>
                    <a:pt x="4213" y="284730"/>
                  </a:lnTo>
                  <a:lnTo>
                    <a:pt x="6336" y="284730"/>
                  </a:lnTo>
                  <a:lnTo>
                    <a:pt x="10550" y="282629"/>
                  </a:lnTo>
                  <a:lnTo>
                    <a:pt x="35142" y="257154"/>
                  </a:lnTo>
                  <a:lnTo>
                    <a:pt x="62303" y="231599"/>
                  </a:lnTo>
                  <a:lnTo>
                    <a:pt x="92206" y="206332"/>
                  </a:lnTo>
                  <a:lnTo>
                    <a:pt x="125023" y="181721"/>
                  </a:lnTo>
                  <a:lnTo>
                    <a:pt x="160929" y="158136"/>
                  </a:lnTo>
                  <a:lnTo>
                    <a:pt x="200094" y="135944"/>
                  </a:lnTo>
                  <a:lnTo>
                    <a:pt x="242694" y="115515"/>
                  </a:lnTo>
                  <a:lnTo>
                    <a:pt x="288899" y="97218"/>
                  </a:lnTo>
                  <a:lnTo>
                    <a:pt x="338884" y="81420"/>
                  </a:lnTo>
                  <a:lnTo>
                    <a:pt x="392820" y="68491"/>
                  </a:lnTo>
                  <a:lnTo>
                    <a:pt x="450881" y="58800"/>
                  </a:lnTo>
                  <a:lnTo>
                    <a:pt x="513240" y="52715"/>
                  </a:lnTo>
                  <a:lnTo>
                    <a:pt x="580069" y="50605"/>
                  </a:lnTo>
                  <a:lnTo>
                    <a:pt x="580069" y="0"/>
                  </a:lnTo>
                  <a:close/>
                </a:path>
              </a:pathLst>
            </a:custGeom>
            <a:solidFill>
              <a:srgbClr val="D9A3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794113" y="3730218"/>
              <a:ext cx="599440" cy="257810"/>
            </a:xfrm>
            <a:custGeom>
              <a:avLst/>
              <a:gdLst/>
              <a:ahLst/>
              <a:cxnLst/>
              <a:rect l="l" t="t" r="r" b="b"/>
              <a:pathLst>
                <a:path w="599439" h="257810">
                  <a:moveTo>
                    <a:pt x="599047" y="0"/>
                  </a:moveTo>
                  <a:lnTo>
                    <a:pt x="522710" y="2459"/>
                  </a:lnTo>
                  <a:lnTo>
                    <a:pt x="452628" y="9470"/>
                  </a:lnTo>
                  <a:lnTo>
                    <a:pt x="388533" y="20484"/>
                  </a:lnTo>
                  <a:lnTo>
                    <a:pt x="330157" y="34953"/>
                  </a:lnTo>
                  <a:lnTo>
                    <a:pt x="277233" y="52327"/>
                  </a:lnTo>
                  <a:lnTo>
                    <a:pt x="229493" y="72058"/>
                  </a:lnTo>
                  <a:lnTo>
                    <a:pt x="186670" y="93597"/>
                  </a:lnTo>
                  <a:lnTo>
                    <a:pt x="148496" y="116394"/>
                  </a:lnTo>
                  <a:lnTo>
                    <a:pt x="114704" y="139902"/>
                  </a:lnTo>
                  <a:lnTo>
                    <a:pt x="59194" y="186851"/>
                  </a:lnTo>
                  <a:lnTo>
                    <a:pt x="17999" y="230053"/>
                  </a:lnTo>
                  <a:lnTo>
                    <a:pt x="2101" y="248877"/>
                  </a:lnTo>
                  <a:lnTo>
                    <a:pt x="0" y="250990"/>
                  </a:lnTo>
                  <a:lnTo>
                    <a:pt x="2101" y="255214"/>
                  </a:lnTo>
                  <a:lnTo>
                    <a:pt x="2101" y="257304"/>
                  </a:lnTo>
                  <a:lnTo>
                    <a:pt x="8427" y="257304"/>
                  </a:lnTo>
                  <a:lnTo>
                    <a:pt x="12651" y="255203"/>
                  </a:lnTo>
                  <a:lnTo>
                    <a:pt x="34865" y="234484"/>
                  </a:lnTo>
                  <a:lnTo>
                    <a:pt x="59839" y="213436"/>
                  </a:lnTo>
                  <a:lnTo>
                    <a:pt x="119217" y="171735"/>
                  </a:lnTo>
                  <a:lnTo>
                    <a:pt x="154197" y="151773"/>
                  </a:lnTo>
                  <a:lnTo>
                    <a:pt x="193089" y="132865"/>
                  </a:lnTo>
                  <a:lnTo>
                    <a:pt x="236180" y="115357"/>
                  </a:lnTo>
                  <a:lnTo>
                    <a:pt x="283759" y="99593"/>
                  </a:lnTo>
                  <a:lnTo>
                    <a:pt x="336114" y="85921"/>
                  </a:lnTo>
                  <a:lnTo>
                    <a:pt x="393532" y="74685"/>
                  </a:lnTo>
                  <a:lnTo>
                    <a:pt x="456302" y="66231"/>
                  </a:lnTo>
                  <a:lnTo>
                    <a:pt x="524710" y="60905"/>
                  </a:lnTo>
                  <a:lnTo>
                    <a:pt x="599047" y="59053"/>
                  </a:lnTo>
                  <a:lnTo>
                    <a:pt x="599047" y="0"/>
                  </a:lnTo>
                  <a:close/>
                </a:path>
              </a:pathLst>
            </a:custGeom>
            <a:solidFill>
              <a:srgbClr val="B74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783552" y="3818810"/>
              <a:ext cx="609600" cy="215265"/>
            </a:xfrm>
            <a:custGeom>
              <a:avLst/>
              <a:gdLst/>
              <a:ahLst/>
              <a:cxnLst/>
              <a:rect l="l" t="t" r="r" b="b"/>
              <a:pathLst>
                <a:path w="609600" h="215264">
                  <a:moveTo>
                    <a:pt x="609597" y="0"/>
                  </a:moveTo>
                  <a:lnTo>
                    <a:pt x="528550" y="1931"/>
                  </a:lnTo>
                  <a:lnTo>
                    <a:pt x="455072" y="7446"/>
                  </a:lnTo>
                  <a:lnTo>
                    <a:pt x="388725" y="16125"/>
                  </a:lnTo>
                  <a:lnTo>
                    <a:pt x="329070" y="27548"/>
                  </a:lnTo>
                  <a:lnTo>
                    <a:pt x="275670" y="41295"/>
                  </a:lnTo>
                  <a:lnTo>
                    <a:pt x="228086" y="56946"/>
                  </a:lnTo>
                  <a:lnTo>
                    <a:pt x="185880" y="74082"/>
                  </a:lnTo>
                  <a:lnTo>
                    <a:pt x="148613" y="92284"/>
                  </a:lnTo>
                  <a:lnTo>
                    <a:pt x="87145" y="130202"/>
                  </a:lnTo>
                  <a:lnTo>
                    <a:pt x="40177" y="167344"/>
                  </a:lnTo>
                  <a:lnTo>
                    <a:pt x="4202" y="200352"/>
                  </a:lnTo>
                  <a:lnTo>
                    <a:pt x="0" y="204598"/>
                  </a:lnTo>
                  <a:lnTo>
                    <a:pt x="2101" y="208811"/>
                  </a:lnTo>
                  <a:lnTo>
                    <a:pt x="8416" y="215137"/>
                  </a:lnTo>
                  <a:lnTo>
                    <a:pt x="12651" y="210924"/>
                  </a:lnTo>
                  <a:lnTo>
                    <a:pt x="34247" y="195617"/>
                  </a:lnTo>
                  <a:lnTo>
                    <a:pt x="85567" y="164467"/>
                  </a:lnTo>
                  <a:lnTo>
                    <a:pt x="150413" y="134330"/>
                  </a:lnTo>
                  <a:lnTo>
                    <a:pt x="188917" y="120289"/>
                  </a:lnTo>
                  <a:lnTo>
                    <a:pt x="232013" y="107280"/>
                  </a:lnTo>
                  <a:lnTo>
                    <a:pt x="280103" y="95560"/>
                  </a:lnTo>
                  <a:lnTo>
                    <a:pt x="333592" y="85390"/>
                  </a:lnTo>
                  <a:lnTo>
                    <a:pt x="392883" y="77029"/>
                  </a:lnTo>
                  <a:lnTo>
                    <a:pt x="458378" y="70736"/>
                  </a:lnTo>
                  <a:lnTo>
                    <a:pt x="530482" y="66770"/>
                  </a:lnTo>
                  <a:lnTo>
                    <a:pt x="609597" y="65390"/>
                  </a:lnTo>
                  <a:lnTo>
                    <a:pt x="609597" y="0"/>
                  </a:lnTo>
                  <a:close/>
                </a:path>
              </a:pathLst>
            </a:custGeom>
            <a:solidFill>
              <a:srgbClr val="B93C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779338" y="3920064"/>
              <a:ext cx="614045" cy="152400"/>
            </a:xfrm>
            <a:custGeom>
              <a:avLst/>
              <a:gdLst/>
              <a:ahLst/>
              <a:cxnLst/>
              <a:rect l="l" t="t" r="r" b="b"/>
              <a:pathLst>
                <a:path w="614045" h="152400">
                  <a:moveTo>
                    <a:pt x="613811" y="0"/>
                  </a:moveTo>
                  <a:lnTo>
                    <a:pt x="522597" y="1548"/>
                  </a:lnTo>
                  <a:lnTo>
                    <a:pt x="441268" y="5948"/>
                  </a:lnTo>
                  <a:lnTo>
                    <a:pt x="369150" y="12830"/>
                  </a:lnTo>
                  <a:lnTo>
                    <a:pt x="305569" y="21827"/>
                  </a:lnTo>
                  <a:lnTo>
                    <a:pt x="249852" y="32569"/>
                  </a:lnTo>
                  <a:lnTo>
                    <a:pt x="201324" y="44688"/>
                  </a:lnTo>
                  <a:lnTo>
                    <a:pt x="159311" y="57816"/>
                  </a:lnTo>
                  <a:lnTo>
                    <a:pt x="123140" y="71583"/>
                  </a:lnTo>
                  <a:lnTo>
                    <a:pt x="65625" y="99563"/>
                  </a:lnTo>
                  <a:lnTo>
                    <a:pt x="23389" y="125679"/>
                  </a:lnTo>
                  <a:lnTo>
                    <a:pt x="6314" y="137117"/>
                  </a:lnTo>
                  <a:lnTo>
                    <a:pt x="2101" y="139218"/>
                  </a:lnTo>
                  <a:lnTo>
                    <a:pt x="0" y="143432"/>
                  </a:lnTo>
                  <a:lnTo>
                    <a:pt x="0" y="147645"/>
                  </a:lnTo>
                  <a:lnTo>
                    <a:pt x="2101" y="149746"/>
                  </a:lnTo>
                  <a:lnTo>
                    <a:pt x="6314" y="151859"/>
                  </a:lnTo>
                  <a:lnTo>
                    <a:pt x="10539" y="149746"/>
                  </a:lnTo>
                  <a:lnTo>
                    <a:pt x="36303" y="139753"/>
                  </a:lnTo>
                  <a:lnTo>
                    <a:pt x="95598" y="120318"/>
                  </a:lnTo>
                  <a:lnTo>
                    <a:pt x="169398" y="102550"/>
                  </a:lnTo>
                  <a:lnTo>
                    <a:pt x="213293" y="94639"/>
                  </a:lnTo>
                  <a:lnTo>
                    <a:pt x="262681" y="87563"/>
                  </a:lnTo>
                  <a:lnTo>
                    <a:pt x="318186" y="81461"/>
                  </a:lnTo>
                  <a:lnTo>
                    <a:pt x="380429" y="76473"/>
                  </a:lnTo>
                  <a:lnTo>
                    <a:pt x="450032" y="72737"/>
                  </a:lnTo>
                  <a:lnTo>
                    <a:pt x="527619" y="70394"/>
                  </a:lnTo>
                  <a:lnTo>
                    <a:pt x="613811" y="69581"/>
                  </a:lnTo>
                  <a:lnTo>
                    <a:pt x="613811" y="0"/>
                  </a:lnTo>
                  <a:close/>
                </a:path>
              </a:pathLst>
            </a:custGeom>
            <a:solidFill>
              <a:srgbClr val="9257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777215" y="4029745"/>
              <a:ext cx="615950" cy="76200"/>
            </a:xfrm>
            <a:custGeom>
              <a:avLst/>
              <a:gdLst/>
              <a:ahLst/>
              <a:cxnLst/>
              <a:rect l="l" t="t" r="r" b="b"/>
              <a:pathLst>
                <a:path w="615950" h="76200">
                  <a:moveTo>
                    <a:pt x="615934" y="0"/>
                  </a:moveTo>
                  <a:lnTo>
                    <a:pt x="514955" y="719"/>
                  </a:lnTo>
                  <a:lnTo>
                    <a:pt x="426499" y="2772"/>
                  </a:lnTo>
                  <a:lnTo>
                    <a:pt x="349557" y="5995"/>
                  </a:lnTo>
                  <a:lnTo>
                    <a:pt x="283119" y="10230"/>
                  </a:lnTo>
                  <a:lnTo>
                    <a:pt x="226173" y="15313"/>
                  </a:lnTo>
                  <a:lnTo>
                    <a:pt x="177708" y="21086"/>
                  </a:lnTo>
                  <a:lnTo>
                    <a:pt x="136715" y="27386"/>
                  </a:lnTo>
                  <a:lnTo>
                    <a:pt x="73098" y="40925"/>
                  </a:lnTo>
                  <a:lnTo>
                    <a:pt x="27237" y="54642"/>
                  </a:lnTo>
                  <a:lnTo>
                    <a:pt x="0" y="65368"/>
                  </a:lnTo>
                  <a:lnTo>
                    <a:pt x="0" y="71694"/>
                  </a:lnTo>
                  <a:lnTo>
                    <a:pt x="4224" y="75907"/>
                  </a:lnTo>
                  <a:lnTo>
                    <a:pt x="10539" y="75918"/>
                  </a:lnTo>
                  <a:lnTo>
                    <a:pt x="615934" y="75918"/>
                  </a:lnTo>
                  <a:lnTo>
                    <a:pt x="615934" y="0"/>
                  </a:lnTo>
                  <a:close/>
                </a:path>
              </a:pathLst>
            </a:custGeom>
            <a:solidFill>
              <a:srgbClr val="686C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644324" y="4019162"/>
              <a:ext cx="97036" cy="94939"/>
            </a:xfrm>
            <a:prstGeom prst="rect">
              <a:avLst/>
            </a:prstGeom>
          </p:spPr>
        </p:pic>
      </p:grpSp>
      <p:pic>
        <p:nvPicPr>
          <p:cNvPr id="28" name="object 2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67981" y="2496185"/>
            <a:ext cx="2624074" cy="920876"/>
          </a:xfrm>
          <a:prstGeom prst="rect">
            <a:avLst/>
          </a:prstGeom>
        </p:spPr>
      </p:pic>
      <p:grpSp>
        <p:nvGrpSpPr>
          <p:cNvPr id="29" name="object 29"/>
          <p:cNvGrpSpPr/>
          <p:nvPr/>
        </p:nvGrpSpPr>
        <p:grpSpPr>
          <a:xfrm>
            <a:off x="3747869" y="1053083"/>
            <a:ext cx="3493135" cy="2475865"/>
            <a:chOff x="3747869" y="1053083"/>
            <a:chExt cx="3493135" cy="2475865"/>
          </a:xfrm>
        </p:grpSpPr>
        <p:pic>
          <p:nvPicPr>
            <p:cNvPr id="30" name="object 3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47869" y="1053083"/>
              <a:ext cx="1084504" cy="146540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301490" y="2378570"/>
              <a:ext cx="2939034" cy="1150378"/>
            </a:xfrm>
            <a:prstGeom prst="rect">
              <a:avLst/>
            </a:prstGeom>
          </p:spPr>
        </p:pic>
      </p:grpSp>
      <p:pic>
        <p:nvPicPr>
          <p:cNvPr id="32" name="object 3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5129148" y="1448786"/>
            <a:ext cx="2616200" cy="583453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437628" y="2127354"/>
            <a:ext cx="3840733" cy="767499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455613" y="1186431"/>
            <a:ext cx="2863007" cy="712174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588500" y="5465826"/>
            <a:ext cx="2424938" cy="8715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20546" y="89103"/>
            <a:ext cx="995299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04" dirty="0"/>
              <a:t>Impliquant</a:t>
            </a:r>
            <a:r>
              <a:rPr spc="-409" dirty="0"/>
              <a:t> </a:t>
            </a:r>
            <a:r>
              <a:rPr spc="-185" dirty="0"/>
              <a:t>une</a:t>
            </a:r>
            <a:r>
              <a:rPr spc="-409" dirty="0"/>
              <a:t> </a:t>
            </a:r>
            <a:r>
              <a:rPr spc="-235" dirty="0"/>
              <a:t>multitude</a:t>
            </a:r>
            <a:r>
              <a:rPr spc="-405" dirty="0"/>
              <a:t> </a:t>
            </a:r>
            <a:r>
              <a:rPr spc="-185" dirty="0"/>
              <a:t>de</a:t>
            </a:r>
            <a:r>
              <a:rPr spc="-425" dirty="0"/>
              <a:t> </a:t>
            </a:r>
            <a:r>
              <a:rPr spc="-185" dirty="0"/>
              <a:t>formats</a:t>
            </a:r>
            <a:r>
              <a:rPr spc="-405" dirty="0"/>
              <a:t> </a:t>
            </a:r>
            <a:r>
              <a:rPr spc="-185" dirty="0"/>
              <a:t>de</a:t>
            </a:r>
            <a:r>
              <a:rPr spc="-425" dirty="0"/>
              <a:t> </a:t>
            </a:r>
            <a:r>
              <a:rPr spc="-110" dirty="0"/>
              <a:t>données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13840" y="1003321"/>
            <a:ext cx="5830570" cy="5135880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240665" indent="-228600">
              <a:lnSpc>
                <a:spcPct val="100000"/>
              </a:lnSpc>
              <a:spcBef>
                <a:spcPts val="755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360" dirty="0">
                <a:solidFill>
                  <a:srgbClr val="6C472E"/>
                </a:solidFill>
                <a:latin typeface="Arial"/>
                <a:cs typeface="Arial"/>
              </a:rPr>
              <a:t>V</a:t>
            </a:r>
            <a:r>
              <a:rPr sz="2800" i="1" spc="35" dirty="0">
                <a:solidFill>
                  <a:srgbClr val="6C472E"/>
                </a:solidFill>
                <a:latin typeface="Arial"/>
                <a:cs typeface="Arial"/>
              </a:rPr>
              <a:t>ec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800" i="1" spc="-10" dirty="0">
                <a:solidFill>
                  <a:srgbClr val="6C472E"/>
                </a:solidFill>
                <a:latin typeface="Arial"/>
                <a:cs typeface="Arial"/>
              </a:rPr>
              <a:t>o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15" dirty="0">
                <a:solidFill>
                  <a:srgbClr val="6C472E"/>
                </a:solidFill>
                <a:latin typeface="Arial"/>
                <a:cs typeface="Arial"/>
              </a:rPr>
              <a:t>iel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18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(poin</a:t>
            </a:r>
            <a:r>
              <a:rPr sz="2800" i="1" spc="-1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800" i="1" spc="-8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25" dirty="0">
                <a:solidFill>
                  <a:srgbClr val="6C472E"/>
                </a:solidFill>
                <a:latin typeface="Arial"/>
                <a:cs typeface="Arial"/>
              </a:rPr>
              <a:t>,</a:t>
            </a:r>
            <a:r>
              <a:rPr sz="28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25" dirty="0">
                <a:solidFill>
                  <a:srgbClr val="6C472E"/>
                </a:solidFill>
                <a:latin typeface="Arial"/>
                <a:cs typeface="Arial"/>
              </a:rPr>
              <a:t>li</a:t>
            </a:r>
            <a:r>
              <a:rPr sz="2800" i="1" spc="-40" dirty="0">
                <a:solidFill>
                  <a:srgbClr val="6C472E"/>
                </a:solidFill>
                <a:latin typeface="Arial"/>
                <a:cs typeface="Arial"/>
              </a:rPr>
              <a:t>g</a:t>
            </a:r>
            <a:r>
              <a:rPr sz="2800" i="1" spc="-55" dirty="0">
                <a:solidFill>
                  <a:srgbClr val="6C472E"/>
                </a:solidFill>
                <a:latin typeface="Arial"/>
                <a:cs typeface="Arial"/>
              </a:rPr>
              <a:t>ne</a:t>
            </a:r>
            <a:r>
              <a:rPr sz="2800" i="1" spc="-80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25" dirty="0">
                <a:solidFill>
                  <a:srgbClr val="6C472E"/>
                </a:solidFill>
                <a:latin typeface="Arial"/>
                <a:cs typeface="Arial"/>
              </a:rPr>
              <a:t>,</a:t>
            </a:r>
            <a:r>
              <a:rPr sz="2800" i="1" spc="-204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35" dirty="0">
                <a:solidFill>
                  <a:srgbClr val="6C472E"/>
                </a:solidFill>
                <a:latin typeface="Arial"/>
                <a:cs typeface="Arial"/>
              </a:rPr>
              <a:t>po</a:t>
            </a:r>
            <a:r>
              <a:rPr sz="2800" i="1" spc="70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800" i="1" spc="-170" dirty="0">
                <a:solidFill>
                  <a:srgbClr val="6C472E"/>
                </a:solidFill>
                <a:latin typeface="Arial"/>
                <a:cs typeface="Arial"/>
              </a:rPr>
              <a:t>y</a:t>
            </a:r>
            <a:r>
              <a:rPr sz="2800" i="1" spc="-229" dirty="0">
                <a:solidFill>
                  <a:srgbClr val="6C472E"/>
                </a:solidFill>
                <a:latin typeface="Arial"/>
                <a:cs typeface="Arial"/>
              </a:rPr>
              <a:t>g</a:t>
            </a:r>
            <a:r>
              <a:rPr sz="2800" i="1" spc="-55" dirty="0">
                <a:solidFill>
                  <a:srgbClr val="6C472E"/>
                </a:solidFill>
                <a:latin typeface="Arial"/>
                <a:cs typeface="Arial"/>
              </a:rPr>
              <a:t>ones)</a:t>
            </a:r>
            <a:endParaRPr sz="280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160" dirty="0">
                <a:solidFill>
                  <a:srgbClr val="6C472E"/>
                </a:solidFill>
                <a:latin typeface="Arial"/>
                <a:cs typeface="Arial"/>
              </a:rPr>
              <a:t>Ra</a:t>
            </a:r>
            <a:r>
              <a:rPr sz="2800" i="1" spc="-14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80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800" i="1" spc="-5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19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100" dirty="0">
                <a:solidFill>
                  <a:srgbClr val="6C472E"/>
                </a:solidFill>
                <a:latin typeface="Arial"/>
                <a:cs typeface="Arial"/>
              </a:rPr>
              <a:t>(</a:t>
            </a:r>
            <a:r>
              <a:rPr sz="2800" i="1" spc="-25" dirty="0">
                <a:solidFill>
                  <a:srgbClr val="6C472E"/>
                </a:solidFill>
                <a:latin typeface="Arial"/>
                <a:cs typeface="Arial"/>
              </a:rPr>
              <a:t>gri</a:t>
            </a:r>
            <a:r>
              <a:rPr sz="2800" i="1" spc="-10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800" i="1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800" i="1" spc="2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35" dirty="0">
                <a:solidFill>
                  <a:srgbClr val="6C472E"/>
                </a:solidFill>
                <a:latin typeface="Arial"/>
                <a:cs typeface="Arial"/>
              </a:rPr>
              <a:t>de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pi</a:t>
            </a:r>
            <a:r>
              <a:rPr sz="2800" i="1" spc="-95" dirty="0">
                <a:solidFill>
                  <a:srgbClr val="6C472E"/>
                </a:solidFill>
                <a:latin typeface="Arial"/>
                <a:cs typeface="Arial"/>
              </a:rPr>
              <a:t>x</a:t>
            </a:r>
            <a:r>
              <a:rPr sz="2800" i="1" spc="1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800" i="1" spc="-85" dirty="0">
                <a:solidFill>
                  <a:srgbClr val="6C472E"/>
                </a:solidFill>
                <a:latin typeface="Arial"/>
                <a:cs typeface="Arial"/>
              </a:rPr>
              <a:t>s)</a:t>
            </a:r>
            <a:endParaRPr sz="280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spcBef>
                <a:spcPts val="675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90" dirty="0">
                <a:solidFill>
                  <a:srgbClr val="6C472E"/>
                </a:solidFill>
                <a:latin typeface="Arial"/>
                <a:cs typeface="Arial"/>
              </a:rPr>
              <a:t>Base</a:t>
            </a:r>
            <a:r>
              <a:rPr sz="2800" i="1" spc="-7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18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35" dirty="0">
                <a:solidFill>
                  <a:srgbClr val="6C472E"/>
                </a:solidFill>
                <a:latin typeface="Arial"/>
                <a:cs typeface="Arial"/>
              </a:rPr>
              <a:t>de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35" dirty="0">
                <a:solidFill>
                  <a:srgbClr val="6C472E"/>
                </a:solidFill>
                <a:latin typeface="Arial"/>
                <a:cs typeface="Arial"/>
              </a:rPr>
              <a:t>donné</a:t>
            </a: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229" dirty="0">
                <a:solidFill>
                  <a:srgbClr val="6C472E"/>
                </a:solidFill>
                <a:latin typeface="Arial"/>
                <a:cs typeface="Arial"/>
              </a:rPr>
              <a:t>g</a:t>
            </a:r>
            <a:r>
              <a:rPr sz="2800" i="1" spc="-50" dirty="0">
                <a:solidFill>
                  <a:srgbClr val="6C472E"/>
                </a:solidFill>
                <a:latin typeface="Arial"/>
                <a:cs typeface="Arial"/>
              </a:rPr>
              <a:t>é</a:t>
            </a:r>
            <a:r>
              <a:rPr sz="2800" i="1" spc="-40" dirty="0">
                <a:solidFill>
                  <a:srgbClr val="6C472E"/>
                </a:solidFill>
                <a:latin typeface="Arial"/>
                <a:cs typeface="Arial"/>
              </a:rPr>
              <a:t>osp</a:t>
            </a:r>
            <a:r>
              <a:rPr sz="2800" i="1" spc="-65" dirty="0">
                <a:solidFill>
                  <a:srgbClr val="6C472E"/>
                </a:solidFill>
                <a:latin typeface="Arial"/>
                <a:cs typeface="Arial"/>
              </a:rPr>
              <a:t>a</a:t>
            </a:r>
            <a:r>
              <a:rPr sz="2800" i="1" spc="35" dirty="0">
                <a:solidFill>
                  <a:srgbClr val="6C472E"/>
                </a:solidFill>
                <a:latin typeface="Arial"/>
                <a:cs typeface="Arial"/>
              </a:rPr>
              <a:t>tia</a:t>
            </a:r>
            <a:r>
              <a:rPr sz="2800" i="1" spc="25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800" i="1" spc="-65" dirty="0">
                <a:solidFill>
                  <a:srgbClr val="6C472E"/>
                </a:solidFill>
                <a:latin typeface="Arial"/>
                <a:cs typeface="Arial"/>
              </a:rPr>
              <a:t>es</a:t>
            </a:r>
            <a:endParaRPr sz="280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55" dirty="0">
                <a:solidFill>
                  <a:srgbClr val="6C472E"/>
                </a:solidFill>
                <a:latin typeface="Arial"/>
                <a:cs typeface="Arial"/>
              </a:rPr>
              <a:t>Données</a:t>
            </a:r>
            <a:r>
              <a:rPr sz="28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15" dirty="0">
                <a:solidFill>
                  <a:srgbClr val="6C472E"/>
                </a:solidFill>
                <a:latin typeface="Arial"/>
                <a:cs typeface="Arial"/>
              </a:rPr>
              <a:t>tabulaires</a:t>
            </a:r>
            <a:r>
              <a:rPr sz="2800" i="1" spc="-18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60" dirty="0">
                <a:solidFill>
                  <a:srgbClr val="6C472E"/>
                </a:solidFill>
                <a:latin typeface="Arial"/>
                <a:cs typeface="Arial"/>
              </a:rPr>
              <a:t>géoréférencées</a:t>
            </a:r>
            <a:endParaRPr sz="280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28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10" dirty="0">
                <a:solidFill>
                  <a:srgbClr val="6C472E"/>
                </a:solidFill>
                <a:latin typeface="Arial"/>
                <a:cs typeface="Arial"/>
              </a:rPr>
              <a:t>pécialis</a:t>
            </a:r>
            <a:r>
              <a:rPr sz="2800" i="1" dirty="0">
                <a:solidFill>
                  <a:srgbClr val="6C472E"/>
                </a:solidFill>
                <a:latin typeface="Arial"/>
                <a:cs typeface="Arial"/>
              </a:rPr>
              <a:t>é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18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15" dirty="0">
                <a:solidFill>
                  <a:srgbClr val="6C472E"/>
                </a:solidFill>
                <a:latin typeface="Arial"/>
                <a:cs typeface="Arial"/>
              </a:rPr>
              <a:t>ou</a:t>
            </a:r>
            <a:r>
              <a:rPr sz="28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dirty="0">
                <a:solidFill>
                  <a:srgbClr val="6C472E"/>
                </a:solidFill>
                <a:latin typeface="Arial"/>
                <a:cs typeface="Arial"/>
              </a:rPr>
              <a:t>p</a:t>
            </a: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op</a:t>
            </a:r>
            <a:r>
              <a:rPr sz="2800" i="1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iétai</a:t>
            </a:r>
            <a:r>
              <a:rPr sz="2800" i="1" spc="-40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65" dirty="0">
                <a:solidFill>
                  <a:srgbClr val="6C472E"/>
                </a:solidFill>
                <a:latin typeface="Arial"/>
                <a:cs typeface="Arial"/>
              </a:rPr>
              <a:t>es</a:t>
            </a:r>
            <a:endParaRPr sz="280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spcBef>
                <a:spcPts val="675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Métadonnées</a:t>
            </a:r>
            <a:r>
              <a:rPr sz="2800" i="1" spc="-17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et</a:t>
            </a:r>
            <a:r>
              <a:rPr sz="2800" i="1" spc="-21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dirty="0">
                <a:solidFill>
                  <a:srgbClr val="6C472E"/>
                </a:solidFill>
                <a:latin typeface="Arial"/>
                <a:cs typeface="Arial"/>
              </a:rPr>
              <a:t>projections</a:t>
            </a:r>
            <a:endParaRPr sz="280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100" dirty="0">
                <a:solidFill>
                  <a:srgbClr val="6C472E"/>
                </a:solidFill>
                <a:latin typeface="Arial"/>
                <a:cs typeface="Arial"/>
              </a:rPr>
              <a:t>3D</a:t>
            </a:r>
            <a:endParaRPr sz="280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55" dirty="0">
                <a:solidFill>
                  <a:srgbClr val="6C472E"/>
                </a:solidFill>
                <a:latin typeface="Arial"/>
                <a:cs typeface="Arial"/>
              </a:rPr>
              <a:t>Données</a:t>
            </a:r>
            <a:r>
              <a:rPr sz="2800" i="1" spc="-21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satellitaires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et</a:t>
            </a:r>
            <a:r>
              <a:rPr sz="28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10" dirty="0">
                <a:solidFill>
                  <a:srgbClr val="6C472E"/>
                </a:solidFill>
                <a:latin typeface="Arial"/>
                <a:cs typeface="Arial"/>
              </a:rPr>
              <a:t>climatiques</a:t>
            </a:r>
            <a:endParaRPr sz="280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spcBef>
                <a:spcPts val="675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220" dirty="0">
                <a:solidFill>
                  <a:srgbClr val="6C472E"/>
                </a:solidFill>
                <a:latin typeface="Arial"/>
                <a:cs typeface="Arial"/>
              </a:rPr>
              <a:t>W</a:t>
            </a:r>
            <a:r>
              <a:rPr sz="2800" i="1" spc="-4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35" dirty="0">
                <a:solidFill>
                  <a:srgbClr val="6C472E"/>
                </a:solidFill>
                <a:latin typeface="Arial"/>
                <a:cs typeface="Arial"/>
              </a:rPr>
              <a:t>b</a:t>
            </a:r>
            <a:r>
              <a:rPr sz="2800" i="1" spc="-19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1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800" i="1" spc="-21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170" dirty="0">
                <a:solidFill>
                  <a:srgbClr val="6C472E"/>
                </a:solidFill>
                <a:latin typeface="Arial"/>
                <a:cs typeface="Arial"/>
              </a:rPr>
              <a:t>API</a:t>
            </a:r>
            <a:endParaRPr sz="280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i="1" spc="-75" dirty="0">
                <a:solidFill>
                  <a:srgbClr val="6C472E"/>
                </a:solidFill>
                <a:latin typeface="Arial"/>
                <a:cs typeface="Arial"/>
              </a:rPr>
              <a:t>Echa</a:t>
            </a:r>
            <a:r>
              <a:rPr sz="2800" i="1" spc="-80" dirty="0">
                <a:solidFill>
                  <a:srgbClr val="6C472E"/>
                </a:solidFill>
                <a:latin typeface="Arial"/>
                <a:cs typeface="Arial"/>
              </a:rPr>
              <a:t>n</a:t>
            </a:r>
            <a:r>
              <a:rPr sz="2800" i="1" spc="-229" dirty="0">
                <a:solidFill>
                  <a:srgbClr val="6C472E"/>
                </a:solidFill>
                <a:latin typeface="Arial"/>
                <a:cs typeface="Arial"/>
              </a:rPr>
              <a:t>g</a:t>
            </a:r>
            <a:r>
              <a:rPr sz="2800" i="1" spc="-7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18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1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30" dirty="0">
                <a:solidFill>
                  <a:srgbClr val="6C472E"/>
                </a:solidFill>
                <a:latin typeface="Arial"/>
                <a:cs typeface="Arial"/>
              </a:rPr>
              <a:t>in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800" i="1" spc="-5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60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op</a:t>
            </a:r>
            <a:r>
              <a:rPr sz="2800" i="1" spc="-20" dirty="0">
                <a:solidFill>
                  <a:srgbClr val="6C472E"/>
                </a:solidFill>
                <a:latin typeface="Arial"/>
                <a:cs typeface="Arial"/>
              </a:rPr>
              <a:t>é</a:t>
            </a:r>
            <a:r>
              <a:rPr sz="2800" i="1" spc="-7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20" dirty="0">
                <a:solidFill>
                  <a:srgbClr val="6C472E"/>
                </a:solidFill>
                <a:latin typeface="Arial"/>
                <a:cs typeface="Arial"/>
              </a:rPr>
              <a:t>abi</a:t>
            </a:r>
            <a:r>
              <a:rPr sz="2800" i="1" spc="15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800" i="1" spc="45" dirty="0">
                <a:solidFill>
                  <a:srgbClr val="6C472E"/>
                </a:solidFill>
                <a:latin typeface="Arial"/>
                <a:cs typeface="Arial"/>
              </a:rPr>
              <a:t>i</a:t>
            </a:r>
            <a:r>
              <a:rPr sz="2800" i="1" spc="5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800" i="1" spc="-75" dirty="0">
                <a:solidFill>
                  <a:srgbClr val="6C472E"/>
                </a:solidFill>
                <a:latin typeface="Arial"/>
                <a:cs typeface="Arial"/>
              </a:rPr>
              <a:t>é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6399771"/>
            <a:ext cx="12192000" cy="458470"/>
            <a:chOff x="0" y="6399771"/>
            <a:chExt cx="12192000" cy="458470"/>
          </a:xfrm>
        </p:grpSpPr>
        <p:sp>
          <p:nvSpPr>
            <p:cNvPr id="5" name="object 5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0" y="770394"/>
            <a:ext cx="12192000" cy="185420"/>
            <a:chOff x="0" y="770394"/>
            <a:chExt cx="12192000" cy="185420"/>
          </a:xfrm>
        </p:grpSpPr>
        <p:sp>
          <p:nvSpPr>
            <p:cNvPr id="8" name="object 8"/>
            <p:cNvSpPr/>
            <p:nvPr/>
          </p:nvSpPr>
          <p:spPr>
            <a:xfrm>
              <a:off x="0" y="770394"/>
              <a:ext cx="12192000" cy="180340"/>
            </a:xfrm>
            <a:custGeom>
              <a:avLst/>
              <a:gdLst/>
              <a:ahLst/>
              <a:cxnLst/>
              <a:rect l="l" t="t" r="r" b="b"/>
              <a:pathLst>
                <a:path w="12192000" h="180340">
                  <a:moveTo>
                    <a:pt x="12192000" y="0"/>
                  </a:moveTo>
                  <a:lnTo>
                    <a:pt x="0" y="0"/>
                  </a:lnTo>
                  <a:lnTo>
                    <a:pt x="0" y="180073"/>
                  </a:lnTo>
                  <a:lnTo>
                    <a:pt x="12192000" y="18007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94310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7684516" y="1055594"/>
            <a:ext cx="4098290" cy="5271770"/>
            <a:chOff x="7684516" y="1055594"/>
            <a:chExt cx="4098290" cy="5271770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84516" y="1055594"/>
              <a:ext cx="3999483" cy="526162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9906000" y="6184887"/>
              <a:ext cx="1866900" cy="132715"/>
            </a:xfrm>
            <a:custGeom>
              <a:avLst/>
              <a:gdLst/>
              <a:ahLst/>
              <a:cxnLst/>
              <a:rect l="l" t="t" r="r" b="b"/>
              <a:pathLst>
                <a:path w="1866900" h="132714">
                  <a:moveTo>
                    <a:pt x="1866900" y="0"/>
                  </a:moveTo>
                  <a:lnTo>
                    <a:pt x="0" y="0"/>
                  </a:lnTo>
                  <a:lnTo>
                    <a:pt x="0" y="132333"/>
                  </a:lnTo>
                  <a:lnTo>
                    <a:pt x="1866900" y="132333"/>
                  </a:lnTo>
                  <a:lnTo>
                    <a:pt x="1866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906000" y="6184887"/>
              <a:ext cx="1866900" cy="132715"/>
            </a:xfrm>
            <a:custGeom>
              <a:avLst/>
              <a:gdLst/>
              <a:ahLst/>
              <a:cxnLst/>
              <a:rect l="l" t="t" r="r" b="b"/>
              <a:pathLst>
                <a:path w="1866900" h="132714">
                  <a:moveTo>
                    <a:pt x="0" y="132333"/>
                  </a:moveTo>
                  <a:lnTo>
                    <a:pt x="1866900" y="132333"/>
                  </a:lnTo>
                  <a:lnTo>
                    <a:pt x="1866900" y="0"/>
                  </a:lnTo>
                  <a:lnTo>
                    <a:pt x="0" y="0"/>
                  </a:lnTo>
                  <a:lnTo>
                    <a:pt x="0" y="132333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95"/>
              </a:spcBef>
            </a:pPr>
            <a:r>
              <a:rPr spc="-204" dirty="0"/>
              <a:t>Impliquant</a:t>
            </a:r>
            <a:r>
              <a:rPr spc="-409" dirty="0"/>
              <a:t> </a:t>
            </a:r>
            <a:r>
              <a:rPr spc="-185" dirty="0"/>
              <a:t>une</a:t>
            </a:r>
            <a:r>
              <a:rPr spc="-409" dirty="0"/>
              <a:t> </a:t>
            </a:r>
            <a:r>
              <a:rPr spc="-235" dirty="0"/>
              <a:t>multitude</a:t>
            </a:r>
            <a:r>
              <a:rPr spc="-405" dirty="0"/>
              <a:t> </a:t>
            </a:r>
            <a:r>
              <a:rPr spc="-185" dirty="0"/>
              <a:t>de</a:t>
            </a:r>
            <a:r>
              <a:rPr spc="-425" dirty="0"/>
              <a:t> </a:t>
            </a:r>
            <a:r>
              <a:rPr spc="-185" dirty="0"/>
              <a:t>formats</a:t>
            </a:r>
            <a:r>
              <a:rPr spc="-405" dirty="0"/>
              <a:t> </a:t>
            </a:r>
            <a:r>
              <a:rPr spc="-185" dirty="0"/>
              <a:t>de</a:t>
            </a:r>
            <a:r>
              <a:rPr spc="-425" dirty="0"/>
              <a:t> </a:t>
            </a:r>
            <a:r>
              <a:rPr spc="-110" dirty="0"/>
              <a:t>données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1219" y="3067050"/>
            <a:ext cx="6186805" cy="95313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818515" marR="5080" indent="-806450">
              <a:lnSpc>
                <a:spcPts val="3460"/>
              </a:lnSpc>
              <a:spcBef>
                <a:spcPts val="535"/>
              </a:spcBef>
            </a:pPr>
            <a:r>
              <a:rPr sz="3200" b="1" i="1" spc="140" dirty="0">
                <a:solidFill>
                  <a:srgbClr val="6C472E"/>
                </a:solidFill>
                <a:latin typeface="Trebuchet MS"/>
                <a:cs typeface="Trebuchet MS"/>
              </a:rPr>
              <a:t>Néces</a:t>
            </a:r>
            <a:r>
              <a:rPr sz="3200" b="1" i="1" spc="125" dirty="0">
                <a:solidFill>
                  <a:srgbClr val="6C472E"/>
                </a:solidFill>
                <a:latin typeface="Trebuchet MS"/>
                <a:cs typeface="Trebuchet MS"/>
              </a:rPr>
              <a:t>s</a:t>
            </a:r>
            <a:r>
              <a:rPr sz="3200" b="1" i="1" spc="-215" dirty="0">
                <a:solidFill>
                  <a:srgbClr val="6C472E"/>
                </a:solidFill>
                <a:latin typeface="Trebuchet MS"/>
                <a:cs typeface="Trebuchet MS"/>
              </a:rPr>
              <a:t>i</a:t>
            </a:r>
            <a:r>
              <a:rPr sz="3200" b="1" i="1" spc="-295" dirty="0">
                <a:solidFill>
                  <a:srgbClr val="6C472E"/>
                </a:solidFill>
                <a:latin typeface="Trebuchet MS"/>
                <a:cs typeface="Trebuchet MS"/>
              </a:rPr>
              <a:t>t</a:t>
            </a:r>
            <a:r>
              <a:rPr sz="3200" b="1" i="1" spc="30" dirty="0">
                <a:solidFill>
                  <a:srgbClr val="6C472E"/>
                </a:solidFill>
                <a:latin typeface="Trebuchet MS"/>
                <a:cs typeface="Trebuchet MS"/>
              </a:rPr>
              <a:t>é</a:t>
            </a:r>
            <a:r>
              <a:rPr sz="3200" b="1" i="1" spc="-34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3200" b="1" i="1" spc="5" dirty="0">
                <a:solidFill>
                  <a:srgbClr val="6C472E"/>
                </a:solidFill>
                <a:latin typeface="Trebuchet MS"/>
                <a:cs typeface="Trebuchet MS"/>
              </a:rPr>
              <a:t>de</a:t>
            </a:r>
            <a:r>
              <a:rPr sz="3200" b="1" i="1" spc="-315" dirty="0">
                <a:solidFill>
                  <a:srgbClr val="6C472E"/>
                </a:solidFill>
                <a:latin typeface="Trebuchet MS"/>
                <a:cs typeface="Trebuchet MS"/>
              </a:rPr>
              <a:t> t</a:t>
            </a:r>
            <a:r>
              <a:rPr sz="3200" b="1" i="1" spc="-280" dirty="0">
                <a:solidFill>
                  <a:srgbClr val="6C472E"/>
                </a:solidFill>
                <a:latin typeface="Trebuchet MS"/>
                <a:cs typeface="Trebuchet MS"/>
              </a:rPr>
              <a:t>r</a:t>
            </a:r>
            <a:r>
              <a:rPr sz="3200" b="1" i="1" spc="-75" dirty="0">
                <a:solidFill>
                  <a:srgbClr val="6C472E"/>
                </a:solidFill>
                <a:latin typeface="Trebuchet MS"/>
                <a:cs typeface="Trebuchet MS"/>
              </a:rPr>
              <a:t>ouve</a:t>
            </a:r>
            <a:r>
              <a:rPr sz="3200" b="1" i="1" spc="-55" dirty="0">
                <a:solidFill>
                  <a:srgbClr val="6C472E"/>
                </a:solidFill>
                <a:latin typeface="Trebuchet MS"/>
                <a:cs typeface="Trebuchet MS"/>
              </a:rPr>
              <a:t>r</a:t>
            </a:r>
            <a:r>
              <a:rPr sz="3200" b="1" i="1" spc="-32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3200" b="1" i="1" spc="-25" dirty="0">
                <a:solidFill>
                  <a:srgbClr val="6C472E"/>
                </a:solidFill>
                <a:latin typeface="Trebuchet MS"/>
                <a:cs typeface="Trebuchet MS"/>
              </a:rPr>
              <a:t>a</a:t>
            </a:r>
            <a:r>
              <a:rPr sz="3200" b="1" i="1" spc="-20" dirty="0">
                <a:solidFill>
                  <a:srgbClr val="6C472E"/>
                </a:solidFill>
                <a:latin typeface="Trebuchet MS"/>
                <a:cs typeface="Trebuchet MS"/>
              </a:rPr>
              <a:t>u</a:t>
            </a:r>
            <a:r>
              <a:rPr sz="3200" b="1" i="1" spc="-335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3200" b="1" i="1" spc="45" dirty="0">
                <a:solidFill>
                  <a:srgbClr val="6C472E"/>
                </a:solidFill>
                <a:latin typeface="Trebuchet MS"/>
                <a:cs typeface="Trebuchet MS"/>
              </a:rPr>
              <a:t>moin</a:t>
            </a:r>
            <a:r>
              <a:rPr sz="3200" b="1" i="1" spc="40" dirty="0">
                <a:solidFill>
                  <a:srgbClr val="6C472E"/>
                </a:solidFill>
                <a:latin typeface="Trebuchet MS"/>
                <a:cs typeface="Trebuchet MS"/>
              </a:rPr>
              <a:t>s</a:t>
            </a:r>
            <a:r>
              <a:rPr sz="3200" b="1" i="1" spc="-33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3200" b="1" i="1" spc="50" dirty="0">
                <a:solidFill>
                  <a:srgbClr val="6C472E"/>
                </a:solidFill>
                <a:latin typeface="Trebuchet MS"/>
                <a:cs typeface="Trebuchet MS"/>
              </a:rPr>
              <a:t>un  </a:t>
            </a:r>
            <a:r>
              <a:rPr sz="3200" b="1" i="1" spc="25" dirty="0">
                <a:solidFill>
                  <a:srgbClr val="6C472E"/>
                </a:solidFill>
                <a:latin typeface="Trebuchet MS"/>
                <a:cs typeface="Trebuchet MS"/>
              </a:rPr>
              <a:t>dén</a:t>
            </a:r>
            <a:r>
              <a:rPr sz="3200" b="1" i="1" spc="-15" dirty="0">
                <a:solidFill>
                  <a:srgbClr val="6C472E"/>
                </a:solidFill>
                <a:latin typeface="Trebuchet MS"/>
                <a:cs typeface="Trebuchet MS"/>
              </a:rPr>
              <a:t>omin</a:t>
            </a:r>
            <a:r>
              <a:rPr sz="3200" b="1" i="1" spc="-30" dirty="0">
                <a:solidFill>
                  <a:srgbClr val="6C472E"/>
                </a:solidFill>
                <a:latin typeface="Trebuchet MS"/>
                <a:cs typeface="Trebuchet MS"/>
              </a:rPr>
              <a:t>a</a:t>
            </a:r>
            <a:r>
              <a:rPr sz="3200" b="1" i="1" spc="-310" dirty="0">
                <a:solidFill>
                  <a:srgbClr val="6C472E"/>
                </a:solidFill>
                <a:latin typeface="Trebuchet MS"/>
                <a:cs typeface="Trebuchet MS"/>
              </a:rPr>
              <a:t>t</a:t>
            </a:r>
            <a:r>
              <a:rPr sz="3200" b="1" i="1" spc="-60" dirty="0">
                <a:solidFill>
                  <a:srgbClr val="6C472E"/>
                </a:solidFill>
                <a:latin typeface="Trebuchet MS"/>
                <a:cs typeface="Trebuchet MS"/>
              </a:rPr>
              <a:t>eu</a:t>
            </a:r>
            <a:r>
              <a:rPr sz="3200" b="1" i="1" spc="-45" dirty="0">
                <a:solidFill>
                  <a:srgbClr val="6C472E"/>
                </a:solidFill>
                <a:latin typeface="Trebuchet MS"/>
                <a:cs typeface="Trebuchet MS"/>
              </a:rPr>
              <a:t>r</a:t>
            </a:r>
            <a:r>
              <a:rPr sz="3200" b="1" i="1" spc="-345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3200" b="1" i="1" spc="120" dirty="0">
                <a:solidFill>
                  <a:srgbClr val="6C472E"/>
                </a:solidFill>
                <a:latin typeface="Trebuchet MS"/>
                <a:cs typeface="Trebuchet MS"/>
              </a:rPr>
              <a:t>commun</a:t>
            </a:r>
            <a:r>
              <a:rPr sz="3200" b="1" i="1" spc="-330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3200" b="1" i="1" spc="-240" dirty="0">
                <a:solidFill>
                  <a:srgbClr val="6C472E"/>
                </a:solidFill>
                <a:latin typeface="Trebuchet MS"/>
                <a:cs typeface="Trebuchet MS"/>
              </a:rPr>
              <a:t>!</a:t>
            </a:r>
            <a:endParaRPr sz="3200">
              <a:latin typeface="Trebuchet MS"/>
              <a:cs typeface="Trebuchet M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6399771"/>
            <a:ext cx="12192000" cy="458470"/>
            <a:chOff x="0" y="6399771"/>
            <a:chExt cx="12192000" cy="458470"/>
          </a:xfrm>
        </p:grpSpPr>
        <p:sp>
          <p:nvSpPr>
            <p:cNvPr id="5" name="object 5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0" y="770394"/>
            <a:ext cx="12192000" cy="185420"/>
            <a:chOff x="0" y="770394"/>
            <a:chExt cx="12192000" cy="185420"/>
          </a:xfrm>
        </p:grpSpPr>
        <p:sp>
          <p:nvSpPr>
            <p:cNvPr id="8" name="object 8"/>
            <p:cNvSpPr/>
            <p:nvPr/>
          </p:nvSpPr>
          <p:spPr>
            <a:xfrm>
              <a:off x="0" y="770394"/>
              <a:ext cx="12192000" cy="180340"/>
            </a:xfrm>
            <a:custGeom>
              <a:avLst/>
              <a:gdLst/>
              <a:ahLst/>
              <a:cxnLst/>
              <a:rect l="l" t="t" r="r" b="b"/>
              <a:pathLst>
                <a:path w="12192000" h="180340">
                  <a:moveTo>
                    <a:pt x="12192000" y="0"/>
                  </a:moveTo>
                  <a:lnTo>
                    <a:pt x="0" y="0"/>
                  </a:lnTo>
                  <a:lnTo>
                    <a:pt x="0" y="180073"/>
                  </a:lnTo>
                  <a:lnTo>
                    <a:pt x="12192000" y="18007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94310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7684516" y="1055594"/>
            <a:ext cx="4098290" cy="5271770"/>
            <a:chOff x="7684516" y="1055594"/>
            <a:chExt cx="4098290" cy="5271770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84516" y="1055594"/>
              <a:ext cx="3999483" cy="526162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9906000" y="6184887"/>
              <a:ext cx="1866900" cy="132715"/>
            </a:xfrm>
            <a:custGeom>
              <a:avLst/>
              <a:gdLst/>
              <a:ahLst/>
              <a:cxnLst/>
              <a:rect l="l" t="t" r="r" b="b"/>
              <a:pathLst>
                <a:path w="1866900" h="132714">
                  <a:moveTo>
                    <a:pt x="1866900" y="0"/>
                  </a:moveTo>
                  <a:lnTo>
                    <a:pt x="0" y="0"/>
                  </a:lnTo>
                  <a:lnTo>
                    <a:pt x="0" y="132333"/>
                  </a:lnTo>
                  <a:lnTo>
                    <a:pt x="1866900" y="132333"/>
                  </a:lnTo>
                  <a:lnTo>
                    <a:pt x="1866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906000" y="6184887"/>
              <a:ext cx="1866900" cy="132715"/>
            </a:xfrm>
            <a:custGeom>
              <a:avLst/>
              <a:gdLst/>
              <a:ahLst/>
              <a:cxnLst/>
              <a:rect l="l" t="t" r="r" b="b"/>
              <a:pathLst>
                <a:path w="1866900" h="132714">
                  <a:moveTo>
                    <a:pt x="0" y="132333"/>
                  </a:moveTo>
                  <a:lnTo>
                    <a:pt x="1866900" y="132333"/>
                  </a:lnTo>
                  <a:lnTo>
                    <a:pt x="1866900" y="0"/>
                  </a:lnTo>
                  <a:lnTo>
                    <a:pt x="0" y="0"/>
                  </a:lnTo>
                  <a:lnTo>
                    <a:pt x="0" y="132333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1791" y="89103"/>
            <a:ext cx="1018032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0" dirty="0"/>
              <a:t>Dans</a:t>
            </a:r>
            <a:r>
              <a:rPr spc="-430" dirty="0"/>
              <a:t> </a:t>
            </a:r>
            <a:r>
              <a:rPr spc="-165" dirty="0"/>
              <a:t>un</a:t>
            </a:r>
            <a:r>
              <a:rPr spc="-425" dirty="0"/>
              <a:t> </a:t>
            </a:r>
            <a:r>
              <a:rPr spc="-175" dirty="0"/>
              <a:t>con</a:t>
            </a:r>
            <a:r>
              <a:rPr spc="-165" dirty="0"/>
              <a:t>t</a:t>
            </a:r>
            <a:r>
              <a:rPr spc="-270" dirty="0"/>
              <a:t>e</a:t>
            </a:r>
            <a:r>
              <a:rPr spc="-350" dirty="0"/>
              <a:t>x</a:t>
            </a:r>
            <a:r>
              <a:rPr spc="-305" dirty="0"/>
              <a:t>t</a:t>
            </a:r>
            <a:r>
              <a:rPr spc="-210" dirty="0"/>
              <a:t>e</a:t>
            </a:r>
            <a:r>
              <a:rPr spc="-430" dirty="0"/>
              <a:t> </a:t>
            </a:r>
            <a:r>
              <a:rPr spc="-175" dirty="0"/>
              <a:t>que</a:t>
            </a:r>
            <a:r>
              <a:rPr spc="-430" dirty="0"/>
              <a:t> </a:t>
            </a:r>
            <a:r>
              <a:rPr spc="-265" dirty="0"/>
              <a:t>v</a:t>
            </a:r>
            <a:r>
              <a:rPr spc="-10" dirty="0"/>
              <a:t>ous</a:t>
            </a:r>
            <a:r>
              <a:rPr spc="-434" dirty="0"/>
              <a:t> </a:t>
            </a:r>
            <a:r>
              <a:rPr spc="-185" dirty="0"/>
              <a:t>ne</a:t>
            </a:r>
            <a:r>
              <a:rPr spc="-434" dirty="0"/>
              <a:t> </a:t>
            </a:r>
            <a:r>
              <a:rPr spc="-50" dirty="0"/>
              <a:t>sou</a:t>
            </a:r>
            <a:r>
              <a:rPr spc="-70" dirty="0"/>
              <a:t>h</a:t>
            </a:r>
            <a:r>
              <a:rPr spc="-280" dirty="0"/>
              <a:t>ai</a:t>
            </a:r>
            <a:r>
              <a:rPr spc="-300" dirty="0"/>
              <a:t>t</a:t>
            </a:r>
            <a:r>
              <a:rPr spc="-270" dirty="0"/>
              <a:t>e</a:t>
            </a:r>
            <a:r>
              <a:rPr spc="-200" dirty="0"/>
              <a:t>z</a:t>
            </a:r>
            <a:r>
              <a:rPr spc="-420" dirty="0"/>
              <a:t> </a:t>
            </a:r>
            <a:r>
              <a:rPr spc="-25" dirty="0"/>
              <a:t>pas</a:t>
            </a:r>
            <a:r>
              <a:rPr spc="-430" dirty="0"/>
              <a:t> </a:t>
            </a:r>
            <a:r>
              <a:rPr spc="-145" dirty="0"/>
              <a:t>subir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0" y="6399771"/>
            <a:ext cx="12192000" cy="458470"/>
            <a:chOff x="0" y="6399771"/>
            <a:chExt cx="12192000" cy="458470"/>
          </a:xfrm>
        </p:grpSpPr>
        <p:sp>
          <p:nvSpPr>
            <p:cNvPr id="4" name="object 4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0" y="770394"/>
            <a:ext cx="12192000" cy="185420"/>
            <a:chOff x="0" y="770394"/>
            <a:chExt cx="12192000" cy="185420"/>
          </a:xfrm>
        </p:grpSpPr>
        <p:sp>
          <p:nvSpPr>
            <p:cNvPr id="7" name="object 7"/>
            <p:cNvSpPr/>
            <p:nvPr/>
          </p:nvSpPr>
          <p:spPr>
            <a:xfrm>
              <a:off x="0" y="770394"/>
              <a:ext cx="12192000" cy="180340"/>
            </a:xfrm>
            <a:custGeom>
              <a:avLst/>
              <a:gdLst/>
              <a:ahLst/>
              <a:cxnLst/>
              <a:rect l="l" t="t" r="r" b="b"/>
              <a:pathLst>
                <a:path w="12192000" h="180340">
                  <a:moveTo>
                    <a:pt x="12192000" y="0"/>
                  </a:moveTo>
                  <a:lnTo>
                    <a:pt x="0" y="0"/>
                  </a:lnTo>
                  <a:lnTo>
                    <a:pt x="0" y="180073"/>
                  </a:lnTo>
                  <a:lnTo>
                    <a:pt x="12192000" y="18007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94310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1151" y="1187005"/>
            <a:ext cx="4978400" cy="4978400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64642" y="1496060"/>
            <a:ext cx="1834514" cy="113474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 marR="5080" algn="just">
              <a:lnSpc>
                <a:spcPct val="80000"/>
              </a:lnSpc>
              <a:spcBef>
                <a:spcPts val="765"/>
              </a:spcBef>
            </a:pPr>
            <a:r>
              <a:rPr sz="2800" i="1" spc="-20" dirty="0">
                <a:solidFill>
                  <a:srgbClr val="6C472E"/>
                </a:solidFill>
                <a:latin typeface="Arial"/>
                <a:cs typeface="Arial"/>
              </a:rPr>
              <a:t>Contraintes </a:t>
            </a:r>
            <a:r>
              <a:rPr sz="2800" i="1" spc="-77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50" dirty="0">
                <a:solidFill>
                  <a:srgbClr val="6C472E"/>
                </a:solidFill>
                <a:latin typeface="Arial"/>
                <a:cs typeface="Arial"/>
              </a:rPr>
              <a:t>bud</a:t>
            </a:r>
            <a:r>
              <a:rPr sz="2800" i="1" spc="-75" dirty="0">
                <a:solidFill>
                  <a:srgbClr val="6C472E"/>
                </a:solidFill>
                <a:latin typeface="Arial"/>
                <a:cs typeface="Arial"/>
              </a:rPr>
              <a:t>g</a:t>
            </a:r>
            <a:r>
              <a:rPr sz="2800" i="1" spc="-10" dirty="0">
                <a:solidFill>
                  <a:srgbClr val="6C472E"/>
                </a:solidFill>
                <a:latin typeface="Arial"/>
                <a:cs typeface="Arial"/>
              </a:rPr>
              <a:t>étai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50" dirty="0">
                <a:solidFill>
                  <a:srgbClr val="6C472E"/>
                </a:solidFill>
                <a:latin typeface="Arial"/>
                <a:cs typeface="Arial"/>
              </a:rPr>
              <a:t>es  </a:t>
            </a:r>
            <a:r>
              <a:rPr sz="2800" i="1" spc="-10" dirty="0">
                <a:solidFill>
                  <a:srgbClr val="6C472E"/>
                </a:solidFill>
                <a:latin typeface="Arial"/>
                <a:cs typeface="Arial"/>
              </a:rPr>
              <a:t>accrues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4642" y="3126486"/>
            <a:ext cx="2898140" cy="83566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020"/>
              </a:lnSpc>
              <a:spcBef>
                <a:spcPts val="480"/>
              </a:spcBef>
            </a:pPr>
            <a:r>
              <a:rPr sz="2800" i="1" spc="-80" dirty="0">
                <a:solidFill>
                  <a:srgbClr val="6C472E"/>
                </a:solidFill>
                <a:latin typeface="Arial"/>
                <a:cs typeface="Arial"/>
              </a:rPr>
              <a:t>Bes</a:t>
            </a:r>
            <a:r>
              <a:rPr sz="2800" i="1" spc="-75" dirty="0">
                <a:solidFill>
                  <a:srgbClr val="6C472E"/>
                </a:solidFill>
                <a:latin typeface="Arial"/>
                <a:cs typeface="Arial"/>
              </a:rPr>
              <a:t>o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i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n</a:t>
            </a:r>
            <a:r>
              <a:rPr sz="2800" i="1" spc="-18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35" dirty="0">
                <a:solidFill>
                  <a:srgbClr val="6C472E"/>
                </a:solidFill>
                <a:latin typeface="Arial"/>
                <a:cs typeface="Arial"/>
              </a:rPr>
              <a:t>de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25" dirty="0">
                <a:solidFill>
                  <a:srgbClr val="6C472E"/>
                </a:solidFill>
                <a:latin typeface="Arial"/>
                <a:cs typeface="Arial"/>
              </a:rPr>
              <a:t>p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a</a:t>
            </a:r>
            <a:r>
              <a:rPr sz="2800" i="1" spc="-2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8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800" i="1" spc="-140" dirty="0">
                <a:solidFill>
                  <a:srgbClr val="6C472E"/>
                </a:solidFill>
                <a:latin typeface="Arial"/>
                <a:cs typeface="Arial"/>
              </a:rPr>
              <a:t>a</a:t>
            </a:r>
            <a:r>
              <a:rPr sz="2800" i="1" spc="-160" dirty="0">
                <a:solidFill>
                  <a:srgbClr val="6C472E"/>
                </a:solidFill>
                <a:latin typeface="Arial"/>
                <a:cs typeface="Arial"/>
              </a:rPr>
              <a:t>g</a:t>
            </a:r>
            <a:r>
              <a:rPr sz="2800" i="1" spc="-8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5" dirty="0">
                <a:solidFill>
                  <a:srgbClr val="6C472E"/>
                </a:solidFill>
                <a:latin typeface="Arial"/>
                <a:cs typeface="Arial"/>
              </a:rPr>
              <a:t>r  </a:t>
            </a:r>
            <a:r>
              <a:rPr sz="2800" i="1" spc="-70" dirty="0">
                <a:solidFill>
                  <a:srgbClr val="6C472E"/>
                </a:solidFill>
                <a:latin typeface="Arial"/>
                <a:cs typeface="Arial"/>
              </a:rPr>
              <a:t>à</a:t>
            </a:r>
            <a:r>
              <a:rPr sz="28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60" dirty="0">
                <a:solidFill>
                  <a:srgbClr val="6C472E"/>
                </a:solidFill>
                <a:latin typeface="Arial"/>
                <a:cs typeface="Arial"/>
              </a:rPr>
              <a:t>se</a:t>
            </a:r>
            <a:r>
              <a:rPr sz="2800" i="1" spc="-4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8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20" dirty="0">
                <a:solidFill>
                  <a:srgbClr val="6C472E"/>
                </a:solidFill>
                <a:latin typeface="Arial"/>
                <a:cs typeface="Arial"/>
              </a:rPr>
              <a:t>partenai</a:t>
            </a:r>
            <a:r>
              <a:rPr sz="2800" i="1" spc="-50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65" dirty="0">
                <a:solidFill>
                  <a:srgbClr val="6C472E"/>
                </a:solidFill>
                <a:latin typeface="Arial"/>
                <a:cs typeface="Arial"/>
              </a:rPr>
              <a:t>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64642" y="4576317"/>
            <a:ext cx="2814955" cy="113474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765"/>
              </a:spcBef>
            </a:pPr>
            <a:r>
              <a:rPr sz="2800" i="1" spc="-30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volue</a:t>
            </a:r>
            <a:r>
              <a:rPr sz="2800" i="1" spc="-20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dans</a:t>
            </a:r>
            <a:r>
              <a:rPr sz="28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20" dirty="0">
                <a:solidFill>
                  <a:srgbClr val="6C472E"/>
                </a:solidFill>
                <a:latin typeface="Arial"/>
                <a:cs typeface="Arial"/>
              </a:rPr>
              <a:t>un  </a:t>
            </a:r>
            <a:r>
              <a:rPr sz="2800" i="1" spc="-30" dirty="0">
                <a:solidFill>
                  <a:srgbClr val="6C472E"/>
                </a:solidFill>
                <a:latin typeface="Arial"/>
                <a:cs typeface="Arial"/>
              </a:rPr>
              <a:t>environnement </a:t>
            </a:r>
            <a:r>
              <a:rPr sz="2800" i="1" spc="-2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30" dirty="0">
                <a:solidFill>
                  <a:srgbClr val="6C472E"/>
                </a:solidFill>
                <a:latin typeface="Arial"/>
                <a:cs typeface="Arial"/>
              </a:rPr>
              <a:t>simp</a:t>
            </a:r>
            <a:r>
              <a:rPr sz="2800" i="1" spc="15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800" i="1" spc="-7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-204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1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800" i="1" spc="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8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800" i="1" spc="-25" dirty="0">
                <a:solidFill>
                  <a:srgbClr val="6C472E"/>
                </a:solidFill>
                <a:latin typeface="Arial"/>
                <a:cs typeface="Arial"/>
              </a:rPr>
              <a:t>sécurisé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11233" y="2771597"/>
            <a:ext cx="2788920" cy="1476375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 marR="5080" indent="1905" algn="ctr">
              <a:lnSpc>
                <a:spcPct val="80000"/>
              </a:lnSpc>
              <a:spcBef>
                <a:spcPts val="770"/>
              </a:spcBef>
            </a:pPr>
            <a:r>
              <a:rPr sz="2800" b="1" i="1" spc="55" dirty="0">
                <a:solidFill>
                  <a:srgbClr val="6C472E"/>
                </a:solidFill>
                <a:latin typeface="Trebuchet MS"/>
                <a:cs typeface="Trebuchet MS"/>
              </a:rPr>
              <a:t>Une</a:t>
            </a:r>
            <a:r>
              <a:rPr sz="2800" b="1" i="1" spc="-265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800" b="1" i="1" spc="15" dirty="0">
                <a:solidFill>
                  <a:srgbClr val="6C472E"/>
                </a:solidFill>
                <a:latin typeface="Trebuchet MS"/>
                <a:cs typeface="Trebuchet MS"/>
              </a:rPr>
              <a:t>bonne  </a:t>
            </a:r>
            <a:r>
              <a:rPr sz="2800" b="1" i="1" spc="-110" dirty="0">
                <a:solidFill>
                  <a:srgbClr val="6C472E"/>
                </a:solidFill>
                <a:latin typeface="Trebuchet MS"/>
                <a:cs typeface="Trebuchet MS"/>
              </a:rPr>
              <a:t>g</a:t>
            </a:r>
            <a:r>
              <a:rPr sz="2800" b="1" i="1" spc="-20" dirty="0">
                <a:solidFill>
                  <a:srgbClr val="6C472E"/>
                </a:solidFill>
                <a:latin typeface="Trebuchet MS"/>
                <a:cs typeface="Trebuchet MS"/>
              </a:rPr>
              <a:t>ouvernanc</a:t>
            </a:r>
            <a:r>
              <a:rPr sz="2800" b="1" i="1" spc="-15" dirty="0">
                <a:solidFill>
                  <a:srgbClr val="6C472E"/>
                </a:solidFill>
                <a:latin typeface="Trebuchet MS"/>
                <a:cs typeface="Trebuchet MS"/>
              </a:rPr>
              <a:t>e</a:t>
            </a:r>
            <a:r>
              <a:rPr sz="2800" b="1" i="1" spc="-229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800" b="1" i="1" spc="40" dirty="0">
                <a:solidFill>
                  <a:srgbClr val="6C472E"/>
                </a:solidFill>
                <a:latin typeface="Trebuchet MS"/>
                <a:cs typeface="Trebuchet MS"/>
              </a:rPr>
              <a:t>des  </a:t>
            </a:r>
            <a:r>
              <a:rPr sz="2800" b="1" i="1" spc="-10" dirty="0">
                <a:solidFill>
                  <a:srgbClr val="6C472E"/>
                </a:solidFill>
                <a:latin typeface="Trebuchet MS"/>
                <a:cs typeface="Trebuchet MS"/>
              </a:rPr>
              <a:t>d</a:t>
            </a:r>
            <a:r>
              <a:rPr sz="2800" b="1" i="1" dirty="0">
                <a:solidFill>
                  <a:srgbClr val="6C472E"/>
                </a:solidFill>
                <a:latin typeface="Trebuchet MS"/>
                <a:cs typeface="Trebuchet MS"/>
              </a:rPr>
              <a:t>o</a:t>
            </a:r>
            <a:r>
              <a:rPr sz="2800" b="1" i="1" spc="30" dirty="0">
                <a:solidFill>
                  <a:srgbClr val="6C472E"/>
                </a:solidFill>
                <a:latin typeface="Trebuchet MS"/>
                <a:cs typeface="Trebuchet MS"/>
              </a:rPr>
              <a:t>nn</a:t>
            </a:r>
            <a:r>
              <a:rPr sz="2800" b="1" i="1" spc="45" dirty="0">
                <a:solidFill>
                  <a:srgbClr val="6C472E"/>
                </a:solidFill>
                <a:latin typeface="Trebuchet MS"/>
                <a:cs typeface="Trebuchet MS"/>
              </a:rPr>
              <a:t>é</a:t>
            </a:r>
            <a:r>
              <a:rPr sz="2800" b="1" i="1" spc="90" dirty="0">
                <a:solidFill>
                  <a:srgbClr val="6C472E"/>
                </a:solidFill>
                <a:latin typeface="Trebuchet MS"/>
                <a:cs typeface="Trebuchet MS"/>
              </a:rPr>
              <a:t>e</a:t>
            </a:r>
            <a:r>
              <a:rPr sz="2800" b="1" i="1" spc="80" dirty="0">
                <a:solidFill>
                  <a:srgbClr val="6C472E"/>
                </a:solidFill>
                <a:latin typeface="Trebuchet MS"/>
                <a:cs typeface="Trebuchet MS"/>
              </a:rPr>
              <a:t>s</a:t>
            </a:r>
            <a:r>
              <a:rPr sz="2800" b="1" i="1" spc="-254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800" b="1" i="1" spc="90" dirty="0">
                <a:solidFill>
                  <a:srgbClr val="6C472E"/>
                </a:solidFill>
                <a:latin typeface="Trebuchet MS"/>
                <a:cs typeface="Trebuchet MS"/>
              </a:rPr>
              <a:t>e</a:t>
            </a:r>
            <a:r>
              <a:rPr sz="2800" b="1" i="1" spc="60" dirty="0">
                <a:solidFill>
                  <a:srgbClr val="6C472E"/>
                </a:solidFill>
                <a:latin typeface="Trebuchet MS"/>
                <a:cs typeface="Trebuchet MS"/>
              </a:rPr>
              <a:t>s</a:t>
            </a:r>
            <a:r>
              <a:rPr sz="2800" b="1" i="1" spc="-210" dirty="0">
                <a:solidFill>
                  <a:srgbClr val="6C472E"/>
                </a:solidFill>
                <a:latin typeface="Trebuchet MS"/>
                <a:cs typeface="Trebuchet MS"/>
              </a:rPr>
              <a:t>t  </a:t>
            </a:r>
            <a:r>
              <a:rPr sz="2800" b="1" i="1" spc="80" dirty="0">
                <a:solidFill>
                  <a:srgbClr val="6C472E"/>
                </a:solidFill>
                <a:latin typeface="Trebuchet MS"/>
                <a:cs typeface="Trebuchet MS"/>
              </a:rPr>
              <a:t>ess</a:t>
            </a:r>
            <a:r>
              <a:rPr sz="2800" b="1" i="1" spc="100" dirty="0">
                <a:solidFill>
                  <a:srgbClr val="6C472E"/>
                </a:solidFill>
                <a:latin typeface="Trebuchet MS"/>
                <a:cs typeface="Trebuchet MS"/>
              </a:rPr>
              <a:t>e</a:t>
            </a:r>
            <a:r>
              <a:rPr sz="2800" b="1" i="1" spc="-95" dirty="0">
                <a:solidFill>
                  <a:srgbClr val="6C472E"/>
                </a:solidFill>
                <a:latin typeface="Trebuchet MS"/>
                <a:cs typeface="Trebuchet MS"/>
              </a:rPr>
              <a:t>nti</a:t>
            </a:r>
            <a:r>
              <a:rPr sz="2800" b="1" i="1" spc="-105" dirty="0">
                <a:solidFill>
                  <a:srgbClr val="6C472E"/>
                </a:solidFill>
                <a:latin typeface="Trebuchet MS"/>
                <a:cs typeface="Trebuchet MS"/>
              </a:rPr>
              <a:t>e</a:t>
            </a:r>
            <a:r>
              <a:rPr sz="2800" b="1" i="1" spc="-40" dirty="0">
                <a:solidFill>
                  <a:srgbClr val="6C472E"/>
                </a:solidFill>
                <a:latin typeface="Trebuchet MS"/>
                <a:cs typeface="Trebuchet MS"/>
              </a:rPr>
              <a:t>lle</a:t>
            </a:r>
            <a:r>
              <a:rPr sz="2800" b="1" i="1" spc="-225" dirty="0">
                <a:solidFill>
                  <a:srgbClr val="6C472E"/>
                </a:solidFill>
                <a:latin typeface="Trebuchet MS"/>
                <a:cs typeface="Trebuchet MS"/>
              </a:rPr>
              <a:t> </a:t>
            </a:r>
            <a:r>
              <a:rPr sz="2800" b="1" i="1" spc="-210" dirty="0">
                <a:solidFill>
                  <a:srgbClr val="6C472E"/>
                </a:solidFill>
                <a:latin typeface="Trebuchet MS"/>
                <a:cs typeface="Trebuchet MS"/>
              </a:rPr>
              <a:t>!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6399771"/>
            <a:ext cx="12192000" cy="458470"/>
            <a:chOff x="0" y="6399771"/>
            <a:chExt cx="12192000" cy="458470"/>
          </a:xfrm>
        </p:grpSpPr>
        <p:sp>
          <p:nvSpPr>
            <p:cNvPr id="3" name="object 3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93545" y="1980057"/>
            <a:ext cx="880237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250" dirty="0">
                <a:latin typeface="Trebuchet MS"/>
                <a:cs typeface="Trebuchet MS"/>
              </a:rPr>
              <a:t>Une</a:t>
            </a:r>
            <a:r>
              <a:rPr sz="6000" b="1" spc="-650" dirty="0">
                <a:latin typeface="Trebuchet MS"/>
                <a:cs typeface="Trebuchet MS"/>
              </a:rPr>
              <a:t> </a:t>
            </a:r>
            <a:r>
              <a:rPr sz="6000" b="1" spc="-70" dirty="0">
                <a:latin typeface="Trebuchet MS"/>
                <a:cs typeface="Trebuchet MS"/>
              </a:rPr>
              <a:t>c</a:t>
            </a:r>
            <a:r>
              <a:rPr sz="6000" b="1" spc="-375" dirty="0">
                <a:latin typeface="Trebuchet MS"/>
                <a:cs typeface="Trebuchet MS"/>
              </a:rPr>
              <a:t>ar</a:t>
            </a:r>
            <a:r>
              <a:rPr sz="6000" b="1" spc="-325" dirty="0">
                <a:latin typeface="Trebuchet MS"/>
                <a:cs typeface="Trebuchet MS"/>
              </a:rPr>
              <a:t>t</a:t>
            </a:r>
            <a:r>
              <a:rPr sz="6000" b="1" spc="-365" dirty="0">
                <a:latin typeface="Trebuchet MS"/>
                <a:cs typeface="Trebuchet MS"/>
              </a:rPr>
              <a:t>e</a:t>
            </a:r>
            <a:r>
              <a:rPr sz="6000" b="1" spc="-650" dirty="0">
                <a:latin typeface="Trebuchet MS"/>
                <a:cs typeface="Trebuchet MS"/>
              </a:rPr>
              <a:t> </a:t>
            </a:r>
            <a:r>
              <a:rPr sz="6000" b="1" spc="-360" dirty="0">
                <a:latin typeface="Trebuchet MS"/>
                <a:cs typeface="Trebuchet MS"/>
              </a:rPr>
              <a:t>v</a:t>
            </a:r>
            <a:r>
              <a:rPr sz="6000" b="1" spc="-330" dirty="0">
                <a:latin typeface="Trebuchet MS"/>
                <a:cs typeface="Trebuchet MS"/>
              </a:rPr>
              <a:t>au</a:t>
            </a:r>
            <a:r>
              <a:rPr sz="6000" b="1" spc="-229" dirty="0">
                <a:latin typeface="Trebuchet MS"/>
                <a:cs typeface="Trebuchet MS"/>
              </a:rPr>
              <a:t>t</a:t>
            </a:r>
            <a:r>
              <a:rPr sz="6000" b="1" spc="-655" dirty="0">
                <a:latin typeface="Trebuchet MS"/>
                <a:cs typeface="Trebuchet MS"/>
              </a:rPr>
              <a:t> </a:t>
            </a:r>
            <a:r>
              <a:rPr sz="6000" b="1" spc="-285" dirty="0">
                <a:latin typeface="Trebuchet MS"/>
                <a:cs typeface="Trebuchet MS"/>
              </a:rPr>
              <a:t>100</a:t>
            </a:r>
            <a:r>
              <a:rPr sz="6000" b="1" spc="-280" dirty="0">
                <a:latin typeface="Trebuchet MS"/>
                <a:cs typeface="Trebuchet MS"/>
              </a:rPr>
              <a:t>0</a:t>
            </a:r>
            <a:r>
              <a:rPr sz="6000" b="1" spc="-655" dirty="0">
                <a:latin typeface="Trebuchet MS"/>
                <a:cs typeface="Trebuchet MS"/>
              </a:rPr>
              <a:t> </a:t>
            </a:r>
            <a:r>
              <a:rPr sz="6000" b="1" spc="-285" dirty="0">
                <a:latin typeface="Trebuchet MS"/>
                <a:cs typeface="Trebuchet MS"/>
              </a:rPr>
              <a:t>mo</a:t>
            </a:r>
            <a:r>
              <a:rPr sz="6000" b="1" spc="-175" dirty="0">
                <a:latin typeface="Trebuchet MS"/>
                <a:cs typeface="Trebuchet MS"/>
              </a:rPr>
              <a:t>t</a:t>
            </a:r>
            <a:r>
              <a:rPr sz="6000" b="1" spc="315" dirty="0">
                <a:latin typeface="Trebuchet MS"/>
                <a:cs typeface="Trebuchet MS"/>
              </a:rPr>
              <a:t>s</a:t>
            </a:r>
            <a:r>
              <a:rPr sz="6000" b="1" spc="505" dirty="0">
                <a:latin typeface="Trebuchet MS"/>
                <a:cs typeface="Trebuchet MS"/>
              </a:rPr>
              <a:t> </a:t>
            </a:r>
            <a:r>
              <a:rPr sz="6000" b="1" spc="-640" dirty="0">
                <a:latin typeface="Trebuchet MS"/>
                <a:cs typeface="Trebuchet MS"/>
              </a:rPr>
              <a:t>!</a:t>
            </a:r>
            <a:endParaRPr sz="60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18869" y="4010659"/>
            <a:ext cx="8959215" cy="1068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4105"/>
              </a:lnSpc>
              <a:spcBef>
                <a:spcPts val="100"/>
              </a:spcBef>
            </a:pPr>
            <a:r>
              <a:rPr sz="3600" i="1" spc="-140" dirty="0">
                <a:solidFill>
                  <a:srgbClr val="6C472E"/>
                </a:solidFill>
                <a:latin typeface="Arial"/>
                <a:cs typeface="Arial"/>
              </a:rPr>
              <a:t>Et</a:t>
            </a:r>
            <a:r>
              <a:rPr sz="3600" i="1" spc="-27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-10" dirty="0">
                <a:solidFill>
                  <a:srgbClr val="6C472E"/>
                </a:solidFill>
                <a:latin typeface="Arial"/>
                <a:cs typeface="Arial"/>
              </a:rPr>
              <a:t>si</a:t>
            </a:r>
            <a:r>
              <a:rPr sz="3600" i="1" spc="-27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-20" dirty="0">
                <a:solidFill>
                  <a:srgbClr val="6C472E"/>
                </a:solidFill>
                <a:latin typeface="Arial"/>
                <a:cs typeface="Arial"/>
              </a:rPr>
              <a:t>bien</a:t>
            </a:r>
            <a:r>
              <a:rPr sz="3600" i="1" spc="-24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-55" dirty="0">
                <a:solidFill>
                  <a:srgbClr val="6C472E"/>
                </a:solidFill>
                <a:latin typeface="Arial"/>
                <a:cs typeface="Arial"/>
              </a:rPr>
              <a:t>réalisée,</a:t>
            </a:r>
            <a:r>
              <a:rPr sz="3600" i="1" spc="-24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-70" dirty="0">
                <a:solidFill>
                  <a:srgbClr val="6C472E"/>
                </a:solidFill>
                <a:latin typeface="Arial"/>
                <a:cs typeface="Arial"/>
              </a:rPr>
              <a:t>vous</a:t>
            </a:r>
            <a:r>
              <a:rPr sz="3600" i="1" spc="-26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-75" dirty="0">
                <a:solidFill>
                  <a:srgbClr val="6C472E"/>
                </a:solidFill>
                <a:latin typeface="Arial"/>
                <a:cs typeface="Arial"/>
              </a:rPr>
              <a:t>fera</a:t>
            </a:r>
            <a:r>
              <a:rPr sz="3600" i="1" spc="-254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-125" dirty="0">
                <a:solidFill>
                  <a:srgbClr val="6C472E"/>
                </a:solidFill>
                <a:latin typeface="Arial"/>
                <a:cs typeface="Arial"/>
              </a:rPr>
              <a:t>gagner</a:t>
            </a:r>
            <a:r>
              <a:rPr sz="3600" i="1" spc="-24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-15" dirty="0">
                <a:solidFill>
                  <a:srgbClr val="6C472E"/>
                </a:solidFill>
                <a:latin typeface="Arial"/>
                <a:cs typeface="Arial"/>
              </a:rPr>
              <a:t>beaucoup</a:t>
            </a:r>
            <a:endParaRPr sz="3600">
              <a:latin typeface="Arial"/>
              <a:cs typeface="Arial"/>
            </a:endParaRPr>
          </a:p>
          <a:p>
            <a:pPr algn="ctr">
              <a:lnSpc>
                <a:spcPts val="4105"/>
              </a:lnSpc>
            </a:pPr>
            <a:r>
              <a:rPr sz="3600" i="1" spc="-40" dirty="0">
                <a:solidFill>
                  <a:srgbClr val="6C472E"/>
                </a:solidFill>
                <a:latin typeface="Arial"/>
                <a:cs typeface="Arial"/>
              </a:rPr>
              <a:t>de</a:t>
            </a:r>
            <a:r>
              <a:rPr sz="3600" i="1" spc="-27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25" dirty="0">
                <a:solidFill>
                  <a:srgbClr val="6C472E"/>
                </a:solidFill>
                <a:latin typeface="Arial"/>
                <a:cs typeface="Arial"/>
              </a:rPr>
              <a:t>tem</a:t>
            </a:r>
            <a:r>
              <a:rPr sz="3600" i="1" spc="10" dirty="0">
                <a:solidFill>
                  <a:srgbClr val="6C472E"/>
                </a:solidFill>
                <a:latin typeface="Arial"/>
                <a:cs typeface="Arial"/>
              </a:rPr>
              <a:t>p</a:t>
            </a:r>
            <a:r>
              <a:rPr sz="3600" i="1" spc="-5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3600" i="1" spc="-26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15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3600" i="1" spc="10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3600" i="1" spc="-27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3600" i="1" spc="15" dirty="0">
                <a:solidFill>
                  <a:srgbClr val="6C472E"/>
                </a:solidFill>
                <a:latin typeface="Arial"/>
                <a:cs typeface="Arial"/>
              </a:rPr>
              <a:t>d</a:t>
            </a:r>
            <a:r>
              <a:rPr sz="3600" i="1" spc="-5" dirty="0">
                <a:solidFill>
                  <a:srgbClr val="6C472E"/>
                </a:solidFill>
                <a:latin typeface="Arial"/>
                <a:cs typeface="Arial"/>
              </a:rPr>
              <a:t>’</a:t>
            </a:r>
            <a:r>
              <a:rPr sz="3600" i="1" spc="-55" dirty="0">
                <a:solidFill>
                  <a:srgbClr val="6C472E"/>
                </a:solidFill>
                <a:latin typeface="Arial"/>
                <a:cs typeface="Arial"/>
              </a:rPr>
              <a:t>a</a:t>
            </a:r>
            <a:r>
              <a:rPr sz="3600" i="1" spc="-9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3600" i="1" spc="-295" dirty="0">
                <a:solidFill>
                  <a:srgbClr val="6C472E"/>
                </a:solidFill>
                <a:latin typeface="Arial"/>
                <a:cs typeface="Arial"/>
              </a:rPr>
              <a:t>g</a:t>
            </a:r>
            <a:r>
              <a:rPr sz="3600" i="1" spc="-140" dirty="0">
                <a:solidFill>
                  <a:srgbClr val="6C472E"/>
                </a:solidFill>
                <a:latin typeface="Arial"/>
                <a:cs typeface="Arial"/>
              </a:rPr>
              <a:t>ent…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7285" y="89103"/>
            <a:ext cx="840867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45" dirty="0"/>
              <a:t>Vers</a:t>
            </a:r>
            <a:r>
              <a:rPr spc="-430" dirty="0"/>
              <a:t> </a:t>
            </a:r>
            <a:r>
              <a:rPr spc="-185" dirty="0"/>
              <a:t>une</a:t>
            </a:r>
            <a:r>
              <a:rPr spc="-420" dirty="0"/>
              <a:t> </a:t>
            </a:r>
            <a:r>
              <a:rPr spc="-90" dirty="0"/>
              <a:t>croissance</a:t>
            </a:r>
            <a:r>
              <a:rPr spc="-405" dirty="0"/>
              <a:t> </a:t>
            </a:r>
            <a:r>
              <a:rPr spc="-45" dirty="0"/>
              <a:t>des</a:t>
            </a:r>
            <a:r>
              <a:rPr spc="-425" dirty="0"/>
              <a:t> </a:t>
            </a:r>
            <a:r>
              <a:rPr spc="-190" dirty="0"/>
              <a:t>plateformes</a:t>
            </a:r>
            <a:r>
              <a:rPr spc="-425" dirty="0"/>
              <a:t> </a:t>
            </a:r>
            <a:r>
              <a:rPr spc="20" dirty="0"/>
              <a:t>SIG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0" y="6399771"/>
            <a:ext cx="12192000" cy="458470"/>
            <a:chOff x="0" y="6399771"/>
            <a:chExt cx="12192000" cy="458470"/>
          </a:xfrm>
        </p:grpSpPr>
        <p:sp>
          <p:nvSpPr>
            <p:cNvPr id="4" name="object 4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0" y="770394"/>
            <a:ext cx="12192000" cy="185420"/>
            <a:chOff x="0" y="770394"/>
            <a:chExt cx="12192000" cy="185420"/>
          </a:xfrm>
        </p:grpSpPr>
        <p:sp>
          <p:nvSpPr>
            <p:cNvPr id="7" name="object 7"/>
            <p:cNvSpPr/>
            <p:nvPr/>
          </p:nvSpPr>
          <p:spPr>
            <a:xfrm>
              <a:off x="0" y="770394"/>
              <a:ext cx="12192000" cy="180340"/>
            </a:xfrm>
            <a:custGeom>
              <a:avLst/>
              <a:gdLst/>
              <a:ahLst/>
              <a:cxnLst/>
              <a:rect l="l" t="t" r="r" b="b"/>
              <a:pathLst>
                <a:path w="12192000" h="180340">
                  <a:moveTo>
                    <a:pt x="12192000" y="0"/>
                  </a:moveTo>
                  <a:lnTo>
                    <a:pt x="0" y="0"/>
                  </a:lnTo>
                  <a:lnTo>
                    <a:pt x="0" y="180073"/>
                  </a:lnTo>
                  <a:lnTo>
                    <a:pt x="12192000" y="18007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94310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60016" y="1019276"/>
            <a:ext cx="12005310" cy="5314315"/>
            <a:chOff x="60016" y="1019276"/>
            <a:chExt cx="12005310" cy="5314315"/>
          </a:xfrm>
        </p:grpSpPr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78449" y="1019276"/>
              <a:ext cx="6686550" cy="531380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016" y="1521079"/>
              <a:ext cx="9574149" cy="422567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0640">
              <a:lnSpc>
                <a:spcPct val="100000"/>
              </a:lnSpc>
              <a:spcBef>
                <a:spcPts val="95"/>
              </a:spcBef>
            </a:pPr>
            <a:r>
              <a:rPr spc="-100" dirty="0"/>
              <a:t>La</a:t>
            </a:r>
            <a:r>
              <a:rPr spc="-420" dirty="0"/>
              <a:t> </a:t>
            </a:r>
            <a:r>
              <a:rPr spc="-229" dirty="0"/>
              <a:t>révolution</a:t>
            </a:r>
            <a:r>
              <a:rPr spc="-434" dirty="0"/>
              <a:t> </a:t>
            </a:r>
            <a:r>
              <a:rPr spc="-45" dirty="0"/>
              <a:t>des</a:t>
            </a:r>
            <a:r>
              <a:rPr spc="-425" dirty="0"/>
              <a:t> </a:t>
            </a:r>
            <a:r>
              <a:rPr spc="-114" dirty="0"/>
              <a:t>données</a:t>
            </a:r>
            <a:r>
              <a:rPr spc="-420" dirty="0"/>
              <a:t> </a:t>
            </a:r>
            <a:r>
              <a:rPr spc="-195" dirty="0"/>
              <a:t>satellitaires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0" y="6399771"/>
            <a:ext cx="12192000" cy="458470"/>
            <a:chOff x="0" y="6399771"/>
            <a:chExt cx="12192000" cy="458470"/>
          </a:xfrm>
        </p:grpSpPr>
        <p:sp>
          <p:nvSpPr>
            <p:cNvPr id="4" name="object 4"/>
            <p:cNvSpPr/>
            <p:nvPr/>
          </p:nvSpPr>
          <p:spPr>
            <a:xfrm>
              <a:off x="0" y="6406121"/>
              <a:ext cx="12192000" cy="452120"/>
            </a:xfrm>
            <a:custGeom>
              <a:avLst/>
              <a:gdLst/>
              <a:ahLst/>
              <a:cxnLst/>
              <a:rect l="l" t="t" r="r" b="b"/>
              <a:pathLst>
                <a:path w="12192000" h="452120">
                  <a:moveTo>
                    <a:pt x="12192000" y="0"/>
                  </a:moveTo>
                  <a:lnTo>
                    <a:pt x="0" y="0"/>
                  </a:lnTo>
                  <a:lnTo>
                    <a:pt x="0" y="451878"/>
                  </a:lnTo>
                  <a:lnTo>
                    <a:pt x="12192000" y="45187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39977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0" y="770394"/>
            <a:ext cx="12192000" cy="185420"/>
            <a:chOff x="0" y="770394"/>
            <a:chExt cx="12192000" cy="185420"/>
          </a:xfrm>
        </p:grpSpPr>
        <p:sp>
          <p:nvSpPr>
            <p:cNvPr id="7" name="object 7"/>
            <p:cNvSpPr/>
            <p:nvPr/>
          </p:nvSpPr>
          <p:spPr>
            <a:xfrm>
              <a:off x="0" y="770394"/>
              <a:ext cx="12192000" cy="180340"/>
            </a:xfrm>
            <a:custGeom>
              <a:avLst/>
              <a:gdLst/>
              <a:ahLst/>
              <a:cxnLst/>
              <a:rect l="l" t="t" r="r" b="b"/>
              <a:pathLst>
                <a:path w="12192000" h="180340">
                  <a:moveTo>
                    <a:pt x="12192000" y="0"/>
                  </a:moveTo>
                  <a:lnTo>
                    <a:pt x="0" y="0"/>
                  </a:lnTo>
                  <a:lnTo>
                    <a:pt x="0" y="180073"/>
                  </a:lnTo>
                  <a:lnTo>
                    <a:pt x="12192000" y="18007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D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943101"/>
              <a:ext cx="12183745" cy="12700"/>
            </a:xfrm>
            <a:custGeom>
              <a:avLst/>
              <a:gdLst/>
              <a:ahLst/>
              <a:cxnLst/>
              <a:rect l="l" t="t" r="r" b="b"/>
              <a:pathLst>
                <a:path w="12183745" h="12700">
                  <a:moveTo>
                    <a:pt x="1218361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2183618" y="12700"/>
                  </a:lnTo>
                  <a:lnTo>
                    <a:pt x="12183618" y="0"/>
                  </a:lnTo>
                  <a:close/>
                </a:path>
              </a:pathLst>
            </a:custGeom>
            <a:solidFill>
              <a:srgbClr val="6C47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113840" y="1197609"/>
            <a:ext cx="7284084" cy="4862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0665" indent="-228600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i="1" spc="-225" dirty="0">
                <a:solidFill>
                  <a:srgbClr val="6C472E"/>
                </a:solidFill>
                <a:latin typeface="Arial"/>
                <a:cs typeface="Arial"/>
              </a:rPr>
              <a:t>A</a:t>
            </a:r>
            <a:r>
              <a:rPr sz="2600" i="1" spc="10" dirty="0">
                <a:solidFill>
                  <a:srgbClr val="6C472E"/>
                </a:solidFill>
                <a:latin typeface="Arial"/>
                <a:cs typeface="Arial"/>
              </a:rPr>
              <a:t>ccès</a:t>
            </a:r>
            <a:r>
              <a:rPr sz="26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65" dirty="0">
                <a:solidFill>
                  <a:srgbClr val="6C472E"/>
                </a:solidFill>
                <a:latin typeface="Arial"/>
                <a:cs typeface="Arial"/>
              </a:rPr>
              <a:t>à</a:t>
            </a:r>
            <a:r>
              <a:rPr sz="26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30" dirty="0">
                <a:solidFill>
                  <a:srgbClr val="6C472E"/>
                </a:solidFill>
                <a:latin typeface="Arial"/>
                <a:cs typeface="Arial"/>
              </a:rPr>
              <a:t>des</a:t>
            </a:r>
            <a:r>
              <a:rPr sz="26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5" dirty="0">
                <a:solidFill>
                  <a:srgbClr val="6C472E"/>
                </a:solidFill>
                <a:latin typeface="Arial"/>
                <a:cs typeface="Arial"/>
              </a:rPr>
              <a:t>don</a:t>
            </a:r>
            <a:r>
              <a:rPr sz="2600" i="1" dirty="0">
                <a:solidFill>
                  <a:srgbClr val="6C472E"/>
                </a:solidFill>
                <a:latin typeface="Arial"/>
                <a:cs typeface="Arial"/>
              </a:rPr>
              <a:t>n</a:t>
            </a:r>
            <a:r>
              <a:rPr sz="2600" i="1" spc="-65" dirty="0">
                <a:solidFill>
                  <a:srgbClr val="6C472E"/>
                </a:solidFill>
                <a:latin typeface="Arial"/>
                <a:cs typeface="Arial"/>
              </a:rPr>
              <a:t>ée</a:t>
            </a:r>
            <a:r>
              <a:rPr sz="2600" i="1" spc="-55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600" i="1" spc="-22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p</a:t>
            </a:r>
            <a:r>
              <a:rPr sz="2600" i="1" spc="-3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600" i="1" spc="-25" dirty="0">
                <a:solidFill>
                  <a:srgbClr val="6C472E"/>
                </a:solidFill>
                <a:latin typeface="Arial"/>
                <a:cs typeface="Arial"/>
              </a:rPr>
              <a:t>écise</a:t>
            </a:r>
            <a:r>
              <a:rPr sz="2600" i="1" spc="-20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600" i="1" spc="-22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1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6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15" dirty="0">
                <a:solidFill>
                  <a:srgbClr val="6C472E"/>
                </a:solidFill>
                <a:latin typeface="Arial"/>
                <a:cs typeface="Arial"/>
              </a:rPr>
              <a:t>globa</a:t>
            </a:r>
            <a:r>
              <a:rPr sz="2600" i="1" spc="-20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600" i="1" spc="-60" dirty="0">
                <a:solidFill>
                  <a:srgbClr val="6C472E"/>
                </a:solidFill>
                <a:latin typeface="Arial"/>
                <a:cs typeface="Arial"/>
              </a:rPr>
              <a:t>es</a:t>
            </a:r>
            <a:endParaRPr sz="2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6C472E"/>
              </a:buClr>
              <a:buFont typeface="Arial MT"/>
              <a:buChar char="•"/>
            </a:pPr>
            <a:endParaRPr sz="335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buFont typeface="Arial MT"/>
              <a:buChar char="•"/>
              <a:tabLst>
                <a:tab pos="241300" algn="l"/>
              </a:tabLst>
            </a:pPr>
            <a:r>
              <a:rPr sz="2600" i="1" spc="-90" dirty="0">
                <a:solidFill>
                  <a:srgbClr val="6C472E"/>
                </a:solidFill>
                <a:latin typeface="Arial"/>
                <a:cs typeface="Arial"/>
              </a:rPr>
              <a:t>Progrès</a:t>
            </a:r>
            <a:r>
              <a:rPr sz="26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15" dirty="0">
                <a:solidFill>
                  <a:srgbClr val="6C472E"/>
                </a:solidFill>
                <a:latin typeface="Arial"/>
                <a:cs typeface="Arial"/>
              </a:rPr>
              <a:t>technologiques</a:t>
            </a:r>
            <a:r>
              <a:rPr sz="2600" i="1" spc="-22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10" dirty="0">
                <a:solidFill>
                  <a:srgbClr val="6C472E"/>
                </a:solidFill>
                <a:latin typeface="Arial"/>
                <a:cs typeface="Arial"/>
              </a:rPr>
              <a:t>et</a:t>
            </a:r>
            <a:r>
              <a:rPr sz="2600" i="1" spc="-204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30" dirty="0">
                <a:solidFill>
                  <a:srgbClr val="6C472E"/>
                </a:solidFill>
                <a:latin typeface="Arial"/>
                <a:cs typeface="Arial"/>
              </a:rPr>
              <a:t>baisse</a:t>
            </a:r>
            <a:r>
              <a:rPr sz="2600" i="1" spc="-18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30" dirty="0">
                <a:solidFill>
                  <a:srgbClr val="6C472E"/>
                </a:solidFill>
                <a:latin typeface="Arial"/>
                <a:cs typeface="Arial"/>
              </a:rPr>
              <a:t>des</a:t>
            </a:r>
            <a:r>
              <a:rPr sz="26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20" dirty="0">
                <a:solidFill>
                  <a:srgbClr val="6C472E"/>
                </a:solidFill>
                <a:latin typeface="Arial"/>
                <a:cs typeface="Arial"/>
              </a:rPr>
              <a:t>coûts</a:t>
            </a:r>
            <a:endParaRPr sz="2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6C472E"/>
              </a:buClr>
              <a:buFont typeface="Arial MT"/>
              <a:buChar char="•"/>
            </a:pPr>
            <a:endParaRPr sz="335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buFont typeface="Arial MT"/>
              <a:buChar char="•"/>
              <a:tabLst>
                <a:tab pos="241300" algn="l"/>
              </a:tabLst>
            </a:pPr>
            <a:r>
              <a:rPr sz="2600" i="1" spc="-70" dirty="0">
                <a:solidFill>
                  <a:srgbClr val="6C472E"/>
                </a:solidFill>
                <a:latin typeface="Arial"/>
                <a:cs typeface="Arial"/>
              </a:rPr>
              <a:t>Des</a:t>
            </a:r>
            <a:r>
              <a:rPr sz="2600" i="1" spc="-22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applications</a:t>
            </a:r>
            <a:r>
              <a:rPr sz="26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10" dirty="0">
                <a:solidFill>
                  <a:srgbClr val="6C472E"/>
                </a:solidFill>
                <a:latin typeface="Arial"/>
                <a:cs typeface="Arial"/>
              </a:rPr>
              <a:t>plus</a:t>
            </a:r>
            <a:r>
              <a:rPr sz="2600" i="1" spc="-19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25" dirty="0">
                <a:solidFill>
                  <a:srgbClr val="6C472E"/>
                </a:solidFill>
                <a:latin typeface="Arial"/>
                <a:cs typeface="Arial"/>
              </a:rPr>
              <a:t>nombreuses</a:t>
            </a:r>
            <a:r>
              <a:rPr sz="26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10" dirty="0">
                <a:solidFill>
                  <a:srgbClr val="6C472E"/>
                </a:solidFill>
                <a:latin typeface="Arial"/>
                <a:cs typeface="Arial"/>
              </a:rPr>
              <a:t>et</a:t>
            </a:r>
            <a:r>
              <a:rPr sz="26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30" dirty="0">
                <a:solidFill>
                  <a:srgbClr val="6C472E"/>
                </a:solidFill>
                <a:latin typeface="Arial"/>
                <a:cs typeface="Arial"/>
              </a:rPr>
              <a:t>diversifiées</a:t>
            </a:r>
            <a:endParaRPr sz="2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6C472E"/>
              </a:buClr>
              <a:buFont typeface="Arial MT"/>
              <a:buChar char="•"/>
            </a:pPr>
            <a:endParaRPr sz="335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buFont typeface="Arial MT"/>
              <a:buChar char="•"/>
              <a:tabLst>
                <a:tab pos="241300" algn="l"/>
              </a:tabLst>
            </a:pPr>
            <a:r>
              <a:rPr sz="2600" i="1" spc="-54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600" i="1" spc="-15" dirty="0">
                <a:solidFill>
                  <a:srgbClr val="6C472E"/>
                </a:solidFill>
                <a:latin typeface="Arial"/>
                <a:cs typeface="Arial"/>
              </a:rPr>
              <a:t>emp</a:t>
            </a:r>
            <a:r>
              <a:rPr sz="2600" i="1" spc="-10" dirty="0">
                <a:solidFill>
                  <a:srgbClr val="6C472E"/>
                </a:solidFill>
                <a:latin typeface="Arial"/>
                <a:cs typeface="Arial"/>
              </a:rPr>
              <a:t>s</a:t>
            </a:r>
            <a:r>
              <a:rPr sz="26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4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600" i="1" spc="-20" dirty="0">
                <a:solidFill>
                  <a:srgbClr val="6C472E"/>
                </a:solidFill>
                <a:latin typeface="Arial"/>
                <a:cs typeface="Arial"/>
              </a:rPr>
              <a:t>ée</a:t>
            </a:r>
            <a:r>
              <a:rPr sz="2600" i="1" spc="-5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600" i="1" spc="-21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1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6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f</a:t>
            </a:r>
            <a:r>
              <a:rPr sz="2600" i="1" spc="-20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600" i="1" spc="-25" dirty="0">
                <a:solidFill>
                  <a:srgbClr val="6C472E"/>
                </a:solidFill>
                <a:latin typeface="Arial"/>
                <a:cs typeface="Arial"/>
              </a:rPr>
              <a:t>équenc</a:t>
            </a:r>
            <a:r>
              <a:rPr sz="2600" i="1" spc="-2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600" i="1" spc="-229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10" dirty="0">
                <a:solidFill>
                  <a:srgbClr val="6C472E"/>
                </a:solidFill>
                <a:latin typeface="Arial"/>
                <a:cs typeface="Arial"/>
              </a:rPr>
              <a:t>d’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ac</a:t>
            </a:r>
            <a:r>
              <a:rPr sz="2600" i="1" dirty="0">
                <a:solidFill>
                  <a:srgbClr val="6C472E"/>
                </a:solidFill>
                <a:latin typeface="Arial"/>
                <a:cs typeface="Arial"/>
              </a:rPr>
              <a:t>q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uisitio</a:t>
            </a:r>
            <a:r>
              <a:rPr sz="2600" i="1" spc="15" dirty="0">
                <a:solidFill>
                  <a:srgbClr val="6C472E"/>
                </a:solidFill>
                <a:latin typeface="Arial"/>
                <a:cs typeface="Arial"/>
              </a:rPr>
              <a:t>n</a:t>
            </a:r>
            <a:r>
              <a:rPr sz="2600" i="1" spc="-21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25" dirty="0">
                <a:solidFill>
                  <a:srgbClr val="6C472E"/>
                </a:solidFill>
                <a:latin typeface="Arial"/>
                <a:cs typeface="Arial"/>
              </a:rPr>
              <a:t>acc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600" i="1" spc="-45" dirty="0">
                <a:solidFill>
                  <a:srgbClr val="6C472E"/>
                </a:solidFill>
                <a:latin typeface="Arial"/>
                <a:cs typeface="Arial"/>
              </a:rPr>
              <a:t>ue</a:t>
            </a:r>
            <a:endParaRPr sz="2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6C472E"/>
              </a:buClr>
              <a:buFont typeface="Arial MT"/>
              <a:buChar char="•"/>
            </a:pPr>
            <a:endParaRPr sz="335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buFont typeface="Arial MT"/>
              <a:buChar char="•"/>
              <a:tabLst>
                <a:tab pos="241300" algn="l"/>
              </a:tabLst>
            </a:pPr>
            <a:r>
              <a:rPr sz="2600" i="1" spc="-40" dirty="0">
                <a:solidFill>
                  <a:srgbClr val="6C472E"/>
                </a:solidFill>
                <a:latin typeface="Arial"/>
                <a:cs typeface="Arial"/>
              </a:rPr>
              <a:t>Réglementations</a:t>
            </a:r>
            <a:r>
              <a:rPr sz="2600" i="1" spc="-18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10" dirty="0">
                <a:solidFill>
                  <a:srgbClr val="6C472E"/>
                </a:solidFill>
                <a:latin typeface="Arial"/>
                <a:cs typeface="Arial"/>
              </a:rPr>
              <a:t>et</a:t>
            </a:r>
            <a:r>
              <a:rPr sz="2600" i="1" spc="-19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30" dirty="0">
                <a:solidFill>
                  <a:srgbClr val="6C472E"/>
                </a:solidFill>
                <a:latin typeface="Arial"/>
                <a:cs typeface="Arial"/>
              </a:rPr>
              <a:t>pressions</a:t>
            </a:r>
            <a:r>
              <a:rPr sz="2600" i="1" spc="-19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25" dirty="0">
                <a:solidFill>
                  <a:srgbClr val="6C472E"/>
                </a:solidFill>
                <a:latin typeface="Arial"/>
                <a:cs typeface="Arial"/>
              </a:rPr>
              <a:t>environnementales</a:t>
            </a:r>
            <a:endParaRPr sz="2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6C472E"/>
              </a:buClr>
              <a:buFont typeface="Arial MT"/>
              <a:buChar char="•"/>
            </a:pPr>
            <a:endParaRPr sz="3350">
              <a:latin typeface="Arial"/>
              <a:cs typeface="Arial"/>
            </a:endParaRPr>
          </a:p>
          <a:p>
            <a:pPr marL="240665" indent="-228600">
              <a:lnSpc>
                <a:spcPct val="100000"/>
              </a:lnSpc>
              <a:buFont typeface="Arial MT"/>
              <a:buChar char="•"/>
              <a:tabLst>
                <a:tab pos="241300" algn="l"/>
              </a:tabLst>
            </a:pPr>
            <a:r>
              <a:rPr sz="2600" i="1" spc="-35" dirty="0">
                <a:solidFill>
                  <a:srgbClr val="6C472E"/>
                </a:solidFill>
                <a:latin typeface="Arial"/>
                <a:cs typeface="Arial"/>
              </a:rPr>
              <a:t>Co</a:t>
            </a:r>
            <a:r>
              <a:rPr sz="2600" i="1" spc="-45" dirty="0">
                <a:solidFill>
                  <a:srgbClr val="6C472E"/>
                </a:solidFill>
                <a:latin typeface="Arial"/>
                <a:cs typeface="Arial"/>
              </a:rPr>
              <a:t>n</a:t>
            </a:r>
            <a:r>
              <a:rPr sz="2600" i="1" spc="-80" dirty="0">
                <a:solidFill>
                  <a:srgbClr val="6C472E"/>
                </a:solidFill>
                <a:latin typeface="Arial"/>
                <a:cs typeface="Arial"/>
              </a:rPr>
              <a:t>ve</a:t>
            </a:r>
            <a:r>
              <a:rPr sz="2600" i="1" spc="-100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600" i="1" spc="-210" dirty="0">
                <a:solidFill>
                  <a:srgbClr val="6C472E"/>
                </a:solidFill>
                <a:latin typeface="Arial"/>
                <a:cs typeface="Arial"/>
              </a:rPr>
              <a:t>g</a:t>
            </a:r>
            <a:r>
              <a:rPr sz="2600" i="1" spc="-25" dirty="0">
                <a:solidFill>
                  <a:srgbClr val="6C472E"/>
                </a:solidFill>
                <a:latin typeface="Arial"/>
                <a:cs typeface="Arial"/>
              </a:rPr>
              <a:t>enc</a:t>
            </a:r>
            <a:r>
              <a:rPr sz="2600" i="1" spc="-2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600" i="1" spc="-22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dirty="0">
                <a:solidFill>
                  <a:srgbClr val="6C472E"/>
                </a:solidFill>
                <a:latin typeface="Arial"/>
                <a:cs typeface="Arial"/>
              </a:rPr>
              <a:t>ent</a:t>
            </a:r>
            <a:r>
              <a:rPr sz="2600" i="1" spc="-35" dirty="0">
                <a:solidFill>
                  <a:srgbClr val="6C472E"/>
                </a:solidFill>
                <a:latin typeface="Arial"/>
                <a:cs typeface="Arial"/>
              </a:rPr>
              <a:t>r</a:t>
            </a:r>
            <a:r>
              <a:rPr sz="2600" i="1" spc="-7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6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600" i="1" spc="2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600" i="1" spc="-215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5" dirty="0">
                <a:solidFill>
                  <a:srgbClr val="6C472E"/>
                </a:solidFill>
                <a:latin typeface="Arial"/>
                <a:cs typeface="Arial"/>
              </a:rPr>
              <a:t>p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u</a:t>
            </a:r>
            <a:r>
              <a:rPr sz="2600" i="1" spc="50" dirty="0">
                <a:solidFill>
                  <a:srgbClr val="6C472E"/>
                </a:solidFill>
                <a:latin typeface="Arial"/>
                <a:cs typeface="Arial"/>
              </a:rPr>
              <a:t>blic</a:t>
            </a:r>
            <a:r>
              <a:rPr sz="26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1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t</a:t>
            </a:r>
            <a:r>
              <a:rPr sz="2600" i="1" spc="-21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5" dirty="0">
                <a:solidFill>
                  <a:srgbClr val="6C472E"/>
                </a:solidFill>
                <a:latin typeface="Arial"/>
                <a:cs typeface="Arial"/>
              </a:rPr>
              <a:t>l</a:t>
            </a:r>
            <a:r>
              <a:rPr sz="2600" i="1" spc="20" dirty="0">
                <a:solidFill>
                  <a:srgbClr val="6C472E"/>
                </a:solidFill>
                <a:latin typeface="Arial"/>
                <a:cs typeface="Arial"/>
              </a:rPr>
              <a:t>e</a:t>
            </a:r>
            <a:r>
              <a:rPr sz="2600" i="1" spc="-200" dirty="0">
                <a:solidFill>
                  <a:srgbClr val="6C472E"/>
                </a:solidFill>
                <a:latin typeface="Arial"/>
                <a:cs typeface="Arial"/>
              </a:rPr>
              <a:t> </a:t>
            </a:r>
            <a:r>
              <a:rPr sz="2600" i="1" spc="-25" dirty="0">
                <a:solidFill>
                  <a:srgbClr val="6C472E"/>
                </a:solidFill>
                <a:latin typeface="Arial"/>
                <a:cs typeface="Arial"/>
              </a:rPr>
              <a:t>pri</a:t>
            </a:r>
            <a:r>
              <a:rPr sz="2600" i="1" spc="-40" dirty="0">
                <a:solidFill>
                  <a:srgbClr val="6C472E"/>
                </a:solidFill>
                <a:latin typeface="Arial"/>
                <a:cs typeface="Arial"/>
              </a:rPr>
              <a:t>v</a:t>
            </a:r>
            <a:r>
              <a:rPr sz="2600" i="1" spc="-70" dirty="0">
                <a:solidFill>
                  <a:srgbClr val="6C472E"/>
                </a:solidFill>
                <a:latin typeface="Arial"/>
                <a:cs typeface="Arial"/>
              </a:rPr>
              <a:t>é</a:t>
            </a:r>
            <a:endParaRPr sz="260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62278" y="2752430"/>
            <a:ext cx="2431258" cy="14587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678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237</Words>
  <Application>Microsoft Office PowerPoint</Application>
  <PresentationFormat>Grand écran</PresentationFormat>
  <Paragraphs>44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Arial MT</vt:lpstr>
      <vt:lpstr>Calibri</vt:lpstr>
      <vt:lpstr>Trebuchet MS</vt:lpstr>
      <vt:lpstr>Office Theme</vt:lpstr>
      <vt:lpstr>Enjeux et mutations des systèmes énergétiques,  le regard du géographe</vt:lpstr>
      <vt:lpstr>De la géographie … vers la géomatique</vt:lpstr>
      <vt:lpstr>Pléthore d’outils en réponse aux besoins géographiques</vt:lpstr>
      <vt:lpstr>Impliquant une multitude de formats de données</vt:lpstr>
      <vt:lpstr>Impliquant une multitude de formats de données</vt:lpstr>
      <vt:lpstr>Dans un contexte que vous ne souhaitez pas subir</vt:lpstr>
      <vt:lpstr>Une carte vaut 1000 mots !</vt:lpstr>
      <vt:lpstr>Vers une croissance des plateformes SIG</vt:lpstr>
      <vt:lpstr>La révolution des données satellitaires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Enjeux et mutations des systèmes énergétiques,  le regard du géographe</dc:title>
  <dc:creator>Félicien ROQUET</dc:creator>
  <cp:lastModifiedBy>Di Leonforte Cynthia</cp:lastModifiedBy>
  <cp:revision>2</cp:revision>
  <dcterms:created xsi:type="dcterms:W3CDTF">2024-11-26T17:13:18Z</dcterms:created>
  <dcterms:modified xsi:type="dcterms:W3CDTF">2024-12-03T09:28:44Z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2024-11-26T00:00:00Z</vt:filetime>
  </property>
  <property fmtid="{D5CDD505-2E9C-101B-9397-08002B2CF9AE}" pid="3" name="Creator">
    <vt:lpwstr>Microsoft® PowerPoint® pour Microsoft 365</vt:lpwstr>
  </property>
  <property fmtid="{D5CDD505-2E9C-101B-9397-08002B2CF9AE}" pid="4" name="LastSaved">
    <vt:filetime>2024-11-26T00:00:00Z</vt:filetime>
  </property>
</Properties>
</file>