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 id="2147483732" r:id="rId5"/>
    <p:sldMasterId id="2147483752" r:id="rId6"/>
  </p:sldMasterIdLst>
  <p:notesMasterIdLst>
    <p:notesMasterId r:id="rId22"/>
  </p:notesMasterIdLst>
  <p:sldIdLst>
    <p:sldId id="435" r:id="rId7"/>
    <p:sldId id="478" r:id="rId8"/>
    <p:sldId id="459" r:id="rId9"/>
    <p:sldId id="494" r:id="rId10"/>
    <p:sldId id="415" r:id="rId11"/>
    <p:sldId id="469" r:id="rId12"/>
    <p:sldId id="491" r:id="rId13"/>
    <p:sldId id="489" r:id="rId14"/>
    <p:sldId id="490" r:id="rId15"/>
    <p:sldId id="477" r:id="rId16"/>
    <p:sldId id="441" r:id="rId17"/>
    <p:sldId id="493" r:id="rId18"/>
    <p:sldId id="492" r:id="rId19"/>
    <p:sldId id="497" r:id="rId20"/>
    <p:sldId id="436" r:id="rId21"/>
  </p:sldIdLst>
  <p:sldSz cx="12192000" cy="6858000"/>
  <p:notesSz cx="6797675" cy="9926638"/>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Présentation" id="{C3F82492-36B6-40BA-9A80-A35087508F91}">
          <p14:sldIdLst>
            <p14:sldId id="435"/>
            <p14:sldId id="478"/>
            <p14:sldId id="459"/>
            <p14:sldId id="494"/>
            <p14:sldId id="415"/>
            <p14:sldId id="469"/>
            <p14:sldId id="491"/>
            <p14:sldId id="489"/>
            <p14:sldId id="490"/>
            <p14:sldId id="477"/>
            <p14:sldId id="441"/>
            <p14:sldId id="493"/>
            <p14:sldId id="492"/>
            <p14:sldId id="497"/>
            <p14:sldId id="436"/>
          </p14:sldIdLst>
        </p14:section>
      </p14:sectionLst>
    </p:ext>
    <p:ext uri="{EFAFB233-063F-42B5-8137-9DF3F51BA10A}">
      <p15:sldGuideLst xmlns:p15="http://schemas.microsoft.com/office/powerpoint/2012/main">
        <p15:guide id="1" orient="horz" pos="368" userDrawn="1">
          <p15:clr>
            <a:srgbClr val="A4A3A4"/>
          </p15:clr>
        </p15:guide>
        <p15:guide id="2" pos="384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6CF8206-1AE0-21D0-2AE0-49E99F40267A}" name="PAILLEY Madeline" initials="PM" userId="S::madeline.pailley@rte-france.com::f772936b-e6fc-4998-ba8c-4b2b9a3a870b" providerId="AD"/>
  <p188:author id="{7E13C59F-DA91-F9D1-336E-7B63C35CCBCE}" name="MARECHAL Cedric" initials="MC" userId="S::cedric.marechal@rte-france.com::e26b4106-7c77-481a-8dfb-72827e251f5b" providerId="AD"/>
  <p188:author id="{B0030DBB-3FE5-FA0D-3F47-34E4F70B3032}" name="ALLAIN Gwenaelle" initials="AG" userId="S::gwenaelle.allain@rte-france.com::df365036-5461-41e0-85a4-9df2be61797b" providerId="AD"/>
  <p188:author id="{50E740CC-A463-F746-486F-D243353CC8BD}" name="JAYOT Jean-Marc" initials="JJ" userId="S::jean-marc.jayot@rte-france.com::bd71b5eb-d1ea-4d9d-a652-1e08291b982d" providerId="AD"/>
  <p188:author id="{30A7FFE9-5490-6650-078C-1C389B330194}" name="PREVOT Yan" initials="PY" userId="S::yan.prevot@rte-france.com::f10bdf2c-fde4-4c53-9b5f-7370534f8f1a" providerId="AD"/>
  <p188:author id="{984382FB-9630-6D86-034A-D15080255021}" name="BUFFIERE Gilles" initials="BG" userId="S::gilles.buffiere@rte-france.com::e927cbc2-3346-4cb5-9263-af1d6bc2bf5d"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4A6D9"/>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44A2551-C293-445D-8805-4E750517CDB2}" v="415" dt="2024-11-22T16:39:28.988"/>
    <p1510:client id="{9649DE7D-0587-659E-C1CB-62E82FF3D5E1}" v="1" dt="2024-11-22T14:29:21.049"/>
    <p1510:client id="{B04D2D80-502B-DDA7-37ED-9E86FE9AC0E4}" v="22" dt="2024-11-22T15:56:13.839"/>
    <p1510:client id="{B445254B-E15C-7655-14C2-4012F2BDBFEB}" v="594" dt="2024-11-21T17:55:55.261"/>
  </p1510:revLst>
</p1510:revInfo>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1242" autoAdjust="0"/>
  </p:normalViewPr>
  <p:slideViewPr>
    <p:cSldViewPr snapToGrid="0">
      <p:cViewPr varScale="1">
        <p:scale>
          <a:sx n="89" d="100"/>
          <a:sy n="89" d="100"/>
        </p:scale>
        <p:origin x="792" y="90"/>
      </p:cViewPr>
      <p:guideLst>
        <p:guide orient="horz" pos="368"/>
        <p:guide pos="384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presProps" Target="presProps.xml"/><Relationship Id="rId28" Type="http://schemas.microsoft.com/office/2018/10/relationships/authors" Target="authors.xml"/><Relationship Id="rId10" Type="http://schemas.openxmlformats.org/officeDocument/2006/relationships/slide" Target="slides/slide4.xml"/><Relationship Id="rId19" Type="http://schemas.openxmlformats.org/officeDocument/2006/relationships/slide" Target="slides/slide13.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notesMaster" Target="notesMasters/notesMaster1.xml"/><Relationship Id="rId27" Type="http://schemas.microsoft.com/office/2015/10/relationships/revisionInfo" Target="revisionInfo.xml"/></Relationships>
</file>

<file path=ppt/diagrams/colors1.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C651B77-9296-443C-AD58-76712C5D6B6D}" type="doc">
      <dgm:prSet loTypeId="urn:microsoft.com/office/officeart/2005/8/layout/orgChart1" loCatId="hierarchy" qsTypeId="urn:microsoft.com/office/officeart/2005/8/quickstyle/simple1" qsCatId="simple" csTypeId="urn:microsoft.com/office/officeart/2005/8/colors/accent2_3" csCatId="accent2" phldr="1"/>
      <dgm:spPr/>
      <dgm:t>
        <a:bodyPr/>
        <a:lstStyle/>
        <a:p>
          <a:endParaRPr lang="fr-FR"/>
        </a:p>
      </dgm:t>
    </dgm:pt>
    <dgm:pt modelId="{319DC4BB-1629-4892-9690-7ABE2D54DE9B}">
      <dgm:prSet phldrT="[Texte]" custT="1"/>
      <dgm:spPr/>
      <dgm:t>
        <a:bodyPr/>
        <a:lstStyle/>
        <a:p>
          <a:r>
            <a:rPr lang="fr-FR" sz="1400"/>
            <a:t>Directeur</a:t>
          </a:r>
          <a:br>
            <a:rPr lang="fr-FR" sz="1400"/>
          </a:br>
          <a:r>
            <a:rPr lang="fr-FR" sz="1400"/>
            <a:t>CYBER</a:t>
          </a:r>
        </a:p>
      </dgm:t>
    </dgm:pt>
    <dgm:pt modelId="{D6C4030F-8F45-4013-ADBB-2A40CA3B9763}" type="parTrans" cxnId="{E6BAC7B3-CE67-40F1-AD8E-CFC39205488C}">
      <dgm:prSet/>
      <dgm:spPr/>
      <dgm:t>
        <a:bodyPr/>
        <a:lstStyle/>
        <a:p>
          <a:endParaRPr lang="fr-FR"/>
        </a:p>
      </dgm:t>
    </dgm:pt>
    <dgm:pt modelId="{114FE7DE-13AA-4F66-BD4D-CF0633BDA51A}" type="sibTrans" cxnId="{E6BAC7B3-CE67-40F1-AD8E-CFC39205488C}">
      <dgm:prSet/>
      <dgm:spPr/>
      <dgm:t>
        <a:bodyPr/>
        <a:lstStyle/>
        <a:p>
          <a:endParaRPr lang="fr-FR"/>
        </a:p>
      </dgm:t>
    </dgm:pt>
    <dgm:pt modelId="{BF5B2362-AF9F-4174-A3D5-0060D14CB2B6}">
      <dgm:prSet phldrT="[Texte]" custT="1"/>
      <dgm:spPr>
        <a:solidFill>
          <a:srgbClr val="43B0B0"/>
        </a:solidFill>
      </dgm:spPr>
      <dgm:t>
        <a:bodyPr/>
        <a:lstStyle/>
        <a:p>
          <a:r>
            <a:rPr lang="fr-FR" sz="1200" b="1"/>
            <a:t>Etat Major</a:t>
          </a:r>
        </a:p>
      </dgm:t>
    </dgm:pt>
    <dgm:pt modelId="{9E8BC49D-23F9-4C47-B6EB-30145CF89A07}" type="parTrans" cxnId="{A9F5B800-4230-4FA8-9C69-93D433200FA5}">
      <dgm:prSet/>
      <dgm:spPr/>
      <dgm:t>
        <a:bodyPr/>
        <a:lstStyle/>
        <a:p>
          <a:endParaRPr lang="fr-FR"/>
        </a:p>
      </dgm:t>
    </dgm:pt>
    <dgm:pt modelId="{348E4B40-B73D-4AC1-B272-528C121CA161}" type="sibTrans" cxnId="{A9F5B800-4230-4FA8-9C69-93D433200FA5}">
      <dgm:prSet/>
      <dgm:spPr/>
      <dgm:t>
        <a:bodyPr/>
        <a:lstStyle/>
        <a:p>
          <a:endParaRPr lang="fr-FR"/>
        </a:p>
      </dgm:t>
    </dgm:pt>
    <dgm:pt modelId="{D15B88FA-47A8-4B04-9AE3-BF8C5ABD1570}">
      <dgm:prSet phldrT="[Texte]" custT="1"/>
      <dgm:spPr>
        <a:solidFill>
          <a:schemeClr val="bg2"/>
        </a:solidFill>
      </dgm:spPr>
      <dgm:t>
        <a:bodyPr/>
        <a:lstStyle/>
        <a:p>
          <a:r>
            <a:rPr lang="fr-FR" sz="1200" dirty="0"/>
            <a:t>Risque Management</a:t>
          </a:r>
        </a:p>
      </dgm:t>
      <dgm:extLst>
        <a:ext uri="{E40237B7-FDA0-4F09-8148-C483321AD2D9}">
          <dgm14:cNvPr xmlns:dgm14="http://schemas.microsoft.com/office/drawing/2010/diagram" id="0" name="">
            <a:hlinkClick xmlns:r="http://schemas.openxmlformats.org/officeDocument/2006/relationships" r:id="" action="ppaction://noaction"/>
          </dgm14:cNvPr>
        </a:ext>
      </dgm:extLst>
    </dgm:pt>
    <dgm:pt modelId="{94F5F7BA-3346-42EE-954A-58FBDE33E47F}" type="parTrans" cxnId="{9607B75D-073B-435C-AA9D-E16A5771AB93}">
      <dgm:prSet/>
      <dgm:spPr/>
      <dgm:t>
        <a:bodyPr/>
        <a:lstStyle/>
        <a:p>
          <a:endParaRPr lang="fr-FR"/>
        </a:p>
      </dgm:t>
    </dgm:pt>
    <dgm:pt modelId="{0448A3C6-24D8-4D93-94E8-093029C91916}" type="sibTrans" cxnId="{9607B75D-073B-435C-AA9D-E16A5771AB93}">
      <dgm:prSet/>
      <dgm:spPr/>
      <dgm:t>
        <a:bodyPr/>
        <a:lstStyle/>
        <a:p>
          <a:endParaRPr lang="fr-FR"/>
        </a:p>
      </dgm:t>
    </dgm:pt>
    <dgm:pt modelId="{D440C7FD-9F92-46EA-8A0F-E47779FCAED5}" type="asst">
      <dgm:prSet phldrT="[Texte]" custT="1"/>
      <dgm:spPr/>
      <dgm:t>
        <a:bodyPr/>
        <a:lstStyle/>
        <a:p>
          <a:r>
            <a:rPr lang="fr-FR" sz="1400"/>
            <a:t>RSSI</a:t>
          </a:r>
        </a:p>
      </dgm:t>
      <dgm:extLst>
        <a:ext uri="{E40237B7-FDA0-4F09-8148-C483321AD2D9}">
          <dgm14:cNvPr xmlns:dgm14="http://schemas.microsoft.com/office/drawing/2010/diagram" id="0" name="">
            <a:hlinkClick xmlns:r="http://schemas.openxmlformats.org/officeDocument/2006/relationships" r:id="" action="ppaction://noaction"/>
          </dgm14:cNvPr>
        </a:ext>
      </dgm:extLst>
    </dgm:pt>
    <dgm:pt modelId="{C235B590-AE32-45EC-8EDF-0327D1EE2B71}" type="parTrans" cxnId="{2AA1B44B-B795-4966-A776-E21AB05D2B46}">
      <dgm:prSet/>
      <dgm:spPr/>
      <dgm:t>
        <a:bodyPr/>
        <a:lstStyle/>
        <a:p>
          <a:endParaRPr lang="fr-FR"/>
        </a:p>
      </dgm:t>
    </dgm:pt>
    <dgm:pt modelId="{243DE4CA-BE13-4FE6-B723-BED37A2E2EC3}" type="sibTrans" cxnId="{2AA1B44B-B795-4966-A776-E21AB05D2B46}">
      <dgm:prSet/>
      <dgm:spPr/>
      <dgm:t>
        <a:bodyPr/>
        <a:lstStyle/>
        <a:p>
          <a:endParaRPr lang="fr-FR"/>
        </a:p>
      </dgm:t>
    </dgm:pt>
    <dgm:pt modelId="{17AC3B22-AE67-4E4C-BDE8-0BB10D96F37D}">
      <dgm:prSet phldrT="[Texte]" custT="1"/>
      <dgm:spPr>
        <a:solidFill>
          <a:schemeClr val="bg2"/>
        </a:solidFill>
      </dgm:spPr>
      <dgm:t>
        <a:bodyPr/>
        <a:lstStyle/>
        <a:p>
          <a:r>
            <a:rPr lang="fr-FR" sz="1200" b="1" err="1"/>
            <a:t>Factory</a:t>
          </a:r>
          <a:endParaRPr lang="fr-FR" sz="1200" b="1"/>
        </a:p>
      </dgm:t>
      <dgm:extLst>
        <a:ext uri="{E40237B7-FDA0-4F09-8148-C483321AD2D9}">
          <dgm14:cNvPr xmlns:dgm14="http://schemas.microsoft.com/office/drawing/2010/diagram" id="0" name="">
            <a:hlinkClick xmlns:r="http://schemas.openxmlformats.org/officeDocument/2006/relationships" r:id="" action="ppaction://noaction"/>
          </dgm14:cNvPr>
        </a:ext>
      </dgm:extLst>
    </dgm:pt>
    <dgm:pt modelId="{B5CA2A3E-E88B-4176-A8BA-5E8CC5A13D4A}" type="parTrans" cxnId="{51D64A5F-FC87-496D-8E07-EB87EADEF658}">
      <dgm:prSet/>
      <dgm:spPr/>
      <dgm:t>
        <a:bodyPr/>
        <a:lstStyle/>
        <a:p>
          <a:endParaRPr lang="fr-FR"/>
        </a:p>
      </dgm:t>
    </dgm:pt>
    <dgm:pt modelId="{52BA2F8C-E7BC-4785-B090-3F632D0BB8DB}" type="sibTrans" cxnId="{51D64A5F-FC87-496D-8E07-EB87EADEF658}">
      <dgm:prSet/>
      <dgm:spPr/>
      <dgm:t>
        <a:bodyPr/>
        <a:lstStyle/>
        <a:p>
          <a:endParaRPr lang="fr-FR"/>
        </a:p>
      </dgm:t>
    </dgm:pt>
    <dgm:pt modelId="{31754A17-D49C-4628-A5A4-F8DABD8DA0C4}">
      <dgm:prSet custT="1"/>
      <dgm:spPr>
        <a:solidFill>
          <a:schemeClr val="bg2"/>
        </a:solidFill>
      </dgm:spPr>
      <dgm:t>
        <a:bodyPr/>
        <a:lstStyle/>
        <a:p>
          <a:r>
            <a:rPr lang="fr-FR" sz="1200" dirty="0"/>
            <a:t>Compliance</a:t>
          </a:r>
        </a:p>
      </dgm:t>
      <dgm:extLst>
        <a:ext uri="{E40237B7-FDA0-4F09-8148-C483321AD2D9}">
          <dgm14:cNvPr xmlns:dgm14="http://schemas.microsoft.com/office/drawing/2010/diagram" id="0" name="">
            <a:hlinkClick xmlns:r="http://schemas.openxmlformats.org/officeDocument/2006/relationships" r:id="" action="ppaction://noaction"/>
          </dgm14:cNvPr>
        </a:ext>
      </dgm:extLst>
    </dgm:pt>
    <dgm:pt modelId="{5063BDFF-7EAE-4FDC-AAAB-5F009121F608}" type="parTrans" cxnId="{0E21FDF7-77A1-47CA-B41A-26A9750EAFC1}">
      <dgm:prSet/>
      <dgm:spPr/>
      <dgm:t>
        <a:bodyPr/>
        <a:lstStyle/>
        <a:p>
          <a:endParaRPr lang="fr-FR"/>
        </a:p>
      </dgm:t>
    </dgm:pt>
    <dgm:pt modelId="{4F66DCF9-0FC1-457F-9E7B-F2F7C78A7C12}" type="sibTrans" cxnId="{0E21FDF7-77A1-47CA-B41A-26A9750EAFC1}">
      <dgm:prSet/>
      <dgm:spPr/>
      <dgm:t>
        <a:bodyPr/>
        <a:lstStyle/>
        <a:p>
          <a:endParaRPr lang="fr-FR"/>
        </a:p>
      </dgm:t>
    </dgm:pt>
    <dgm:pt modelId="{D82FF04D-8088-4AED-8730-5AA103886643}">
      <dgm:prSet custT="1"/>
      <dgm:spPr>
        <a:solidFill>
          <a:schemeClr val="bg2"/>
        </a:solidFill>
      </dgm:spPr>
      <dgm:t>
        <a:bodyPr/>
        <a:lstStyle/>
        <a:p>
          <a:r>
            <a:rPr lang="fr-FR" sz="1200" b="1" dirty="0"/>
            <a:t>Etude &amp; Projet</a:t>
          </a:r>
        </a:p>
      </dgm:t>
      <dgm:extLst>
        <a:ext uri="{E40237B7-FDA0-4F09-8148-C483321AD2D9}">
          <dgm14:cNvPr xmlns:dgm14="http://schemas.microsoft.com/office/drawing/2010/diagram" id="0" name="">
            <a:hlinkClick xmlns:r="http://schemas.openxmlformats.org/officeDocument/2006/relationships" r:id="" action="ppaction://noaction"/>
          </dgm14:cNvPr>
        </a:ext>
      </dgm:extLst>
    </dgm:pt>
    <dgm:pt modelId="{F542DC47-77D8-406D-AD05-73E9A44CA129}" type="parTrans" cxnId="{94A8261D-F27F-4ACC-8158-B67FEA382355}">
      <dgm:prSet/>
      <dgm:spPr/>
      <dgm:t>
        <a:bodyPr/>
        <a:lstStyle/>
        <a:p>
          <a:endParaRPr lang="fr-FR"/>
        </a:p>
      </dgm:t>
    </dgm:pt>
    <dgm:pt modelId="{8F6FFFBD-F35F-4A36-80DC-55C7ADB94270}" type="sibTrans" cxnId="{94A8261D-F27F-4ACC-8158-B67FEA382355}">
      <dgm:prSet/>
      <dgm:spPr/>
      <dgm:t>
        <a:bodyPr/>
        <a:lstStyle/>
        <a:p>
          <a:endParaRPr lang="fr-FR"/>
        </a:p>
      </dgm:t>
    </dgm:pt>
    <dgm:pt modelId="{B61DEFC6-39F0-448B-8469-9712157C019B}">
      <dgm:prSet custT="1"/>
      <dgm:spPr>
        <a:solidFill>
          <a:schemeClr val="bg2"/>
        </a:solidFill>
      </dgm:spPr>
      <dgm:t>
        <a:bodyPr/>
        <a:lstStyle/>
        <a:p>
          <a:r>
            <a:rPr lang="fr-FR" sz="1200"/>
            <a:t>Défense</a:t>
          </a:r>
          <a:endParaRPr lang="fr-FR" sz="1200" b="1"/>
        </a:p>
      </dgm:t>
      <dgm:extLst>
        <a:ext uri="{E40237B7-FDA0-4F09-8148-C483321AD2D9}">
          <dgm14:cNvPr xmlns:dgm14="http://schemas.microsoft.com/office/drawing/2010/diagram" id="0" name="">
            <a:hlinkClick xmlns:r="http://schemas.openxmlformats.org/officeDocument/2006/relationships" r:id="" action="ppaction://noaction"/>
          </dgm14:cNvPr>
        </a:ext>
      </dgm:extLst>
    </dgm:pt>
    <dgm:pt modelId="{51446384-AC12-4CF5-A3F2-42555887C9E6}" type="parTrans" cxnId="{113F0A80-D8E9-4CD2-9C77-6D20F66B846D}">
      <dgm:prSet/>
      <dgm:spPr/>
      <dgm:t>
        <a:bodyPr/>
        <a:lstStyle/>
        <a:p>
          <a:endParaRPr lang="fr-FR"/>
        </a:p>
      </dgm:t>
    </dgm:pt>
    <dgm:pt modelId="{5B427DFE-F09E-4DB4-A395-2151441463B7}" type="sibTrans" cxnId="{113F0A80-D8E9-4CD2-9C77-6D20F66B846D}">
      <dgm:prSet/>
      <dgm:spPr/>
      <dgm:t>
        <a:bodyPr/>
        <a:lstStyle/>
        <a:p>
          <a:endParaRPr lang="fr-FR"/>
        </a:p>
      </dgm:t>
    </dgm:pt>
    <dgm:pt modelId="{E5CBEC69-7C73-4301-AD63-5BF0EA2884E0}" type="pres">
      <dgm:prSet presAssocID="{AC651B77-9296-443C-AD58-76712C5D6B6D}" presName="hierChild1" presStyleCnt="0">
        <dgm:presLayoutVars>
          <dgm:orgChart val="1"/>
          <dgm:chPref val="1"/>
          <dgm:dir/>
          <dgm:animOne val="branch"/>
          <dgm:animLvl val="lvl"/>
          <dgm:resizeHandles/>
        </dgm:presLayoutVars>
      </dgm:prSet>
      <dgm:spPr/>
    </dgm:pt>
    <dgm:pt modelId="{C7110B95-049B-48C1-89D8-6D6744DC675C}" type="pres">
      <dgm:prSet presAssocID="{319DC4BB-1629-4892-9690-7ABE2D54DE9B}" presName="hierRoot1" presStyleCnt="0">
        <dgm:presLayoutVars>
          <dgm:hierBranch val="init"/>
        </dgm:presLayoutVars>
      </dgm:prSet>
      <dgm:spPr/>
    </dgm:pt>
    <dgm:pt modelId="{92787C7B-6420-4020-B64F-599E154F6C65}" type="pres">
      <dgm:prSet presAssocID="{319DC4BB-1629-4892-9690-7ABE2D54DE9B}" presName="rootComposite1" presStyleCnt="0"/>
      <dgm:spPr/>
    </dgm:pt>
    <dgm:pt modelId="{6D045F3A-9859-4A65-86C6-58F8264835CA}" type="pres">
      <dgm:prSet presAssocID="{319DC4BB-1629-4892-9690-7ABE2D54DE9B}" presName="rootText1" presStyleLbl="node0" presStyleIdx="0" presStyleCnt="1">
        <dgm:presLayoutVars>
          <dgm:chPref val="3"/>
        </dgm:presLayoutVars>
      </dgm:prSet>
      <dgm:spPr>
        <a:solidFill>
          <a:schemeClr val="accent6"/>
        </a:solidFill>
      </dgm:spPr>
    </dgm:pt>
    <dgm:pt modelId="{E5026272-3076-4B66-AE1F-E34077398974}" type="pres">
      <dgm:prSet presAssocID="{319DC4BB-1629-4892-9690-7ABE2D54DE9B}" presName="rootConnector1" presStyleLbl="node1" presStyleIdx="0" presStyleCnt="0"/>
      <dgm:spPr/>
    </dgm:pt>
    <dgm:pt modelId="{FE0EB3D5-FD11-4256-9F0E-876ED2C5E474}" type="pres">
      <dgm:prSet presAssocID="{319DC4BB-1629-4892-9690-7ABE2D54DE9B}" presName="hierChild2" presStyleCnt="0"/>
      <dgm:spPr/>
    </dgm:pt>
    <dgm:pt modelId="{9481AB54-772F-4CF0-93B8-AD983F178CFF}" type="pres">
      <dgm:prSet presAssocID="{9E8BC49D-23F9-4C47-B6EB-30145CF89A07}" presName="Name37" presStyleLbl="parChTrans1D2" presStyleIdx="0" presStyleCnt="7"/>
      <dgm:spPr/>
    </dgm:pt>
    <dgm:pt modelId="{CCBE423A-1589-45FC-AE3B-CFD2600C252A}" type="pres">
      <dgm:prSet presAssocID="{BF5B2362-AF9F-4174-A3D5-0060D14CB2B6}" presName="hierRoot2" presStyleCnt="0">
        <dgm:presLayoutVars>
          <dgm:hierBranch val="init"/>
        </dgm:presLayoutVars>
      </dgm:prSet>
      <dgm:spPr/>
    </dgm:pt>
    <dgm:pt modelId="{B154D67F-0771-4EF0-BF17-59758E7E02F5}" type="pres">
      <dgm:prSet presAssocID="{BF5B2362-AF9F-4174-A3D5-0060D14CB2B6}" presName="rootComposite" presStyleCnt="0"/>
      <dgm:spPr/>
    </dgm:pt>
    <dgm:pt modelId="{0AB67589-B621-4DE1-92A1-05FCC19112E0}" type="pres">
      <dgm:prSet presAssocID="{BF5B2362-AF9F-4174-A3D5-0060D14CB2B6}" presName="rootText" presStyleLbl="node2" presStyleIdx="0" presStyleCnt="6">
        <dgm:presLayoutVars>
          <dgm:chPref val="3"/>
        </dgm:presLayoutVars>
      </dgm:prSet>
      <dgm:spPr>
        <a:solidFill>
          <a:schemeClr val="accent1">
            <a:lumMod val="50000"/>
          </a:schemeClr>
        </a:solidFill>
      </dgm:spPr>
    </dgm:pt>
    <dgm:pt modelId="{9DA277DA-B1DF-4A1A-BC42-8355ED0A348B}" type="pres">
      <dgm:prSet presAssocID="{BF5B2362-AF9F-4174-A3D5-0060D14CB2B6}" presName="rootConnector" presStyleLbl="node2" presStyleIdx="0" presStyleCnt="6"/>
      <dgm:spPr/>
    </dgm:pt>
    <dgm:pt modelId="{58AB5E16-F0B1-47FC-9398-8B4DDEDE15B1}" type="pres">
      <dgm:prSet presAssocID="{BF5B2362-AF9F-4174-A3D5-0060D14CB2B6}" presName="hierChild4" presStyleCnt="0"/>
      <dgm:spPr/>
    </dgm:pt>
    <dgm:pt modelId="{4C673A86-B08A-441C-83E0-BC045990995A}" type="pres">
      <dgm:prSet presAssocID="{BF5B2362-AF9F-4174-A3D5-0060D14CB2B6}" presName="hierChild5" presStyleCnt="0"/>
      <dgm:spPr/>
    </dgm:pt>
    <dgm:pt modelId="{509ABDA1-9ADC-4C77-9658-738DE38678E7}" type="pres">
      <dgm:prSet presAssocID="{94F5F7BA-3346-42EE-954A-58FBDE33E47F}" presName="Name37" presStyleLbl="parChTrans1D2" presStyleIdx="1" presStyleCnt="7"/>
      <dgm:spPr/>
    </dgm:pt>
    <dgm:pt modelId="{8483B97C-3746-49DF-BE97-808DD72D0CE3}" type="pres">
      <dgm:prSet presAssocID="{D15B88FA-47A8-4B04-9AE3-BF8C5ABD1570}" presName="hierRoot2" presStyleCnt="0">
        <dgm:presLayoutVars>
          <dgm:hierBranch val="init"/>
        </dgm:presLayoutVars>
      </dgm:prSet>
      <dgm:spPr/>
    </dgm:pt>
    <dgm:pt modelId="{0CE3A51E-FFC6-4F2F-A88E-FD7174C96C12}" type="pres">
      <dgm:prSet presAssocID="{D15B88FA-47A8-4B04-9AE3-BF8C5ABD1570}" presName="rootComposite" presStyleCnt="0"/>
      <dgm:spPr/>
    </dgm:pt>
    <dgm:pt modelId="{D55A3275-C04E-47A8-9647-3876FC91C00C}" type="pres">
      <dgm:prSet presAssocID="{D15B88FA-47A8-4B04-9AE3-BF8C5ABD1570}" presName="rootText" presStyleLbl="node2" presStyleIdx="1" presStyleCnt="6">
        <dgm:presLayoutVars>
          <dgm:chPref val="3"/>
        </dgm:presLayoutVars>
      </dgm:prSet>
      <dgm:spPr>
        <a:solidFill>
          <a:schemeClr val="tx2"/>
        </a:solidFill>
      </dgm:spPr>
    </dgm:pt>
    <dgm:pt modelId="{93115376-A4BE-4124-9001-B03C0464A785}" type="pres">
      <dgm:prSet presAssocID="{D15B88FA-47A8-4B04-9AE3-BF8C5ABD1570}" presName="rootConnector" presStyleLbl="node2" presStyleIdx="1" presStyleCnt="6"/>
      <dgm:spPr/>
    </dgm:pt>
    <dgm:pt modelId="{406ADA32-A67C-4B92-AFFF-39BA45F925DE}" type="pres">
      <dgm:prSet presAssocID="{D15B88FA-47A8-4B04-9AE3-BF8C5ABD1570}" presName="hierChild4" presStyleCnt="0"/>
      <dgm:spPr/>
    </dgm:pt>
    <dgm:pt modelId="{FBB9731C-D109-4924-8409-C1E8414B1141}" type="pres">
      <dgm:prSet presAssocID="{D15B88FA-47A8-4B04-9AE3-BF8C5ABD1570}" presName="hierChild5" presStyleCnt="0"/>
      <dgm:spPr/>
    </dgm:pt>
    <dgm:pt modelId="{CFA7F9AA-3F7B-4678-B0CE-1D9AD1BCF633}" type="pres">
      <dgm:prSet presAssocID="{5063BDFF-7EAE-4FDC-AAAB-5F009121F608}" presName="Name37" presStyleLbl="parChTrans1D2" presStyleIdx="2" presStyleCnt="7"/>
      <dgm:spPr/>
    </dgm:pt>
    <dgm:pt modelId="{D9DDBEFE-9627-47F0-BBFA-78657AA553E4}" type="pres">
      <dgm:prSet presAssocID="{31754A17-D49C-4628-A5A4-F8DABD8DA0C4}" presName="hierRoot2" presStyleCnt="0">
        <dgm:presLayoutVars>
          <dgm:hierBranch val="init"/>
        </dgm:presLayoutVars>
      </dgm:prSet>
      <dgm:spPr/>
    </dgm:pt>
    <dgm:pt modelId="{EC24B4FF-2ECF-4A27-A6CB-968022CEB4E7}" type="pres">
      <dgm:prSet presAssocID="{31754A17-D49C-4628-A5A4-F8DABD8DA0C4}" presName="rootComposite" presStyleCnt="0"/>
      <dgm:spPr/>
    </dgm:pt>
    <dgm:pt modelId="{A2D298A3-5174-430E-BDFC-0F14A9A72BF4}" type="pres">
      <dgm:prSet presAssocID="{31754A17-D49C-4628-A5A4-F8DABD8DA0C4}" presName="rootText" presStyleLbl="node2" presStyleIdx="2" presStyleCnt="6">
        <dgm:presLayoutVars>
          <dgm:chPref val="3"/>
        </dgm:presLayoutVars>
      </dgm:prSet>
      <dgm:spPr>
        <a:solidFill>
          <a:schemeClr val="tx2"/>
        </a:solidFill>
      </dgm:spPr>
    </dgm:pt>
    <dgm:pt modelId="{FCB803F8-B8DB-434C-9441-6DB68B76B4B3}" type="pres">
      <dgm:prSet presAssocID="{31754A17-D49C-4628-A5A4-F8DABD8DA0C4}" presName="rootConnector" presStyleLbl="node2" presStyleIdx="2" presStyleCnt="6"/>
      <dgm:spPr/>
    </dgm:pt>
    <dgm:pt modelId="{9683D23E-35AB-49D7-AC5E-6A7082BB7BCE}" type="pres">
      <dgm:prSet presAssocID="{31754A17-D49C-4628-A5A4-F8DABD8DA0C4}" presName="hierChild4" presStyleCnt="0"/>
      <dgm:spPr/>
    </dgm:pt>
    <dgm:pt modelId="{DFEB61BA-C0CD-4DAC-8B1D-D4710833CC34}" type="pres">
      <dgm:prSet presAssocID="{31754A17-D49C-4628-A5A4-F8DABD8DA0C4}" presName="hierChild5" presStyleCnt="0"/>
      <dgm:spPr/>
    </dgm:pt>
    <dgm:pt modelId="{937B4DB1-1EDE-47C8-900E-2DD58C2F6566}" type="pres">
      <dgm:prSet presAssocID="{51446384-AC12-4CF5-A3F2-42555887C9E6}" presName="Name37" presStyleLbl="parChTrans1D2" presStyleIdx="3" presStyleCnt="7"/>
      <dgm:spPr/>
    </dgm:pt>
    <dgm:pt modelId="{E4AB15D8-19C0-479F-B896-FAFF1BB1809C}" type="pres">
      <dgm:prSet presAssocID="{B61DEFC6-39F0-448B-8469-9712157C019B}" presName="hierRoot2" presStyleCnt="0">
        <dgm:presLayoutVars>
          <dgm:hierBranch val="init"/>
        </dgm:presLayoutVars>
      </dgm:prSet>
      <dgm:spPr/>
    </dgm:pt>
    <dgm:pt modelId="{7191F3A6-3EEF-4F0D-BD45-3B3BA56859E0}" type="pres">
      <dgm:prSet presAssocID="{B61DEFC6-39F0-448B-8469-9712157C019B}" presName="rootComposite" presStyleCnt="0"/>
      <dgm:spPr/>
    </dgm:pt>
    <dgm:pt modelId="{3755548E-47FF-4B7E-B674-60B5AAF9602C}" type="pres">
      <dgm:prSet presAssocID="{B61DEFC6-39F0-448B-8469-9712157C019B}" presName="rootText" presStyleLbl="node2" presStyleIdx="3" presStyleCnt="6">
        <dgm:presLayoutVars>
          <dgm:chPref val="3"/>
        </dgm:presLayoutVars>
      </dgm:prSet>
      <dgm:spPr>
        <a:solidFill>
          <a:schemeClr val="tx2"/>
        </a:solidFill>
      </dgm:spPr>
    </dgm:pt>
    <dgm:pt modelId="{2E3E4E4C-246C-4005-BC1C-0308B8BDD4CC}" type="pres">
      <dgm:prSet presAssocID="{B61DEFC6-39F0-448B-8469-9712157C019B}" presName="rootConnector" presStyleLbl="node2" presStyleIdx="3" presStyleCnt="6"/>
      <dgm:spPr/>
    </dgm:pt>
    <dgm:pt modelId="{7D9D462B-AE84-40F5-90B8-FF294D890F5E}" type="pres">
      <dgm:prSet presAssocID="{B61DEFC6-39F0-448B-8469-9712157C019B}" presName="hierChild4" presStyleCnt="0"/>
      <dgm:spPr/>
    </dgm:pt>
    <dgm:pt modelId="{A52D70CB-59D5-4F3D-8163-979ADD6A1F0A}" type="pres">
      <dgm:prSet presAssocID="{B61DEFC6-39F0-448B-8469-9712157C019B}" presName="hierChild5" presStyleCnt="0"/>
      <dgm:spPr/>
    </dgm:pt>
    <dgm:pt modelId="{488FBCC3-79A2-4CF0-9521-324DC9BECC0A}" type="pres">
      <dgm:prSet presAssocID="{F542DC47-77D8-406D-AD05-73E9A44CA129}" presName="Name37" presStyleLbl="parChTrans1D2" presStyleIdx="4" presStyleCnt="7"/>
      <dgm:spPr/>
    </dgm:pt>
    <dgm:pt modelId="{F30CAB3C-AB58-4BB2-9BB5-A61587AF6A7F}" type="pres">
      <dgm:prSet presAssocID="{D82FF04D-8088-4AED-8730-5AA103886643}" presName="hierRoot2" presStyleCnt="0">
        <dgm:presLayoutVars>
          <dgm:hierBranch val="init"/>
        </dgm:presLayoutVars>
      </dgm:prSet>
      <dgm:spPr/>
    </dgm:pt>
    <dgm:pt modelId="{58D7BF90-3722-4461-A96B-F42A22DA5EF0}" type="pres">
      <dgm:prSet presAssocID="{D82FF04D-8088-4AED-8730-5AA103886643}" presName="rootComposite" presStyleCnt="0"/>
      <dgm:spPr/>
    </dgm:pt>
    <dgm:pt modelId="{DC31A30F-B879-4414-BCDC-44293307DE06}" type="pres">
      <dgm:prSet presAssocID="{D82FF04D-8088-4AED-8730-5AA103886643}" presName="rootText" presStyleLbl="node2" presStyleIdx="4" presStyleCnt="6">
        <dgm:presLayoutVars>
          <dgm:chPref val="3"/>
        </dgm:presLayoutVars>
      </dgm:prSet>
      <dgm:spPr>
        <a:solidFill>
          <a:schemeClr val="tx2"/>
        </a:solidFill>
      </dgm:spPr>
    </dgm:pt>
    <dgm:pt modelId="{80F51526-0200-4DA1-AB09-8420C279F9BE}" type="pres">
      <dgm:prSet presAssocID="{D82FF04D-8088-4AED-8730-5AA103886643}" presName="rootConnector" presStyleLbl="node2" presStyleIdx="4" presStyleCnt="6"/>
      <dgm:spPr/>
    </dgm:pt>
    <dgm:pt modelId="{1DBD9684-7361-4214-8648-32F7D222E839}" type="pres">
      <dgm:prSet presAssocID="{D82FF04D-8088-4AED-8730-5AA103886643}" presName="hierChild4" presStyleCnt="0"/>
      <dgm:spPr/>
    </dgm:pt>
    <dgm:pt modelId="{FD1847E6-1214-4E97-B575-4160870DB776}" type="pres">
      <dgm:prSet presAssocID="{D82FF04D-8088-4AED-8730-5AA103886643}" presName="hierChild5" presStyleCnt="0"/>
      <dgm:spPr/>
    </dgm:pt>
    <dgm:pt modelId="{4E66FDAA-770D-41F1-9201-30DDD415371B}" type="pres">
      <dgm:prSet presAssocID="{B5CA2A3E-E88B-4176-A8BA-5E8CC5A13D4A}" presName="Name37" presStyleLbl="parChTrans1D2" presStyleIdx="5" presStyleCnt="7"/>
      <dgm:spPr/>
    </dgm:pt>
    <dgm:pt modelId="{852F680A-81E6-47EF-AF6D-A503FFBB54BC}" type="pres">
      <dgm:prSet presAssocID="{17AC3B22-AE67-4E4C-BDE8-0BB10D96F37D}" presName="hierRoot2" presStyleCnt="0">
        <dgm:presLayoutVars>
          <dgm:hierBranch val="init"/>
        </dgm:presLayoutVars>
      </dgm:prSet>
      <dgm:spPr/>
    </dgm:pt>
    <dgm:pt modelId="{B62CD6FB-1274-4726-A291-04850E527557}" type="pres">
      <dgm:prSet presAssocID="{17AC3B22-AE67-4E4C-BDE8-0BB10D96F37D}" presName="rootComposite" presStyleCnt="0"/>
      <dgm:spPr/>
    </dgm:pt>
    <dgm:pt modelId="{07B9973D-6455-4643-A50E-0288BF133A76}" type="pres">
      <dgm:prSet presAssocID="{17AC3B22-AE67-4E4C-BDE8-0BB10D96F37D}" presName="rootText" presStyleLbl="node2" presStyleIdx="5" presStyleCnt="6">
        <dgm:presLayoutVars>
          <dgm:chPref val="3"/>
        </dgm:presLayoutVars>
      </dgm:prSet>
      <dgm:spPr>
        <a:solidFill>
          <a:schemeClr val="tx2"/>
        </a:solidFill>
      </dgm:spPr>
    </dgm:pt>
    <dgm:pt modelId="{3A94CF00-EA30-4E6E-A777-ED9D215D3BCB}" type="pres">
      <dgm:prSet presAssocID="{17AC3B22-AE67-4E4C-BDE8-0BB10D96F37D}" presName="rootConnector" presStyleLbl="node2" presStyleIdx="5" presStyleCnt="6"/>
      <dgm:spPr/>
    </dgm:pt>
    <dgm:pt modelId="{CE9408B2-DBA8-43EE-8CA8-76BD2D3E1DEA}" type="pres">
      <dgm:prSet presAssocID="{17AC3B22-AE67-4E4C-BDE8-0BB10D96F37D}" presName="hierChild4" presStyleCnt="0"/>
      <dgm:spPr/>
    </dgm:pt>
    <dgm:pt modelId="{F8B75D48-0691-4B21-A848-B54837A32630}" type="pres">
      <dgm:prSet presAssocID="{17AC3B22-AE67-4E4C-BDE8-0BB10D96F37D}" presName="hierChild5" presStyleCnt="0"/>
      <dgm:spPr/>
    </dgm:pt>
    <dgm:pt modelId="{AF4C6349-11E4-493D-AB47-B94F1C691B0B}" type="pres">
      <dgm:prSet presAssocID="{319DC4BB-1629-4892-9690-7ABE2D54DE9B}" presName="hierChild3" presStyleCnt="0"/>
      <dgm:spPr/>
    </dgm:pt>
    <dgm:pt modelId="{A9E45E28-F409-4D4C-8DF8-75467A5DE253}" type="pres">
      <dgm:prSet presAssocID="{C235B590-AE32-45EC-8EDF-0327D1EE2B71}" presName="Name111" presStyleLbl="parChTrans1D2" presStyleIdx="6" presStyleCnt="7"/>
      <dgm:spPr/>
    </dgm:pt>
    <dgm:pt modelId="{D12C8976-D44F-433B-8511-29B9852C83AF}" type="pres">
      <dgm:prSet presAssocID="{D440C7FD-9F92-46EA-8A0F-E47779FCAED5}" presName="hierRoot3" presStyleCnt="0">
        <dgm:presLayoutVars>
          <dgm:hierBranch val="init"/>
        </dgm:presLayoutVars>
      </dgm:prSet>
      <dgm:spPr/>
    </dgm:pt>
    <dgm:pt modelId="{A2B81478-E709-47AC-92F3-C306D66E0CBA}" type="pres">
      <dgm:prSet presAssocID="{D440C7FD-9F92-46EA-8A0F-E47779FCAED5}" presName="rootComposite3" presStyleCnt="0"/>
      <dgm:spPr/>
    </dgm:pt>
    <dgm:pt modelId="{842DF460-A5F4-45CD-AEAC-76629BA7FE67}" type="pres">
      <dgm:prSet presAssocID="{D440C7FD-9F92-46EA-8A0F-E47779FCAED5}" presName="rootText3" presStyleLbl="asst1" presStyleIdx="0" presStyleCnt="1" custScaleX="128879" custLinFactNeighborX="-31436" custLinFactNeighborY="-24268">
        <dgm:presLayoutVars>
          <dgm:chPref val="3"/>
        </dgm:presLayoutVars>
      </dgm:prSet>
      <dgm:spPr>
        <a:solidFill>
          <a:schemeClr val="accent6"/>
        </a:solidFill>
      </dgm:spPr>
    </dgm:pt>
    <dgm:pt modelId="{2DFD1CBE-E8B1-464E-9648-1580FC041765}" type="pres">
      <dgm:prSet presAssocID="{D440C7FD-9F92-46EA-8A0F-E47779FCAED5}" presName="rootConnector3" presStyleLbl="asst1" presStyleIdx="0" presStyleCnt="1"/>
      <dgm:spPr/>
    </dgm:pt>
    <dgm:pt modelId="{CFEFA8AA-5720-4040-8F18-132639D5CE3E}" type="pres">
      <dgm:prSet presAssocID="{D440C7FD-9F92-46EA-8A0F-E47779FCAED5}" presName="hierChild6" presStyleCnt="0"/>
      <dgm:spPr/>
    </dgm:pt>
    <dgm:pt modelId="{8560DB12-A348-4871-B63B-7AA78B1760F1}" type="pres">
      <dgm:prSet presAssocID="{D440C7FD-9F92-46EA-8A0F-E47779FCAED5}" presName="hierChild7" presStyleCnt="0"/>
      <dgm:spPr/>
    </dgm:pt>
  </dgm:ptLst>
  <dgm:cxnLst>
    <dgm:cxn modelId="{A9F5B800-4230-4FA8-9C69-93D433200FA5}" srcId="{319DC4BB-1629-4892-9690-7ABE2D54DE9B}" destId="{BF5B2362-AF9F-4174-A3D5-0060D14CB2B6}" srcOrd="1" destOrd="0" parTransId="{9E8BC49D-23F9-4C47-B6EB-30145CF89A07}" sibTransId="{348E4B40-B73D-4AC1-B272-528C121CA161}"/>
    <dgm:cxn modelId="{18CFD10C-5F15-4D3B-9345-64DA06A3FFFF}" type="presOf" srcId="{51446384-AC12-4CF5-A3F2-42555887C9E6}" destId="{937B4DB1-1EDE-47C8-900E-2DD58C2F6566}" srcOrd="0" destOrd="0" presId="urn:microsoft.com/office/officeart/2005/8/layout/orgChart1"/>
    <dgm:cxn modelId="{94A8261D-F27F-4ACC-8158-B67FEA382355}" srcId="{319DC4BB-1629-4892-9690-7ABE2D54DE9B}" destId="{D82FF04D-8088-4AED-8730-5AA103886643}" srcOrd="5" destOrd="0" parTransId="{F542DC47-77D8-406D-AD05-73E9A44CA129}" sibTransId="{8F6FFFBD-F35F-4A36-80DC-55C7ADB94270}"/>
    <dgm:cxn modelId="{9821D030-59BA-4BCE-ACB3-D4B43FE2B37D}" type="presOf" srcId="{319DC4BB-1629-4892-9690-7ABE2D54DE9B}" destId="{6D045F3A-9859-4A65-86C6-58F8264835CA}" srcOrd="0" destOrd="0" presId="urn:microsoft.com/office/officeart/2005/8/layout/orgChart1"/>
    <dgm:cxn modelId="{9607B75D-073B-435C-AA9D-E16A5771AB93}" srcId="{319DC4BB-1629-4892-9690-7ABE2D54DE9B}" destId="{D15B88FA-47A8-4B04-9AE3-BF8C5ABD1570}" srcOrd="2" destOrd="0" parTransId="{94F5F7BA-3346-42EE-954A-58FBDE33E47F}" sibTransId="{0448A3C6-24D8-4D93-94E8-093029C91916}"/>
    <dgm:cxn modelId="{51D64A5F-FC87-496D-8E07-EB87EADEF658}" srcId="{319DC4BB-1629-4892-9690-7ABE2D54DE9B}" destId="{17AC3B22-AE67-4E4C-BDE8-0BB10D96F37D}" srcOrd="6" destOrd="0" parTransId="{B5CA2A3E-E88B-4176-A8BA-5E8CC5A13D4A}" sibTransId="{52BA2F8C-E7BC-4785-B090-3F632D0BB8DB}"/>
    <dgm:cxn modelId="{BFCDED65-A699-463E-A34B-8732C5BCEA0B}" type="presOf" srcId="{D82FF04D-8088-4AED-8730-5AA103886643}" destId="{DC31A30F-B879-4414-BCDC-44293307DE06}" srcOrd="0" destOrd="0" presId="urn:microsoft.com/office/officeart/2005/8/layout/orgChart1"/>
    <dgm:cxn modelId="{D21A9647-00A7-4B27-BB1A-CB2E7BC7EC9A}" type="presOf" srcId="{B5CA2A3E-E88B-4176-A8BA-5E8CC5A13D4A}" destId="{4E66FDAA-770D-41F1-9201-30DDD415371B}" srcOrd="0" destOrd="0" presId="urn:microsoft.com/office/officeart/2005/8/layout/orgChart1"/>
    <dgm:cxn modelId="{A896ED6A-07F1-4E5A-988C-2712A7612CF3}" type="presOf" srcId="{94F5F7BA-3346-42EE-954A-58FBDE33E47F}" destId="{509ABDA1-9ADC-4C77-9658-738DE38678E7}" srcOrd="0" destOrd="0" presId="urn:microsoft.com/office/officeart/2005/8/layout/orgChart1"/>
    <dgm:cxn modelId="{2AA1B44B-B795-4966-A776-E21AB05D2B46}" srcId="{319DC4BB-1629-4892-9690-7ABE2D54DE9B}" destId="{D440C7FD-9F92-46EA-8A0F-E47779FCAED5}" srcOrd="0" destOrd="0" parTransId="{C235B590-AE32-45EC-8EDF-0327D1EE2B71}" sibTransId="{243DE4CA-BE13-4FE6-B723-BED37A2E2EC3}"/>
    <dgm:cxn modelId="{BD46FA6D-21CB-4727-969B-8E814BC0CA21}" type="presOf" srcId="{31754A17-D49C-4628-A5A4-F8DABD8DA0C4}" destId="{A2D298A3-5174-430E-BDFC-0F14A9A72BF4}" srcOrd="0" destOrd="0" presId="urn:microsoft.com/office/officeart/2005/8/layout/orgChart1"/>
    <dgm:cxn modelId="{A7BEAC77-341D-4DDB-B2FB-89EA28AE4B54}" type="presOf" srcId="{B61DEFC6-39F0-448B-8469-9712157C019B}" destId="{3755548E-47FF-4B7E-B674-60B5AAF9602C}" srcOrd="0" destOrd="0" presId="urn:microsoft.com/office/officeart/2005/8/layout/orgChart1"/>
    <dgm:cxn modelId="{E9776558-6C1A-4054-9E52-713C79F96481}" type="presOf" srcId="{BF5B2362-AF9F-4174-A3D5-0060D14CB2B6}" destId="{0AB67589-B621-4DE1-92A1-05FCC19112E0}" srcOrd="0" destOrd="0" presId="urn:microsoft.com/office/officeart/2005/8/layout/orgChart1"/>
    <dgm:cxn modelId="{CA1E517A-1D73-4B5A-A0F3-463F3634ACE6}" type="presOf" srcId="{B61DEFC6-39F0-448B-8469-9712157C019B}" destId="{2E3E4E4C-246C-4005-BC1C-0308B8BDD4CC}" srcOrd="1" destOrd="0" presId="urn:microsoft.com/office/officeart/2005/8/layout/orgChart1"/>
    <dgm:cxn modelId="{68921D7E-BBC1-4865-BBB3-5B2BE32E7164}" type="presOf" srcId="{31754A17-D49C-4628-A5A4-F8DABD8DA0C4}" destId="{FCB803F8-B8DB-434C-9441-6DB68B76B4B3}" srcOrd="1" destOrd="0" presId="urn:microsoft.com/office/officeart/2005/8/layout/orgChart1"/>
    <dgm:cxn modelId="{113F0A80-D8E9-4CD2-9C77-6D20F66B846D}" srcId="{319DC4BB-1629-4892-9690-7ABE2D54DE9B}" destId="{B61DEFC6-39F0-448B-8469-9712157C019B}" srcOrd="4" destOrd="0" parTransId="{51446384-AC12-4CF5-A3F2-42555887C9E6}" sibTransId="{5B427DFE-F09E-4DB4-A395-2151441463B7}"/>
    <dgm:cxn modelId="{2C93E498-D365-4883-AF53-B53A2AA7137B}" type="presOf" srcId="{9E8BC49D-23F9-4C47-B6EB-30145CF89A07}" destId="{9481AB54-772F-4CF0-93B8-AD983F178CFF}" srcOrd="0" destOrd="0" presId="urn:microsoft.com/office/officeart/2005/8/layout/orgChart1"/>
    <dgm:cxn modelId="{C5199E9D-C581-49FA-AC86-A6936F31C762}" type="presOf" srcId="{BF5B2362-AF9F-4174-A3D5-0060D14CB2B6}" destId="{9DA277DA-B1DF-4A1A-BC42-8355ED0A348B}" srcOrd="1" destOrd="0" presId="urn:microsoft.com/office/officeart/2005/8/layout/orgChart1"/>
    <dgm:cxn modelId="{04F53CA4-8358-48E5-97C5-58C8E2AD587F}" type="presOf" srcId="{F542DC47-77D8-406D-AD05-73E9A44CA129}" destId="{488FBCC3-79A2-4CF0-9521-324DC9BECC0A}" srcOrd="0" destOrd="0" presId="urn:microsoft.com/office/officeart/2005/8/layout/orgChart1"/>
    <dgm:cxn modelId="{E3FC92A7-0C5E-4E64-B143-78EEFA9BEC96}" type="presOf" srcId="{AC651B77-9296-443C-AD58-76712C5D6B6D}" destId="{E5CBEC69-7C73-4301-AD63-5BF0EA2884E0}" srcOrd="0" destOrd="0" presId="urn:microsoft.com/office/officeart/2005/8/layout/orgChart1"/>
    <dgm:cxn modelId="{B541EDA8-0C6B-4A39-95D0-384251FC5F58}" type="presOf" srcId="{319DC4BB-1629-4892-9690-7ABE2D54DE9B}" destId="{E5026272-3076-4B66-AE1F-E34077398974}" srcOrd="1" destOrd="0" presId="urn:microsoft.com/office/officeart/2005/8/layout/orgChart1"/>
    <dgm:cxn modelId="{4C809CAD-1B2B-4FC9-B419-C2841B468671}" type="presOf" srcId="{C235B590-AE32-45EC-8EDF-0327D1EE2B71}" destId="{A9E45E28-F409-4D4C-8DF8-75467A5DE253}" srcOrd="0" destOrd="0" presId="urn:microsoft.com/office/officeart/2005/8/layout/orgChart1"/>
    <dgm:cxn modelId="{E6BAC7B3-CE67-40F1-AD8E-CFC39205488C}" srcId="{AC651B77-9296-443C-AD58-76712C5D6B6D}" destId="{319DC4BB-1629-4892-9690-7ABE2D54DE9B}" srcOrd="0" destOrd="0" parTransId="{D6C4030F-8F45-4013-ADBB-2A40CA3B9763}" sibTransId="{114FE7DE-13AA-4F66-BD4D-CF0633BDA51A}"/>
    <dgm:cxn modelId="{BFD055BB-B140-4921-9B95-47313010ED79}" type="presOf" srcId="{D440C7FD-9F92-46EA-8A0F-E47779FCAED5}" destId="{2DFD1CBE-E8B1-464E-9648-1580FC041765}" srcOrd="1" destOrd="0" presId="urn:microsoft.com/office/officeart/2005/8/layout/orgChart1"/>
    <dgm:cxn modelId="{12181FC6-9DAC-4443-86BF-DAE2A0346EC8}" type="presOf" srcId="{D82FF04D-8088-4AED-8730-5AA103886643}" destId="{80F51526-0200-4DA1-AB09-8420C279F9BE}" srcOrd="1" destOrd="0" presId="urn:microsoft.com/office/officeart/2005/8/layout/orgChart1"/>
    <dgm:cxn modelId="{208802CB-4608-4066-A3AF-EB231B9CEC38}" type="presOf" srcId="{5063BDFF-7EAE-4FDC-AAAB-5F009121F608}" destId="{CFA7F9AA-3F7B-4678-B0CE-1D9AD1BCF633}" srcOrd="0" destOrd="0" presId="urn:microsoft.com/office/officeart/2005/8/layout/orgChart1"/>
    <dgm:cxn modelId="{45F5F9DA-4801-4FA2-94D4-1BA22DF357E1}" type="presOf" srcId="{17AC3B22-AE67-4E4C-BDE8-0BB10D96F37D}" destId="{3A94CF00-EA30-4E6E-A777-ED9D215D3BCB}" srcOrd="1" destOrd="0" presId="urn:microsoft.com/office/officeart/2005/8/layout/orgChart1"/>
    <dgm:cxn modelId="{4D9DC8DF-25A3-4EC0-B637-6E08E06A509C}" type="presOf" srcId="{D440C7FD-9F92-46EA-8A0F-E47779FCAED5}" destId="{842DF460-A5F4-45CD-AEAC-76629BA7FE67}" srcOrd="0" destOrd="0" presId="urn:microsoft.com/office/officeart/2005/8/layout/orgChart1"/>
    <dgm:cxn modelId="{E65008E2-B886-484A-9EAB-A3998470A854}" type="presOf" srcId="{D15B88FA-47A8-4B04-9AE3-BF8C5ABD1570}" destId="{D55A3275-C04E-47A8-9647-3876FC91C00C}" srcOrd="0" destOrd="0" presId="urn:microsoft.com/office/officeart/2005/8/layout/orgChart1"/>
    <dgm:cxn modelId="{74F660F1-4C51-49DC-A7D2-159D82D026B1}" type="presOf" srcId="{D15B88FA-47A8-4B04-9AE3-BF8C5ABD1570}" destId="{93115376-A4BE-4124-9001-B03C0464A785}" srcOrd="1" destOrd="0" presId="urn:microsoft.com/office/officeart/2005/8/layout/orgChart1"/>
    <dgm:cxn modelId="{0E21FDF7-77A1-47CA-B41A-26A9750EAFC1}" srcId="{319DC4BB-1629-4892-9690-7ABE2D54DE9B}" destId="{31754A17-D49C-4628-A5A4-F8DABD8DA0C4}" srcOrd="3" destOrd="0" parTransId="{5063BDFF-7EAE-4FDC-AAAB-5F009121F608}" sibTransId="{4F66DCF9-0FC1-457F-9E7B-F2F7C78A7C12}"/>
    <dgm:cxn modelId="{1582BCFE-579D-43C7-BB5C-08FB2D6FB420}" type="presOf" srcId="{17AC3B22-AE67-4E4C-BDE8-0BB10D96F37D}" destId="{07B9973D-6455-4643-A50E-0288BF133A76}" srcOrd="0" destOrd="0" presId="urn:microsoft.com/office/officeart/2005/8/layout/orgChart1"/>
    <dgm:cxn modelId="{5357ECE0-6921-46A9-976B-CE3BC823765D}" type="presParOf" srcId="{E5CBEC69-7C73-4301-AD63-5BF0EA2884E0}" destId="{C7110B95-049B-48C1-89D8-6D6744DC675C}" srcOrd="0" destOrd="0" presId="urn:microsoft.com/office/officeart/2005/8/layout/orgChart1"/>
    <dgm:cxn modelId="{0FA7872C-24FE-4006-B2B3-AFC38751FAF1}" type="presParOf" srcId="{C7110B95-049B-48C1-89D8-6D6744DC675C}" destId="{92787C7B-6420-4020-B64F-599E154F6C65}" srcOrd="0" destOrd="0" presId="urn:microsoft.com/office/officeart/2005/8/layout/orgChart1"/>
    <dgm:cxn modelId="{443ED815-88A4-457A-B04F-0ACBBBC59D06}" type="presParOf" srcId="{92787C7B-6420-4020-B64F-599E154F6C65}" destId="{6D045F3A-9859-4A65-86C6-58F8264835CA}" srcOrd="0" destOrd="0" presId="urn:microsoft.com/office/officeart/2005/8/layout/orgChart1"/>
    <dgm:cxn modelId="{FA0A5CDA-A1C0-4E44-8728-B6016D3A915C}" type="presParOf" srcId="{92787C7B-6420-4020-B64F-599E154F6C65}" destId="{E5026272-3076-4B66-AE1F-E34077398974}" srcOrd="1" destOrd="0" presId="urn:microsoft.com/office/officeart/2005/8/layout/orgChart1"/>
    <dgm:cxn modelId="{CE7AD71B-E891-4CDB-A875-410BC77A3146}" type="presParOf" srcId="{C7110B95-049B-48C1-89D8-6D6744DC675C}" destId="{FE0EB3D5-FD11-4256-9F0E-876ED2C5E474}" srcOrd="1" destOrd="0" presId="urn:microsoft.com/office/officeart/2005/8/layout/orgChart1"/>
    <dgm:cxn modelId="{849C6E25-2F8E-4451-A39C-4EFF27DC420E}" type="presParOf" srcId="{FE0EB3D5-FD11-4256-9F0E-876ED2C5E474}" destId="{9481AB54-772F-4CF0-93B8-AD983F178CFF}" srcOrd="0" destOrd="0" presId="urn:microsoft.com/office/officeart/2005/8/layout/orgChart1"/>
    <dgm:cxn modelId="{A9E9A863-E131-413C-BD5F-BCA3B784B35C}" type="presParOf" srcId="{FE0EB3D5-FD11-4256-9F0E-876ED2C5E474}" destId="{CCBE423A-1589-45FC-AE3B-CFD2600C252A}" srcOrd="1" destOrd="0" presId="urn:microsoft.com/office/officeart/2005/8/layout/orgChart1"/>
    <dgm:cxn modelId="{769E2235-2C81-4DCA-9622-1847699243E7}" type="presParOf" srcId="{CCBE423A-1589-45FC-AE3B-CFD2600C252A}" destId="{B154D67F-0771-4EF0-BF17-59758E7E02F5}" srcOrd="0" destOrd="0" presId="urn:microsoft.com/office/officeart/2005/8/layout/orgChart1"/>
    <dgm:cxn modelId="{5B1EB9A4-B419-4B46-887F-68C90D5C1E39}" type="presParOf" srcId="{B154D67F-0771-4EF0-BF17-59758E7E02F5}" destId="{0AB67589-B621-4DE1-92A1-05FCC19112E0}" srcOrd="0" destOrd="0" presId="urn:microsoft.com/office/officeart/2005/8/layout/orgChart1"/>
    <dgm:cxn modelId="{1EFDE5AC-1EBA-4B8C-BA33-CD7AAD92F8EA}" type="presParOf" srcId="{B154D67F-0771-4EF0-BF17-59758E7E02F5}" destId="{9DA277DA-B1DF-4A1A-BC42-8355ED0A348B}" srcOrd="1" destOrd="0" presId="urn:microsoft.com/office/officeart/2005/8/layout/orgChart1"/>
    <dgm:cxn modelId="{2FDBFF55-267A-44B8-9D9F-E0176F1DCDF3}" type="presParOf" srcId="{CCBE423A-1589-45FC-AE3B-CFD2600C252A}" destId="{58AB5E16-F0B1-47FC-9398-8B4DDEDE15B1}" srcOrd="1" destOrd="0" presId="urn:microsoft.com/office/officeart/2005/8/layout/orgChart1"/>
    <dgm:cxn modelId="{7B2A1599-B7B6-4B85-A42C-153102380590}" type="presParOf" srcId="{CCBE423A-1589-45FC-AE3B-CFD2600C252A}" destId="{4C673A86-B08A-441C-83E0-BC045990995A}" srcOrd="2" destOrd="0" presId="urn:microsoft.com/office/officeart/2005/8/layout/orgChart1"/>
    <dgm:cxn modelId="{0B99C01B-4D49-4029-BB99-06ADF9C9F95A}" type="presParOf" srcId="{FE0EB3D5-FD11-4256-9F0E-876ED2C5E474}" destId="{509ABDA1-9ADC-4C77-9658-738DE38678E7}" srcOrd="2" destOrd="0" presId="urn:microsoft.com/office/officeart/2005/8/layout/orgChart1"/>
    <dgm:cxn modelId="{063F7FE2-BE8E-42B6-B0D3-4CBB6AA7E1DA}" type="presParOf" srcId="{FE0EB3D5-FD11-4256-9F0E-876ED2C5E474}" destId="{8483B97C-3746-49DF-BE97-808DD72D0CE3}" srcOrd="3" destOrd="0" presId="urn:microsoft.com/office/officeart/2005/8/layout/orgChart1"/>
    <dgm:cxn modelId="{4D228C71-ECF7-4043-868C-983135A7E779}" type="presParOf" srcId="{8483B97C-3746-49DF-BE97-808DD72D0CE3}" destId="{0CE3A51E-FFC6-4F2F-A88E-FD7174C96C12}" srcOrd="0" destOrd="0" presId="urn:microsoft.com/office/officeart/2005/8/layout/orgChart1"/>
    <dgm:cxn modelId="{D100D8EE-56F9-4FE0-8EA3-0A7CEE8021D7}" type="presParOf" srcId="{0CE3A51E-FFC6-4F2F-A88E-FD7174C96C12}" destId="{D55A3275-C04E-47A8-9647-3876FC91C00C}" srcOrd="0" destOrd="0" presId="urn:microsoft.com/office/officeart/2005/8/layout/orgChart1"/>
    <dgm:cxn modelId="{69C2AD1B-964B-4D5E-A785-1383A9C70810}" type="presParOf" srcId="{0CE3A51E-FFC6-4F2F-A88E-FD7174C96C12}" destId="{93115376-A4BE-4124-9001-B03C0464A785}" srcOrd="1" destOrd="0" presId="urn:microsoft.com/office/officeart/2005/8/layout/orgChart1"/>
    <dgm:cxn modelId="{12B54262-64D4-4C03-AC24-234B18FC8CBA}" type="presParOf" srcId="{8483B97C-3746-49DF-BE97-808DD72D0CE3}" destId="{406ADA32-A67C-4B92-AFFF-39BA45F925DE}" srcOrd="1" destOrd="0" presId="urn:microsoft.com/office/officeart/2005/8/layout/orgChart1"/>
    <dgm:cxn modelId="{76E60F54-C416-4CE7-87F8-E1856A86F3F9}" type="presParOf" srcId="{8483B97C-3746-49DF-BE97-808DD72D0CE3}" destId="{FBB9731C-D109-4924-8409-C1E8414B1141}" srcOrd="2" destOrd="0" presId="urn:microsoft.com/office/officeart/2005/8/layout/orgChart1"/>
    <dgm:cxn modelId="{EAE05E87-EA81-486B-A686-BA588641DC43}" type="presParOf" srcId="{FE0EB3D5-FD11-4256-9F0E-876ED2C5E474}" destId="{CFA7F9AA-3F7B-4678-B0CE-1D9AD1BCF633}" srcOrd="4" destOrd="0" presId="urn:microsoft.com/office/officeart/2005/8/layout/orgChart1"/>
    <dgm:cxn modelId="{F11D8E7A-BDC9-4740-8A6B-E7DEDB2B0B88}" type="presParOf" srcId="{FE0EB3D5-FD11-4256-9F0E-876ED2C5E474}" destId="{D9DDBEFE-9627-47F0-BBFA-78657AA553E4}" srcOrd="5" destOrd="0" presId="urn:microsoft.com/office/officeart/2005/8/layout/orgChart1"/>
    <dgm:cxn modelId="{21625769-DA3D-42F4-9FDF-9FB60C1562C3}" type="presParOf" srcId="{D9DDBEFE-9627-47F0-BBFA-78657AA553E4}" destId="{EC24B4FF-2ECF-4A27-A6CB-968022CEB4E7}" srcOrd="0" destOrd="0" presId="urn:microsoft.com/office/officeart/2005/8/layout/orgChart1"/>
    <dgm:cxn modelId="{00FE3D92-13F7-4554-BD80-9998151F73CC}" type="presParOf" srcId="{EC24B4FF-2ECF-4A27-A6CB-968022CEB4E7}" destId="{A2D298A3-5174-430E-BDFC-0F14A9A72BF4}" srcOrd="0" destOrd="0" presId="urn:microsoft.com/office/officeart/2005/8/layout/orgChart1"/>
    <dgm:cxn modelId="{1DE370C7-3547-4843-AD18-69727827CDDC}" type="presParOf" srcId="{EC24B4FF-2ECF-4A27-A6CB-968022CEB4E7}" destId="{FCB803F8-B8DB-434C-9441-6DB68B76B4B3}" srcOrd="1" destOrd="0" presId="urn:microsoft.com/office/officeart/2005/8/layout/orgChart1"/>
    <dgm:cxn modelId="{235AD30B-D990-46A6-924E-82984C520CC4}" type="presParOf" srcId="{D9DDBEFE-9627-47F0-BBFA-78657AA553E4}" destId="{9683D23E-35AB-49D7-AC5E-6A7082BB7BCE}" srcOrd="1" destOrd="0" presId="urn:microsoft.com/office/officeart/2005/8/layout/orgChart1"/>
    <dgm:cxn modelId="{BC880FE9-495C-4FEC-AAD2-45DE7647C3CA}" type="presParOf" srcId="{D9DDBEFE-9627-47F0-BBFA-78657AA553E4}" destId="{DFEB61BA-C0CD-4DAC-8B1D-D4710833CC34}" srcOrd="2" destOrd="0" presId="urn:microsoft.com/office/officeart/2005/8/layout/orgChart1"/>
    <dgm:cxn modelId="{802BCDED-708F-4D41-96A4-F0EB4DA99EDB}" type="presParOf" srcId="{FE0EB3D5-FD11-4256-9F0E-876ED2C5E474}" destId="{937B4DB1-1EDE-47C8-900E-2DD58C2F6566}" srcOrd="6" destOrd="0" presId="urn:microsoft.com/office/officeart/2005/8/layout/orgChart1"/>
    <dgm:cxn modelId="{6D779628-CB20-4151-96B6-88B8686E68A8}" type="presParOf" srcId="{FE0EB3D5-FD11-4256-9F0E-876ED2C5E474}" destId="{E4AB15D8-19C0-479F-B896-FAFF1BB1809C}" srcOrd="7" destOrd="0" presId="urn:microsoft.com/office/officeart/2005/8/layout/orgChart1"/>
    <dgm:cxn modelId="{D7329400-C73A-4862-854C-EC25104F7C70}" type="presParOf" srcId="{E4AB15D8-19C0-479F-B896-FAFF1BB1809C}" destId="{7191F3A6-3EEF-4F0D-BD45-3B3BA56859E0}" srcOrd="0" destOrd="0" presId="urn:microsoft.com/office/officeart/2005/8/layout/orgChart1"/>
    <dgm:cxn modelId="{200C8A41-5D22-4CA8-89C7-BA9E11DE4900}" type="presParOf" srcId="{7191F3A6-3EEF-4F0D-BD45-3B3BA56859E0}" destId="{3755548E-47FF-4B7E-B674-60B5AAF9602C}" srcOrd="0" destOrd="0" presId="urn:microsoft.com/office/officeart/2005/8/layout/orgChart1"/>
    <dgm:cxn modelId="{2D5EF763-D974-4A91-80CE-E8718A2B48F4}" type="presParOf" srcId="{7191F3A6-3EEF-4F0D-BD45-3B3BA56859E0}" destId="{2E3E4E4C-246C-4005-BC1C-0308B8BDD4CC}" srcOrd="1" destOrd="0" presId="urn:microsoft.com/office/officeart/2005/8/layout/orgChart1"/>
    <dgm:cxn modelId="{9F4CC7AD-7842-4241-97A3-8DBAB76E4CBA}" type="presParOf" srcId="{E4AB15D8-19C0-479F-B896-FAFF1BB1809C}" destId="{7D9D462B-AE84-40F5-90B8-FF294D890F5E}" srcOrd="1" destOrd="0" presId="urn:microsoft.com/office/officeart/2005/8/layout/orgChart1"/>
    <dgm:cxn modelId="{9AC1CC33-918B-486F-A7C1-F1D3FD8D4621}" type="presParOf" srcId="{E4AB15D8-19C0-479F-B896-FAFF1BB1809C}" destId="{A52D70CB-59D5-4F3D-8163-979ADD6A1F0A}" srcOrd="2" destOrd="0" presId="urn:microsoft.com/office/officeart/2005/8/layout/orgChart1"/>
    <dgm:cxn modelId="{0F0C734B-2A37-4E05-A364-762C2AEB71E3}" type="presParOf" srcId="{FE0EB3D5-FD11-4256-9F0E-876ED2C5E474}" destId="{488FBCC3-79A2-4CF0-9521-324DC9BECC0A}" srcOrd="8" destOrd="0" presId="urn:microsoft.com/office/officeart/2005/8/layout/orgChart1"/>
    <dgm:cxn modelId="{6184BF77-52B6-45B0-BB72-A27A58A13E3B}" type="presParOf" srcId="{FE0EB3D5-FD11-4256-9F0E-876ED2C5E474}" destId="{F30CAB3C-AB58-4BB2-9BB5-A61587AF6A7F}" srcOrd="9" destOrd="0" presId="urn:microsoft.com/office/officeart/2005/8/layout/orgChart1"/>
    <dgm:cxn modelId="{7CA626B8-6415-4C7D-ABD0-FCB721A649D3}" type="presParOf" srcId="{F30CAB3C-AB58-4BB2-9BB5-A61587AF6A7F}" destId="{58D7BF90-3722-4461-A96B-F42A22DA5EF0}" srcOrd="0" destOrd="0" presId="urn:microsoft.com/office/officeart/2005/8/layout/orgChart1"/>
    <dgm:cxn modelId="{5E9FCA9F-B1C6-43A2-A9BB-581341E50A31}" type="presParOf" srcId="{58D7BF90-3722-4461-A96B-F42A22DA5EF0}" destId="{DC31A30F-B879-4414-BCDC-44293307DE06}" srcOrd="0" destOrd="0" presId="urn:microsoft.com/office/officeart/2005/8/layout/orgChart1"/>
    <dgm:cxn modelId="{456E9664-61BA-428C-BCE7-1FDBAAB8BA50}" type="presParOf" srcId="{58D7BF90-3722-4461-A96B-F42A22DA5EF0}" destId="{80F51526-0200-4DA1-AB09-8420C279F9BE}" srcOrd="1" destOrd="0" presId="urn:microsoft.com/office/officeart/2005/8/layout/orgChart1"/>
    <dgm:cxn modelId="{6E08E815-649A-4123-8A87-6FF120EEDDA8}" type="presParOf" srcId="{F30CAB3C-AB58-4BB2-9BB5-A61587AF6A7F}" destId="{1DBD9684-7361-4214-8648-32F7D222E839}" srcOrd="1" destOrd="0" presId="urn:microsoft.com/office/officeart/2005/8/layout/orgChart1"/>
    <dgm:cxn modelId="{B46673D8-6C96-4404-94AD-5C6204285B2C}" type="presParOf" srcId="{F30CAB3C-AB58-4BB2-9BB5-A61587AF6A7F}" destId="{FD1847E6-1214-4E97-B575-4160870DB776}" srcOrd="2" destOrd="0" presId="urn:microsoft.com/office/officeart/2005/8/layout/orgChart1"/>
    <dgm:cxn modelId="{6F2B8705-F988-49FA-999D-469F7EFFAFFB}" type="presParOf" srcId="{FE0EB3D5-FD11-4256-9F0E-876ED2C5E474}" destId="{4E66FDAA-770D-41F1-9201-30DDD415371B}" srcOrd="10" destOrd="0" presId="urn:microsoft.com/office/officeart/2005/8/layout/orgChart1"/>
    <dgm:cxn modelId="{B8A7546D-FF81-4B97-930D-D6CF6CE75801}" type="presParOf" srcId="{FE0EB3D5-FD11-4256-9F0E-876ED2C5E474}" destId="{852F680A-81E6-47EF-AF6D-A503FFBB54BC}" srcOrd="11" destOrd="0" presId="urn:microsoft.com/office/officeart/2005/8/layout/orgChart1"/>
    <dgm:cxn modelId="{434A6291-9AB2-4717-9E36-E7F49B4AAF52}" type="presParOf" srcId="{852F680A-81E6-47EF-AF6D-A503FFBB54BC}" destId="{B62CD6FB-1274-4726-A291-04850E527557}" srcOrd="0" destOrd="0" presId="urn:microsoft.com/office/officeart/2005/8/layout/orgChart1"/>
    <dgm:cxn modelId="{A41318CC-8079-4C5C-8F4B-29BAC4F760E2}" type="presParOf" srcId="{B62CD6FB-1274-4726-A291-04850E527557}" destId="{07B9973D-6455-4643-A50E-0288BF133A76}" srcOrd="0" destOrd="0" presId="urn:microsoft.com/office/officeart/2005/8/layout/orgChart1"/>
    <dgm:cxn modelId="{9B966D61-0D62-4332-9DCE-AE70626BDF32}" type="presParOf" srcId="{B62CD6FB-1274-4726-A291-04850E527557}" destId="{3A94CF00-EA30-4E6E-A777-ED9D215D3BCB}" srcOrd="1" destOrd="0" presId="urn:microsoft.com/office/officeart/2005/8/layout/orgChart1"/>
    <dgm:cxn modelId="{BCC54FF3-7FC5-4A68-ADC4-303849FE9622}" type="presParOf" srcId="{852F680A-81E6-47EF-AF6D-A503FFBB54BC}" destId="{CE9408B2-DBA8-43EE-8CA8-76BD2D3E1DEA}" srcOrd="1" destOrd="0" presId="urn:microsoft.com/office/officeart/2005/8/layout/orgChart1"/>
    <dgm:cxn modelId="{B62C3EC2-FB2E-4088-BA41-D74D682A825D}" type="presParOf" srcId="{852F680A-81E6-47EF-AF6D-A503FFBB54BC}" destId="{F8B75D48-0691-4B21-A848-B54837A32630}" srcOrd="2" destOrd="0" presId="urn:microsoft.com/office/officeart/2005/8/layout/orgChart1"/>
    <dgm:cxn modelId="{1357BD2E-9CD1-4119-AF5A-FBDFBA64C378}" type="presParOf" srcId="{C7110B95-049B-48C1-89D8-6D6744DC675C}" destId="{AF4C6349-11E4-493D-AB47-B94F1C691B0B}" srcOrd="2" destOrd="0" presId="urn:microsoft.com/office/officeart/2005/8/layout/orgChart1"/>
    <dgm:cxn modelId="{58A9881E-FFA1-4424-BFBD-9B81F0AD5396}" type="presParOf" srcId="{AF4C6349-11E4-493D-AB47-B94F1C691B0B}" destId="{A9E45E28-F409-4D4C-8DF8-75467A5DE253}" srcOrd="0" destOrd="0" presId="urn:microsoft.com/office/officeart/2005/8/layout/orgChart1"/>
    <dgm:cxn modelId="{12649ED9-E994-45BD-ABE6-52896575A7C4}" type="presParOf" srcId="{AF4C6349-11E4-493D-AB47-B94F1C691B0B}" destId="{D12C8976-D44F-433B-8511-29B9852C83AF}" srcOrd="1" destOrd="0" presId="urn:microsoft.com/office/officeart/2005/8/layout/orgChart1"/>
    <dgm:cxn modelId="{589D134E-C296-4768-AB56-62B839926E53}" type="presParOf" srcId="{D12C8976-D44F-433B-8511-29B9852C83AF}" destId="{A2B81478-E709-47AC-92F3-C306D66E0CBA}" srcOrd="0" destOrd="0" presId="urn:microsoft.com/office/officeart/2005/8/layout/orgChart1"/>
    <dgm:cxn modelId="{DF283777-FC2C-4AF1-ADE1-7629CDC73F8F}" type="presParOf" srcId="{A2B81478-E709-47AC-92F3-C306D66E0CBA}" destId="{842DF460-A5F4-45CD-AEAC-76629BA7FE67}" srcOrd="0" destOrd="0" presId="urn:microsoft.com/office/officeart/2005/8/layout/orgChart1"/>
    <dgm:cxn modelId="{F8D600DB-6839-4446-913E-F7D3A288CC43}" type="presParOf" srcId="{A2B81478-E709-47AC-92F3-C306D66E0CBA}" destId="{2DFD1CBE-E8B1-464E-9648-1580FC041765}" srcOrd="1" destOrd="0" presId="urn:microsoft.com/office/officeart/2005/8/layout/orgChart1"/>
    <dgm:cxn modelId="{F6A0C34F-E7A2-4A22-8E58-7C189461276D}" type="presParOf" srcId="{D12C8976-D44F-433B-8511-29B9852C83AF}" destId="{CFEFA8AA-5720-4040-8F18-132639D5CE3E}" srcOrd="1" destOrd="0" presId="urn:microsoft.com/office/officeart/2005/8/layout/orgChart1"/>
    <dgm:cxn modelId="{F8030C39-0146-44E3-9626-41565FD6CC10}" type="presParOf" srcId="{D12C8976-D44F-433B-8511-29B9852C83AF}" destId="{8560DB12-A348-4871-B63B-7AA78B1760F1}"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9E45E28-F409-4D4C-8DF8-75467A5DE253}">
      <dsp:nvSpPr>
        <dsp:cNvPr id="0" name=""/>
        <dsp:cNvSpPr/>
      </dsp:nvSpPr>
      <dsp:spPr>
        <a:xfrm>
          <a:off x="4752046" y="632197"/>
          <a:ext cx="529220" cy="427379"/>
        </a:xfrm>
        <a:custGeom>
          <a:avLst/>
          <a:gdLst/>
          <a:ahLst/>
          <a:cxnLst/>
          <a:rect l="0" t="0" r="0" b="0"/>
          <a:pathLst>
            <a:path>
              <a:moveTo>
                <a:pt x="529220" y="0"/>
              </a:moveTo>
              <a:lnTo>
                <a:pt x="529220" y="427379"/>
              </a:lnTo>
              <a:lnTo>
                <a:pt x="0" y="427379"/>
              </a:lnTo>
            </a:path>
          </a:pathLst>
        </a:custGeom>
        <a:noFill/>
        <a:ln w="12700" cap="flat" cmpd="sng" algn="ctr">
          <a:solidFill>
            <a:schemeClr val="accent2">
              <a:tint val="99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E66FDAA-770D-41F1-9201-30DDD415371B}">
      <dsp:nvSpPr>
        <dsp:cNvPr id="0" name=""/>
        <dsp:cNvSpPr/>
      </dsp:nvSpPr>
      <dsp:spPr>
        <a:xfrm>
          <a:off x="5281267" y="632197"/>
          <a:ext cx="3817467" cy="1161014"/>
        </a:xfrm>
        <a:custGeom>
          <a:avLst/>
          <a:gdLst/>
          <a:ahLst/>
          <a:cxnLst/>
          <a:rect l="0" t="0" r="0" b="0"/>
          <a:pathLst>
            <a:path>
              <a:moveTo>
                <a:pt x="0" y="0"/>
              </a:moveTo>
              <a:lnTo>
                <a:pt x="0" y="1028507"/>
              </a:lnTo>
              <a:lnTo>
                <a:pt x="3817467" y="1028507"/>
              </a:lnTo>
              <a:lnTo>
                <a:pt x="3817467" y="1161014"/>
              </a:lnTo>
            </a:path>
          </a:pathLst>
        </a:custGeom>
        <a:noFill/>
        <a:ln w="12700" cap="flat" cmpd="sng" algn="ctr">
          <a:solidFill>
            <a:schemeClr val="accent2">
              <a:tint val="99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88FBCC3-79A2-4CF0-9521-324DC9BECC0A}">
      <dsp:nvSpPr>
        <dsp:cNvPr id="0" name=""/>
        <dsp:cNvSpPr/>
      </dsp:nvSpPr>
      <dsp:spPr>
        <a:xfrm>
          <a:off x="5281267" y="632197"/>
          <a:ext cx="2290480" cy="1161014"/>
        </a:xfrm>
        <a:custGeom>
          <a:avLst/>
          <a:gdLst/>
          <a:ahLst/>
          <a:cxnLst/>
          <a:rect l="0" t="0" r="0" b="0"/>
          <a:pathLst>
            <a:path>
              <a:moveTo>
                <a:pt x="0" y="0"/>
              </a:moveTo>
              <a:lnTo>
                <a:pt x="0" y="1028507"/>
              </a:lnTo>
              <a:lnTo>
                <a:pt x="2290480" y="1028507"/>
              </a:lnTo>
              <a:lnTo>
                <a:pt x="2290480" y="1161014"/>
              </a:lnTo>
            </a:path>
          </a:pathLst>
        </a:custGeom>
        <a:noFill/>
        <a:ln w="12700" cap="flat" cmpd="sng" algn="ctr">
          <a:solidFill>
            <a:schemeClr val="accent2">
              <a:tint val="99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37B4DB1-1EDE-47C8-900E-2DD58C2F6566}">
      <dsp:nvSpPr>
        <dsp:cNvPr id="0" name=""/>
        <dsp:cNvSpPr/>
      </dsp:nvSpPr>
      <dsp:spPr>
        <a:xfrm>
          <a:off x="5281267" y="632197"/>
          <a:ext cx="763493" cy="1161014"/>
        </a:xfrm>
        <a:custGeom>
          <a:avLst/>
          <a:gdLst/>
          <a:ahLst/>
          <a:cxnLst/>
          <a:rect l="0" t="0" r="0" b="0"/>
          <a:pathLst>
            <a:path>
              <a:moveTo>
                <a:pt x="0" y="0"/>
              </a:moveTo>
              <a:lnTo>
                <a:pt x="0" y="1028507"/>
              </a:lnTo>
              <a:lnTo>
                <a:pt x="763493" y="1028507"/>
              </a:lnTo>
              <a:lnTo>
                <a:pt x="763493" y="1161014"/>
              </a:lnTo>
            </a:path>
          </a:pathLst>
        </a:custGeom>
        <a:noFill/>
        <a:ln w="12700" cap="flat" cmpd="sng" algn="ctr">
          <a:solidFill>
            <a:schemeClr val="accent2">
              <a:tint val="99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FA7F9AA-3F7B-4678-B0CE-1D9AD1BCF633}">
      <dsp:nvSpPr>
        <dsp:cNvPr id="0" name=""/>
        <dsp:cNvSpPr/>
      </dsp:nvSpPr>
      <dsp:spPr>
        <a:xfrm>
          <a:off x="4517773" y="632197"/>
          <a:ext cx="763493" cy="1161014"/>
        </a:xfrm>
        <a:custGeom>
          <a:avLst/>
          <a:gdLst/>
          <a:ahLst/>
          <a:cxnLst/>
          <a:rect l="0" t="0" r="0" b="0"/>
          <a:pathLst>
            <a:path>
              <a:moveTo>
                <a:pt x="763493" y="0"/>
              </a:moveTo>
              <a:lnTo>
                <a:pt x="763493" y="1028507"/>
              </a:lnTo>
              <a:lnTo>
                <a:pt x="0" y="1028507"/>
              </a:lnTo>
              <a:lnTo>
                <a:pt x="0" y="1161014"/>
              </a:lnTo>
            </a:path>
          </a:pathLst>
        </a:custGeom>
        <a:noFill/>
        <a:ln w="12700" cap="flat" cmpd="sng" algn="ctr">
          <a:solidFill>
            <a:schemeClr val="accent2">
              <a:tint val="99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09ABDA1-9ADC-4C77-9658-738DE38678E7}">
      <dsp:nvSpPr>
        <dsp:cNvPr id="0" name=""/>
        <dsp:cNvSpPr/>
      </dsp:nvSpPr>
      <dsp:spPr>
        <a:xfrm>
          <a:off x="2990786" y="632197"/>
          <a:ext cx="2290480" cy="1161014"/>
        </a:xfrm>
        <a:custGeom>
          <a:avLst/>
          <a:gdLst/>
          <a:ahLst/>
          <a:cxnLst/>
          <a:rect l="0" t="0" r="0" b="0"/>
          <a:pathLst>
            <a:path>
              <a:moveTo>
                <a:pt x="2290480" y="0"/>
              </a:moveTo>
              <a:lnTo>
                <a:pt x="2290480" y="1028507"/>
              </a:lnTo>
              <a:lnTo>
                <a:pt x="0" y="1028507"/>
              </a:lnTo>
              <a:lnTo>
                <a:pt x="0" y="1161014"/>
              </a:lnTo>
            </a:path>
          </a:pathLst>
        </a:custGeom>
        <a:noFill/>
        <a:ln w="12700" cap="flat" cmpd="sng" algn="ctr">
          <a:solidFill>
            <a:schemeClr val="accent2">
              <a:tint val="99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481AB54-772F-4CF0-93B8-AD983F178CFF}">
      <dsp:nvSpPr>
        <dsp:cNvPr id="0" name=""/>
        <dsp:cNvSpPr/>
      </dsp:nvSpPr>
      <dsp:spPr>
        <a:xfrm>
          <a:off x="1463799" y="632197"/>
          <a:ext cx="3817467" cy="1161014"/>
        </a:xfrm>
        <a:custGeom>
          <a:avLst/>
          <a:gdLst/>
          <a:ahLst/>
          <a:cxnLst/>
          <a:rect l="0" t="0" r="0" b="0"/>
          <a:pathLst>
            <a:path>
              <a:moveTo>
                <a:pt x="3817467" y="0"/>
              </a:moveTo>
              <a:lnTo>
                <a:pt x="3817467" y="1028507"/>
              </a:lnTo>
              <a:lnTo>
                <a:pt x="0" y="1028507"/>
              </a:lnTo>
              <a:lnTo>
                <a:pt x="0" y="1161014"/>
              </a:lnTo>
            </a:path>
          </a:pathLst>
        </a:custGeom>
        <a:noFill/>
        <a:ln w="12700" cap="flat" cmpd="sng" algn="ctr">
          <a:solidFill>
            <a:schemeClr val="accent2">
              <a:tint val="99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D045F3A-9859-4A65-86C6-58F8264835CA}">
      <dsp:nvSpPr>
        <dsp:cNvPr id="0" name=""/>
        <dsp:cNvSpPr/>
      </dsp:nvSpPr>
      <dsp:spPr>
        <a:xfrm>
          <a:off x="4650281" y="1210"/>
          <a:ext cx="1261972" cy="630986"/>
        </a:xfrm>
        <a:prstGeom prst="rect">
          <a:avLst/>
        </a:prstGeom>
        <a:solidFill>
          <a:schemeClr val="accent6"/>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fr-FR" sz="1400" kern="1200"/>
            <a:t>Directeur</a:t>
          </a:r>
          <a:br>
            <a:rPr lang="fr-FR" sz="1400" kern="1200"/>
          </a:br>
          <a:r>
            <a:rPr lang="fr-FR" sz="1400" kern="1200"/>
            <a:t>CYBER</a:t>
          </a:r>
        </a:p>
      </dsp:txBody>
      <dsp:txXfrm>
        <a:off x="4650281" y="1210"/>
        <a:ext cx="1261972" cy="630986"/>
      </dsp:txXfrm>
    </dsp:sp>
    <dsp:sp modelId="{0AB67589-B621-4DE1-92A1-05FCC19112E0}">
      <dsp:nvSpPr>
        <dsp:cNvPr id="0" name=""/>
        <dsp:cNvSpPr/>
      </dsp:nvSpPr>
      <dsp:spPr>
        <a:xfrm>
          <a:off x="832813" y="1793211"/>
          <a:ext cx="1261972" cy="630986"/>
        </a:xfrm>
        <a:prstGeom prst="rect">
          <a:avLst/>
        </a:prstGeom>
        <a:solidFill>
          <a:schemeClr val="accent1">
            <a:lumMod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fr-FR" sz="1200" b="1" kern="1200"/>
            <a:t>Etat Major</a:t>
          </a:r>
        </a:p>
      </dsp:txBody>
      <dsp:txXfrm>
        <a:off x="832813" y="1793211"/>
        <a:ext cx="1261972" cy="630986"/>
      </dsp:txXfrm>
    </dsp:sp>
    <dsp:sp modelId="{D55A3275-C04E-47A8-9647-3876FC91C00C}">
      <dsp:nvSpPr>
        <dsp:cNvPr id="0" name=""/>
        <dsp:cNvSpPr/>
      </dsp:nvSpPr>
      <dsp:spPr>
        <a:xfrm>
          <a:off x="2359800" y="1793211"/>
          <a:ext cx="1261972" cy="630986"/>
        </a:xfrm>
        <a:prstGeom prst="rect">
          <a:avLst/>
        </a:prstGeom>
        <a:solidFill>
          <a:schemeClr val="tx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fr-FR" sz="1200" kern="1200" dirty="0"/>
            <a:t>Risque Management</a:t>
          </a:r>
        </a:p>
      </dsp:txBody>
      <dsp:txXfrm>
        <a:off x="2359800" y="1793211"/>
        <a:ext cx="1261972" cy="630986"/>
      </dsp:txXfrm>
    </dsp:sp>
    <dsp:sp modelId="{A2D298A3-5174-430E-BDFC-0F14A9A72BF4}">
      <dsp:nvSpPr>
        <dsp:cNvPr id="0" name=""/>
        <dsp:cNvSpPr/>
      </dsp:nvSpPr>
      <dsp:spPr>
        <a:xfrm>
          <a:off x="3886787" y="1793211"/>
          <a:ext cx="1261972" cy="630986"/>
        </a:xfrm>
        <a:prstGeom prst="rect">
          <a:avLst/>
        </a:prstGeom>
        <a:solidFill>
          <a:schemeClr val="tx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fr-FR" sz="1200" kern="1200" dirty="0"/>
            <a:t>Compliance</a:t>
          </a:r>
        </a:p>
      </dsp:txBody>
      <dsp:txXfrm>
        <a:off x="3886787" y="1793211"/>
        <a:ext cx="1261972" cy="630986"/>
      </dsp:txXfrm>
    </dsp:sp>
    <dsp:sp modelId="{3755548E-47FF-4B7E-B674-60B5AAF9602C}">
      <dsp:nvSpPr>
        <dsp:cNvPr id="0" name=""/>
        <dsp:cNvSpPr/>
      </dsp:nvSpPr>
      <dsp:spPr>
        <a:xfrm>
          <a:off x="5413774" y="1793211"/>
          <a:ext cx="1261972" cy="630986"/>
        </a:xfrm>
        <a:prstGeom prst="rect">
          <a:avLst/>
        </a:prstGeom>
        <a:solidFill>
          <a:schemeClr val="tx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fr-FR" sz="1200" kern="1200"/>
            <a:t>Défense</a:t>
          </a:r>
          <a:endParaRPr lang="fr-FR" sz="1200" b="1" kern="1200"/>
        </a:p>
      </dsp:txBody>
      <dsp:txXfrm>
        <a:off x="5413774" y="1793211"/>
        <a:ext cx="1261972" cy="630986"/>
      </dsp:txXfrm>
    </dsp:sp>
    <dsp:sp modelId="{DC31A30F-B879-4414-BCDC-44293307DE06}">
      <dsp:nvSpPr>
        <dsp:cNvPr id="0" name=""/>
        <dsp:cNvSpPr/>
      </dsp:nvSpPr>
      <dsp:spPr>
        <a:xfrm>
          <a:off x="6940761" y="1793211"/>
          <a:ext cx="1261972" cy="630986"/>
        </a:xfrm>
        <a:prstGeom prst="rect">
          <a:avLst/>
        </a:prstGeom>
        <a:solidFill>
          <a:schemeClr val="tx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fr-FR" sz="1200" b="1" kern="1200" dirty="0"/>
            <a:t>Etude &amp; Projet</a:t>
          </a:r>
        </a:p>
      </dsp:txBody>
      <dsp:txXfrm>
        <a:off x="6940761" y="1793211"/>
        <a:ext cx="1261972" cy="630986"/>
      </dsp:txXfrm>
    </dsp:sp>
    <dsp:sp modelId="{07B9973D-6455-4643-A50E-0288BF133A76}">
      <dsp:nvSpPr>
        <dsp:cNvPr id="0" name=""/>
        <dsp:cNvSpPr/>
      </dsp:nvSpPr>
      <dsp:spPr>
        <a:xfrm>
          <a:off x="8467748" y="1793211"/>
          <a:ext cx="1261972" cy="630986"/>
        </a:xfrm>
        <a:prstGeom prst="rect">
          <a:avLst/>
        </a:prstGeom>
        <a:solidFill>
          <a:schemeClr val="tx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fr-FR" sz="1200" b="1" kern="1200" err="1"/>
            <a:t>Factory</a:t>
          </a:r>
          <a:endParaRPr lang="fr-FR" sz="1200" b="1" kern="1200"/>
        </a:p>
      </dsp:txBody>
      <dsp:txXfrm>
        <a:off x="8467748" y="1793211"/>
        <a:ext cx="1261972" cy="630986"/>
      </dsp:txXfrm>
    </dsp:sp>
    <dsp:sp modelId="{842DF460-A5F4-45CD-AEAC-76629BA7FE67}">
      <dsp:nvSpPr>
        <dsp:cNvPr id="0" name=""/>
        <dsp:cNvSpPr/>
      </dsp:nvSpPr>
      <dsp:spPr>
        <a:xfrm>
          <a:off x="3125628" y="744083"/>
          <a:ext cx="1626417" cy="630986"/>
        </a:xfrm>
        <a:prstGeom prst="rect">
          <a:avLst/>
        </a:prstGeom>
        <a:solidFill>
          <a:schemeClr val="accent6"/>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fr-FR" sz="1400" kern="1200"/>
            <a:t>RSSI</a:t>
          </a:r>
        </a:p>
      </dsp:txBody>
      <dsp:txXfrm>
        <a:off x="3125628" y="744083"/>
        <a:ext cx="1626417" cy="630986"/>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0EACE134-ED6A-EC42-84A6-3A0009454E88}" type="datetimeFigureOut">
              <a:rPr lang="fr-FR" smtClean="0"/>
              <a:t>22/11/2024</a:t>
            </a:fld>
            <a:endParaRPr lang="fr-FR"/>
          </a:p>
        </p:txBody>
      </p:sp>
      <p:sp>
        <p:nvSpPr>
          <p:cNvPr id="4" name="Espace réservé de l'image des diapositives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ED4C48BF-2D54-9044-ADC4-D5C7BD6C1AE1}" type="slidenum">
              <a:rPr lang="fr-FR" smtClean="0"/>
              <a:t>‹N°›</a:t>
            </a:fld>
            <a:endParaRPr lang="fr-FR"/>
          </a:p>
        </p:txBody>
      </p:sp>
    </p:spTree>
    <p:extLst>
      <p:ext uri="{BB962C8B-B14F-4D97-AF65-F5344CB8AC3E}">
        <p14:creationId xmlns:p14="http://schemas.microsoft.com/office/powerpoint/2010/main" val="17396158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ED4C48BF-2D54-9044-ADC4-D5C7BD6C1AE1}" type="slidenum">
              <a:rPr lang="fr-FR" smtClean="0"/>
              <a:t>1</a:t>
            </a:fld>
            <a:endParaRPr lang="fr-FR"/>
          </a:p>
        </p:txBody>
      </p:sp>
    </p:spTree>
    <p:extLst>
      <p:ext uri="{BB962C8B-B14F-4D97-AF65-F5344CB8AC3E}">
        <p14:creationId xmlns:p14="http://schemas.microsoft.com/office/powerpoint/2010/main" val="24813380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Prés RTE</a:t>
            </a:r>
          </a:p>
        </p:txBody>
      </p:sp>
      <p:sp>
        <p:nvSpPr>
          <p:cNvPr id="4" name="Espace réservé du numéro de diapositive 3"/>
          <p:cNvSpPr>
            <a:spLocks noGrp="1"/>
          </p:cNvSpPr>
          <p:nvPr>
            <p:ph type="sldNum" sz="quarter" idx="5"/>
          </p:nvPr>
        </p:nvSpPr>
        <p:spPr/>
        <p:txBody>
          <a:bodyPr/>
          <a:lstStyle/>
          <a:p>
            <a:fld id="{ED4C48BF-2D54-9044-ADC4-D5C7BD6C1AE1}" type="slidenum">
              <a:rPr lang="fr-FR" smtClean="0"/>
              <a:t>4</a:t>
            </a:fld>
            <a:endParaRPr lang="fr-FR"/>
          </a:p>
        </p:txBody>
      </p:sp>
    </p:spTree>
    <p:extLst>
      <p:ext uri="{BB962C8B-B14F-4D97-AF65-F5344CB8AC3E}">
        <p14:creationId xmlns:p14="http://schemas.microsoft.com/office/powerpoint/2010/main" val="15502263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a:t>Forme bizarre = disjoncteur</a:t>
            </a:r>
            <a:endParaRPr lang="en-GB"/>
          </a:p>
        </p:txBody>
      </p:sp>
      <p:sp>
        <p:nvSpPr>
          <p:cNvPr id="4" name="Espace réservé du numéro de diapositive 3"/>
          <p:cNvSpPr>
            <a:spLocks noGrp="1"/>
          </p:cNvSpPr>
          <p:nvPr>
            <p:ph type="sldNum" sz="quarter" idx="10"/>
          </p:nvPr>
        </p:nvSpPr>
        <p:spPr/>
        <p:txBody>
          <a:bodyPr/>
          <a:lstStyle/>
          <a:p>
            <a:fld id="{FEBC6DF1-93D7-4239-AAE9-30B074D04B37}" type="slidenum">
              <a:rPr lang="en-GB" smtClean="0"/>
              <a:t>5</a:t>
            </a:fld>
            <a:endParaRPr lang="en-GB"/>
          </a:p>
        </p:txBody>
      </p:sp>
    </p:spTree>
    <p:extLst>
      <p:ext uri="{BB962C8B-B14F-4D97-AF65-F5344CB8AC3E}">
        <p14:creationId xmlns:p14="http://schemas.microsoft.com/office/powerpoint/2010/main" val="14699486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Slide sur la digitalisation des réseaux pour faire le lien avec la mise en place d’une structure cyber renforcée</a:t>
            </a:r>
          </a:p>
          <a:p>
            <a:r>
              <a:rPr lang="fr-FR" dirty="0"/>
              <a:t>Tu peux rajouter des éléments spécifiques à Enedis que j’aurais oublié</a:t>
            </a:r>
          </a:p>
          <a:p>
            <a:endParaRPr lang="fr-FR" dirty="0"/>
          </a:p>
        </p:txBody>
      </p:sp>
      <p:sp>
        <p:nvSpPr>
          <p:cNvPr id="4" name="Espace réservé du numéro de diapositive 3"/>
          <p:cNvSpPr>
            <a:spLocks noGrp="1"/>
          </p:cNvSpPr>
          <p:nvPr>
            <p:ph type="sldNum" sz="quarter" idx="5"/>
          </p:nvPr>
        </p:nvSpPr>
        <p:spPr/>
        <p:txBody>
          <a:bodyPr/>
          <a:lstStyle/>
          <a:p>
            <a:fld id="{ED4C48BF-2D54-9044-ADC4-D5C7BD6C1AE1}" type="slidenum">
              <a:rPr lang="fr-FR" smtClean="0"/>
              <a:t>6</a:t>
            </a:fld>
            <a:endParaRPr lang="fr-FR"/>
          </a:p>
        </p:txBody>
      </p:sp>
    </p:spTree>
    <p:extLst>
      <p:ext uri="{BB962C8B-B14F-4D97-AF65-F5344CB8AC3E}">
        <p14:creationId xmlns:p14="http://schemas.microsoft.com/office/powerpoint/2010/main" val="35488997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D4C48BF-2D54-9044-ADC4-D5C7BD6C1AE1}"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994147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Je pense qu’on peut mutualiser ce slide</a:t>
            </a:r>
          </a:p>
        </p:txBody>
      </p:sp>
      <p:sp>
        <p:nvSpPr>
          <p:cNvPr id="4" name="Espace réservé du numéro de diapositive 3"/>
          <p:cNvSpPr>
            <a:spLocks noGrp="1"/>
          </p:cNvSpPr>
          <p:nvPr>
            <p:ph type="sldNum" sz="quarter" idx="5"/>
          </p:nvPr>
        </p:nvSpPr>
        <p:spPr/>
        <p:txBody>
          <a:bodyPr/>
          <a:lstStyle/>
          <a:p>
            <a:fld id="{ED4C48BF-2D54-9044-ADC4-D5C7BD6C1AE1}" type="slidenum">
              <a:rPr lang="fr-FR" smtClean="0"/>
              <a:t>11</a:t>
            </a:fld>
            <a:endParaRPr lang="fr-FR"/>
          </a:p>
        </p:txBody>
      </p:sp>
    </p:spTree>
    <p:extLst>
      <p:ext uri="{BB962C8B-B14F-4D97-AF65-F5344CB8AC3E}">
        <p14:creationId xmlns:p14="http://schemas.microsoft.com/office/powerpoint/2010/main" val="182140726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6.svg"/><Relationship Id="rId7" Type="http://schemas.openxmlformats.org/officeDocument/2006/relationships/image" Target="../media/image20.svg"/><Relationship Id="rId2" Type="http://schemas.openxmlformats.org/officeDocument/2006/relationships/image" Target="../media/image15.png"/><Relationship Id="rId1" Type="http://schemas.openxmlformats.org/officeDocument/2006/relationships/slideMaster" Target="../slideMasters/slideMaster2.xml"/><Relationship Id="rId6" Type="http://schemas.openxmlformats.org/officeDocument/2006/relationships/image" Target="../media/image19.png"/><Relationship Id="rId5" Type="http://schemas.openxmlformats.org/officeDocument/2006/relationships/image" Target="../media/image18.svg"/><Relationship Id="rId4" Type="http://schemas.openxmlformats.org/officeDocument/2006/relationships/image" Target="../media/image17.png"/></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Master" Target="../slideMasters/slideMaster3.xml"/><Relationship Id="rId5" Type="http://schemas.openxmlformats.org/officeDocument/2006/relationships/image" Target="../media/image25.emf"/><Relationship Id="rId4" Type="http://schemas.openxmlformats.org/officeDocument/2006/relationships/image" Target="../media/image24.jpe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Master" Target="../slideMasters/slideMaster3.xml"/><Relationship Id="rId5" Type="http://schemas.openxmlformats.org/officeDocument/2006/relationships/image" Target="../media/image25.emf"/><Relationship Id="rId4" Type="http://schemas.openxmlformats.org/officeDocument/2006/relationships/image" Target="../media/image28.jpe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Master" Target="../slideMasters/slideMaster3.xml"/><Relationship Id="rId4" Type="http://schemas.openxmlformats.org/officeDocument/2006/relationships/image" Target="../media/image25.emf"/></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Master" Target="../slideMasters/slideMaster3.xml"/><Relationship Id="rId5" Type="http://schemas.openxmlformats.org/officeDocument/2006/relationships/image" Target="../media/image35.jpeg"/><Relationship Id="rId4" Type="http://schemas.openxmlformats.org/officeDocument/2006/relationships/image" Target="../media/image34.jpe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Master" Target="../slideMasters/slideMaster3.xml"/><Relationship Id="rId4" Type="http://schemas.openxmlformats.org/officeDocument/2006/relationships/image" Target="../media/image38.jpe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Master" Target="../slideMasters/slideMaster3.xml"/><Relationship Id="rId4" Type="http://schemas.openxmlformats.org/officeDocument/2006/relationships/image" Target="../media/image41.jpeg"/></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Master" Target="../slideMasters/slideMaster3.xml"/><Relationship Id="rId4" Type="http://schemas.openxmlformats.org/officeDocument/2006/relationships/image" Target="../media/image44.jpe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Master" Target="../slideMasters/slideMaster3.xml"/><Relationship Id="rId4" Type="http://schemas.openxmlformats.org/officeDocument/2006/relationships/image" Target="../media/image47.jpeg"/></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Master" Target="../slideMasters/slideMaster3.xml"/><Relationship Id="rId5" Type="http://schemas.openxmlformats.org/officeDocument/2006/relationships/image" Target="../media/image53.jpeg"/><Relationship Id="rId4" Type="http://schemas.openxmlformats.org/officeDocument/2006/relationships/image" Target="../media/image52.jpeg"/></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jpeg"/><Relationship Id="rId1" Type="http://schemas.openxmlformats.org/officeDocument/2006/relationships/slideMaster" Target="../slideMasters/slideMaster3.xml"/><Relationship Id="rId6" Type="http://schemas.openxmlformats.org/officeDocument/2006/relationships/image" Target="../media/image58.jpeg"/><Relationship Id="rId5" Type="http://schemas.openxmlformats.org/officeDocument/2006/relationships/image" Target="../media/image57.jpeg"/><Relationship Id="rId4" Type="http://schemas.openxmlformats.org/officeDocument/2006/relationships/image" Target="../media/image56.jpeg"/></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59.jpeg"/><Relationship Id="rId1" Type="http://schemas.openxmlformats.org/officeDocument/2006/relationships/slideMaster" Target="../slideMasters/slideMaster3.xml"/><Relationship Id="rId4" Type="http://schemas.openxmlformats.org/officeDocument/2006/relationships/image" Target="../media/image61.jpe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Diapositive de titre_01">
    <p:spTree>
      <p:nvGrpSpPr>
        <p:cNvPr id="1" name=""/>
        <p:cNvGrpSpPr/>
        <p:nvPr/>
      </p:nvGrpSpPr>
      <p:grpSpPr>
        <a:xfrm>
          <a:off x="0" y="0"/>
          <a:ext cx="0" cy="0"/>
          <a:chOff x="0" y="0"/>
          <a:chExt cx="0" cy="0"/>
        </a:xfrm>
      </p:grpSpPr>
      <p:pic>
        <p:nvPicPr>
          <p:cNvPr id="53" name="Image 52">
            <a:extLst>
              <a:ext uri="{FF2B5EF4-FFF2-40B4-BE49-F238E27FC236}">
                <a16:creationId xmlns:a16="http://schemas.microsoft.com/office/drawing/2014/main" id="{602DC0F7-0E1C-C34B-90EC-AE53CE1F91DB}"/>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0"/>
            <a:ext cx="12191999" cy="6857999"/>
          </a:xfrm>
          <a:prstGeom prst="rect">
            <a:avLst/>
          </a:prstGeom>
        </p:spPr>
      </p:pic>
      <p:sp>
        <p:nvSpPr>
          <p:cNvPr id="7" name="Espace réservé du texte 16">
            <a:extLst>
              <a:ext uri="{FF2B5EF4-FFF2-40B4-BE49-F238E27FC236}">
                <a16:creationId xmlns:a16="http://schemas.microsoft.com/office/drawing/2014/main" id="{0F88975D-2EDC-2A4E-94D3-3C21D1ECE4AC}"/>
              </a:ext>
            </a:extLst>
          </p:cNvPr>
          <p:cNvSpPr txBox="1">
            <a:spLocks/>
          </p:cNvSpPr>
          <p:nvPr userDrawn="1"/>
        </p:nvSpPr>
        <p:spPr>
          <a:xfrm>
            <a:off x="0" y="0"/>
            <a:ext cx="9024730" cy="6858000"/>
          </a:xfrm>
          <a:prstGeom prst="rect">
            <a:avLst/>
          </a:prstGeom>
          <a:solidFill>
            <a:schemeClr val="accent1">
              <a:alpha val="80000"/>
            </a:schemeClr>
          </a:solidFill>
          <a:ln w="63500">
            <a:noFill/>
          </a:ln>
        </p:spPr>
        <p:txBody>
          <a:bodyPr anchor="b" anchorCtr="0">
            <a:noAutofit/>
          </a:bodyPr>
          <a:lstStyle>
            <a:lvl1pPr marL="4763" marR="0" indent="0" algn="l" defTabSz="914400" rtl="0" eaLnBrk="1" latinLnBrk="0" hangingPunct="1">
              <a:lnSpc>
                <a:spcPct val="115000"/>
              </a:lnSpc>
              <a:spcBef>
                <a:spcPts val="0"/>
              </a:spcBef>
              <a:spcAft>
                <a:spcPts val="0"/>
              </a:spcAft>
              <a:buClr>
                <a:schemeClr val="bg2"/>
              </a:buClr>
              <a:buSzPts val="1800"/>
              <a:buFont typeface="Arial" panose="020B0604020202020204" pitchFamily="34" charset="0"/>
              <a:buNone/>
              <a:tabLst/>
              <a:defRPr sz="1200" b="0" i="0" u="none" strike="noStrike" cap="none" spc="0" baseline="0">
                <a:solidFill>
                  <a:schemeClr val="tx1"/>
                </a:solidFill>
                <a:uFillTx/>
                <a:latin typeface="Calibri"/>
                <a:ea typeface="Calibri"/>
                <a:cs typeface="Calibri"/>
                <a:sym typeface="Calibri"/>
              </a:defRPr>
            </a:lvl1pPr>
            <a:lvl2pPr marL="1005114" marR="0" indent="-408213" algn="l" defTabSz="914400" rtl="0" eaLnBrk="1" latinLnBrk="0" hangingPunct="1">
              <a:lnSpc>
                <a:spcPct val="115000"/>
              </a:lnSpc>
              <a:spcBef>
                <a:spcPts val="0"/>
              </a:spcBef>
              <a:spcAft>
                <a:spcPts val="0"/>
              </a:spcAft>
              <a:buClr>
                <a:schemeClr val="bg2"/>
              </a:buClr>
              <a:buSzPts val="1800"/>
              <a:buFont typeface="Arial" panose="020B0604020202020204" pitchFamily="34" charset="0"/>
              <a:buChar char="•"/>
              <a:tabLst/>
              <a:defRPr sz="1200" b="0" i="0" u="none" strike="noStrike" cap="none" spc="0" baseline="0">
                <a:solidFill>
                  <a:schemeClr val="tx1"/>
                </a:solidFill>
                <a:uFillTx/>
                <a:latin typeface="Calibri"/>
                <a:ea typeface="Calibri"/>
                <a:cs typeface="Calibri"/>
                <a:sym typeface="Calibri"/>
              </a:defRPr>
            </a:lvl2pPr>
            <a:lvl3pPr marL="1462314" marR="0" indent="-408214" algn="l" defTabSz="914400" rtl="0" eaLnBrk="1" latinLnBrk="0" hangingPunct="1">
              <a:lnSpc>
                <a:spcPct val="115000"/>
              </a:lnSpc>
              <a:spcBef>
                <a:spcPts val="0"/>
              </a:spcBef>
              <a:spcAft>
                <a:spcPts val="0"/>
              </a:spcAft>
              <a:buClr>
                <a:schemeClr val="bg2"/>
              </a:buClr>
              <a:buSzPts val="1800"/>
              <a:buFont typeface="Arial" panose="020B0604020202020204" pitchFamily="34" charset="0"/>
              <a:buChar char="•"/>
              <a:tabLst/>
              <a:defRPr sz="1200" b="0" i="0" u="none" strike="noStrike" cap="none" spc="0" baseline="0">
                <a:solidFill>
                  <a:schemeClr val="tx1"/>
                </a:solidFill>
                <a:uFillTx/>
                <a:latin typeface="Calibri"/>
                <a:ea typeface="Calibri"/>
                <a:cs typeface="Calibri"/>
                <a:sym typeface="Calibri"/>
              </a:defRPr>
            </a:lvl3pPr>
            <a:lvl4pPr marL="1919514" marR="0" indent="-408214" algn="l" defTabSz="914400" rtl="0" eaLnBrk="1" latinLnBrk="0" hangingPunct="1">
              <a:lnSpc>
                <a:spcPct val="115000"/>
              </a:lnSpc>
              <a:spcBef>
                <a:spcPts val="0"/>
              </a:spcBef>
              <a:spcAft>
                <a:spcPts val="0"/>
              </a:spcAft>
              <a:buClr>
                <a:schemeClr val="bg2"/>
              </a:buClr>
              <a:buSzPts val="1800"/>
              <a:buFont typeface="Arial" panose="020B0604020202020204" pitchFamily="34" charset="0"/>
              <a:buChar char="•"/>
              <a:tabLst/>
              <a:defRPr sz="1200" b="0" i="0" u="none" strike="noStrike" cap="none" spc="0" baseline="0">
                <a:solidFill>
                  <a:schemeClr val="tx1"/>
                </a:solidFill>
                <a:uFillTx/>
                <a:latin typeface="Calibri"/>
                <a:ea typeface="Calibri"/>
                <a:cs typeface="Calibri"/>
                <a:sym typeface="Calibri"/>
              </a:defRPr>
            </a:lvl4pPr>
            <a:lvl5pPr marL="2376714" marR="0" indent="-408214" algn="l" defTabSz="914400" rtl="0" eaLnBrk="1" latinLnBrk="0" hangingPunct="1">
              <a:lnSpc>
                <a:spcPct val="115000"/>
              </a:lnSpc>
              <a:spcBef>
                <a:spcPts val="0"/>
              </a:spcBef>
              <a:spcAft>
                <a:spcPts val="0"/>
              </a:spcAft>
              <a:buClr>
                <a:schemeClr val="bg2"/>
              </a:buClr>
              <a:buSzPts val="1800"/>
              <a:buFont typeface="Arial" panose="020B0604020202020204" pitchFamily="34" charset="0"/>
              <a:buChar char="•"/>
              <a:tabLst/>
              <a:defRPr sz="1200" b="0" i="0" u="none" strike="noStrike" cap="none" spc="0" baseline="0">
                <a:solidFill>
                  <a:schemeClr val="tx1"/>
                </a:solidFill>
                <a:uFillTx/>
                <a:latin typeface="Calibri"/>
                <a:ea typeface="Calibri"/>
                <a:cs typeface="Calibri"/>
                <a:sym typeface="Calibri"/>
              </a:defRPr>
            </a:lvl5pPr>
            <a:lvl6pPr marL="2833914" marR="0" indent="-408214" algn="l" defTabSz="914400" rtl="0" eaLnBrk="1" latinLnBrk="0" hangingPunct="1">
              <a:lnSpc>
                <a:spcPct val="115000"/>
              </a:lnSpc>
              <a:spcBef>
                <a:spcPts val="0"/>
              </a:spcBef>
              <a:spcAft>
                <a:spcPts val="0"/>
              </a:spcAft>
              <a:buClr>
                <a:srgbClr val="585858"/>
              </a:buClr>
              <a:buSzPts val="1800"/>
              <a:buFont typeface="Arial"/>
              <a:buChar char="■"/>
              <a:tabLst/>
              <a:defRPr sz="1800" b="0" i="0" u="none" strike="noStrike" cap="none" spc="0" baseline="0">
                <a:solidFill>
                  <a:srgbClr val="585858"/>
                </a:solidFill>
                <a:uFillTx/>
                <a:latin typeface="Calibri"/>
                <a:ea typeface="Calibri"/>
                <a:cs typeface="Calibri"/>
                <a:sym typeface="Calibri"/>
              </a:defRPr>
            </a:lvl6pPr>
            <a:lvl7pPr marL="3291113" marR="0" indent="-408214" algn="l" defTabSz="914400" rtl="0" eaLnBrk="1" latinLnBrk="0" hangingPunct="1">
              <a:lnSpc>
                <a:spcPct val="115000"/>
              </a:lnSpc>
              <a:spcBef>
                <a:spcPts val="0"/>
              </a:spcBef>
              <a:spcAft>
                <a:spcPts val="0"/>
              </a:spcAft>
              <a:buClr>
                <a:srgbClr val="585858"/>
              </a:buClr>
              <a:buSzPts val="1800"/>
              <a:buFont typeface="Arial"/>
              <a:buChar char="●"/>
              <a:tabLst/>
              <a:defRPr sz="1800" b="0" i="0" u="none" strike="noStrike" cap="none" spc="0" baseline="0">
                <a:solidFill>
                  <a:srgbClr val="585858"/>
                </a:solidFill>
                <a:uFillTx/>
                <a:latin typeface="Calibri"/>
                <a:ea typeface="Calibri"/>
                <a:cs typeface="Calibri"/>
                <a:sym typeface="Calibri"/>
              </a:defRPr>
            </a:lvl7pPr>
            <a:lvl8pPr marL="3748313" marR="0" indent="-408213" algn="l" defTabSz="914400" rtl="0" eaLnBrk="1" latinLnBrk="0" hangingPunct="1">
              <a:lnSpc>
                <a:spcPct val="115000"/>
              </a:lnSpc>
              <a:spcBef>
                <a:spcPts val="0"/>
              </a:spcBef>
              <a:spcAft>
                <a:spcPts val="0"/>
              </a:spcAft>
              <a:buClr>
                <a:srgbClr val="585858"/>
              </a:buClr>
              <a:buSzPts val="1800"/>
              <a:buFont typeface="Arial"/>
              <a:buChar char="○"/>
              <a:tabLst/>
              <a:defRPr sz="1800" b="0" i="0" u="none" strike="noStrike" cap="none" spc="0" baseline="0">
                <a:solidFill>
                  <a:srgbClr val="585858"/>
                </a:solidFill>
                <a:uFillTx/>
                <a:latin typeface="Calibri"/>
                <a:ea typeface="Calibri"/>
                <a:cs typeface="Calibri"/>
                <a:sym typeface="Calibri"/>
              </a:defRPr>
            </a:lvl8pPr>
            <a:lvl9pPr marL="4205513" marR="0" indent="-408213" algn="l" defTabSz="914400" rtl="0" eaLnBrk="1" latinLnBrk="0" hangingPunct="1">
              <a:lnSpc>
                <a:spcPct val="115000"/>
              </a:lnSpc>
              <a:spcBef>
                <a:spcPts val="0"/>
              </a:spcBef>
              <a:spcAft>
                <a:spcPts val="0"/>
              </a:spcAft>
              <a:buClr>
                <a:srgbClr val="585858"/>
              </a:buClr>
              <a:buSzPts val="1800"/>
              <a:buFont typeface="Arial"/>
              <a:buChar char="■"/>
              <a:tabLst/>
              <a:defRPr sz="1800" b="0" i="0" u="none" strike="noStrike" cap="none" spc="0" baseline="0">
                <a:solidFill>
                  <a:srgbClr val="585858"/>
                </a:solidFill>
                <a:uFillTx/>
                <a:latin typeface="Calibri"/>
                <a:ea typeface="Calibri"/>
                <a:cs typeface="Calibri"/>
                <a:sym typeface="Calibri"/>
              </a:defRPr>
            </a:lvl9pPr>
          </a:lstStyle>
          <a:p>
            <a:r>
              <a:rPr lang="fr-FR" sz="1600"/>
              <a:t> </a:t>
            </a:r>
          </a:p>
        </p:txBody>
      </p:sp>
      <p:grpSp>
        <p:nvGrpSpPr>
          <p:cNvPr id="55" name="Graphique 7">
            <a:extLst>
              <a:ext uri="{FF2B5EF4-FFF2-40B4-BE49-F238E27FC236}">
                <a16:creationId xmlns:a16="http://schemas.microsoft.com/office/drawing/2014/main" id="{424C9A8A-5172-FA4F-86D6-9C402DC10FBE}"/>
              </a:ext>
            </a:extLst>
          </p:cNvPr>
          <p:cNvGrpSpPr/>
          <p:nvPr userDrawn="1"/>
        </p:nvGrpSpPr>
        <p:grpSpPr>
          <a:xfrm>
            <a:off x="197946" y="209489"/>
            <a:ext cx="2639913" cy="1430905"/>
            <a:chOff x="5296846" y="2997769"/>
            <a:chExt cx="1600105" cy="867301"/>
          </a:xfrm>
        </p:grpSpPr>
        <p:sp>
          <p:nvSpPr>
            <p:cNvPr id="56" name="Forme libre 55">
              <a:extLst>
                <a:ext uri="{FF2B5EF4-FFF2-40B4-BE49-F238E27FC236}">
                  <a16:creationId xmlns:a16="http://schemas.microsoft.com/office/drawing/2014/main" id="{C7609D3F-7509-8E4A-B0F6-68EFDD31AF2D}"/>
                </a:ext>
              </a:extLst>
            </p:cNvPr>
            <p:cNvSpPr/>
            <p:nvPr/>
          </p:nvSpPr>
          <p:spPr>
            <a:xfrm>
              <a:off x="5296846" y="2997769"/>
              <a:ext cx="1600105" cy="867301"/>
            </a:xfrm>
            <a:custGeom>
              <a:avLst/>
              <a:gdLst>
                <a:gd name="connsiteX0" fmla="*/ 0 w 1600105"/>
                <a:gd name="connsiteY0" fmla="*/ 0 h 867301"/>
                <a:gd name="connsiteX1" fmla="*/ 1600105 w 1600105"/>
                <a:gd name="connsiteY1" fmla="*/ 0 h 867301"/>
                <a:gd name="connsiteX2" fmla="*/ 1600105 w 1600105"/>
                <a:gd name="connsiteY2" fmla="*/ 867301 h 867301"/>
                <a:gd name="connsiteX3" fmla="*/ 0 w 1600105"/>
                <a:gd name="connsiteY3" fmla="*/ 867301 h 867301"/>
              </a:gdLst>
              <a:ahLst/>
              <a:cxnLst>
                <a:cxn ang="0">
                  <a:pos x="connsiteX0" y="connsiteY0"/>
                </a:cxn>
                <a:cxn ang="0">
                  <a:pos x="connsiteX1" y="connsiteY1"/>
                </a:cxn>
                <a:cxn ang="0">
                  <a:pos x="connsiteX2" y="connsiteY2"/>
                </a:cxn>
                <a:cxn ang="0">
                  <a:pos x="connsiteX3" y="connsiteY3"/>
                </a:cxn>
              </a:cxnLst>
              <a:rect l="l" t="t" r="r" b="b"/>
              <a:pathLst>
                <a:path w="1600105" h="867301">
                  <a:moveTo>
                    <a:pt x="0" y="0"/>
                  </a:moveTo>
                  <a:lnTo>
                    <a:pt x="1600105" y="0"/>
                  </a:lnTo>
                  <a:lnTo>
                    <a:pt x="1600105" y="867301"/>
                  </a:lnTo>
                  <a:lnTo>
                    <a:pt x="0" y="867301"/>
                  </a:lnTo>
                  <a:close/>
                </a:path>
              </a:pathLst>
            </a:custGeom>
            <a:noFill/>
            <a:ln w="9469" cap="flat">
              <a:noFill/>
              <a:prstDash val="solid"/>
              <a:miter/>
            </a:ln>
          </p:spPr>
          <p:txBody>
            <a:bodyPr rtlCol="0" anchor="ctr"/>
            <a:lstStyle/>
            <a:p>
              <a:endParaRPr lang="fr-FR" sz="1800"/>
            </a:p>
          </p:txBody>
        </p:sp>
        <p:grpSp>
          <p:nvGrpSpPr>
            <p:cNvPr id="57" name="Graphique 7">
              <a:extLst>
                <a:ext uri="{FF2B5EF4-FFF2-40B4-BE49-F238E27FC236}">
                  <a16:creationId xmlns:a16="http://schemas.microsoft.com/office/drawing/2014/main" id="{25DF4711-648A-6C42-8B12-BC5FC35B6483}"/>
                </a:ext>
              </a:extLst>
            </p:cNvPr>
            <p:cNvGrpSpPr/>
            <p:nvPr/>
          </p:nvGrpSpPr>
          <p:grpSpPr>
            <a:xfrm>
              <a:off x="5460086" y="3161853"/>
              <a:ext cx="1272679" cy="538089"/>
              <a:chOff x="5460086" y="3161853"/>
              <a:chExt cx="1272679" cy="538089"/>
            </a:xfrm>
          </p:grpSpPr>
          <p:grpSp>
            <p:nvGrpSpPr>
              <p:cNvPr id="58" name="Graphique 7">
                <a:extLst>
                  <a:ext uri="{FF2B5EF4-FFF2-40B4-BE49-F238E27FC236}">
                    <a16:creationId xmlns:a16="http://schemas.microsoft.com/office/drawing/2014/main" id="{0948D716-0277-0140-8010-C617BA50742E}"/>
                  </a:ext>
                </a:extLst>
              </p:cNvPr>
              <p:cNvGrpSpPr/>
              <p:nvPr/>
            </p:nvGrpSpPr>
            <p:grpSpPr>
              <a:xfrm>
                <a:off x="6096662" y="3246505"/>
                <a:ext cx="636103" cy="339840"/>
                <a:chOff x="6096662" y="3246505"/>
                <a:chExt cx="636103" cy="339840"/>
              </a:xfrm>
              <a:solidFill>
                <a:srgbClr val="FFFFFF"/>
              </a:solidFill>
            </p:grpSpPr>
            <p:sp>
              <p:nvSpPr>
                <p:cNvPr id="62" name="Forme libre 61">
                  <a:extLst>
                    <a:ext uri="{FF2B5EF4-FFF2-40B4-BE49-F238E27FC236}">
                      <a16:creationId xmlns:a16="http://schemas.microsoft.com/office/drawing/2014/main" id="{910B4385-9281-6945-92DC-B9F18E276B6E}"/>
                    </a:ext>
                  </a:extLst>
                </p:cNvPr>
                <p:cNvSpPr/>
                <p:nvPr/>
              </p:nvSpPr>
              <p:spPr>
                <a:xfrm>
                  <a:off x="6101965" y="3246505"/>
                  <a:ext cx="58042" cy="85221"/>
                </a:xfrm>
                <a:custGeom>
                  <a:avLst/>
                  <a:gdLst>
                    <a:gd name="connsiteX0" fmla="*/ 0 w 58042"/>
                    <a:gd name="connsiteY0" fmla="*/ 79053 h 85221"/>
                    <a:gd name="connsiteX1" fmla="*/ 0 w 58042"/>
                    <a:gd name="connsiteY1" fmla="*/ 6169 h 85221"/>
                    <a:gd name="connsiteX2" fmla="*/ 6155 w 58042"/>
                    <a:gd name="connsiteY2" fmla="*/ 0 h 85221"/>
                    <a:gd name="connsiteX3" fmla="*/ 12120 w 58042"/>
                    <a:gd name="connsiteY3" fmla="*/ 6169 h 85221"/>
                    <a:gd name="connsiteX4" fmla="*/ 12120 w 58042"/>
                    <a:gd name="connsiteY4" fmla="*/ 73833 h 85221"/>
                    <a:gd name="connsiteX5" fmla="*/ 52362 w 58042"/>
                    <a:gd name="connsiteY5" fmla="*/ 73833 h 85221"/>
                    <a:gd name="connsiteX6" fmla="*/ 58043 w 58042"/>
                    <a:gd name="connsiteY6" fmla="*/ 79432 h 85221"/>
                    <a:gd name="connsiteX7" fmla="*/ 52362 w 58042"/>
                    <a:gd name="connsiteY7" fmla="*/ 85221 h 85221"/>
                    <a:gd name="connsiteX8" fmla="*/ 6155 w 58042"/>
                    <a:gd name="connsiteY8" fmla="*/ 85221 h 85221"/>
                    <a:gd name="connsiteX9" fmla="*/ 0 w 58042"/>
                    <a:gd name="connsiteY9" fmla="*/ 79053 h 85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8042" h="85221">
                      <a:moveTo>
                        <a:pt x="0" y="79053"/>
                      </a:moveTo>
                      <a:lnTo>
                        <a:pt x="0" y="6169"/>
                      </a:lnTo>
                      <a:cubicBezTo>
                        <a:pt x="0" y="2752"/>
                        <a:pt x="2367" y="0"/>
                        <a:pt x="6155" y="0"/>
                      </a:cubicBezTo>
                      <a:cubicBezTo>
                        <a:pt x="9658" y="0"/>
                        <a:pt x="12120" y="2562"/>
                        <a:pt x="12120" y="6169"/>
                      </a:cubicBezTo>
                      <a:lnTo>
                        <a:pt x="12120" y="73833"/>
                      </a:lnTo>
                      <a:lnTo>
                        <a:pt x="52362" y="73833"/>
                      </a:lnTo>
                      <a:cubicBezTo>
                        <a:pt x="55392" y="73833"/>
                        <a:pt x="58043" y="76206"/>
                        <a:pt x="58043" y="79432"/>
                      </a:cubicBezTo>
                      <a:cubicBezTo>
                        <a:pt x="58043" y="82754"/>
                        <a:pt x="55392" y="85221"/>
                        <a:pt x="52362" y="85221"/>
                      </a:cubicBezTo>
                      <a:lnTo>
                        <a:pt x="6155" y="85221"/>
                      </a:lnTo>
                      <a:cubicBezTo>
                        <a:pt x="2557" y="85221"/>
                        <a:pt x="0" y="82469"/>
                        <a:pt x="0" y="79053"/>
                      </a:cubicBezTo>
                      <a:close/>
                    </a:path>
                  </a:pathLst>
                </a:custGeom>
                <a:solidFill>
                  <a:srgbClr val="FFFFFF"/>
                </a:solidFill>
                <a:ln w="9469" cap="flat">
                  <a:noFill/>
                  <a:prstDash val="solid"/>
                  <a:miter/>
                </a:ln>
              </p:spPr>
              <p:txBody>
                <a:bodyPr rtlCol="0" anchor="ctr"/>
                <a:lstStyle/>
                <a:p>
                  <a:endParaRPr lang="fr-FR" sz="1800"/>
                </a:p>
              </p:txBody>
            </p:sp>
            <p:sp>
              <p:nvSpPr>
                <p:cNvPr id="63" name="Forme libre 62">
                  <a:extLst>
                    <a:ext uri="{FF2B5EF4-FFF2-40B4-BE49-F238E27FC236}">
                      <a16:creationId xmlns:a16="http://schemas.microsoft.com/office/drawing/2014/main" id="{117585B9-B8B2-DF4B-B21E-3BAABEBFE282}"/>
                    </a:ext>
                  </a:extLst>
                </p:cNvPr>
                <p:cNvSpPr/>
                <p:nvPr/>
              </p:nvSpPr>
              <p:spPr>
                <a:xfrm>
                  <a:off x="6163227" y="3275449"/>
                  <a:ext cx="54444" cy="57890"/>
                </a:xfrm>
                <a:custGeom>
                  <a:avLst/>
                  <a:gdLst>
                    <a:gd name="connsiteX0" fmla="*/ 54445 w 54444"/>
                    <a:gd name="connsiteY0" fmla="*/ 29040 h 57890"/>
                    <a:gd name="connsiteX1" fmla="*/ 49900 w 54444"/>
                    <a:gd name="connsiteY1" fmla="*/ 33121 h 57890"/>
                    <a:gd name="connsiteX2" fmla="*/ 12215 w 54444"/>
                    <a:gd name="connsiteY2" fmla="*/ 33121 h 57890"/>
                    <a:gd name="connsiteX3" fmla="*/ 29258 w 54444"/>
                    <a:gd name="connsiteY3" fmla="*/ 48400 h 57890"/>
                    <a:gd name="connsiteX4" fmla="*/ 43934 w 54444"/>
                    <a:gd name="connsiteY4" fmla="*/ 42232 h 57890"/>
                    <a:gd name="connsiteX5" fmla="*/ 47817 w 54444"/>
                    <a:gd name="connsiteY5" fmla="*/ 40333 h 57890"/>
                    <a:gd name="connsiteX6" fmla="*/ 52740 w 54444"/>
                    <a:gd name="connsiteY6" fmla="*/ 45268 h 57890"/>
                    <a:gd name="connsiteX7" fmla="*/ 51225 w 54444"/>
                    <a:gd name="connsiteY7" fmla="*/ 48685 h 57890"/>
                    <a:gd name="connsiteX8" fmla="*/ 28785 w 54444"/>
                    <a:gd name="connsiteY8" fmla="*/ 57890 h 57890"/>
                    <a:gd name="connsiteX9" fmla="*/ 0 w 54444"/>
                    <a:gd name="connsiteY9" fmla="*/ 28945 h 57890"/>
                    <a:gd name="connsiteX10" fmla="*/ 28311 w 54444"/>
                    <a:gd name="connsiteY10" fmla="*/ 1 h 57890"/>
                    <a:gd name="connsiteX11" fmla="*/ 54445 w 54444"/>
                    <a:gd name="connsiteY11" fmla="*/ 29040 h 57890"/>
                    <a:gd name="connsiteX12" fmla="*/ 28217 w 54444"/>
                    <a:gd name="connsiteY12" fmla="*/ 9396 h 57890"/>
                    <a:gd name="connsiteX13" fmla="*/ 12404 w 54444"/>
                    <a:gd name="connsiteY13" fmla="*/ 23441 h 57890"/>
                    <a:gd name="connsiteX14" fmla="*/ 43461 w 54444"/>
                    <a:gd name="connsiteY14" fmla="*/ 23441 h 57890"/>
                    <a:gd name="connsiteX15" fmla="*/ 28217 w 54444"/>
                    <a:gd name="connsiteY15" fmla="*/ 9396 h 57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4444" h="57890">
                      <a:moveTo>
                        <a:pt x="54445" y="29040"/>
                      </a:moveTo>
                      <a:cubicBezTo>
                        <a:pt x="54445" y="31033"/>
                        <a:pt x="53308" y="33121"/>
                        <a:pt x="49900" y="33121"/>
                      </a:cubicBezTo>
                      <a:lnTo>
                        <a:pt x="12215" y="33121"/>
                      </a:lnTo>
                      <a:cubicBezTo>
                        <a:pt x="12877" y="41852"/>
                        <a:pt x="18748" y="48400"/>
                        <a:pt x="29258" y="48400"/>
                      </a:cubicBezTo>
                      <a:cubicBezTo>
                        <a:pt x="35791" y="48400"/>
                        <a:pt x="39768" y="46122"/>
                        <a:pt x="43934" y="42232"/>
                      </a:cubicBezTo>
                      <a:cubicBezTo>
                        <a:pt x="44976" y="41188"/>
                        <a:pt x="46302" y="40333"/>
                        <a:pt x="47817" y="40333"/>
                      </a:cubicBezTo>
                      <a:cubicBezTo>
                        <a:pt x="50468" y="40333"/>
                        <a:pt x="52740" y="42232"/>
                        <a:pt x="52740" y="45268"/>
                      </a:cubicBezTo>
                      <a:cubicBezTo>
                        <a:pt x="52740" y="46502"/>
                        <a:pt x="52078" y="47641"/>
                        <a:pt x="51225" y="48685"/>
                      </a:cubicBezTo>
                      <a:cubicBezTo>
                        <a:pt x="46396" y="54284"/>
                        <a:pt x="37875" y="57890"/>
                        <a:pt x="28785" y="57890"/>
                      </a:cubicBezTo>
                      <a:cubicBezTo>
                        <a:pt x="9942" y="57890"/>
                        <a:pt x="0" y="44699"/>
                        <a:pt x="0" y="28945"/>
                      </a:cubicBezTo>
                      <a:cubicBezTo>
                        <a:pt x="0" y="12338"/>
                        <a:pt x="12025" y="1"/>
                        <a:pt x="28311" y="1"/>
                      </a:cubicBezTo>
                      <a:cubicBezTo>
                        <a:pt x="44124" y="-94"/>
                        <a:pt x="54445" y="12812"/>
                        <a:pt x="54445" y="29040"/>
                      </a:cubicBezTo>
                      <a:close/>
                      <a:moveTo>
                        <a:pt x="28217" y="9396"/>
                      </a:moveTo>
                      <a:cubicBezTo>
                        <a:pt x="19505" y="9396"/>
                        <a:pt x="13540" y="15564"/>
                        <a:pt x="12404" y="23441"/>
                      </a:cubicBezTo>
                      <a:lnTo>
                        <a:pt x="43461" y="23441"/>
                      </a:lnTo>
                      <a:cubicBezTo>
                        <a:pt x="42514" y="15849"/>
                        <a:pt x="36833" y="9396"/>
                        <a:pt x="28217" y="9396"/>
                      </a:cubicBezTo>
                      <a:close/>
                    </a:path>
                  </a:pathLst>
                </a:custGeom>
                <a:solidFill>
                  <a:srgbClr val="FFFFFF"/>
                </a:solidFill>
                <a:ln w="9469" cap="flat">
                  <a:noFill/>
                  <a:prstDash val="solid"/>
                  <a:miter/>
                </a:ln>
              </p:spPr>
              <p:txBody>
                <a:bodyPr rtlCol="0" anchor="ctr"/>
                <a:lstStyle/>
                <a:p>
                  <a:endParaRPr lang="fr-FR" sz="1800"/>
                </a:p>
              </p:txBody>
            </p:sp>
            <p:sp>
              <p:nvSpPr>
                <p:cNvPr id="64" name="Forme libre 63">
                  <a:extLst>
                    <a:ext uri="{FF2B5EF4-FFF2-40B4-BE49-F238E27FC236}">
                      <a16:creationId xmlns:a16="http://schemas.microsoft.com/office/drawing/2014/main" id="{C270470C-AC96-574C-8959-8974C2AC335A}"/>
                    </a:ext>
                  </a:extLst>
                </p:cNvPr>
                <p:cNvSpPr/>
                <p:nvPr/>
              </p:nvSpPr>
              <p:spPr>
                <a:xfrm>
                  <a:off x="6255925" y="3275544"/>
                  <a:ext cx="33424" cy="57320"/>
                </a:xfrm>
                <a:custGeom>
                  <a:avLst/>
                  <a:gdLst>
                    <a:gd name="connsiteX0" fmla="*/ 27932 w 33424"/>
                    <a:gd name="connsiteY0" fmla="*/ 11198 h 57320"/>
                    <a:gd name="connsiteX1" fmla="*/ 11931 w 33424"/>
                    <a:gd name="connsiteY1" fmla="*/ 30558 h 57320"/>
                    <a:gd name="connsiteX2" fmla="*/ 11931 w 33424"/>
                    <a:gd name="connsiteY2" fmla="*/ 51342 h 57320"/>
                    <a:gd name="connsiteX3" fmla="*/ 5965 w 33424"/>
                    <a:gd name="connsiteY3" fmla="*/ 57320 h 57320"/>
                    <a:gd name="connsiteX4" fmla="*/ 0 w 33424"/>
                    <a:gd name="connsiteY4" fmla="*/ 51342 h 57320"/>
                    <a:gd name="connsiteX5" fmla="*/ 0 w 33424"/>
                    <a:gd name="connsiteY5" fmla="*/ 6358 h 57320"/>
                    <a:gd name="connsiteX6" fmla="*/ 6060 w 33424"/>
                    <a:gd name="connsiteY6" fmla="*/ 285 h 57320"/>
                    <a:gd name="connsiteX7" fmla="*/ 11836 w 33424"/>
                    <a:gd name="connsiteY7" fmla="*/ 6358 h 57320"/>
                    <a:gd name="connsiteX8" fmla="*/ 11836 w 33424"/>
                    <a:gd name="connsiteY8" fmla="*/ 11768 h 57320"/>
                    <a:gd name="connsiteX9" fmla="*/ 27838 w 33424"/>
                    <a:gd name="connsiteY9" fmla="*/ 0 h 57320"/>
                    <a:gd name="connsiteX10" fmla="*/ 33424 w 33424"/>
                    <a:gd name="connsiteY10" fmla="*/ 5599 h 57320"/>
                    <a:gd name="connsiteX11" fmla="*/ 27932 w 33424"/>
                    <a:gd name="connsiteY11" fmla="*/ 11198 h 57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3424" h="57320">
                      <a:moveTo>
                        <a:pt x="27932" y="11198"/>
                      </a:moveTo>
                      <a:cubicBezTo>
                        <a:pt x="17990" y="11198"/>
                        <a:pt x="11931" y="17747"/>
                        <a:pt x="11931" y="30558"/>
                      </a:cubicBezTo>
                      <a:lnTo>
                        <a:pt x="11931" y="51342"/>
                      </a:lnTo>
                      <a:cubicBezTo>
                        <a:pt x="11931" y="54663"/>
                        <a:pt x="9374" y="57320"/>
                        <a:pt x="5965" y="57320"/>
                      </a:cubicBezTo>
                      <a:cubicBezTo>
                        <a:pt x="2178" y="57320"/>
                        <a:pt x="0" y="54663"/>
                        <a:pt x="0" y="51342"/>
                      </a:cubicBezTo>
                      <a:lnTo>
                        <a:pt x="0" y="6358"/>
                      </a:lnTo>
                      <a:cubicBezTo>
                        <a:pt x="0" y="2847"/>
                        <a:pt x="2557" y="285"/>
                        <a:pt x="6060" y="285"/>
                      </a:cubicBezTo>
                      <a:cubicBezTo>
                        <a:pt x="9469" y="285"/>
                        <a:pt x="11836" y="2657"/>
                        <a:pt x="11836" y="6358"/>
                      </a:cubicBezTo>
                      <a:lnTo>
                        <a:pt x="11836" y="11768"/>
                      </a:lnTo>
                      <a:cubicBezTo>
                        <a:pt x="14014" y="4555"/>
                        <a:pt x="19884" y="0"/>
                        <a:pt x="27838" y="0"/>
                      </a:cubicBezTo>
                      <a:cubicBezTo>
                        <a:pt x="31247" y="0"/>
                        <a:pt x="33424" y="2373"/>
                        <a:pt x="33424" y="5599"/>
                      </a:cubicBezTo>
                      <a:cubicBezTo>
                        <a:pt x="33424" y="8826"/>
                        <a:pt x="31057" y="11198"/>
                        <a:pt x="27932" y="11198"/>
                      </a:cubicBezTo>
                      <a:close/>
                    </a:path>
                  </a:pathLst>
                </a:custGeom>
                <a:solidFill>
                  <a:srgbClr val="FFFFFF"/>
                </a:solidFill>
                <a:ln w="9469" cap="flat">
                  <a:noFill/>
                  <a:prstDash val="solid"/>
                  <a:miter/>
                </a:ln>
              </p:spPr>
              <p:txBody>
                <a:bodyPr rtlCol="0" anchor="ctr"/>
                <a:lstStyle/>
                <a:p>
                  <a:endParaRPr lang="fr-FR" sz="1800"/>
                </a:p>
              </p:txBody>
            </p:sp>
            <p:sp>
              <p:nvSpPr>
                <p:cNvPr id="65" name="Forme libre 64">
                  <a:extLst>
                    <a:ext uri="{FF2B5EF4-FFF2-40B4-BE49-F238E27FC236}">
                      <a16:creationId xmlns:a16="http://schemas.microsoft.com/office/drawing/2014/main" id="{DF630167-AD6A-F84A-A378-B239A070E07B}"/>
                    </a:ext>
                  </a:extLst>
                </p:cNvPr>
                <p:cNvSpPr/>
                <p:nvPr/>
              </p:nvSpPr>
              <p:spPr>
                <a:xfrm>
                  <a:off x="6291148" y="3247928"/>
                  <a:ext cx="54444" cy="85410"/>
                </a:xfrm>
                <a:custGeom>
                  <a:avLst/>
                  <a:gdLst>
                    <a:gd name="connsiteX0" fmla="*/ 54445 w 54444"/>
                    <a:gd name="connsiteY0" fmla="*/ 56561 h 85410"/>
                    <a:gd name="connsiteX1" fmla="*/ 49900 w 54444"/>
                    <a:gd name="connsiteY1" fmla="*/ 60642 h 85410"/>
                    <a:gd name="connsiteX2" fmla="*/ 12215 w 54444"/>
                    <a:gd name="connsiteY2" fmla="*/ 60642 h 85410"/>
                    <a:gd name="connsiteX3" fmla="*/ 29258 w 54444"/>
                    <a:gd name="connsiteY3" fmla="*/ 75921 h 85410"/>
                    <a:gd name="connsiteX4" fmla="*/ 43934 w 54444"/>
                    <a:gd name="connsiteY4" fmla="*/ 69752 h 85410"/>
                    <a:gd name="connsiteX5" fmla="*/ 47817 w 54444"/>
                    <a:gd name="connsiteY5" fmla="*/ 67854 h 85410"/>
                    <a:gd name="connsiteX6" fmla="*/ 52740 w 54444"/>
                    <a:gd name="connsiteY6" fmla="*/ 72789 h 85410"/>
                    <a:gd name="connsiteX7" fmla="*/ 51225 w 54444"/>
                    <a:gd name="connsiteY7" fmla="*/ 76206 h 85410"/>
                    <a:gd name="connsiteX8" fmla="*/ 28785 w 54444"/>
                    <a:gd name="connsiteY8" fmla="*/ 85411 h 85410"/>
                    <a:gd name="connsiteX9" fmla="*/ 0 w 54444"/>
                    <a:gd name="connsiteY9" fmla="*/ 56466 h 85410"/>
                    <a:gd name="connsiteX10" fmla="*/ 28311 w 54444"/>
                    <a:gd name="connsiteY10" fmla="*/ 27521 h 85410"/>
                    <a:gd name="connsiteX11" fmla="*/ 54445 w 54444"/>
                    <a:gd name="connsiteY11" fmla="*/ 56561 h 85410"/>
                    <a:gd name="connsiteX12" fmla="*/ 28217 w 54444"/>
                    <a:gd name="connsiteY12" fmla="*/ 36917 h 85410"/>
                    <a:gd name="connsiteX13" fmla="*/ 12404 w 54444"/>
                    <a:gd name="connsiteY13" fmla="*/ 50962 h 85410"/>
                    <a:gd name="connsiteX14" fmla="*/ 43461 w 54444"/>
                    <a:gd name="connsiteY14" fmla="*/ 50962 h 85410"/>
                    <a:gd name="connsiteX15" fmla="*/ 28217 w 54444"/>
                    <a:gd name="connsiteY15" fmla="*/ 36917 h 85410"/>
                    <a:gd name="connsiteX16" fmla="*/ 21967 w 54444"/>
                    <a:gd name="connsiteY16" fmla="*/ 11958 h 85410"/>
                    <a:gd name="connsiteX17" fmla="*/ 29069 w 54444"/>
                    <a:gd name="connsiteY17" fmla="*/ 2183 h 85410"/>
                    <a:gd name="connsiteX18" fmla="*/ 33140 w 54444"/>
                    <a:gd name="connsiteY18" fmla="*/ 0 h 85410"/>
                    <a:gd name="connsiteX19" fmla="*/ 38064 w 54444"/>
                    <a:gd name="connsiteY19" fmla="*/ 4650 h 85410"/>
                    <a:gd name="connsiteX20" fmla="*/ 36833 w 54444"/>
                    <a:gd name="connsiteY20" fmla="*/ 7972 h 85410"/>
                    <a:gd name="connsiteX21" fmla="*/ 29921 w 54444"/>
                    <a:gd name="connsiteY21" fmla="*/ 17462 h 85410"/>
                    <a:gd name="connsiteX22" fmla="*/ 25660 w 54444"/>
                    <a:gd name="connsiteY22" fmla="*/ 19739 h 85410"/>
                    <a:gd name="connsiteX23" fmla="*/ 20831 w 54444"/>
                    <a:gd name="connsiteY23" fmla="*/ 15089 h 85410"/>
                    <a:gd name="connsiteX24" fmla="*/ 21967 w 54444"/>
                    <a:gd name="connsiteY24" fmla="*/ 11958 h 85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4444" h="85410">
                      <a:moveTo>
                        <a:pt x="54445" y="56561"/>
                      </a:moveTo>
                      <a:cubicBezTo>
                        <a:pt x="54445" y="58554"/>
                        <a:pt x="53308" y="60642"/>
                        <a:pt x="49900" y="60642"/>
                      </a:cubicBezTo>
                      <a:lnTo>
                        <a:pt x="12215" y="60642"/>
                      </a:lnTo>
                      <a:cubicBezTo>
                        <a:pt x="12877" y="69373"/>
                        <a:pt x="18748" y="75921"/>
                        <a:pt x="29258" y="75921"/>
                      </a:cubicBezTo>
                      <a:cubicBezTo>
                        <a:pt x="35791" y="75921"/>
                        <a:pt x="39768" y="73643"/>
                        <a:pt x="43934" y="69752"/>
                      </a:cubicBezTo>
                      <a:cubicBezTo>
                        <a:pt x="44976" y="68708"/>
                        <a:pt x="46302" y="67854"/>
                        <a:pt x="47817" y="67854"/>
                      </a:cubicBezTo>
                      <a:cubicBezTo>
                        <a:pt x="50468" y="67854"/>
                        <a:pt x="52740" y="69752"/>
                        <a:pt x="52740" y="72789"/>
                      </a:cubicBezTo>
                      <a:cubicBezTo>
                        <a:pt x="52740" y="74023"/>
                        <a:pt x="52078" y="75162"/>
                        <a:pt x="51225" y="76206"/>
                      </a:cubicBezTo>
                      <a:cubicBezTo>
                        <a:pt x="46396" y="81805"/>
                        <a:pt x="37875" y="85411"/>
                        <a:pt x="28785" y="85411"/>
                      </a:cubicBezTo>
                      <a:cubicBezTo>
                        <a:pt x="9942" y="85411"/>
                        <a:pt x="0" y="72220"/>
                        <a:pt x="0" y="56466"/>
                      </a:cubicBezTo>
                      <a:cubicBezTo>
                        <a:pt x="0" y="39858"/>
                        <a:pt x="12025" y="27521"/>
                        <a:pt x="28311" y="27521"/>
                      </a:cubicBezTo>
                      <a:cubicBezTo>
                        <a:pt x="44124" y="27426"/>
                        <a:pt x="54445" y="40333"/>
                        <a:pt x="54445" y="56561"/>
                      </a:cubicBezTo>
                      <a:close/>
                      <a:moveTo>
                        <a:pt x="28217" y="36917"/>
                      </a:moveTo>
                      <a:cubicBezTo>
                        <a:pt x="19505" y="36917"/>
                        <a:pt x="13540" y="43085"/>
                        <a:pt x="12404" y="50962"/>
                      </a:cubicBezTo>
                      <a:lnTo>
                        <a:pt x="43461" y="50962"/>
                      </a:lnTo>
                      <a:cubicBezTo>
                        <a:pt x="42514" y="43370"/>
                        <a:pt x="36833" y="36917"/>
                        <a:pt x="28217" y="36917"/>
                      </a:cubicBezTo>
                      <a:close/>
                      <a:moveTo>
                        <a:pt x="21967" y="11958"/>
                      </a:moveTo>
                      <a:lnTo>
                        <a:pt x="29069" y="2183"/>
                      </a:lnTo>
                      <a:cubicBezTo>
                        <a:pt x="30110" y="759"/>
                        <a:pt x="31247" y="0"/>
                        <a:pt x="33140" y="0"/>
                      </a:cubicBezTo>
                      <a:cubicBezTo>
                        <a:pt x="35791" y="0"/>
                        <a:pt x="38064" y="1803"/>
                        <a:pt x="38064" y="4650"/>
                      </a:cubicBezTo>
                      <a:cubicBezTo>
                        <a:pt x="38064" y="6074"/>
                        <a:pt x="37401" y="7212"/>
                        <a:pt x="36833" y="7972"/>
                      </a:cubicBezTo>
                      <a:lnTo>
                        <a:pt x="29921" y="17462"/>
                      </a:lnTo>
                      <a:cubicBezTo>
                        <a:pt x="28879" y="18885"/>
                        <a:pt x="27554" y="19739"/>
                        <a:pt x="25660" y="19739"/>
                      </a:cubicBezTo>
                      <a:cubicBezTo>
                        <a:pt x="23009" y="19739"/>
                        <a:pt x="20831" y="17462"/>
                        <a:pt x="20831" y="15089"/>
                      </a:cubicBezTo>
                      <a:cubicBezTo>
                        <a:pt x="20642" y="14045"/>
                        <a:pt x="21304" y="12717"/>
                        <a:pt x="21967" y="11958"/>
                      </a:cubicBezTo>
                      <a:close/>
                    </a:path>
                  </a:pathLst>
                </a:custGeom>
                <a:solidFill>
                  <a:srgbClr val="FFFFFF"/>
                </a:solidFill>
                <a:ln w="9469" cap="flat">
                  <a:noFill/>
                  <a:prstDash val="solid"/>
                  <a:miter/>
                </a:ln>
              </p:spPr>
              <p:txBody>
                <a:bodyPr rtlCol="0" anchor="ctr"/>
                <a:lstStyle/>
                <a:p>
                  <a:endParaRPr lang="fr-FR" sz="1800"/>
                </a:p>
              </p:txBody>
            </p:sp>
            <p:sp>
              <p:nvSpPr>
                <p:cNvPr id="66" name="Forme libre 65">
                  <a:extLst>
                    <a:ext uri="{FF2B5EF4-FFF2-40B4-BE49-F238E27FC236}">
                      <a16:creationId xmlns:a16="http://schemas.microsoft.com/office/drawing/2014/main" id="{FB8B3953-97EB-DB43-B747-C586AB040F99}"/>
                    </a:ext>
                  </a:extLst>
                </p:cNvPr>
                <p:cNvSpPr/>
                <p:nvPr/>
              </p:nvSpPr>
              <p:spPr>
                <a:xfrm>
                  <a:off x="6354777" y="3275355"/>
                  <a:ext cx="45355" cy="57889"/>
                </a:xfrm>
                <a:custGeom>
                  <a:avLst/>
                  <a:gdLst>
                    <a:gd name="connsiteX0" fmla="*/ 22630 w 45355"/>
                    <a:gd name="connsiteY0" fmla="*/ 57890 h 57889"/>
                    <a:gd name="connsiteX1" fmla="*/ 2557 w 45355"/>
                    <a:gd name="connsiteY1" fmla="*/ 51436 h 57889"/>
                    <a:gd name="connsiteX2" fmla="*/ 0 w 45355"/>
                    <a:gd name="connsiteY2" fmla="*/ 46502 h 57889"/>
                    <a:gd name="connsiteX3" fmla="*/ 4545 w 45355"/>
                    <a:gd name="connsiteY3" fmla="*/ 42326 h 57889"/>
                    <a:gd name="connsiteX4" fmla="*/ 9185 w 45355"/>
                    <a:gd name="connsiteY4" fmla="*/ 44129 h 57889"/>
                    <a:gd name="connsiteX5" fmla="*/ 23482 w 45355"/>
                    <a:gd name="connsiteY5" fmla="*/ 49064 h 57889"/>
                    <a:gd name="connsiteX6" fmla="*/ 33992 w 45355"/>
                    <a:gd name="connsiteY6" fmla="*/ 42611 h 57889"/>
                    <a:gd name="connsiteX7" fmla="*/ 21588 w 45355"/>
                    <a:gd name="connsiteY7" fmla="*/ 34259 h 57889"/>
                    <a:gd name="connsiteX8" fmla="*/ 379 w 45355"/>
                    <a:gd name="connsiteY8" fmla="*/ 15659 h 57889"/>
                    <a:gd name="connsiteX9" fmla="*/ 22725 w 45355"/>
                    <a:gd name="connsiteY9" fmla="*/ 0 h 57889"/>
                    <a:gd name="connsiteX10" fmla="*/ 38348 w 45355"/>
                    <a:gd name="connsiteY10" fmla="*/ 3511 h 57889"/>
                    <a:gd name="connsiteX11" fmla="*/ 44124 w 45355"/>
                    <a:gd name="connsiteY11" fmla="*/ 9680 h 57889"/>
                    <a:gd name="connsiteX12" fmla="*/ 39579 w 45355"/>
                    <a:gd name="connsiteY12" fmla="*/ 14140 h 57889"/>
                    <a:gd name="connsiteX13" fmla="*/ 34371 w 45355"/>
                    <a:gd name="connsiteY13" fmla="*/ 12337 h 57889"/>
                    <a:gd name="connsiteX14" fmla="*/ 22346 w 45355"/>
                    <a:gd name="connsiteY14" fmla="*/ 9395 h 57889"/>
                    <a:gd name="connsiteX15" fmla="*/ 11741 w 45355"/>
                    <a:gd name="connsiteY15" fmla="*/ 15469 h 57889"/>
                    <a:gd name="connsiteX16" fmla="*/ 24618 w 45355"/>
                    <a:gd name="connsiteY16" fmla="*/ 23820 h 57889"/>
                    <a:gd name="connsiteX17" fmla="*/ 45355 w 45355"/>
                    <a:gd name="connsiteY17" fmla="*/ 41662 h 57889"/>
                    <a:gd name="connsiteX18" fmla="*/ 22630 w 45355"/>
                    <a:gd name="connsiteY18" fmla="*/ 57890 h 57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355" h="57889">
                      <a:moveTo>
                        <a:pt x="22630" y="57890"/>
                      </a:moveTo>
                      <a:cubicBezTo>
                        <a:pt x="14676" y="57890"/>
                        <a:pt x="7575" y="55327"/>
                        <a:pt x="2557" y="51436"/>
                      </a:cubicBezTo>
                      <a:cubicBezTo>
                        <a:pt x="758" y="50013"/>
                        <a:pt x="0" y="48115"/>
                        <a:pt x="0" y="46502"/>
                      </a:cubicBezTo>
                      <a:cubicBezTo>
                        <a:pt x="0" y="43939"/>
                        <a:pt x="1988" y="42326"/>
                        <a:pt x="4545" y="42326"/>
                      </a:cubicBezTo>
                      <a:cubicBezTo>
                        <a:pt x="6533" y="42326"/>
                        <a:pt x="7859" y="43085"/>
                        <a:pt x="9185" y="44129"/>
                      </a:cubicBezTo>
                      <a:cubicBezTo>
                        <a:pt x="12593" y="46691"/>
                        <a:pt x="17422" y="49064"/>
                        <a:pt x="23482" y="49064"/>
                      </a:cubicBezTo>
                      <a:cubicBezTo>
                        <a:pt x="30300" y="49064"/>
                        <a:pt x="33992" y="46502"/>
                        <a:pt x="33992" y="42611"/>
                      </a:cubicBezTo>
                      <a:cubicBezTo>
                        <a:pt x="33992" y="38340"/>
                        <a:pt x="30489" y="36632"/>
                        <a:pt x="21588" y="34259"/>
                      </a:cubicBezTo>
                      <a:cubicBezTo>
                        <a:pt x="6060" y="30084"/>
                        <a:pt x="379" y="24769"/>
                        <a:pt x="379" y="15659"/>
                      </a:cubicBezTo>
                      <a:cubicBezTo>
                        <a:pt x="379" y="6169"/>
                        <a:pt x="9090" y="0"/>
                        <a:pt x="22725" y="0"/>
                      </a:cubicBezTo>
                      <a:cubicBezTo>
                        <a:pt x="27932" y="0"/>
                        <a:pt x="33708" y="1234"/>
                        <a:pt x="38348" y="3511"/>
                      </a:cubicBezTo>
                      <a:cubicBezTo>
                        <a:pt x="41757" y="5125"/>
                        <a:pt x="44124" y="7212"/>
                        <a:pt x="44124" y="9680"/>
                      </a:cubicBezTo>
                      <a:cubicBezTo>
                        <a:pt x="44124" y="11958"/>
                        <a:pt x="42893" y="14140"/>
                        <a:pt x="39579" y="14140"/>
                      </a:cubicBezTo>
                      <a:cubicBezTo>
                        <a:pt x="37969" y="14140"/>
                        <a:pt x="36265" y="13381"/>
                        <a:pt x="34371" y="12337"/>
                      </a:cubicBezTo>
                      <a:cubicBezTo>
                        <a:pt x="30868" y="10439"/>
                        <a:pt x="26891" y="9395"/>
                        <a:pt x="22346" y="9395"/>
                      </a:cubicBezTo>
                      <a:cubicBezTo>
                        <a:pt x="16002" y="9395"/>
                        <a:pt x="11741" y="11009"/>
                        <a:pt x="11741" y="15469"/>
                      </a:cubicBezTo>
                      <a:cubicBezTo>
                        <a:pt x="11741" y="19739"/>
                        <a:pt x="15529" y="21163"/>
                        <a:pt x="24618" y="23820"/>
                      </a:cubicBezTo>
                      <a:cubicBezTo>
                        <a:pt x="38253" y="27711"/>
                        <a:pt x="45355" y="31412"/>
                        <a:pt x="45355" y="41662"/>
                      </a:cubicBezTo>
                      <a:cubicBezTo>
                        <a:pt x="45449" y="51057"/>
                        <a:pt x="37685" y="57890"/>
                        <a:pt x="22630" y="57890"/>
                      </a:cubicBezTo>
                      <a:close/>
                    </a:path>
                  </a:pathLst>
                </a:custGeom>
                <a:solidFill>
                  <a:srgbClr val="FFFFFF"/>
                </a:solidFill>
                <a:ln w="9469" cap="flat">
                  <a:noFill/>
                  <a:prstDash val="solid"/>
                  <a:miter/>
                </a:ln>
              </p:spPr>
              <p:txBody>
                <a:bodyPr rtlCol="0" anchor="ctr"/>
                <a:lstStyle/>
                <a:p>
                  <a:endParaRPr lang="fr-FR" sz="1800"/>
                </a:p>
              </p:txBody>
            </p:sp>
            <p:sp>
              <p:nvSpPr>
                <p:cNvPr id="67" name="Forme libre 66">
                  <a:extLst>
                    <a:ext uri="{FF2B5EF4-FFF2-40B4-BE49-F238E27FC236}">
                      <a16:creationId xmlns:a16="http://schemas.microsoft.com/office/drawing/2014/main" id="{D776B4C3-3446-9741-A64B-7D9DADC49C05}"/>
                    </a:ext>
                  </a:extLst>
                </p:cNvPr>
                <p:cNvSpPr/>
                <p:nvPr/>
              </p:nvSpPr>
              <p:spPr>
                <a:xfrm>
                  <a:off x="6407802" y="3275449"/>
                  <a:ext cx="54444" cy="57890"/>
                </a:xfrm>
                <a:custGeom>
                  <a:avLst/>
                  <a:gdLst>
                    <a:gd name="connsiteX0" fmla="*/ 54445 w 54444"/>
                    <a:gd name="connsiteY0" fmla="*/ 29040 h 57890"/>
                    <a:gd name="connsiteX1" fmla="*/ 49900 w 54444"/>
                    <a:gd name="connsiteY1" fmla="*/ 33121 h 57890"/>
                    <a:gd name="connsiteX2" fmla="*/ 12215 w 54444"/>
                    <a:gd name="connsiteY2" fmla="*/ 33121 h 57890"/>
                    <a:gd name="connsiteX3" fmla="*/ 29258 w 54444"/>
                    <a:gd name="connsiteY3" fmla="*/ 48400 h 57890"/>
                    <a:gd name="connsiteX4" fmla="*/ 43934 w 54444"/>
                    <a:gd name="connsiteY4" fmla="*/ 42232 h 57890"/>
                    <a:gd name="connsiteX5" fmla="*/ 47817 w 54444"/>
                    <a:gd name="connsiteY5" fmla="*/ 40333 h 57890"/>
                    <a:gd name="connsiteX6" fmla="*/ 52740 w 54444"/>
                    <a:gd name="connsiteY6" fmla="*/ 45268 h 57890"/>
                    <a:gd name="connsiteX7" fmla="*/ 51225 w 54444"/>
                    <a:gd name="connsiteY7" fmla="*/ 48685 h 57890"/>
                    <a:gd name="connsiteX8" fmla="*/ 28785 w 54444"/>
                    <a:gd name="connsiteY8" fmla="*/ 57890 h 57890"/>
                    <a:gd name="connsiteX9" fmla="*/ 0 w 54444"/>
                    <a:gd name="connsiteY9" fmla="*/ 28945 h 57890"/>
                    <a:gd name="connsiteX10" fmla="*/ 28311 w 54444"/>
                    <a:gd name="connsiteY10" fmla="*/ 1 h 57890"/>
                    <a:gd name="connsiteX11" fmla="*/ 54445 w 54444"/>
                    <a:gd name="connsiteY11" fmla="*/ 29040 h 57890"/>
                    <a:gd name="connsiteX12" fmla="*/ 28122 w 54444"/>
                    <a:gd name="connsiteY12" fmla="*/ 9396 h 57890"/>
                    <a:gd name="connsiteX13" fmla="*/ 12309 w 54444"/>
                    <a:gd name="connsiteY13" fmla="*/ 23441 h 57890"/>
                    <a:gd name="connsiteX14" fmla="*/ 43366 w 54444"/>
                    <a:gd name="connsiteY14" fmla="*/ 23441 h 57890"/>
                    <a:gd name="connsiteX15" fmla="*/ 28122 w 54444"/>
                    <a:gd name="connsiteY15" fmla="*/ 9396 h 57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4444" h="57890">
                      <a:moveTo>
                        <a:pt x="54445" y="29040"/>
                      </a:moveTo>
                      <a:cubicBezTo>
                        <a:pt x="54445" y="31033"/>
                        <a:pt x="53308" y="33121"/>
                        <a:pt x="49900" y="33121"/>
                      </a:cubicBezTo>
                      <a:lnTo>
                        <a:pt x="12215" y="33121"/>
                      </a:lnTo>
                      <a:cubicBezTo>
                        <a:pt x="12877" y="41852"/>
                        <a:pt x="18748" y="48400"/>
                        <a:pt x="29258" y="48400"/>
                      </a:cubicBezTo>
                      <a:cubicBezTo>
                        <a:pt x="35791" y="48400"/>
                        <a:pt x="39768" y="46122"/>
                        <a:pt x="43934" y="42232"/>
                      </a:cubicBezTo>
                      <a:cubicBezTo>
                        <a:pt x="44976" y="41188"/>
                        <a:pt x="46302" y="40333"/>
                        <a:pt x="47817" y="40333"/>
                      </a:cubicBezTo>
                      <a:cubicBezTo>
                        <a:pt x="50468" y="40333"/>
                        <a:pt x="52740" y="42232"/>
                        <a:pt x="52740" y="45268"/>
                      </a:cubicBezTo>
                      <a:cubicBezTo>
                        <a:pt x="52740" y="46502"/>
                        <a:pt x="52078" y="47641"/>
                        <a:pt x="51225" y="48685"/>
                      </a:cubicBezTo>
                      <a:cubicBezTo>
                        <a:pt x="46396" y="54284"/>
                        <a:pt x="37875" y="57890"/>
                        <a:pt x="28785" y="57890"/>
                      </a:cubicBezTo>
                      <a:cubicBezTo>
                        <a:pt x="9942" y="57890"/>
                        <a:pt x="0" y="44699"/>
                        <a:pt x="0" y="28945"/>
                      </a:cubicBezTo>
                      <a:cubicBezTo>
                        <a:pt x="0" y="12338"/>
                        <a:pt x="12025" y="1"/>
                        <a:pt x="28311" y="1"/>
                      </a:cubicBezTo>
                      <a:cubicBezTo>
                        <a:pt x="44029" y="-94"/>
                        <a:pt x="54445" y="12812"/>
                        <a:pt x="54445" y="29040"/>
                      </a:cubicBezTo>
                      <a:close/>
                      <a:moveTo>
                        <a:pt x="28122" y="9396"/>
                      </a:moveTo>
                      <a:cubicBezTo>
                        <a:pt x="19411" y="9396"/>
                        <a:pt x="13445" y="15564"/>
                        <a:pt x="12309" y="23441"/>
                      </a:cubicBezTo>
                      <a:lnTo>
                        <a:pt x="43366" y="23441"/>
                      </a:lnTo>
                      <a:cubicBezTo>
                        <a:pt x="42420" y="15849"/>
                        <a:pt x="36738" y="9396"/>
                        <a:pt x="28122" y="9396"/>
                      </a:cubicBezTo>
                      <a:close/>
                    </a:path>
                  </a:pathLst>
                </a:custGeom>
                <a:solidFill>
                  <a:srgbClr val="FFFFFF"/>
                </a:solidFill>
                <a:ln w="9469" cap="flat">
                  <a:noFill/>
                  <a:prstDash val="solid"/>
                  <a:miter/>
                </a:ln>
              </p:spPr>
              <p:txBody>
                <a:bodyPr rtlCol="0" anchor="ctr"/>
                <a:lstStyle/>
                <a:p>
                  <a:endParaRPr lang="fr-FR" sz="1800"/>
                </a:p>
              </p:txBody>
            </p:sp>
            <p:sp>
              <p:nvSpPr>
                <p:cNvPr id="68" name="Forme libre 67">
                  <a:extLst>
                    <a:ext uri="{FF2B5EF4-FFF2-40B4-BE49-F238E27FC236}">
                      <a16:creationId xmlns:a16="http://schemas.microsoft.com/office/drawing/2014/main" id="{6FBA8A6D-C90B-F940-89E8-A174E1787E9A}"/>
                    </a:ext>
                  </a:extLst>
                </p:cNvPr>
                <p:cNvSpPr/>
                <p:nvPr/>
              </p:nvSpPr>
              <p:spPr>
                <a:xfrm>
                  <a:off x="6470863" y="3275450"/>
                  <a:ext cx="50562" cy="57794"/>
                </a:xfrm>
                <a:custGeom>
                  <a:avLst/>
                  <a:gdLst>
                    <a:gd name="connsiteX0" fmla="*/ 44503 w 50562"/>
                    <a:gd name="connsiteY0" fmla="*/ 57320 h 57794"/>
                    <a:gd name="connsiteX1" fmla="*/ 38727 w 50562"/>
                    <a:gd name="connsiteY1" fmla="*/ 51341 h 57794"/>
                    <a:gd name="connsiteX2" fmla="*/ 38727 w 50562"/>
                    <a:gd name="connsiteY2" fmla="*/ 50203 h 57794"/>
                    <a:gd name="connsiteX3" fmla="*/ 20926 w 50562"/>
                    <a:gd name="connsiteY3" fmla="*/ 57795 h 57794"/>
                    <a:gd name="connsiteX4" fmla="*/ 0 w 50562"/>
                    <a:gd name="connsiteY4" fmla="*/ 40713 h 57794"/>
                    <a:gd name="connsiteX5" fmla="*/ 21494 w 50562"/>
                    <a:gd name="connsiteY5" fmla="*/ 23535 h 57794"/>
                    <a:gd name="connsiteX6" fmla="*/ 38537 w 50562"/>
                    <a:gd name="connsiteY6" fmla="*/ 29989 h 57794"/>
                    <a:gd name="connsiteX7" fmla="*/ 38537 w 50562"/>
                    <a:gd name="connsiteY7" fmla="*/ 24579 h 57794"/>
                    <a:gd name="connsiteX8" fmla="*/ 23388 w 50562"/>
                    <a:gd name="connsiteY8" fmla="*/ 10060 h 57794"/>
                    <a:gd name="connsiteX9" fmla="*/ 10889 w 50562"/>
                    <a:gd name="connsiteY9" fmla="*/ 12337 h 57794"/>
                    <a:gd name="connsiteX10" fmla="*/ 7007 w 50562"/>
                    <a:gd name="connsiteY10" fmla="*/ 13381 h 57794"/>
                    <a:gd name="connsiteX11" fmla="*/ 1988 w 50562"/>
                    <a:gd name="connsiteY11" fmla="*/ 8446 h 57794"/>
                    <a:gd name="connsiteX12" fmla="*/ 7575 w 50562"/>
                    <a:gd name="connsiteY12" fmla="*/ 2752 h 57794"/>
                    <a:gd name="connsiteX13" fmla="*/ 24524 w 50562"/>
                    <a:gd name="connsiteY13" fmla="*/ 0 h 57794"/>
                    <a:gd name="connsiteX14" fmla="*/ 50562 w 50562"/>
                    <a:gd name="connsiteY14" fmla="*/ 23915 h 57794"/>
                    <a:gd name="connsiteX15" fmla="*/ 50562 w 50562"/>
                    <a:gd name="connsiteY15" fmla="*/ 51531 h 57794"/>
                    <a:gd name="connsiteX16" fmla="*/ 44503 w 50562"/>
                    <a:gd name="connsiteY16" fmla="*/ 57320 h 57794"/>
                    <a:gd name="connsiteX17" fmla="*/ 24903 w 50562"/>
                    <a:gd name="connsiteY17" fmla="*/ 31792 h 57794"/>
                    <a:gd name="connsiteX18" fmla="*/ 11741 w 50562"/>
                    <a:gd name="connsiteY18" fmla="*/ 40807 h 57794"/>
                    <a:gd name="connsiteX19" fmla="*/ 24619 w 50562"/>
                    <a:gd name="connsiteY19" fmla="*/ 49823 h 57794"/>
                    <a:gd name="connsiteX20" fmla="*/ 38348 w 50562"/>
                    <a:gd name="connsiteY20" fmla="*/ 40807 h 57794"/>
                    <a:gd name="connsiteX21" fmla="*/ 24903 w 50562"/>
                    <a:gd name="connsiteY21" fmla="*/ 31792 h 57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0562" h="57794">
                      <a:moveTo>
                        <a:pt x="44503" y="57320"/>
                      </a:moveTo>
                      <a:cubicBezTo>
                        <a:pt x="40999" y="57320"/>
                        <a:pt x="38727" y="54663"/>
                        <a:pt x="38727" y="51341"/>
                      </a:cubicBezTo>
                      <a:lnTo>
                        <a:pt x="38727" y="50203"/>
                      </a:lnTo>
                      <a:cubicBezTo>
                        <a:pt x="34939" y="55043"/>
                        <a:pt x="28974" y="57795"/>
                        <a:pt x="20926" y="57795"/>
                      </a:cubicBezTo>
                      <a:cubicBezTo>
                        <a:pt x="8711" y="57795"/>
                        <a:pt x="0" y="50867"/>
                        <a:pt x="0" y="40713"/>
                      </a:cubicBezTo>
                      <a:cubicBezTo>
                        <a:pt x="0" y="29419"/>
                        <a:pt x="9185" y="23535"/>
                        <a:pt x="21494" y="23535"/>
                      </a:cubicBezTo>
                      <a:cubicBezTo>
                        <a:pt x="28595" y="23535"/>
                        <a:pt x="34466" y="26193"/>
                        <a:pt x="38537" y="29989"/>
                      </a:cubicBezTo>
                      <a:lnTo>
                        <a:pt x="38537" y="24579"/>
                      </a:lnTo>
                      <a:cubicBezTo>
                        <a:pt x="38537" y="14615"/>
                        <a:pt x="34371" y="10060"/>
                        <a:pt x="23388" y="10060"/>
                      </a:cubicBezTo>
                      <a:cubicBezTo>
                        <a:pt x="18085" y="10060"/>
                        <a:pt x="14392" y="11103"/>
                        <a:pt x="10889" y="12337"/>
                      </a:cubicBezTo>
                      <a:cubicBezTo>
                        <a:pt x="9753" y="12717"/>
                        <a:pt x="8332" y="13381"/>
                        <a:pt x="7007" y="13381"/>
                      </a:cubicBezTo>
                      <a:cubicBezTo>
                        <a:pt x="3882" y="13381"/>
                        <a:pt x="1988" y="11198"/>
                        <a:pt x="1988" y="8446"/>
                      </a:cubicBezTo>
                      <a:cubicBezTo>
                        <a:pt x="1988" y="5504"/>
                        <a:pt x="4356" y="3986"/>
                        <a:pt x="7575" y="2752"/>
                      </a:cubicBezTo>
                      <a:cubicBezTo>
                        <a:pt x="12025" y="949"/>
                        <a:pt x="18843" y="0"/>
                        <a:pt x="24524" y="0"/>
                      </a:cubicBezTo>
                      <a:cubicBezTo>
                        <a:pt x="41189" y="0"/>
                        <a:pt x="50562" y="8446"/>
                        <a:pt x="50562" y="23915"/>
                      </a:cubicBezTo>
                      <a:lnTo>
                        <a:pt x="50562" y="51531"/>
                      </a:lnTo>
                      <a:cubicBezTo>
                        <a:pt x="50278" y="54663"/>
                        <a:pt x="48385" y="57320"/>
                        <a:pt x="44503" y="57320"/>
                      </a:cubicBezTo>
                      <a:close/>
                      <a:moveTo>
                        <a:pt x="24903" y="31792"/>
                      </a:moveTo>
                      <a:cubicBezTo>
                        <a:pt x="16949" y="31792"/>
                        <a:pt x="11741" y="35113"/>
                        <a:pt x="11741" y="40807"/>
                      </a:cubicBezTo>
                      <a:cubicBezTo>
                        <a:pt x="11741" y="46502"/>
                        <a:pt x="17044" y="49823"/>
                        <a:pt x="24619" y="49823"/>
                      </a:cubicBezTo>
                      <a:cubicBezTo>
                        <a:pt x="32099" y="49823"/>
                        <a:pt x="38348" y="46122"/>
                        <a:pt x="38348" y="40807"/>
                      </a:cubicBezTo>
                      <a:cubicBezTo>
                        <a:pt x="38443" y="35113"/>
                        <a:pt x="31625" y="31792"/>
                        <a:pt x="24903" y="31792"/>
                      </a:cubicBezTo>
                      <a:close/>
                    </a:path>
                  </a:pathLst>
                </a:custGeom>
                <a:solidFill>
                  <a:srgbClr val="FFFFFF"/>
                </a:solidFill>
                <a:ln w="9469" cap="flat">
                  <a:noFill/>
                  <a:prstDash val="solid"/>
                  <a:miter/>
                </a:ln>
              </p:spPr>
              <p:txBody>
                <a:bodyPr rtlCol="0" anchor="ctr"/>
                <a:lstStyle/>
                <a:p>
                  <a:endParaRPr lang="fr-FR" sz="1800"/>
                </a:p>
              </p:txBody>
            </p:sp>
            <p:sp>
              <p:nvSpPr>
                <p:cNvPr id="69" name="Forme libre 68">
                  <a:extLst>
                    <a:ext uri="{FF2B5EF4-FFF2-40B4-BE49-F238E27FC236}">
                      <a16:creationId xmlns:a16="http://schemas.microsoft.com/office/drawing/2014/main" id="{ED173BDE-BD67-EC4F-A05E-91C0FB704E5E}"/>
                    </a:ext>
                  </a:extLst>
                </p:cNvPr>
                <p:cNvSpPr/>
                <p:nvPr/>
              </p:nvSpPr>
              <p:spPr>
                <a:xfrm>
                  <a:off x="6534868" y="3275829"/>
                  <a:ext cx="52932" cy="57510"/>
                </a:xfrm>
                <a:custGeom>
                  <a:avLst/>
                  <a:gdLst>
                    <a:gd name="connsiteX0" fmla="*/ 5873 w 52932"/>
                    <a:gd name="connsiteY0" fmla="*/ 0 h 57510"/>
                    <a:gd name="connsiteX1" fmla="*/ 11839 w 52932"/>
                    <a:gd name="connsiteY1" fmla="*/ 5979 h 57510"/>
                    <a:gd name="connsiteX2" fmla="*/ 11839 w 52932"/>
                    <a:gd name="connsiteY2" fmla="*/ 31317 h 57510"/>
                    <a:gd name="connsiteX3" fmla="*/ 26136 w 52932"/>
                    <a:gd name="connsiteY3" fmla="*/ 46786 h 57510"/>
                    <a:gd name="connsiteX4" fmla="*/ 41002 w 52932"/>
                    <a:gd name="connsiteY4" fmla="*/ 31222 h 57510"/>
                    <a:gd name="connsiteX5" fmla="*/ 41002 w 52932"/>
                    <a:gd name="connsiteY5" fmla="*/ 6074 h 57510"/>
                    <a:gd name="connsiteX6" fmla="*/ 46967 w 52932"/>
                    <a:gd name="connsiteY6" fmla="*/ 95 h 57510"/>
                    <a:gd name="connsiteX7" fmla="*/ 52933 w 52932"/>
                    <a:gd name="connsiteY7" fmla="*/ 6074 h 57510"/>
                    <a:gd name="connsiteX8" fmla="*/ 52933 w 52932"/>
                    <a:gd name="connsiteY8" fmla="*/ 50962 h 57510"/>
                    <a:gd name="connsiteX9" fmla="*/ 46967 w 52932"/>
                    <a:gd name="connsiteY9" fmla="*/ 57036 h 57510"/>
                    <a:gd name="connsiteX10" fmla="*/ 41002 w 52932"/>
                    <a:gd name="connsiteY10" fmla="*/ 50962 h 57510"/>
                    <a:gd name="connsiteX11" fmla="*/ 41002 w 52932"/>
                    <a:gd name="connsiteY11" fmla="*/ 46881 h 57510"/>
                    <a:gd name="connsiteX12" fmla="*/ 22822 w 52932"/>
                    <a:gd name="connsiteY12" fmla="*/ 57510 h 57510"/>
                    <a:gd name="connsiteX13" fmla="*/ 3 w 52932"/>
                    <a:gd name="connsiteY13" fmla="*/ 31792 h 57510"/>
                    <a:gd name="connsiteX14" fmla="*/ 3 w 52932"/>
                    <a:gd name="connsiteY14" fmla="*/ 5979 h 57510"/>
                    <a:gd name="connsiteX15" fmla="*/ 5873 w 52932"/>
                    <a:gd name="connsiteY15" fmla="*/ 0 h 57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2932" h="57510">
                      <a:moveTo>
                        <a:pt x="5873" y="0"/>
                      </a:moveTo>
                      <a:cubicBezTo>
                        <a:pt x="9377" y="0"/>
                        <a:pt x="11839" y="2657"/>
                        <a:pt x="11839" y="5979"/>
                      </a:cubicBezTo>
                      <a:lnTo>
                        <a:pt x="11839" y="31317"/>
                      </a:lnTo>
                      <a:cubicBezTo>
                        <a:pt x="11839" y="40143"/>
                        <a:pt x="16668" y="46786"/>
                        <a:pt x="26136" y="46786"/>
                      </a:cubicBezTo>
                      <a:cubicBezTo>
                        <a:pt x="35605" y="46786"/>
                        <a:pt x="41002" y="39858"/>
                        <a:pt x="41002" y="31222"/>
                      </a:cubicBezTo>
                      <a:lnTo>
                        <a:pt x="41002" y="6074"/>
                      </a:lnTo>
                      <a:cubicBezTo>
                        <a:pt x="41002" y="2752"/>
                        <a:pt x="43559" y="95"/>
                        <a:pt x="46967" y="95"/>
                      </a:cubicBezTo>
                      <a:cubicBezTo>
                        <a:pt x="50471" y="95"/>
                        <a:pt x="52933" y="2752"/>
                        <a:pt x="52933" y="6074"/>
                      </a:cubicBezTo>
                      <a:lnTo>
                        <a:pt x="52933" y="50962"/>
                      </a:lnTo>
                      <a:cubicBezTo>
                        <a:pt x="52933" y="54758"/>
                        <a:pt x="50376" y="57036"/>
                        <a:pt x="46967" y="57036"/>
                      </a:cubicBezTo>
                      <a:cubicBezTo>
                        <a:pt x="43653" y="57036"/>
                        <a:pt x="41002" y="55138"/>
                        <a:pt x="41002" y="50962"/>
                      </a:cubicBezTo>
                      <a:lnTo>
                        <a:pt x="41002" y="46881"/>
                      </a:lnTo>
                      <a:cubicBezTo>
                        <a:pt x="37499" y="53714"/>
                        <a:pt x="31155" y="57510"/>
                        <a:pt x="22822" y="57510"/>
                      </a:cubicBezTo>
                      <a:cubicBezTo>
                        <a:pt x="8335" y="57510"/>
                        <a:pt x="3" y="46786"/>
                        <a:pt x="3" y="31792"/>
                      </a:cubicBezTo>
                      <a:lnTo>
                        <a:pt x="3" y="5979"/>
                      </a:lnTo>
                      <a:cubicBezTo>
                        <a:pt x="-92" y="2847"/>
                        <a:pt x="2086" y="0"/>
                        <a:pt x="5873" y="0"/>
                      </a:cubicBezTo>
                      <a:close/>
                    </a:path>
                  </a:pathLst>
                </a:custGeom>
                <a:solidFill>
                  <a:srgbClr val="FFFFFF"/>
                </a:solidFill>
                <a:ln w="9469" cap="flat">
                  <a:noFill/>
                  <a:prstDash val="solid"/>
                  <a:miter/>
                </a:ln>
              </p:spPr>
              <p:txBody>
                <a:bodyPr rtlCol="0" anchor="ctr"/>
                <a:lstStyle/>
                <a:p>
                  <a:endParaRPr lang="fr-FR" sz="1800"/>
                </a:p>
              </p:txBody>
            </p:sp>
            <p:sp>
              <p:nvSpPr>
                <p:cNvPr id="70" name="Forme libre 69">
                  <a:extLst>
                    <a:ext uri="{FF2B5EF4-FFF2-40B4-BE49-F238E27FC236}">
                      <a16:creationId xmlns:a16="http://schemas.microsoft.com/office/drawing/2014/main" id="{2CB597C0-8A0F-CD44-A86C-2F11A1D52B93}"/>
                    </a:ext>
                  </a:extLst>
                </p:cNvPr>
                <p:cNvSpPr/>
                <p:nvPr/>
              </p:nvSpPr>
              <p:spPr>
                <a:xfrm>
                  <a:off x="6096662" y="3373008"/>
                  <a:ext cx="57664" cy="86834"/>
                </a:xfrm>
                <a:custGeom>
                  <a:avLst/>
                  <a:gdLst>
                    <a:gd name="connsiteX0" fmla="*/ 26323 w 57664"/>
                    <a:gd name="connsiteY0" fmla="*/ 28850 h 86834"/>
                    <a:gd name="connsiteX1" fmla="*/ 45734 w 57664"/>
                    <a:gd name="connsiteY1" fmla="*/ 39764 h 86834"/>
                    <a:gd name="connsiteX2" fmla="*/ 45734 w 57664"/>
                    <a:gd name="connsiteY2" fmla="*/ 5979 h 86834"/>
                    <a:gd name="connsiteX3" fmla="*/ 51699 w 57664"/>
                    <a:gd name="connsiteY3" fmla="*/ 0 h 86834"/>
                    <a:gd name="connsiteX4" fmla="*/ 57665 w 57664"/>
                    <a:gd name="connsiteY4" fmla="*/ 5979 h 86834"/>
                    <a:gd name="connsiteX5" fmla="*/ 57665 w 57664"/>
                    <a:gd name="connsiteY5" fmla="*/ 80381 h 86834"/>
                    <a:gd name="connsiteX6" fmla="*/ 51983 w 57664"/>
                    <a:gd name="connsiteY6" fmla="*/ 86360 h 86834"/>
                    <a:gd name="connsiteX7" fmla="*/ 46207 w 57664"/>
                    <a:gd name="connsiteY7" fmla="*/ 80286 h 86834"/>
                    <a:gd name="connsiteX8" fmla="*/ 46207 w 57664"/>
                    <a:gd name="connsiteY8" fmla="*/ 75921 h 86834"/>
                    <a:gd name="connsiteX9" fmla="*/ 26418 w 57664"/>
                    <a:gd name="connsiteY9" fmla="*/ 86835 h 86834"/>
                    <a:gd name="connsiteX10" fmla="*/ 1 w 57664"/>
                    <a:gd name="connsiteY10" fmla="*/ 57890 h 86834"/>
                    <a:gd name="connsiteX11" fmla="*/ 26323 w 57664"/>
                    <a:gd name="connsiteY11" fmla="*/ 28850 h 86834"/>
                    <a:gd name="connsiteX12" fmla="*/ 28691 w 57664"/>
                    <a:gd name="connsiteY12" fmla="*/ 76870 h 86834"/>
                    <a:gd name="connsiteX13" fmla="*/ 45734 w 57664"/>
                    <a:gd name="connsiteY13" fmla="*/ 57795 h 86834"/>
                    <a:gd name="connsiteX14" fmla="*/ 28691 w 57664"/>
                    <a:gd name="connsiteY14" fmla="*/ 38720 h 86834"/>
                    <a:gd name="connsiteX15" fmla="*/ 11742 w 57664"/>
                    <a:gd name="connsiteY15" fmla="*/ 57795 h 86834"/>
                    <a:gd name="connsiteX16" fmla="*/ 28691 w 57664"/>
                    <a:gd name="connsiteY16" fmla="*/ 76870 h 86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7664" h="86834">
                      <a:moveTo>
                        <a:pt x="26323" y="28850"/>
                      </a:moveTo>
                      <a:cubicBezTo>
                        <a:pt x="34750" y="28850"/>
                        <a:pt x="41757" y="33310"/>
                        <a:pt x="45734" y="39764"/>
                      </a:cubicBezTo>
                      <a:lnTo>
                        <a:pt x="45734" y="5979"/>
                      </a:lnTo>
                      <a:cubicBezTo>
                        <a:pt x="45734" y="2657"/>
                        <a:pt x="48101" y="0"/>
                        <a:pt x="51699" y="0"/>
                      </a:cubicBezTo>
                      <a:cubicBezTo>
                        <a:pt x="55203" y="0"/>
                        <a:pt x="57665" y="2657"/>
                        <a:pt x="57665" y="5979"/>
                      </a:cubicBezTo>
                      <a:lnTo>
                        <a:pt x="57665" y="80381"/>
                      </a:lnTo>
                      <a:cubicBezTo>
                        <a:pt x="57665" y="83703"/>
                        <a:pt x="55676" y="86360"/>
                        <a:pt x="51983" y="86360"/>
                      </a:cubicBezTo>
                      <a:cubicBezTo>
                        <a:pt x="48291" y="86360"/>
                        <a:pt x="46207" y="83608"/>
                        <a:pt x="46207" y="80286"/>
                      </a:cubicBezTo>
                      <a:lnTo>
                        <a:pt x="46207" y="75921"/>
                      </a:lnTo>
                      <a:cubicBezTo>
                        <a:pt x="42420" y="82469"/>
                        <a:pt x="34845" y="86835"/>
                        <a:pt x="26418" y="86835"/>
                      </a:cubicBezTo>
                      <a:cubicBezTo>
                        <a:pt x="11931" y="86835"/>
                        <a:pt x="1" y="74687"/>
                        <a:pt x="1" y="57890"/>
                      </a:cubicBezTo>
                      <a:cubicBezTo>
                        <a:pt x="-94" y="40333"/>
                        <a:pt x="11742" y="28850"/>
                        <a:pt x="26323" y="28850"/>
                      </a:cubicBezTo>
                      <a:close/>
                      <a:moveTo>
                        <a:pt x="28691" y="76870"/>
                      </a:moveTo>
                      <a:cubicBezTo>
                        <a:pt x="38917" y="76870"/>
                        <a:pt x="45734" y="67854"/>
                        <a:pt x="45734" y="57795"/>
                      </a:cubicBezTo>
                      <a:cubicBezTo>
                        <a:pt x="45734" y="47640"/>
                        <a:pt x="38917" y="38720"/>
                        <a:pt x="28691" y="38720"/>
                      </a:cubicBezTo>
                      <a:cubicBezTo>
                        <a:pt x="18464" y="38720"/>
                        <a:pt x="11742" y="46407"/>
                        <a:pt x="11742" y="57795"/>
                      </a:cubicBezTo>
                      <a:cubicBezTo>
                        <a:pt x="11742" y="69183"/>
                        <a:pt x="18464" y="76870"/>
                        <a:pt x="28691" y="76870"/>
                      </a:cubicBezTo>
                      <a:close/>
                    </a:path>
                  </a:pathLst>
                </a:custGeom>
                <a:solidFill>
                  <a:srgbClr val="FFFFFF"/>
                </a:solidFill>
                <a:ln w="9469" cap="flat">
                  <a:noFill/>
                  <a:prstDash val="solid"/>
                  <a:miter/>
                </a:ln>
              </p:spPr>
              <p:txBody>
                <a:bodyPr rtlCol="0" anchor="ctr"/>
                <a:lstStyle/>
                <a:p>
                  <a:endParaRPr lang="fr-FR" sz="1800"/>
                </a:p>
              </p:txBody>
            </p:sp>
            <p:sp>
              <p:nvSpPr>
                <p:cNvPr id="71" name="Forme libre 70">
                  <a:extLst>
                    <a:ext uri="{FF2B5EF4-FFF2-40B4-BE49-F238E27FC236}">
                      <a16:creationId xmlns:a16="http://schemas.microsoft.com/office/drawing/2014/main" id="{5AD6ECA5-22A8-C94C-A52B-2E0F1D574EB5}"/>
                    </a:ext>
                  </a:extLst>
                </p:cNvPr>
                <p:cNvSpPr/>
                <p:nvPr/>
              </p:nvSpPr>
              <p:spPr>
                <a:xfrm>
                  <a:off x="6165878" y="3401858"/>
                  <a:ext cx="54444" cy="57889"/>
                </a:xfrm>
                <a:custGeom>
                  <a:avLst/>
                  <a:gdLst>
                    <a:gd name="connsiteX0" fmla="*/ 54445 w 54444"/>
                    <a:gd name="connsiteY0" fmla="*/ 29040 h 57889"/>
                    <a:gd name="connsiteX1" fmla="*/ 49900 w 54444"/>
                    <a:gd name="connsiteY1" fmla="*/ 33121 h 57889"/>
                    <a:gd name="connsiteX2" fmla="*/ 12215 w 54444"/>
                    <a:gd name="connsiteY2" fmla="*/ 33121 h 57889"/>
                    <a:gd name="connsiteX3" fmla="*/ 29258 w 54444"/>
                    <a:gd name="connsiteY3" fmla="*/ 48400 h 57889"/>
                    <a:gd name="connsiteX4" fmla="*/ 43934 w 54444"/>
                    <a:gd name="connsiteY4" fmla="*/ 42231 h 57889"/>
                    <a:gd name="connsiteX5" fmla="*/ 47817 w 54444"/>
                    <a:gd name="connsiteY5" fmla="*/ 40333 h 57889"/>
                    <a:gd name="connsiteX6" fmla="*/ 52740 w 54444"/>
                    <a:gd name="connsiteY6" fmla="*/ 45268 h 57889"/>
                    <a:gd name="connsiteX7" fmla="*/ 51225 w 54444"/>
                    <a:gd name="connsiteY7" fmla="*/ 48684 h 57889"/>
                    <a:gd name="connsiteX8" fmla="*/ 28785 w 54444"/>
                    <a:gd name="connsiteY8" fmla="*/ 57890 h 57889"/>
                    <a:gd name="connsiteX9" fmla="*/ 0 w 54444"/>
                    <a:gd name="connsiteY9" fmla="*/ 28945 h 57889"/>
                    <a:gd name="connsiteX10" fmla="*/ 28311 w 54444"/>
                    <a:gd name="connsiteY10" fmla="*/ 0 h 57889"/>
                    <a:gd name="connsiteX11" fmla="*/ 54445 w 54444"/>
                    <a:gd name="connsiteY11" fmla="*/ 29040 h 57889"/>
                    <a:gd name="connsiteX12" fmla="*/ 28217 w 54444"/>
                    <a:gd name="connsiteY12" fmla="*/ 9490 h 57889"/>
                    <a:gd name="connsiteX13" fmla="*/ 12404 w 54444"/>
                    <a:gd name="connsiteY13" fmla="*/ 23535 h 57889"/>
                    <a:gd name="connsiteX14" fmla="*/ 43461 w 54444"/>
                    <a:gd name="connsiteY14" fmla="*/ 23535 h 57889"/>
                    <a:gd name="connsiteX15" fmla="*/ 28217 w 54444"/>
                    <a:gd name="connsiteY15" fmla="*/ 9490 h 57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4444" h="57889">
                      <a:moveTo>
                        <a:pt x="54445" y="29040"/>
                      </a:moveTo>
                      <a:cubicBezTo>
                        <a:pt x="54445" y="31033"/>
                        <a:pt x="53308" y="33121"/>
                        <a:pt x="49900" y="33121"/>
                      </a:cubicBezTo>
                      <a:lnTo>
                        <a:pt x="12215" y="33121"/>
                      </a:lnTo>
                      <a:cubicBezTo>
                        <a:pt x="12877" y="41851"/>
                        <a:pt x="18748" y="48400"/>
                        <a:pt x="29258" y="48400"/>
                      </a:cubicBezTo>
                      <a:cubicBezTo>
                        <a:pt x="35792" y="48400"/>
                        <a:pt x="39768" y="46122"/>
                        <a:pt x="43934" y="42231"/>
                      </a:cubicBezTo>
                      <a:cubicBezTo>
                        <a:pt x="44976" y="41187"/>
                        <a:pt x="46302" y="40333"/>
                        <a:pt x="47817" y="40333"/>
                      </a:cubicBezTo>
                      <a:cubicBezTo>
                        <a:pt x="50468" y="40333"/>
                        <a:pt x="52740" y="42231"/>
                        <a:pt x="52740" y="45268"/>
                      </a:cubicBezTo>
                      <a:cubicBezTo>
                        <a:pt x="52740" y="46502"/>
                        <a:pt x="52078" y="47640"/>
                        <a:pt x="51225" y="48684"/>
                      </a:cubicBezTo>
                      <a:cubicBezTo>
                        <a:pt x="46396" y="54283"/>
                        <a:pt x="37875" y="57890"/>
                        <a:pt x="28785" y="57890"/>
                      </a:cubicBezTo>
                      <a:cubicBezTo>
                        <a:pt x="9942" y="57890"/>
                        <a:pt x="0" y="44698"/>
                        <a:pt x="0" y="28945"/>
                      </a:cubicBezTo>
                      <a:cubicBezTo>
                        <a:pt x="0" y="12337"/>
                        <a:pt x="12025" y="0"/>
                        <a:pt x="28311" y="0"/>
                      </a:cubicBezTo>
                      <a:cubicBezTo>
                        <a:pt x="44124" y="0"/>
                        <a:pt x="54445" y="12907"/>
                        <a:pt x="54445" y="29040"/>
                      </a:cubicBezTo>
                      <a:close/>
                      <a:moveTo>
                        <a:pt x="28217" y="9490"/>
                      </a:moveTo>
                      <a:cubicBezTo>
                        <a:pt x="19505" y="9490"/>
                        <a:pt x="13540" y="15659"/>
                        <a:pt x="12404" y="23535"/>
                      </a:cubicBezTo>
                      <a:lnTo>
                        <a:pt x="43461" y="23535"/>
                      </a:lnTo>
                      <a:cubicBezTo>
                        <a:pt x="42514" y="15943"/>
                        <a:pt x="36833" y="9490"/>
                        <a:pt x="28217" y="9490"/>
                      </a:cubicBezTo>
                      <a:close/>
                    </a:path>
                  </a:pathLst>
                </a:custGeom>
                <a:solidFill>
                  <a:srgbClr val="FFFFFF"/>
                </a:solidFill>
                <a:ln w="9469" cap="flat">
                  <a:noFill/>
                  <a:prstDash val="solid"/>
                  <a:miter/>
                </a:ln>
              </p:spPr>
              <p:txBody>
                <a:bodyPr rtlCol="0" anchor="ctr"/>
                <a:lstStyle/>
                <a:p>
                  <a:endParaRPr lang="fr-FR" sz="1800"/>
                </a:p>
              </p:txBody>
            </p:sp>
            <p:sp>
              <p:nvSpPr>
                <p:cNvPr id="72" name="Forme libre 71">
                  <a:extLst>
                    <a:ext uri="{FF2B5EF4-FFF2-40B4-BE49-F238E27FC236}">
                      <a16:creationId xmlns:a16="http://schemas.microsoft.com/office/drawing/2014/main" id="{9CA4DFAB-CC55-8F42-8C3A-01183D6F7714}"/>
                    </a:ext>
                  </a:extLst>
                </p:cNvPr>
                <p:cNvSpPr/>
                <p:nvPr/>
              </p:nvSpPr>
              <p:spPr>
                <a:xfrm>
                  <a:off x="6250717" y="3380695"/>
                  <a:ext cx="42230" cy="78578"/>
                </a:xfrm>
                <a:custGeom>
                  <a:avLst/>
                  <a:gdLst>
                    <a:gd name="connsiteX0" fmla="*/ 20452 w 42230"/>
                    <a:gd name="connsiteY0" fmla="*/ 78578 h 78578"/>
                    <a:gd name="connsiteX1" fmla="*/ 14487 w 42230"/>
                    <a:gd name="connsiteY1" fmla="*/ 72599 h 78578"/>
                    <a:gd name="connsiteX2" fmla="*/ 14487 w 42230"/>
                    <a:gd name="connsiteY2" fmla="*/ 32456 h 78578"/>
                    <a:gd name="connsiteX3" fmla="*/ 4924 w 42230"/>
                    <a:gd name="connsiteY3" fmla="*/ 32456 h 78578"/>
                    <a:gd name="connsiteX4" fmla="*/ 0 w 42230"/>
                    <a:gd name="connsiteY4" fmla="*/ 27521 h 78578"/>
                    <a:gd name="connsiteX5" fmla="*/ 4924 w 42230"/>
                    <a:gd name="connsiteY5" fmla="*/ 22586 h 78578"/>
                    <a:gd name="connsiteX6" fmla="*/ 14487 w 42230"/>
                    <a:gd name="connsiteY6" fmla="*/ 22586 h 78578"/>
                    <a:gd name="connsiteX7" fmla="*/ 14487 w 42230"/>
                    <a:gd name="connsiteY7" fmla="*/ 5979 h 78578"/>
                    <a:gd name="connsiteX8" fmla="*/ 20452 w 42230"/>
                    <a:gd name="connsiteY8" fmla="*/ 0 h 78578"/>
                    <a:gd name="connsiteX9" fmla="*/ 26418 w 42230"/>
                    <a:gd name="connsiteY9" fmla="*/ 5979 h 78578"/>
                    <a:gd name="connsiteX10" fmla="*/ 26418 w 42230"/>
                    <a:gd name="connsiteY10" fmla="*/ 22586 h 78578"/>
                    <a:gd name="connsiteX11" fmla="*/ 37306 w 42230"/>
                    <a:gd name="connsiteY11" fmla="*/ 22586 h 78578"/>
                    <a:gd name="connsiteX12" fmla="*/ 42230 w 42230"/>
                    <a:gd name="connsiteY12" fmla="*/ 27521 h 78578"/>
                    <a:gd name="connsiteX13" fmla="*/ 37306 w 42230"/>
                    <a:gd name="connsiteY13" fmla="*/ 32456 h 78578"/>
                    <a:gd name="connsiteX14" fmla="*/ 26418 w 42230"/>
                    <a:gd name="connsiteY14" fmla="*/ 32456 h 78578"/>
                    <a:gd name="connsiteX15" fmla="*/ 26418 w 42230"/>
                    <a:gd name="connsiteY15" fmla="*/ 72599 h 78578"/>
                    <a:gd name="connsiteX16" fmla="*/ 20452 w 42230"/>
                    <a:gd name="connsiteY16" fmla="*/ 78578 h 78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30" h="78578">
                      <a:moveTo>
                        <a:pt x="20452" y="78578"/>
                      </a:moveTo>
                      <a:cubicBezTo>
                        <a:pt x="16949" y="78578"/>
                        <a:pt x="14487" y="75921"/>
                        <a:pt x="14487" y="72599"/>
                      </a:cubicBezTo>
                      <a:lnTo>
                        <a:pt x="14487" y="32456"/>
                      </a:lnTo>
                      <a:lnTo>
                        <a:pt x="4924" y="32456"/>
                      </a:lnTo>
                      <a:cubicBezTo>
                        <a:pt x="2178" y="32456"/>
                        <a:pt x="0" y="30273"/>
                        <a:pt x="0" y="27521"/>
                      </a:cubicBezTo>
                      <a:cubicBezTo>
                        <a:pt x="0" y="24769"/>
                        <a:pt x="2178" y="22586"/>
                        <a:pt x="4924" y="22586"/>
                      </a:cubicBezTo>
                      <a:lnTo>
                        <a:pt x="14487" y="22586"/>
                      </a:lnTo>
                      <a:lnTo>
                        <a:pt x="14487" y="5979"/>
                      </a:lnTo>
                      <a:cubicBezTo>
                        <a:pt x="14487" y="2657"/>
                        <a:pt x="16854" y="0"/>
                        <a:pt x="20452" y="0"/>
                      </a:cubicBezTo>
                      <a:cubicBezTo>
                        <a:pt x="23956" y="0"/>
                        <a:pt x="26418" y="2657"/>
                        <a:pt x="26418" y="5979"/>
                      </a:cubicBezTo>
                      <a:lnTo>
                        <a:pt x="26418" y="22586"/>
                      </a:lnTo>
                      <a:lnTo>
                        <a:pt x="37306" y="22586"/>
                      </a:lnTo>
                      <a:cubicBezTo>
                        <a:pt x="40052" y="22586"/>
                        <a:pt x="42230" y="24769"/>
                        <a:pt x="42230" y="27521"/>
                      </a:cubicBezTo>
                      <a:cubicBezTo>
                        <a:pt x="42230" y="30273"/>
                        <a:pt x="40052" y="32456"/>
                        <a:pt x="37306" y="32456"/>
                      </a:cubicBezTo>
                      <a:lnTo>
                        <a:pt x="26418" y="32456"/>
                      </a:lnTo>
                      <a:lnTo>
                        <a:pt x="26418" y="72599"/>
                      </a:lnTo>
                      <a:cubicBezTo>
                        <a:pt x="26418" y="75921"/>
                        <a:pt x="24050" y="78578"/>
                        <a:pt x="20452" y="78578"/>
                      </a:cubicBezTo>
                      <a:close/>
                    </a:path>
                  </a:pathLst>
                </a:custGeom>
                <a:solidFill>
                  <a:srgbClr val="FFFFFF"/>
                </a:solidFill>
                <a:ln w="9469" cap="flat">
                  <a:noFill/>
                  <a:prstDash val="solid"/>
                  <a:miter/>
                </a:ln>
              </p:spPr>
              <p:txBody>
                <a:bodyPr rtlCol="0" anchor="ctr"/>
                <a:lstStyle/>
                <a:p>
                  <a:endParaRPr lang="fr-FR" sz="1800"/>
                </a:p>
              </p:txBody>
            </p:sp>
            <p:sp>
              <p:nvSpPr>
                <p:cNvPr id="73" name="Forme libre 72">
                  <a:extLst>
                    <a:ext uri="{FF2B5EF4-FFF2-40B4-BE49-F238E27FC236}">
                      <a16:creationId xmlns:a16="http://schemas.microsoft.com/office/drawing/2014/main" id="{EB4BECB4-460C-924F-A11B-CD00D8EAD7F4}"/>
                    </a:ext>
                  </a:extLst>
                </p:cNvPr>
                <p:cNvSpPr/>
                <p:nvPr/>
              </p:nvSpPr>
              <p:spPr>
                <a:xfrm>
                  <a:off x="6298534" y="3402142"/>
                  <a:ext cx="33427" cy="57225"/>
                </a:xfrm>
                <a:custGeom>
                  <a:avLst/>
                  <a:gdLst>
                    <a:gd name="connsiteX0" fmla="*/ 27932 w 33427"/>
                    <a:gd name="connsiteY0" fmla="*/ 11103 h 57225"/>
                    <a:gd name="connsiteX1" fmla="*/ 11931 w 33427"/>
                    <a:gd name="connsiteY1" fmla="*/ 30463 h 57225"/>
                    <a:gd name="connsiteX2" fmla="*/ 11931 w 33427"/>
                    <a:gd name="connsiteY2" fmla="*/ 51247 h 57225"/>
                    <a:gd name="connsiteX3" fmla="*/ 5965 w 33427"/>
                    <a:gd name="connsiteY3" fmla="*/ 57225 h 57225"/>
                    <a:gd name="connsiteX4" fmla="*/ 0 w 33427"/>
                    <a:gd name="connsiteY4" fmla="*/ 51247 h 57225"/>
                    <a:gd name="connsiteX5" fmla="*/ 0 w 33427"/>
                    <a:gd name="connsiteY5" fmla="*/ 6358 h 57225"/>
                    <a:gd name="connsiteX6" fmla="*/ 6060 w 33427"/>
                    <a:gd name="connsiteY6" fmla="*/ 285 h 57225"/>
                    <a:gd name="connsiteX7" fmla="*/ 11836 w 33427"/>
                    <a:gd name="connsiteY7" fmla="*/ 6358 h 57225"/>
                    <a:gd name="connsiteX8" fmla="*/ 11836 w 33427"/>
                    <a:gd name="connsiteY8" fmla="*/ 11768 h 57225"/>
                    <a:gd name="connsiteX9" fmla="*/ 27838 w 33427"/>
                    <a:gd name="connsiteY9" fmla="*/ 0 h 57225"/>
                    <a:gd name="connsiteX10" fmla="*/ 33424 w 33427"/>
                    <a:gd name="connsiteY10" fmla="*/ 5599 h 57225"/>
                    <a:gd name="connsiteX11" fmla="*/ 27932 w 33427"/>
                    <a:gd name="connsiteY11" fmla="*/ 11103 h 57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3427" h="57225">
                      <a:moveTo>
                        <a:pt x="27932" y="11103"/>
                      </a:moveTo>
                      <a:cubicBezTo>
                        <a:pt x="17990" y="11103"/>
                        <a:pt x="11931" y="17652"/>
                        <a:pt x="11931" y="30463"/>
                      </a:cubicBezTo>
                      <a:lnTo>
                        <a:pt x="11931" y="51247"/>
                      </a:lnTo>
                      <a:cubicBezTo>
                        <a:pt x="11931" y="54568"/>
                        <a:pt x="9374" y="57225"/>
                        <a:pt x="5965" y="57225"/>
                      </a:cubicBezTo>
                      <a:cubicBezTo>
                        <a:pt x="2178" y="57225"/>
                        <a:pt x="0" y="54568"/>
                        <a:pt x="0" y="51247"/>
                      </a:cubicBezTo>
                      <a:lnTo>
                        <a:pt x="0" y="6358"/>
                      </a:lnTo>
                      <a:cubicBezTo>
                        <a:pt x="0" y="2847"/>
                        <a:pt x="2557" y="285"/>
                        <a:pt x="6060" y="285"/>
                      </a:cubicBezTo>
                      <a:cubicBezTo>
                        <a:pt x="9469" y="285"/>
                        <a:pt x="11836" y="2657"/>
                        <a:pt x="11836" y="6358"/>
                      </a:cubicBezTo>
                      <a:lnTo>
                        <a:pt x="11836" y="11768"/>
                      </a:lnTo>
                      <a:cubicBezTo>
                        <a:pt x="14014" y="4555"/>
                        <a:pt x="19884" y="0"/>
                        <a:pt x="27838" y="0"/>
                      </a:cubicBezTo>
                      <a:cubicBezTo>
                        <a:pt x="31247" y="0"/>
                        <a:pt x="33424" y="2373"/>
                        <a:pt x="33424" y="5599"/>
                      </a:cubicBezTo>
                      <a:cubicBezTo>
                        <a:pt x="33519" y="8636"/>
                        <a:pt x="31152" y="11103"/>
                        <a:pt x="27932" y="11103"/>
                      </a:cubicBezTo>
                      <a:close/>
                    </a:path>
                  </a:pathLst>
                </a:custGeom>
                <a:solidFill>
                  <a:srgbClr val="FFFFFF"/>
                </a:solidFill>
                <a:ln w="9469" cap="flat">
                  <a:noFill/>
                  <a:prstDash val="solid"/>
                  <a:miter/>
                </a:ln>
              </p:spPr>
              <p:txBody>
                <a:bodyPr rtlCol="0" anchor="ctr"/>
                <a:lstStyle/>
                <a:p>
                  <a:endParaRPr lang="fr-FR" sz="1800"/>
                </a:p>
              </p:txBody>
            </p:sp>
            <p:sp>
              <p:nvSpPr>
                <p:cNvPr id="74" name="Forme libre 73">
                  <a:extLst>
                    <a:ext uri="{FF2B5EF4-FFF2-40B4-BE49-F238E27FC236}">
                      <a16:creationId xmlns:a16="http://schemas.microsoft.com/office/drawing/2014/main" id="{250DF37F-EFB0-054D-9B84-DBBB392D0816}"/>
                    </a:ext>
                  </a:extLst>
                </p:cNvPr>
                <p:cNvSpPr/>
                <p:nvPr/>
              </p:nvSpPr>
              <p:spPr>
                <a:xfrm>
                  <a:off x="6335745" y="3401953"/>
                  <a:ext cx="50562" cy="57794"/>
                </a:xfrm>
                <a:custGeom>
                  <a:avLst/>
                  <a:gdLst>
                    <a:gd name="connsiteX0" fmla="*/ 44503 w 50562"/>
                    <a:gd name="connsiteY0" fmla="*/ 57320 h 57794"/>
                    <a:gd name="connsiteX1" fmla="*/ 38727 w 50562"/>
                    <a:gd name="connsiteY1" fmla="*/ 51341 h 57794"/>
                    <a:gd name="connsiteX2" fmla="*/ 38727 w 50562"/>
                    <a:gd name="connsiteY2" fmla="*/ 50203 h 57794"/>
                    <a:gd name="connsiteX3" fmla="*/ 20926 w 50562"/>
                    <a:gd name="connsiteY3" fmla="*/ 57795 h 57794"/>
                    <a:gd name="connsiteX4" fmla="*/ 0 w 50562"/>
                    <a:gd name="connsiteY4" fmla="*/ 40713 h 57794"/>
                    <a:gd name="connsiteX5" fmla="*/ 21494 w 50562"/>
                    <a:gd name="connsiteY5" fmla="*/ 23535 h 57794"/>
                    <a:gd name="connsiteX6" fmla="*/ 38537 w 50562"/>
                    <a:gd name="connsiteY6" fmla="*/ 29989 h 57794"/>
                    <a:gd name="connsiteX7" fmla="*/ 38537 w 50562"/>
                    <a:gd name="connsiteY7" fmla="*/ 24579 h 57794"/>
                    <a:gd name="connsiteX8" fmla="*/ 23388 w 50562"/>
                    <a:gd name="connsiteY8" fmla="*/ 10059 h 57794"/>
                    <a:gd name="connsiteX9" fmla="*/ 10889 w 50562"/>
                    <a:gd name="connsiteY9" fmla="*/ 12337 h 57794"/>
                    <a:gd name="connsiteX10" fmla="*/ 7007 w 50562"/>
                    <a:gd name="connsiteY10" fmla="*/ 13381 h 57794"/>
                    <a:gd name="connsiteX11" fmla="*/ 1988 w 50562"/>
                    <a:gd name="connsiteY11" fmla="*/ 8446 h 57794"/>
                    <a:gd name="connsiteX12" fmla="*/ 7575 w 50562"/>
                    <a:gd name="connsiteY12" fmla="*/ 2752 h 57794"/>
                    <a:gd name="connsiteX13" fmla="*/ 24524 w 50562"/>
                    <a:gd name="connsiteY13" fmla="*/ 0 h 57794"/>
                    <a:gd name="connsiteX14" fmla="*/ 50563 w 50562"/>
                    <a:gd name="connsiteY14" fmla="*/ 23915 h 57794"/>
                    <a:gd name="connsiteX15" fmla="*/ 50563 w 50562"/>
                    <a:gd name="connsiteY15" fmla="*/ 51531 h 57794"/>
                    <a:gd name="connsiteX16" fmla="*/ 44503 w 50562"/>
                    <a:gd name="connsiteY16" fmla="*/ 57320 h 57794"/>
                    <a:gd name="connsiteX17" fmla="*/ 24902 w 50562"/>
                    <a:gd name="connsiteY17" fmla="*/ 31792 h 57794"/>
                    <a:gd name="connsiteX18" fmla="*/ 11741 w 50562"/>
                    <a:gd name="connsiteY18" fmla="*/ 40807 h 57794"/>
                    <a:gd name="connsiteX19" fmla="*/ 24618 w 50562"/>
                    <a:gd name="connsiteY19" fmla="*/ 49823 h 57794"/>
                    <a:gd name="connsiteX20" fmla="*/ 38348 w 50562"/>
                    <a:gd name="connsiteY20" fmla="*/ 40807 h 57794"/>
                    <a:gd name="connsiteX21" fmla="*/ 24902 w 50562"/>
                    <a:gd name="connsiteY21" fmla="*/ 31792 h 57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0562" h="57794">
                      <a:moveTo>
                        <a:pt x="44503" y="57320"/>
                      </a:moveTo>
                      <a:cubicBezTo>
                        <a:pt x="40999" y="57320"/>
                        <a:pt x="38727" y="54663"/>
                        <a:pt x="38727" y="51341"/>
                      </a:cubicBezTo>
                      <a:lnTo>
                        <a:pt x="38727" y="50203"/>
                      </a:lnTo>
                      <a:cubicBezTo>
                        <a:pt x="34939" y="55043"/>
                        <a:pt x="28974" y="57795"/>
                        <a:pt x="20926" y="57795"/>
                      </a:cubicBezTo>
                      <a:cubicBezTo>
                        <a:pt x="8711" y="57795"/>
                        <a:pt x="0" y="50867"/>
                        <a:pt x="0" y="40713"/>
                      </a:cubicBezTo>
                      <a:cubicBezTo>
                        <a:pt x="0" y="29419"/>
                        <a:pt x="9185" y="23535"/>
                        <a:pt x="21494" y="23535"/>
                      </a:cubicBezTo>
                      <a:cubicBezTo>
                        <a:pt x="28595" y="23535"/>
                        <a:pt x="34466" y="26193"/>
                        <a:pt x="38537" y="29989"/>
                      </a:cubicBezTo>
                      <a:lnTo>
                        <a:pt x="38537" y="24579"/>
                      </a:lnTo>
                      <a:cubicBezTo>
                        <a:pt x="38537" y="14615"/>
                        <a:pt x="34371" y="10059"/>
                        <a:pt x="23388" y="10059"/>
                      </a:cubicBezTo>
                      <a:cubicBezTo>
                        <a:pt x="18085" y="10059"/>
                        <a:pt x="14392" y="11103"/>
                        <a:pt x="10889" y="12337"/>
                      </a:cubicBezTo>
                      <a:cubicBezTo>
                        <a:pt x="9753" y="12717"/>
                        <a:pt x="8332" y="13381"/>
                        <a:pt x="7007" y="13381"/>
                      </a:cubicBezTo>
                      <a:cubicBezTo>
                        <a:pt x="3882" y="13381"/>
                        <a:pt x="1988" y="11198"/>
                        <a:pt x="1988" y="8446"/>
                      </a:cubicBezTo>
                      <a:cubicBezTo>
                        <a:pt x="1988" y="5504"/>
                        <a:pt x="4356" y="3986"/>
                        <a:pt x="7575" y="2752"/>
                      </a:cubicBezTo>
                      <a:cubicBezTo>
                        <a:pt x="12025" y="949"/>
                        <a:pt x="18843" y="0"/>
                        <a:pt x="24524" y="0"/>
                      </a:cubicBezTo>
                      <a:cubicBezTo>
                        <a:pt x="41189" y="0"/>
                        <a:pt x="50563" y="8446"/>
                        <a:pt x="50563" y="23915"/>
                      </a:cubicBezTo>
                      <a:lnTo>
                        <a:pt x="50563" y="51531"/>
                      </a:lnTo>
                      <a:cubicBezTo>
                        <a:pt x="50278" y="54663"/>
                        <a:pt x="48385" y="57320"/>
                        <a:pt x="44503" y="57320"/>
                      </a:cubicBezTo>
                      <a:close/>
                      <a:moveTo>
                        <a:pt x="24902" y="31792"/>
                      </a:moveTo>
                      <a:cubicBezTo>
                        <a:pt x="16949" y="31792"/>
                        <a:pt x="11741" y="35113"/>
                        <a:pt x="11741" y="40807"/>
                      </a:cubicBezTo>
                      <a:cubicBezTo>
                        <a:pt x="11741" y="46502"/>
                        <a:pt x="17044" y="49823"/>
                        <a:pt x="24618" y="49823"/>
                      </a:cubicBezTo>
                      <a:cubicBezTo>
                        <a:pt x="32099" y="49823"/>
                        <a:pt x="38348" y="46122"/>
                        <a:pt x="38348" y="40807"/>
                      </a:cubicBezTo>
                      <a:cubicBezTo>
                        <a:pt x="38443" y="35018"/>
                        <a:pt x="31625" y="31792"/>
                        <a:pt x="24902" y="31792"/>
                      </a:cubicBezTo>
                      <a:close/>
                    </a:path>
                  </a:pathLst>
                </a:custGeom>
                <a:solidFill>
                  <a:srgbClr val="FFFFFF"/>
                </a:solidFill>
                <a:ln w="9469" cap="flat">
                  <a:noFill/>
                  <a:prstDash val="solid"/>
                  <a:miter/>
                </a:ln>
              </p:spPr>
              <p:txBody>
                <a:bodyPr rtlCol="0" anchor="ctr"/>
                <a:lstStyle/>
                <a:p>
                  <a:endParaRPr lang="fr-FR" sz="1800"/>
                </a:p>
              </p:txBody>
            </p:sp>
            <p:sp>
              <p:nvSpPr>
                <p:cNvPr id="75" name="Forme libre 74">
                  <a:extLst>
                    <a:ext uri="{FF2B5EF4-FFF2-40B4-BE49-F238E27FC236}">
                      <a16:creationId xmlns:a16="http://schemas.microsoft.com/office/drawing/2014/main" id="{B42F0DEE-578D-3840-8EB7-5E7124A6B2D5}"/>
                    </a:ext>
                  </a:extLst>
                </p:cNvPr>
                <p:cNvSpPr/>
                <p:nvPr/>
              </p:nvSpPr>
              <p:spPr>
                <a:xfrm>
                  <a:off x="6400132" y="3401858"/>
                  <a:ext cx="52932" cy="57415"/>
                </a:xfrm>
                <a:custGeom>
                  <a:avLst/>
                  <a:gdLst>
                    <a:gd name="connsiteX0" fmla="*/ 47059 w 52932"/>
                    <a:gd name="connsiteY0" fmla="*/ 57415 h 57415"/>
                    <a:gd name="connsiteX1" fmla="*/ 41094 w 52932"/>
                    <a:gd name="connsiteY1" fmla="*/ 51436 h 57415"/>
                    <a:gd name="connsiteX2" fmla="*/ 41094 w 52932"/>
                    <a:gd name="connsiteY2" fmla="*/ 26193 h 57415"/>
                    <a:gd name="connsiteX3" fmla="*/ 26796 w 52932"/>
                    <a:gd name="connsiteY3" fmla="*/ 10724 h 57415"/>
                    <a:gd name="connsiteX4" fmla="*/ 11930 w 52932"/>
                    <a:gd name="connsiteY4" fmla="*/ 26288 h 57415"/>
                    <a:gd name="connsiteX5" fmla="*/ 11930 w 52932"/>
                    <a:gd name="connsiteY5" fmla="*/ 51436 h 57415"/>
                    <a:gd name="connsiteX6" fmla="*/ 5965 w 52932"/>
                    <a:gd name="connsiteY6" fmla="*/ 57415 h 57415"/>
                    <a:gd name="connsiteX7" fmla="*/ 0 w 52932"/>
                    <a:gd name="connsiteY7" fmla="*/ 51436 h 57415"/>
                    <a:gd name="connsiteX8" fmla="*/ 0 w 52932"/>
                    <a:gd name="connsiteY8" fmla="*/ 6548 h 57415"/>
                    <a:gd name="connsiteX9" fmla="*/ 5965 w 52932"/>
                    <a:gd name="connsiteY9" fmla="*/ 474 h 57415"/>
                    <a:gd name="connsiteX10" fmla="*/ 11930 w 52932"/>
                    <a:gd name="connsiteY10" fmla="*/ 6548 h 57415"/>
                    <a:gd name="connsiteX11" fmla="*/ 11930 w 52932"/>
                    <a:gd name="connsiteY11" fmla="*/ 10629 h 57415"/>
                    <a:gd name="connsiteX12" fmla="*/ 30110 w 52932"/>
                    <a:gd name="connsiteY12" fmla="*/ 0 h 57415"/>
                    <a:gd name="connsiteX13" fmla="*/ 52930 w 52932"/>
                    <a:gd name="connsiteY13" fmla="*/ 25718 h 57415"/>
                    <a:gd name="connsiteX14" fmla="*/ 52930 w 52932"/>
                    <a:gd name="connsiteY14" fmla="*/ 51531 h 57415"/>
                    <a:gd name="connsiteX15" fmla="*/ 47059 w 52932"/>
                    <a:gd name="connsiteY15" fmla="*/ 57415 h 57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2932" h="57415">
                      <a:moveTo>
                        <a:pt x="47059" y="57415"/>
                      </a:moveTo>
                      <a:cubicBezTo>
                        <a:pt x="43556" y="57415"/>
                        <a:pt x="41094" y="54758"/>
                        <a:pt x="41094" y="51436"/>
                      </a:cubicBezTo>
                      <a:lnTo>
                        <a:pt x="41094" y="26193"/>
                      </a:lnTo>
                      <a:cubicBezTo>
                        <a:pt x="41094" y="17367"/>
                        <a:pt x="36265" y="10724"/>
                        <a:pt x="26796" y="10724"/>
                      </a:cubicBezTo>
                      <a:cubicBezTo>
                        <a:pt x="17328" y="10724"/>
                        <a:pt x="11930" y="17652"/>
                        <a:pt x="11930" y="26288"/>
                      </a:cubicBezTo>
                      <a:lnTo>
                        <a:pt x="11930" y="51436"/>
                      </a:lnTo>
                      <a:cubicBezTo>
                        <a:pt x="11930" y="54758"/>
                        <a:pt x="9374" y="57415"/>
                        <a:pt x="5965" y="57415"/>
                      </a:cubicBezTo>
                      <a:cubicBezTo>
                        <a:pt x="2462" y="57415"/>
                        <a:pt x="0" y="54758"/>
                        <a:pt x="0" y="51436"/>
                      </a:cubicBezTo>
                      <a:lnTo>
                        <a:pt x="0" y="6548"/>
                      </a:lnTo>
                      <a:cubicBezTo>
                        <a:pt x="0" y="2752"/>
                        <a:pt x="2557" y="474"/>
                        <a:pt x="5965" y="474"/>
                      </a:cubicBezTo>
                      <a:cubicBezTo>
                        <a:pt x="9279" y="474"/>
                        <a:pt x="11930" y="2373"/>
                        <a:pt x="11930" y="6548"/>
                      </a:cubicBezTo>
                      <a:lnTo>
                        <a:pt x="11930" y="10629"/>
                      </a:lnTo>
                      <a:cubicBezTo>
                        <a:pt x="15434" y="3796"/>
                        <a:pt x="21778" y="0"/>
                        <a:pt x="30110" y="0"/>
                      </a:cubicBezTo>
                      <a:cubicBezTo>
                        <a:pt x="44597" y="0"/>
                        <a:pt x="52930" y="10724"/>
                        <a:pt x="52930" y="25718"/>
                      </a:cubicBezTo>
                      <a:lnTo>
                        <a:pt x="52930" y="51531"/>
                      </a:lnTo>
                      <a:cubicBezTo>
                        <a:pt x="53024" y="54663"/>
                        <a:pt x="50847" y="57415"/>
                        <a:pt x="47059" y="57415"/>
                      </a:cubicBezTo>
                      <a:close/>
                    </a:path>
                  </a:pathLst>
                </a:custGeom>
                <a:solidFill>
                  <a:srgbClr val="FFFFFF"/>
                </a:solidFill>
                <a:ln w="9469" cap="flat">
                  <a:noFill/>
                  <a:prstDash val="solid"/>
                  <a:miter/>
                </a:ln>
              </p:spPr>
              <p:txBody>
                <a:bodyPr rtlCol="0" anchor="ctr"/>
                <a:lstStyle/>
                <a:p>
                  <a:endParaRPr lang="fr-FR" sz="1800"/>
                </a:p>
              </p:txBody>
            </p:sp>
            <p:sp>
              <p:nvSpPr>
                <p:cNvPr id="76" name="Forme libre 75">
                  <a:extLst>
                    <a:ext uri="{FF2B5EF4-FFF2-40B4-BE49-F238E27FC236}">
                      <a16:creationId xmlns:a16="http://schemas.microsoft.com/office/drawing/2014/main" id="{1798FBD0-85E4-F743-89D9-815C1A3148CA}"/>
                    </a:ext>
                  </a:extLst>
                </p:cNvPr>
                <p:cNvSpPr/>
                <p:nvPr/>
              </p:nvSpPr>
              <p:spPr>
                <a:xfrm>
                  <a:off x="6465750" y="3401858"/>
                  <a:ext cx="45355" cy="57889"/>
                </a:xfrm>
                <a:custGeom>
                  <a:avLst/>
                  <a:gdLst>
                    <a:gd name="connsiteX0" fmla="*/ 22630 w 45355"/>
                    <a:gd name="connsiteY0" fmla="*/ 57890 h 57889"/>
                    <a:gd name="connsiteX1" fmla="*/ 2557 w 45355"/>
                    <a:gd name="connsiteY1" fmla="*/ 51436 h 57889"/>
                    <a:gd name="connsiteX2" fmla="*/ 0 w 45355"/>
                    <a:gd name="connsiteY2" fmla="*/ 46502 h 57889"/>
                    <a:gd name="connsiteX3" fmla="*/ 4545 w 45355"/>
                    <a:gd name="connsiteY3" fmla="*/ 42326 h 57889"/>
                    <a:gd name="connsiteX4" fmla="*/ 9185 w 45355"/>
                    <a:gd name="connsiteY4" fmla="*/ 44129 h 57889"/>
                    <a:gd name="connsiteX5" fmla="*/ 23482 w 45355"/>
                    <a:gd name="connsiteY5" fmla="*/ 49064 h 57889"/>
                    <a:gd name="connsiteX6" fmla="*/ 33992 w 45355"/>
                    <a:gd name="connsiteY6" fmla="*/ 42611 h 57889"/>
                    <a:gd name="connsiteX7" fmla="*/ 21588 w 45355"/>
                    <a:gd name="connsiteY7" fmla="*/ 34259 h 57889"/>
                    <a:gd name="connsiteX8" fmla="*/ 379 w 45355"/>
                    <a:gd name="connsiteY8" fmla="*/ 15659 h 57889"/>
                    <a:gd name="connsiteX9" fmla="*/ 22725 w 45355"/>
                    <a:gd name="connsiteY9" fmla="*/ 0 h 57889"/>
                    <a:gd name="connsiteX10" fmla="*/ 38348 w 45355"/>
                    <a:gd name="connsiteY10" fmla="*/ 3511 h 57889"/>
                    <a:gd name="connsiteX11" fmla="*/ 44124 w 45355"/>
                    <a:gd name="connsiteY11" fmla="*/ 9680 h 57889"/>
                    <a:gd name="connsiteX12" fmla="*/ 39579 w 45355"/>
                    <a:gd name="connsiteY12" fmla="*/ 14140 h 57889"/>
                    <a:gd name="connsiteX13" fmla="*/ 34371 w 45355"/>
                    <a:gd name="connsiteY13" fmla="*/ 12337 h 57889"/>
                    <a:gd name="connsiteX14" fmla="*/ 22346 w 45355"/>
                    <a:gd name="connsiteY14" fmla="*/ 9395 h 57889"/>
                    <a:gd name="connsiteX15" fmla="*/ 11741 w 45355"/>
                    <a:gd name="connsiteY15" fmla="*/ 15469 h 57889"/>
                    <a:gd name="connsiteX16" fmla="*/ 24618 w 45355"/>
                    <a:gd name="connsiteY16" fmla="*/ 23820 h 57889"/>
                    <a:gd name="connsiteX17" fmla="*/ 45355 w 45355"/>
                    <a:gd name="connsiteY17" fmla="*/ 41662 h 57889"/>
                    <a:gd name="connsiteX18" fmla="*/ 22630 w 45355"/>
                    <a:gd name="connsiteY18" fmla="*/ 57890 h 57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355" h="57889">
                      <a:moveTo>
                        <a:pt x="22630" y="57890"/>
                      </a:moveTo>
                      <a:cubicBezTo>
                        <a:pt x="14676" y="57890"/>
                        <a:pt x="7575" y="55327"/>
                        <a:pt x="2557" y="51436"/>
                      </a:cubicBezTo>
                      <a:cubicBezTo>
                        <a:pt x="757" y="50013"/>
                        <a:pt x="0" y="48115"/>
                        <a:pt x="0" y="46502"/>
                      </a:cubicBezTo>
                      <a:cubicBezTo>
                        <a:pt x="0" y="43939"/>
                        <a:pt x="1988" y="42326"/>
                        <a:pt x="4545" y="42326"/>
                      </a:cubicBezTo>
                      <a:cubicBezTo>
                        <a:pt x="6533" y="42326"/>
                        <a:pt x="7859" y="43085"/>
                        <a:pt x="9185" y="44129"/>
                      </a:cubicBezTo>
                      <a:cubicBezTo>
                        <a:pt x="12593" y="46691"/>
                        <a:pt x="17422" y="49064"/>
                        <a:pt x="23482" y="49064"/>
                      </a:cubicBezTo>
                      <a:cubicBezTo>
                        <a:pt x="30300" y="49064"/>
                        <a:pt x="33992" y="46502"/>
                        <a:pt x="33992" y="42611"/>
                      </a:cubicBezTo>
                      <a:cubicBezTo>
                        <a:pt x="33992" y="38340"/>
                        <a:pt x="30489" y="36632"/>
                        <a:pt x="21588" y="34259"/>
                      </a:cubicBezTo>
                      <a:cubicBezTo>
                        <a:pt x="6060" y="30084"/>
                        <a:pt x="379" y="24769"/>
                        <a:pt x="379" y="15659"/>
                      </a:cubicBezTo>
                      <a:cubicBezTo>
                        <a:pt x="379" y="6169"/>
                        <a:pt x="9090" y="0"/>
                        <a:pt x="22725" y="0"/>
                      </a:cubicBezTo>
                      <a:cubicBezTo>
                        <a:pt x="27932" y="0"/>
                        <a:pt x="33708" y="1234"/>
                        <a:pt x="38348" y="3511"/>
                      </a:cubicBezTo>
                      <a:cubicBezTo>
                        <a:pt x="41757" y="5125"/>
                        <a:pt x="44124" y="7213"/>
                        <a:pt x="44124" y="9680"/>
                      </a:cubicBezTo>
                      <a:cubicBezTo>
                        <a:pt x="44124" y="11958"/>
                        <a:pt x="42893" y="14140"/>
                        <a:pt x="39579" y="14140"/>
                      </a:cubicBezTo>
                      <a:cubicBezTo>
                        <a:pt x="37969" y="14140"/>
                        <a:pt x="36265" y="13381"/>
                        <a:pt x="34371" y="12337"/>
                      </a:cubicBezTo>
                      <a:cubicBezTo>
                        <a:pt x="30868" y="10439"/>
                        <a:pt x="26891" y="9395"/>
                        <a:pt x="22346" y="9395"/>
                      </a:cubicBezTo>
                      <a:cubicBezTo>
                        <a:pt x="16002" y="9395"/>
                        <a:pt x="11741" y="11009"/>
                        <a:pt x="11741" y="15469"/>
                      </a:cubicBezTo>
                      <a:cubicBezTo>
                        <a:pt x="11741" y="19739"/>
                        <a:pt x="15529" y="21163"/>
                        <a:pt x="24618" y="23820"/>
                      </a:cubicBezTo>
                      <a:cubicBezTo>
                        <a:pt x="38253" y="27711"/>
                        <a:pt x="45355" y="31412"/>
                        <a:pt x="45355" y="41662"/>
                      </a:cubicBezTo>
                      <a:cubicBezTo>
                        <a:pt x="45449" y="51057"/>
                        <a:pt x="37590" y="57890"/>
                        <a:pt x="22630" y="57890"/>
                      </a:cubicBezTo>
                      <a:close/>
                    </a:path>
                  </a:pathLst>
                </a:custGeom>
                <a:solidFill>
                  <a:srgbClr val="FFFFFF"/>
                </a:solidFill>
                <a:ln w="9469" cap="flat">
                  <a:noFill/>
                  <a:prstDash val="solid"/>
                  <a:miter/>
                </a:ln>
              </p:spPr>
              <p:txBody>
                <a:bodyPr rtlCol="0" anchor="ctr"/>
                <a:lstStyle/>
                <a:p>
                  <a:endParaRPr lang="fr-FR" sz="1800"/>
                </a:p>
              </p:txBody>
            </p:sp>
            <p:sp>
              <p:nvSpPr>
                <p:cNvPr id="77" name="Forme libre 76">
                  <a:extLst>
                    <a:ext uri="{FF2B5EF4-FFF2-40B4-BE49-F238E27FC236}">
                      <a16:creationId xmlns:a16="http://schemas.microsoft.com/office/drawing/2014/main" id="{1853A21C-C3E3-D845-BED7-6EF379D5A0F4}"/>
                    </a:ext>
                  </a:extLst>
                </p:cNvPr>
                <p:cNvSpPr/>
                <p:nvPr/>
              </p:nvSpPr>
              <p:spPr>
                <a:xfrm>
                  <a:off x="6522183" y="3401668"/>
                  <a:ext cx="57664" cy="81235"/>
                </a:xfrm>
                <a:custGeom>
                  <a:avLst/>
                  <a:gdLst>
                    <a:gd name="connsiteX0" fmla="*/ 31341 w 57664"/>
                    <a:gd name="connsiteY0" fmla="*/ 58080 h 81235"/>
                    <a:gd name="connsiteX1" fmla="*/ 11931 w 57664"/>
                    <a:gd name="connsiteY1" fmla="*/ 47166 h 81235"/>
                    <a:gd name="connsiteX2" fmla="*/ 11931 w 57664"/>
                    <a:gd name="connsiteY2" fmla="*/ 75257 h 81235"/>
                    <a:gd name="connsiteX3" fmla="*/ 5965 w 57664"/>
                    <a:gd name="connsiteY3" fmla="*/ 81235 h 81235"/>
                    <a:gd name="connsiteX4" fmla="*/ 0 w 57664"/>
                    <a:gd name="connsiteY4" fmla="*/ 75257 h 81235"/>
                    <a:gd name="connsiteX5" fmla="*/ 0 w 57664"/>
                    <a:gd name="connsiteY5" fmla="*/ 6548 h 81235"/>
                    <a:gd name="connsiteX6" fmla="*/ 5681 w 57664"/>
                    <a:gd name="connsiteY6" fmla="*/ 569 h 81235"/>
                    <a:gd name="connsiteX7" fmla="*/ 11457 w 57664"/>
                    <a:gd name="connsiteY7" fmla="*/ 6643 h 81235"/>
                    <a:gd name="connsiteX8" fmla="*/ 11457 w 57664"/>
                    <a:gd name="connsiteY8" fmla="*/ 10914 h 81235"/>
                    <a:gd name="connsiteX9" fmla="*/ 31247 w 57664"/>
                    <a:gd name="connsiteY9" fmla="*/ 0 h 81235"/>
                    <a:gd name="connsiteX10" fmla="*/ 57664 w 57664"/>
                    <a:gd name="connsiteY10" fmla="*/ 28945 h 81235"/>
                    <a:gd name="connsiteX11" fmla="*/ 31341 w 57664"/>
                    <a:gd name="connsiteY11" fmla="*/ 58080 h 81235"/>
                    <a:gd name="connsiteX12" fmla="*/ 28879 w 57664"/>
                    <a:gd name="connsiteY12" fmla="*/ 10060 h 81235"/>
                    <a:gd name="connsiteX13" fmla="*/ 11836 w 57664"/>
                    <a:gd name="connsiteY13" fmla="*/ 29135 h 81235"/>
                    <a:gd name="connsiteX14" fmla="*/ 28879 w 57664"/>
                    <a:gd name="connsiteY14" fmla="*/ 48210 h 81235"/>
                    <a:gd name="connsiteX15" fmla="*/ 45828 w 57664"/>
                    <a:gd name="connsiteY15" fmla="*/ 29135 h 81235"/>
                    <a:gd name="connsiteX16" fmla="*/ 28879 w 57664"/>
                    <a:gd name="connsiteY16" fmla="*/ 10060 h 81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7664" h="81235">
                      <a:moveTo>
                        <a:pt x="31341" y="58080"/>
                      </a:moveTo>
                      <a:cubicBezTo>
                        <a:pt x="22914" y="58080"/>
                        <a:pt x="15907" y="53619"/>
                        <a:pt x="11931" y="47166"/>
                      </a:cubicBezTo>
                      <a:lnTo>
                        <a:pt x="11931" y="75257"/>
                      </a:lnTo>
                      <a:cubicBezTo>
                        <a:pt x="11931" y="78578"/>
                        <a:pt x="9563" y="81235"/>
                        <a:pt x="5965" y="81235"/>
                      </a:cubicBezTo>
                      <a:cubicBezTo>
                        <a:pt x="2367" y="81235"/>
                        <a:pt x="0" y="78578"/>
                        <a:pt x="0" y="75257"/>
                      </a:cubicBezTo>
                      <a:lnTo>
                        <a:pt x="0" y="6548"/>
                      </a:lnTo>
                      <a:cubicBezTo>
                        <a:pt x="0" y="3227"/>
                        <a:pt x="1988" y="569"/>
                        <a:pt x="5681" y="569"/>
                      </a:cubicBezTo>
                      <a:cubicBezTo>
                        <a:pt x="9374" y="569"/>
                        <a:pt x="11457" y="3322"/>
                        <a:pt x="11457" y="6643"/>
                      </a:cubicBezTo>
                      <a:lnTo>
                        <a:pt x="11457" y="10914"/>
                      </a:lnTo>
                      <a:cubicBezTo>
                        <a:pt x="15245" y="4365"/>
                        <a:pt x="22819" y="0"/>
                        <a:pt x="31247" y="0"/>
                      </a:cubicBezTo>
                      <a:cubicBezTo>
                        <a:pt x="45734" y="0"/>
                        <a:pt x="57664" y="12147"/>
                        <a:pt x="57664" y="28945"/>
                      </a:cubicBezTo>
                      <a:cubicBezTo>
                        <a:pt x="57664" y="46596"/>
                        <a:pt x="45828" y="58080"/>
                        <a:pt x="31341" y="58080"/>
                      </a:cubicBezTo>
                      <a:close/>
                      <a:moveTo>
                        <a:pt x="28879" y="10060"/>
                      </a:moveTo>
                      <a:cubicBezTo>
                        <a:pt x="18653" y="10060"/>
                        <a:pt x="11836" y="19075"/>
                        <a:pt x="11836" y="29135"/>
                      </a:cubicBezTo>
                      <a:cubicBezTo>
                        <a:pt x="11836" y="39289"/>
                        <a:pt x="18653" y="48210"/>
                        <a:pt x="28879" y="48210"/>
                      </a:cubicBezTo>
                      <a:cubicBezTo>
                        <a:pt x="39106" y="48210"/>
                        <a:pt x="45828" y="40523"/>
                        <a:pt x="45828" y="29135"/>
                      </a:cubicBezTo>
                      <a:cubicBezTo>
                        <a:pt x="45828" y="17747"/>
                        <a:pt x="39106" y="10060"/>
                        <a:pt x="28879" y="10060"/>
                      </a:cubicBezTo>
                      <a:close/>
                    </a:path>
                  </a:pathLst>
                </a:custGeom>
                <a:solidFill>
                  <a:srgbClr val="FFFFFF"/>
                </a:solidFill>
                <a:ln w="9469" cap="flat">
                  <a:noFill/>
                  <a:prstDash val="solid"/>
                  <a:miter/>
                </a:ln>
              </p:spPr>
              <p:txBody>
                <a:bodyPr rtlCol="0" anchor="ctr"/>
                <a:lstStyle/>
                <a:p>
                  <a:endParaRPr lang="fr-FR" sz="1800"/>
                </a:p>
              </p:txBody>
            </p:sp>
            <p:sp>
              <p:nvSpPr>
                <p:cNvPr id="78" name="Forme libre 77">
                  <a:extLst>
                    <a:ext uri="{FF2B5EF4-FFF2-40B4-BE49-F238E27FC236}">
                      <a16:creationId xmlns:a16="http://schemas.microsoft.com/office/drawing/2014/main" id="{F3B945EE-08D5-DF4D-9903-570FCB7A45E2}"/>
                    </a:ext>
                  </a:extLst>
                </p:cNvPr>
                <p:cNvSpPr/>
                <p:nvPr/>
              </p:nvSpPr>
              <p:spPr>
                <a:xfrm>
                  <a:off x="6587990" y="3401858"/>
                  <a:ext cx="57758" cy="57889"/>
                </a:xfrm>
                <a:custGeom>
                  <a:avLst/>
                  <a:gdLst>
                    <a:gd name="connsiteX0" fmla="*/ 28879 w 57758"/>
                    <a:gd name="connsiteY0" fmla="*/ 57890 h 57889"/>
                    <a:gd name="connsiteX1" fmla="*/ 0 w 57758"/>
                    <a:gd name="connsiteY1" fmla="*/ 28945 h 57889"/>
                    <a:gd name="connsiteX2" fmla="*/ 28879 w 57758"/>
                    <a:gd name="connsiteY2" fmla="*/ 0 h 57889"/>
                    <a:gd name="connsiteX3" fmla="*/ 57759 w 57758"/>
                    <a:gd name="connsiteY3" fmla="*/ 28945 h 57889"/>
                    <a:gd name="connsiteX4" fmla="*/ 28879 w 57758"/>
                    <a:gd name="connsiteY4" fmla="*/ 57890 h 57889"/>
                    <a:gd name="connsiteX5" fmla="*/ 28879 w 57758"/>
                    <a:gd name="connsiteY5" fmla="*/ 10060 h 57889"/>
                    <a:gd name="connsiteX6" fmla="*/ 11836 w 57758"/>
                    <a:gd name="connsiteY6" fmla="*/ 28945 h 57889"/>
                    <a:gd name="connsiteX7" fmla="*/ 28879 w 57758"/>
                    <a:gd name="connsiteY7" fmla="*/ 47830 h 57889"/>
                    <a:gd name="connsiteX8" fmla="*/ 45923 w 57758"/>
                    <a:gd name="connsiteY8" fmla="*/ 28945 h 57889"/>
                    <a:gd name="connsiteX9" fmla="*/ 28879 w 57758"/>
                    <a:gd name="connsiteY9" fmla="*/ 10060 h 57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758" h="57889">
                      <a:moveTo>
                        <a:pt x="28879" y="57890"/>
                      </a:moveTo>
                      <a:cubicBezTo>
                        <a:pt x="11362" y="57890"/>
                        <a:pt x="0" y="44888"/>
                        <a:pt x="0" y="28945"/>
                      </a:cubicBezTo>
                      <a:cubicBezTo>
                        <a:pt x="0" y="13001"/>
                        <a:pt x="11362" y="0"/>
                        <a:pt x="28879" y="0"/>
                      </a:cubicBezTo>
                      <a:cubicBezTo>
                        <a:pt x="46396" y="0"/>
                        <a:pt x="57759" y="13001"/>
                        <a:pt x="57759" y="28945"/>
                      </a:cubicBezTo>
                      <a:cubicBezTo>
                        <a:pt x="57759" y="44888"/>
                        <a:pt x="46396" y="57890"/>
                        <a:pt x="28879" y="57890"/>
                      </a:cubicBezTo>
                      <a:close/>
                      <a:moveTo>
                        <a:pt x="28879" y="10060"/>
                      </a:moveTo>
                      <a:cubicBezTo>
                        <a:pt x="17801" y="10060"/>
                        <a:pt x="11836" y="18696"/>
                        <a:pt x="11836" y="28945"/>
                      </a:cubicBezTo>
                      <a:cubicBezTo>
                        <a:pt x="11836" y="39194"/>
                        <a:pt x="17801" y="47830"/>
                        <a:pt x="28879" y="47830"/>
                      </a:cubicBezTo>
                      <a:cubicBezTo>
                        <a:pt x="39958" y="47830"/>
                        <a:pt x="45923" y="39194"/>
                        <a:pt x="45923" y="28945"/>
                      </a:cubicBezTo>
                      <a:cubicBezTo>
                        <a:pt x="45923" y="18696"/>
                        <a:pt x="39958" y="10060"/>
                        <a:pt x="28879" y="10060"/>
                      </a:cubicBezTo>
                      <a:close/>
                    </a:path>
                  </a:pathLst>
                </a:custGeom>
                <a:solidFill>
                  <a:srgbClr val="FFFFFF"/>
                </a:solidFill>
                <a:ln w="9469" cap="flat">
                  <a:noFill/>
                  <a:prstDash val="solid"/>
                  <a:miter/>
                </a:ln>
              </p:spPr>
              <p:txBody>
                <a:bodyPr rtlCol="0" anchor="ctr"/>
                <a:lstStyle/>
                <a:p>
                  <a:endParaRPr lang="fr-FR" sz="1800"/>
                </a:p>
              </p:txBody>
            </p:sp>
            <p:sp>
              <p:nvSpPr>
                <p:cNvPr id="79" name="Forme libre 78">
                  <a:extLst>
                    <a:ext uri="{FF2B5EF4-FFF2-40B4-BE49-F238E27FC236}">
                      <a16:creationId xmlns:a16="http://schemas.microsoft.com/office/drawing/2014/main" id="{9CE11CEB-4681-A94D-9B89-FF3348E57612}"/>
                    </a:ext>
                  </a:extLst>
                </p:cNvPr>
                <p:cNvSpPr/>
                <p:nvPr/>
              </p:nvSpPr>
              <p:spPr>
                <a:xfrm>
                  <a:off x="6657300" y="3402142"/>
                  <a:ext cx="33426" cy="57225"/>
                </a:xfrm>
                <a:custGeom>
                  <a:avLst/>
                  <a:gdLst>
                    <a:gd name="connsiteX0" fmla="*/ 27932 w 33426"/>
                    <a:gd name="connsiteY0" fmla="*/ 11103 h 57225"/>
                    <a:gd name="connsiteX1" fmla="*/ 11930 w 33426"/>
                    <a:gd name="connsiteY1" fmla="*/ 30463 h 57225"/>
                    <a:gd name="connsiteX2" fmla="*/ 11930 w 33426"/>
                    <a:gd name="connsiteY2" fmla="*/ 51247 h 57225"/>
                    <a:gd name="connsiteX3" fmla="*/ 5965 w 33426"/>
                    <a:gd name="connsiteY3" fmla="*/ 57225 h 57225"/>
                    <a:gd name="connsiteX4" fmla="*/ 0 w 33426"/>
                    <a:gd name="connsiteY4" fmla="*/ 51247 h 57225"/>
                    <a:gd name="connsiteX5" fmla="*/ 0 w 33426"/>
                    <a:gd name="connsiteY5" fmla="*/ 6358 h 57225"/>
                    <a:gd name="connsiteX6" fmla="*/ 6060 w 33426"/>
                    <a:gd name="connsiteY6" fmla="*/ 285 h 57225"/>
                    <a:gd name="connsiteX7" fmla="*/ 11836 w 33426"/>
                    <a:gd name="connsiteY7" fmla="*/ 6358 h 57225"/>
                    <a:gd name="connsiteX8" fmla="*/ 11836 w 33426"/>
                    <a:gd name="connsiteY8" fmla="*/ 11768 h 57225"/>
                    <a:gd name="connsiteX9" fmla="*/ 27838 w 33426"/>
                    <a:gd name="connsiteY9" fmla="*/ 0 h 57225"/>
                    <a:gd name="connsiteX10" fmla="*/ 33424 w 33426"/>
                    <a:gd name="connsiteY10" fmla="*/ 5599 h 57225"/>
                    <a:gd name="connsiteX11" fmla="*/ 27932 w 33426"/>
                    <a:gd name="connsiteY11" fmla="*/ 11103 h 57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3426" h="57225">
                      <a:moveTo>
                        <a:pt x="27932" y="11103"/>
                      </a:moveTo>
                      <a:cubicBezTo>
                        <a:pt x="17990" y="11103"/>
                        <a:pt x="11930" y="17652"/>
                        <a:pt x="11930" y="30463"/>
                      </a:cubicBezTo>
                      <a:lnTo>
                        <a:pt x="11930" y="51247"/>
                      </a:lnTo>
                      <a:cubicBezTo>
                        <a:pt x="11930" y="54568"/>
                        <a:pt x="9374" y="57225"/>
                        <a:pt x="5965" y="57225"/>
                      </a:cubicBezTo>
                      <a:cubicBezTo>
                        <a:pt x="2178" y="57225"/>
                        <a:pt x="0" y="54568"/>
                        <a:pt x="0" y="51247"/>
                      </a:cubicBezTo>
                      <a:lnTo>
                        <a:pt x="0" y="6358"/>
                      </a:lnTo>
                      <a:cubicBezTo>
                        <a:pt x="0" y="2847"/>
                        <a:pt x="2557" y="285"/>
                        <a:pt x="6060" y="285"/>
                      </a:cubicBezTo>
                      <a:cubicBezTo>
                        <a:pt x="9469" y="285"/>
                        <a:pt x="11836" y="2657"/>
                        <a:pt x="11836" y="6358"/>
                      </a:cubicBezTo>
                      <a:lnTo>
                        <a:pt x="11836" y="11768"/>
                      </a:lnTo>
                      <a:cubicBezTo>
                        <a:pt x="14014" y="4555"/>
                        <a:pt x="19884" y="0"/>
                        <a:pt x="27838" y="0"/>
                      </a:cubicBezTo>
                      <a:cubicBezTo>
                        <a:pt x="31247" y="0"/>
                        <a:pt x="33424" y="2373"/>
                        <a:pt x="33424" y="5599"/>
                      </a:cubicBezTo>
                      <a:cubicBezTo>
                        <a:pt x="33519" y="8636"/>
                        <a:pt x="31057" y="11103"/>
                        <a:pt x="27932" y="11103"/>
                      </a:cubicBezTo>
                      <a:close/>
                    </a:path>
                  </a:pathLst>
                </a:custGeom>
                <a:solidFill>
                  <a:srgbClr val="FFFFFF"/>
                </a:solidFill>
                <a:ln w="9469" cap="flat">
                  <a:noFill/>
                  <a:prstDash val="solid"/>
                  <a:miter/>
                </a:ln>
              </p:spPr>
              <p:txBody>
                <a:bodyPr rtlCol="0" anchor="ctr"/>
                <a:lstStyle/>
                <a:p>
                  <a:endParaRPr lang="fr-FR" sz="1800"/>
                </a:p>
              </p:txBody>
            </p:sp>
            <p:sp>
              <p:nvSpPr>
                <p:cNvPr id="80" name="Forme libre 79">
                  <a:extLst>
                    <a:ext uri="{FF2B5EF4-FFF2-40B4-BE49-F238E27FC236}">
                      <a16:creationId xmlns:a16="http://schemas.microsoft.com/office/drawing/2014/main" id="{900B5904-B1FA-8743-BA19-CD2865C87549}"/>
                    </a:ext>
                  </a:extLst>
                </p:cNvPr>
                <p:cNvSpPr/>
                <p:nvPr/>
              </p:nvSpPr>
              <p:spPr>
                <a:xfrm>
                  <a:off x="6690535" y="3380695"/>
                  <a:ext cx="42230" cy="78578"/>
                </a:xfrm>
                <a:custGeom>
                  <a:avLst/>
                  <a:gdLst>
                    <a:gd name="connsiteX0" fmla="*/ 20452 w 42230"/>
                    <a:gd name="connsiteY0" fmla="*/ 78578 h 78578"/>
                    <a:gd name="connsiteX1" fmla="*/ 14487 w 42230"/>
                    <a:gd name="connsiteY1" fmla="*/ 72599 h 78578"/>
                    <a:gd name="connsiteX2" fmla="*/ 14487 w 42230"/>
                    <a:gd name="connsiteY2" fmla="*/ 32456 h 78578"/>
                    <a:gd name="connsiteX3" fmla="*/ 4924 w 42230"/>
                    <a:gd name="connsiteY3" fmla="*/ 32456 h 78578"/>
                    <a:gd name="connsiteX4" fmla="*/ 0 w 42230"/>
                    <a:gd name="connsiteY4" fmla="*/ 27521 h 78578"/>
                    <a:gd name="connsiteX5" fmla="*/ 4924 w 42230"/>
                    <a:gd name="connsiteY5" fmla="*/ 22586 h 78578"/>
                    <a:gd name="connsiteX6" fmla="*/ 14487 w 42230"/>
                    <a:gd name="connsiteY6" fmla="*/ 22586 h 78578"/>
                    <a:gd name="connsiteX7" fmla="*/ 14487 w 42230"/>
                    <a:gd name="connsiteY7" fmla="*/ 5979 h 78578"/>
                    <a:gd name="connsiteX8" fmla="*/ 20452 w 42230"/>
                    <a:gd name="connsiteY8" fmla="*/ 0 h 78578"/>
                    <a:gd name="connsiteX9" fmla="*/ 26418 w 42230"/>
                    <a:gd name="connsiteY9" fmla="*/ 5979 h 78578"/>
                    <a:gd name="connsiteX10" fmla="*/ 26418 w 42230"/>
                    <a:gd name="connsiteY10" fmla="*/ 22586 h 78578"/>
                    <a:gd name="connsiteX11" fmla="*/ 37306 w 42230"/>
                    <a:gd name="connsiteY11" fmla="*/ 22586 h 78578"/>
                    <a:gd name="connsiteX12" fmla="*/ 42230 w 42230"/>
                    <a:gd name="connsiteY12" fmla="*/ 27521 h 78578"/>
                    <a:gd name="connsiteX13" fmla="*/ 37306 w 42230"/>
                    <a:gd name="connsiteY13" fmla="*/ 32456 h 78578"/>
                    <a:gd name="connsiteX14" fmla="*/ 26418 w 42230"/>
                    <a:gd name="connsiteY14" fmla="*/ 32456 h 78578"/>
                    <a:gd name="connsiteX15" fmla="*/ 26418 w 42230"/>
                    <a:gd name="connsiteY15" fmla="*/ 72599 h 78578"/>
                    <a:gd name="connsiteX16" fmla="*/ 20452 w 42230"/>
                    <a:gd name="connsiteY16" fmla="*/ 78578 h 78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30" h="78578">
                      <a:moveTo>
                        <a:pt x="20452" y="78578"/>
                      </a:moveTo>
                      <a:cubicBezTo>
                        <a:pt x="16949" y="78578"/>
                        <a:pt x="14487" y="75921"/>
                        <a:pt x="14487" y="72599"/>
                      </a:cubicBezTo>
                      <a:lnTo>
                        <a:pt x="14487" y="32456"/>
                      </a:lnTo>
                      <a:lnTo>
                        <a:pt x="4924" y="32456"/>
                      </a:lnTo>
                      <a:cubicBezTo>
                        <a:pt x="2178" y="32456"/>
                        <a:pt x="0" y="30273"/>
                        <a:pt x="0" y="27521"/>
                      </a:cubicBezTo>
                      <a:cubicBezTo>
                        <a:pt x="0" y="24769"/>
                        <a:pt x="2178" y="22586"/>
                        <a:pt x="4924" y="22586"/>
                      </a:cubicBezTo>
                      <a:lnTo>
                        <a:pt x="14487" y="22586"/>
                      </a:lnTo>
                      <a:lnTo>
                        <a:pt x="14487" y="5979"/>
                      </a:lnTo>
                      <a:cubicBezTo>
                        <a:pt x="14487" y="2657"/>
                        <a:pt x="16854" y="0"/>
                        <a:pt x="20452" y="0"/>
                      </a:cubicBezTo>
                      <a:cubicBezTo>
                        <a:pt x="23956" y="0"/>
                        <a:pt x="26418" y="2657"/>
                        <a:pt x="26418" y="5979"/>
                      </a:cubicBezTo>
                      <a:lnTo>
                        <a:pt x="26418" y="22586"/>
                      </a:lnTo>
                      <a:lnTo>
                        <a:pt x="37306" y="22586"/>
                      </a:lnTo>
                      <a:cubicBezTo>
                        <a:pt x="40052" y="22586"/>
                        <a:pt x="42230" y="24769"/>
                        <a:pt x="42230" y="27521"/>
                      </a:cubicBezTo>
                      <a:cubicBezTo>
                        <a:pt x="42230" y="30273"/>
                        <a:pt x="40052" y="32456"/>
                        <a:pt x="37306" y="32456"/>
                      </a:cubicBezTo>
                      <a:lnTo>
                        <a:pt x="26418" y="32456"/>
                      </a:lnTo>
                      <a:lnTo>
                        <a:pt x="26418" y="72599"/>
                      </a:lnTo>
                      <a:cubicBezTo>
                        <a:pt x="26323" y="75921"/>
                        <a:pt x="23956" y="78578"/>
                        <a:pt x="20452" y="78578"/>
                      </a:cubicBezTo>
                      <a:close/>
                    </a:path>
                  </a:pathLst>
                </a:custGeom>
                <a:solidFill>
                  <a:srgbClr val="FFFFFF"/>
                </a:solidFill>
                <a:ln w="9469" cap="flat">
                  <a:noFill/>
                  <a:prstDash val="solid"/>
                  <a:miter/>
                </a:ln>
              </p:spPr>
              <p:txBody>
                <a:bodyPr rtlCol="0" anchor="ctr"/>
                <a:lstStyle/>
                <a:p>
                  <a:endParaRPr lang="fr-FR" sz="1800"/>
                </a:p>
              </p:txBody>
            </p:sp>
            <p:sp>
              <p:nvSpPr>
                <p:cNvPr id="81" name="Forme libre 80">
                  <a:extLst>
                    <a:ext uri="{FF2B5EF4-FFF2-40B4-BE49-F238E27FC236}">
                      <a16:creationId xmlns:a16="http://schemas.microsoft.com/office/drawing/2014/main" id="{4C66037C-502B-4148-95C8-4EF5D4DD47FD}"/>
                    </a:ext>
                  </a:extLst>
                </p:cNvPr>
                <p:cNvSpPr/>
                <p:nvPr/>
              </p:nvSpPr>
              <p:spPr>
                <a:xfrm>
                  <a:off x="6096662" y="3499416"/>
                  <a:ext cx="57664" cy="86929"/>
                </a:xfrm>
                <a:custGeom>
                  <a:avLst/>
                  <a:gdLst>
                    <a:gd name="connsiteX0" fmla="*/ 26323 w 57664"/>
                    <a:gd name="connsiteY0" fmla="*/ 28850 h 86929"/>
                    <a:gd name="connsiteX1" fmla="*/ 45734 w 57664"/>
                    <a:gd name="connsiteY1" fmla="*/ 39764 h 86929"/>
                    <a:gd name="connsiteX2" fmla="*/ 45734 w 57664"/>
                    <a:gd name="connsiteY2" fmla="*/ 5979 h 86929"/>
                    <a:gd name="connsiteX3" fmla="*/ 51699 w 57664"/>
                    <a:gd name="connsiteY3" fmla="*/ 0 h 86929"/>
                    <a:gd name="connsiteX4" fmla="*/ 57665 w 57664"/>
                    <a:gd name="connsiteY4" fmla="*/ 5979 h 86929"/>
                    <a:gd name="connsiteX5" fmla="*/ 57665 w 57664"/>
                    <a:gd name="connsiteY5" fmla="*/ 80381 h 86929"/>
                    <a:gd name="connsiteX6" fmla="*/ 51983 w 57664"/>
                    <a:gd name="connsiteY6" fmla="*/ 86360 h 86929"/>
                    <a:gd name="connsiteX7" fmla="*/ 46207 w 57664"/>
                    <a:gd name="connsiteY7" fmla="*/ 80286 h 86929"/>
                    <a:gd name="connsiteX8" fmla="*/ 46207 w 57664"/>
                    <a:gd name="connsiteY8" fmla="*/ 76016 h 86929"/>
                    <a:gd name="connsiteX9" fmla="*/ 26418 w 57664"/>
                    <a:gd name="connsiteY9" fmla="*/ 86929 h 86929"/>
                    <a:gd name="connsiteX10" fmla="*/ 1 w 57664"/>
                    <a:gd name="connsiteY10" fmla="*/ 57985 h 86929"/>
                    <a:gd name="connsiteX11" fmla="*/ 26323 w 57664"/>
                    <a:gd name="connsiteY11" fmla="*/ 28850 h 86929"/>
                    <a:gd name="connsiteX12" fmla="*/ 28691 w 57664"/>
                    <a:gd name="connsiteY12" fmla="*/ 76965 h 86929"/>
                    <a:gd name="connsiteX13" fmla="*/ 45734 w 57664"/>
                    <a:gd name="connsiteY13" fmla="*/ 57890 h 86929"/>
                    <a:gd name="connsiteX14" fmla="*/ 28691 w 57664"/>
                    <a:gd name="connsiteY14" fmla="*/ 38815 h 86929"/>
                    <a:gd name="connsiteX15" fmla="*/ 11742 w 57664"/>
                    <a:gd name="connsiteY15" fmla="*/ 57890 h 86929"/>
                    <a:gd name="connsiteX16" fmla="*/ 28691 w 57664"/>
                    <a:gd name="connsiteY16" fmla="*/ 76965 h 86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7664" h="86929">
                      <a:moveTo>
                        <a:pt x="26323" y="28850"/>
                      </a:moveTo>
                      <a:cubicBezTo>
                        <a:pt x="34750" y="28850"/>
                        <a:pt x="41757" y="33310"/>
                        <a:pt x="45734" y="39764"/>
                      </a:cubicBezTo>
                      <a:lnTo>
                        <a:pt x="45734" y="5979"/>
                      </a:lnTo>
                      <a:cubicBezTo>
                        <a:pt x="45734" y="2657"/>
                        <a:pt x="48101" y="0"/>
                        <a:pt x="51699" y="0"/>
                      </a:cubicBezTo>
                      <a:cubicBezTo>
                        <a:pt x="55203" y="0"/>
                        <a:pt x="57665" y="2657"/>
                        <a:pt x="57665" y="5979"/>
                      </a:cubicBezTo>
                      <a:lnTo>
                        <a:pt x="57665" y="80381"/>
                      </a:lnTo>
                      <a:cubicBezTo>
                        <a:pt x="57665" y="83703"/>
                        <a:pt x="55676" y="86360"/>
                        <a:pt x="51983" y="86360"/>
                      </a:cubicBezTo>
                      <a:cubicBezTo>
                        <a:pt x="48291" y="86360"/>
                        <a:pt x="46207" y="83608"/>
                        <a:pt x="46207" y="80286"/>
                      </a:cubicBezTo>
                      <a:lnTo>
                        <a:pt x="46207" y="76016"/>
                      </a:lnTo>
                      <a:cubicBezTo>
                        <a:pt x="42420" y="82564"/>
                        <a:pt x="34845" y="86929"/>
                        <a:pt x="26418" y="86929"/>
                      </a:cubicBezTo>
                      <a:cubicBezTo>
                        <a:pt x="11931" y="86929"/>
                        <a:pt x="1" y="74782"/>
                        <a:pt x="1" y="57985"/>
                      </a:cubicBezTo>
                      <a:cubicBezTo>
                        <a:pt x="-94" y="40428"/>
                        <a:pt x="11742" y="28850"/>
                        <a:pt x="26323" y="28850"/>
                      </a:cubicBezTo>
                      <a:close/>
                      <a:moveTo>
                        <a:pt x="28691" y="76965"/>
                      </a:moveTo>
                      <a:cubicBezTo>
                        <a:pt x="38917" y="76965"/>
                        <a:pt x="45734" y="67949"/>
                        <a:pt x="45734" y="57890"/>
                      </a:cubicBezTo>
                      <a:cubicBezTo>
                        <a:pt x="45734" y="47735"/>
                        <a:pt x="38917" y="38815"/>
                        <a:pt x="28691" y="38815"/>
                      </a:cubicBezTo>
                      <a:cubicBezTo>
                        <a:pt x="18464" y="38815"/>
                        <a:pt x="11742" y="46502"/>
                        <a:pt x="11742" y="57890"/>
                      </a:cubicBezTo>
                      <a:cubicBezTo>
                        <a:pt x="11742" y="69278"/>
                        <a:pt x="18464" y="76965"/>
                        <a:pt x="28691" y="76965"/>
                      </a:cubicBezTo>
                      <a:close/>
                    </a:path>
                  </a:pathLst>
                </a:custGeom>
                <a:solidFill>
                  <a:srgbClr val="FFFFFF"/>
                </a:solidFill>
                <a:ln w="9469" cap="flat">
                  <a:noFill/>
                  <a:prstDash val="solid"/>
                  <a:miter/>
                </a:ln>
              </p:spPr>
              <p:txBody>
                <a:bodyPr rtlCol="0" anchor="ctr"/>
                <a:lstStyle/>
                <a:p>
                  <a:endParaRPr lang="fr-FR" sz="1800"/>
                </a:p>
              </p:txBody>
            </p:sp>
            <p:sp>
              <p:nvSpPr>
                <p:cNvPr id="82" name="Forme libre 81">
                  <a:extLst>
                    <a:ext uri="{FF2B5EF4-FFF2-40B4-BE49-F238E27FC236}">
                      <a16:creationId xmlns:a16="http://schemas.microsoft.com/office/drawing/2014/main" id="{815EC2F1-66E8-9D40-AA3B-B6AE3AE355BE}"/>
                    </a:ext>
                  </a:extLst>
                </p:cNvPr>
                <p:cNvSpPr/>
                <p:nvPr/>
              </p:nvSpPr>
              <p:spPr>
                <a:xfrm>
                  <a:off x="6168056" y="3499321"/>
                  <a:ext cx="14865" cy="35682"/>
                </a:xfrm>
                <a:custGeom>
                  <a:avLst/>
                  <a:gdLst>
                    <a:gd name="connsiteX0" fmla="*/ 10415 w 14865"/>
                    <a:gd name="connsiteY0" fmla="*/ 31887 h 35682"/>
                    <a:gd name="connsiteX1" fmla="*/ 5208 w 14865"/>
                    <a:gd name="connsiteY1" fmla="*/ 35683 h 35682"/>
                    <a:gd name="connsiteX2" fmla="*/ 0 w 14865"/>
                    <a:gd name="connsiteY2" fmla="*/ 31507 h 35682"/>
                    <a:gd name="connsiteX3" fmla="*/ 1136 w 14865"/>
                    <a:gd name="connsiteY3" fmla="*/ 27806 h 35682"/>
                    <a:gd name="connsiteX4" fmla="*/ 4450 w 14865"/>
                    <a:gd name="connsiteY4" fmla="*/ 12242 h 35682"/>
                    <a:gd name="connsiteX5" fmla="*/ 4450 w 14865"/>
                    <a:gd name="connsiteY5" fmla="*/ 5599 h 35682"/>
                    <a:gd name="connsiteX6" fmla="*/ 9658 w 14865"/>
                    <a:gd name="connsiteY6" fmla="*/ 0 h 35682"/>
                    <a:gd name="connsiteX7" fmla="*/ 14866 w 14865"/>
                    <a:gd name="connsiteY7" fmla="*/ 5599 h 35682"/>
                    <a:gd name="connsiteX8" fmla="*/ 14866 w 14865"/>
                    <a:gd name="connsiteY8" fmla="*/ 10629 h 35682"/>
                    <a:gd name="connsiteX9" fmla="*/ 10415 w 14865"/>
                    <a:gd name="connsiteY9" fmla="*/ 31887 h 35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865" h="35682">
                      <a:moveTo>
                        <a:pt x="10415" y="31887"/>
                      </a:moveTo>
                      <a:cubicBezTo>
                        <a:pt x="9374" y="33785"/>
                        <a:pt x="8143" y="35683"/>
                        <a:pt x="5208" y="35683"/>
                      </a:cubicBezTo>
                      <a:cubicBezTo>
                        <a:pt x="1799" y="35683"/>
                        <a:pt x="0" y="33500"/>
                        <a:pt x="0" y="31507"/>
                      </a:cubicBezTo>
                      <a:cubicBezTo>
                        <a:pt x="0" y="30084"/>
                        <a:pt x="663" y="28945"/>
                        <a:pt x="1136" y="27806"/>
                      </a:cubicBezTo>
                      <a:cubicBezTo>
                        <a:pt x="3314" y="22871"/>
                        <a:pt x="4450" y="17462"/>
                        <a:pt x="4450" y="12242"/>
                      </a:cubicBezTo>
                      <a:lnTo>
                        <a:pt x="4450" y="5599"/>
                      </a:lnTo>
                      <a:cubicBezTo>
                        <a:pt x="4450" y="2467"/>
                        <a:pt x="6344" y="0"/>
                        <a:pt x="9658" y="0"/>
                      </a:cubicBezTo>
                      <a:cubicBezTo>
                        <a:pt x="12972" y="0"/>
                        <a:pt x="14866" y="2373"/>
                        <a:pt x="14866" y="5599"/>
                      </a:cubicBezTo>
                      <a:lnTo>
                        <a:pt x="14866" y="10629"/>
                      </a:lnTo>
                      <a:cubicBezTo>
                        <a:pt x="14866" y="17272"/>
                        <a:pt x="13919" y="24959"/>
                        <a:pt x="10415" y="31887"/>
                      </a:cubicBezTo>
                      <a:close/>
                    </a:path>
                  </a:pathLst>
                </a:custGeom>
                <a:solidFill>
                  <a:srgbClr val="FFFFFF"/>
                </a:solidFill>
                <a:ln w="9469" cap="flat">
                  <a:noFill/>
                  <a:prstDash val="solid"/>
                  <a:miter/>
                </a:ln>
              </p:spPr>
              <p:txBody>
                <a:bodyPr rtlCol="0" anchor="ctr"/>
                <a:lstStyle/>
                <a:p>
                  <a:endParaRPr lang="fr-FR" sz="1800"/>
                </a:p>
              </p:txBody>
            </p:sp>
            <p:sp>
              <p:nvSpPr>
                <p:cNvPr id="83" name="Forme libre 82">
                  <a:extLst>
                    <a:ext uri="{FF2B5EF4-FFF2-40B4-BE49-F238E27FC236}">
                      <a16:creationId xmlns:a16="http://schemas.microsoft.com/office/drawing/2014/main" id="{5B9D9D58-4782-484F-9C47-C703C2709317}"/>
                    </a:ext>
                  </a:extLst>
                </p:cNvPr>
                <p:cNvSpPr/>
                <p:nvPr/>
              </p:nvSpPr>
              <p:spPr>
                <a:xfrm>
                  <a:off x="6187656" y="3500935"/>
                  <a:ext cx="54444" cy="85316"/>
                </a:xfrm>
                <a:custGeom>
                  <a:avLst/>
                  <a:gdLst>
                    <a:gd name="connsiteX0" fmla="*/ 54445 w 54444"/>
                    <a:gd name="connsiteY0" fmla="*/ 56466 h 85316"/>
                    <a:gd name="connsiteX1" fmla="*/ 49900 w 54444"/>
                    <a:gd name="connsiteY1" fmla="*/ 60547 h 85316"/>
                    <a:gd name="connsiteX2" fmla="*/ 12215 w 54444"/>
                    <a:gd name="connsiteY2" fmla="*/ 60547 h 85316"/>
                    <a:gd name="connsiteX3" fmla="*/ 29258 w 54444"/>
                    <a:gd name="connsiteY3" fmla="*/ 75826 h 85316"/>
                    <a:gd name="connsiteX4" fmla="*/ 43934 w 54444"/>
                    <a:gd name="connsiteY4" fmla="*/ 69657 h 85316"/>
                    <a:gd name="connsiteX5" fmla="*/ 47817 w 54444"/>
                    <a:gd name="connsiteY5" fmla="*/ 67759 h 85316"/>
                    <a:gd name="connsiteX6" fmla="*/ 52740 w 54444"/>
                    <a:gd name="connsiteY6" fmla="*/ 72694 h 85316"/>
                    <a:gd name="connsiteX7" fmla="*/ 51225 w 54444"/>
                    <a:gd name="connsiteY7" fmla="*/ 76111 h 85316"/>
                    <a:gd name="connsiteX8" fmla="*/ 28785 w 54444"/>
                    <a:gd name="connsiteY8" fmla="*/ 85316 h 85316"/>
                    <a:gd name="connsiteX9" fmla="*/ 0 w 54444"/>
                    <a:gd name="connsiteY9" fmla="*/ 56371 h 85316"/>
                    <a:gd name="connsiteX10" fmla="*/ 28311 w 54444"/>
                    <a:gd name="connsiteY10" fmla="*/ 27426 h 85316"/>
                    <a:gd name="connsiteX11" fmla="*/ 54445 w 54444"/>
                    <a:gd name="connsiteY11" fmla="*/ 56466 h 85316"/>
                    <a:gd name="connsiteX12" fmla="*/ 28122 w 54444"/>
                    <a:gd name="connsiteY12" fmla="*/ 36822 h 85316"/>
                    <a:gd name="connsiteX13" fmla="*/ 12309 w 54444"/>
                    <a:gd name="connsiteY13" fmla="*/ 50867 h 85316"/>
                    <a:gd name="connsiteX14" fmla="*/ 43366 w 54444"/>
                    <a:gd name="connsiteY14" fmla="*/ 50867 h 85316"/>
                    <a:gd name="connsiteX15" fmla="*/ 28122 w 54444"/>
                    <a:gd name="connsiteY15" fmla="*/ 36822 h 85316"/>
                    <a:gd name="connsiteX16" fmla="*/ 21873 w 54444"/>
                    <a:gd name="connsiteY16" fmla="*/ 11958 h 85316"/>
                    <a:gd name="connsiteX17" fmla="*/ 28974 w 54444"/>
                    <a:gd name="connsiteY17" fmla="*/ 2183 h 85316"/>
                    <a:gd name="connsiteX18" fmla="*/ 33046 w 54444"/>
                    <a:gd name="connsiteY18" fmla="*/ 0 h 85316"/>
                    <a:gd name="connsiteX19" fmla="*/ 37969 w 54444"/>
                    <a:gd name="connsiteY19" fmla="*/ 4650 h 85316"/>
                    <a:gd name="connsiteX20" fmla="*/ 36738 w 54444"/>
                    <a:gd name="connsiteY20" fmla="*/ 7972 h 85316"/>
                    <a:gd name="connsiteX21" fmla="*/ 29826 w 54444"/>
                    <a:gd name="connsiteY21" fmla="*/ 17462 h 85316"/>
                    <a:gd name="connsiteX22" fmla="*/ 25565 w 54444"/>
                    <a:gd name="connsiteY22" fmla="*/ 19739 h 85316"/>
                    <a:gd name="connsiteX23" fmla="*/ 20736 w 54444"/>
                    <a:gd name="connsiteY23" fmla="*/ 15089 h 85316"/>
                    <a:gd name="connsiteX24" fmla="*/ 21873 w 54444"/>
                    <a:gd name="connsiteY24" fmla="*/ 11958 h 85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4444" h="85316">
                      <a:moveTo>
                        <a:pt x="54445" y="56466"/>
                      </a:moveTo>
                      <a:cubicBezTo>
                        <a:pt x="54445" y="58459"/>
                        <a:pt x="53308" y="60547"/>
                        <a:pt x="49900" y="60547"/>
                      </a:cubicBezTo>
                      <a:lnTo>
                        <a:pt x="12215" y="60547"/>
                      </a:lnTo>
                      <a:cubicBezTo>
                        <a:pt x="12877" y="69278"/>
                        <a:pt x="18748" y="75826"/>
                        <a:pt x="29258" y="75826"/>
                      </a:cubicBezTo>
                      <a:cubicBezTo>
                        <a:pt x="35791" y="75826"/>
                        <a:pt x="39768" y="73548"/>
                        <a:pt x="43934" y="69657"/>
                      </a:cubicBezTo>
                      <a:cubicBezTo>
                        <a:pt x="44976" y="68613"/>
                        <a:pt x="46302" y="67759"/>
                        <a:pt x="47817" y="67759"/>
                      </a:cubicBezTo>
                      <a:cubicBezTo>
                        <a:pt x="50468" y="67759"/>
                        <a:pt x="52740" y="69657"/>
                        <a:pt x="52740" y="72694"/>
                      </a:cubicBezTo>
                      <a:cubicBezTo>
                        <a:pt x="52740" y="73928"/>
                        <a:pt x="52078" y="75067"/>
                        <a:pt x="51225" y="76111"/>
                      </a:cubicBezTo>
                      <a:cubicBezTo>
                        <a:pt x="46396" y="81710"/>
                        <a:pt x="37875" y="85316"/>
                        <a:pt x="28785" y="85316"/>
                      </a:cubicBezTo>
                      <a:cubicBezTo>
                        <a:pt x="9942" y="85316"/>
                        <a:pt x="0" y="72125"/>
                        <a:pt x="0" y="56371"/>
                      </a:cubicBezTo>
                      <a:cubicBezTo>
                        <a:pt x="0" y="39764"/>
                        <a:pt x="12025" y="27426"/>
                        <a:pt x="28311" y="27426"/>
                      </a:cubicBezTo>
                      <a:cubicBezTo>
                        <a:pt x="44029" y="27331"/>
                        <a:pt x="54445" y="40238"/>
                        <a:pt x="54445" y="56466"/>
                      </a:cubicBezTo>
                      <a:close/>
                      <a:moveTo>
                        <a:pt x="28122" y="36822"/>
                      </a:moveTo>
                      <a:cubicBezTo>
                        <a:pt x="19411" y="36822"/>
                        <a:pt x="13445" y="42990"/>
                        <a:pt x="12309" y="50867"/>
                      </a:cubicBezTo>
                      <a:lnTo>
                        <a:pt x="43366" y="50867"/>
                      </a:lnTo>
                      <a:cubicBezTo>
                        <a:pt x="42420" y="43275"/>
                        <a:pt x="36738" y="36822"/>
                        <a:pt x="28122" y="36822"/>
                      </a:cubicBezTo>
                      <a:close/>
                      <a:moveTo>
                        <a:pt x="21873" y="11958"/>
                      </a:moveTo>
                      <a:lnTo>
                        <a:pt x="28974" y="2183"/>
                      </a:lnTo>
                      <a:cubicBezTo>
                        <a:pt x="30016" y="759"/>
                        <a:pt x="31152" y="0"/>
                        <a:pt x="33046" y="0"/>
                      </a:cubicBezTo>
                      <a:cubicBezTo>
                        <a:pt x="35697" y="0"/>
                        <a:pt x="37969" y="1803"/>
                        <a:pt x="37969" y="4650"/>
                      </a:cubicBezTo>
                      <a:cubicBezTo>
                        <a:pt x="37969" y="6074"/>
                        <a:pt x="37306" y="7212"/>
                        <a:pt x="36738" y="7972"/>
                      </a:cubicBezTo>
                      <a:lnTo>
                        <a:pt x="29826" y="17462"/>
                      </a:lnTo>
                      <a:cubicBezTo>
                        <a:pt x="28785" y="18885"/>
                        <a:pt x="27459" y="19739"/>
                        <a:pt x="25565" y="19739"/>
                      </a:cubicBezTo>
                      <a:cubicBezTo>
                        <a:pt x="22914" y="19739"/>
                        <a:pt x="20736" y="17462"/>
                        <a:pt x="20736" y="15089"/>
                      </a:cubicBezTo>
                      <a:cubicBezTo>
                        <a:pt x="20547" y="13950"/>
                        <a:pt x="21210" y="12717"/>
                        <a:pt x="21873" y="11958"/>
                      </a:cubicBezTo>
                      <a:close/>
                    </a:path>
                  </a:pathLst>
                </a:custGeom>
                <a:solidFill>
                  <a:srgbClr val="FFFFFF"/>
                </a:solidFill>
                <a:ln w="9469" cap="flat">
                  <a:noFill/>
                  <a:prstDash val="solid"/>
                  <a:miter/>
                </a:ln>
              </p:spPr>
              <p:txBody>
                <a:bodyPr rtlCol="0" anchor="ctr"/>
                <a:lstStyle/>
                <a:p>
                  <a:endParaRPr lang="fr-FR" sz="1800"/>
                </a:p>
              </p:txBody>
            </p:sp>
            <p:sp>
              <p:nvSpPr>
                <p:cNvPr id="84" name="Forme libre 83">
                  <a:extLst>
                    <a:ext uri="{FF2B5EF4-FFF2-40B4-BE49-F238E27FC236}">
                      <a16:creationId xmlns:a16="http://schemas.microsoft.com/office/drawing/2014/main" id="{9E8DCF07-6E59-2D4E-A29A-7EFE02EE6363}"/>
                    </a:ext>
                  </a:extLst>
                </p:cNvPr>
                <p:cNvSpPr/>
                <p:nvPr/>
              </p:nvSpPr>
              <p:spPr>
                <a:xfrm>
                  <a:off x="6253747" y="3499416"/>
                  <a:ext cx="11930" cy="86360"/>
                </a:xfrm>
                <a:custGeom>
                  <a:avLst/>
                  <a:gdLst>
                    <a:gd name="connsiteX0" fmla="*/ 5965 w 11930"/>
                    <a:gd name="connsiteY0" fmla="*/ 86360 h 86360"/>
                    <a:gd name="connsiteX1" fmla="*/ 0 w 11930"/>
                    <a:gd name="connsiteY1" fmla="*/ 80381 h 86360"/>
                    <a:gd name="connsiteX2" fmla="*/ 0 w 11930"/>
                    <a:gd name="connsiteY2" fmla="*/ 5979 h 86360"/>
                    <a:gd name="connsiteX3" fmla="*/ 5965 w 11930"/>
                    <a:gd name="connsiteY3" fmla="*/ 0 h 86360"/>
                    <a:gd name="connsiteX4" fmla="*/ 11930 w 11930"/>
                    <a:gd name="connsiteY4" fmla="*/ 5979 h 86360"/>
                    <a:gd name="connsiteX5" fmla="*/ 11930 w 11930"/>
                    <a:gd name="connsiteY5" fmla="*/ 80381 h 86360"/>
                    <a:gd name="connsiteX6" fmla="*/ 5965 w 11930"/>
                    <a:gd name="connsiteY6" fmla="*/ 86360 h 86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930" h="86360">
                      <a:moveTo>
                        <a:pt x="5965" y="86360"/>
                      </a:moveTo>
                      <a:cubicBezTo>
                        <a:pt x="2462" y="86360"/>
                        <a:pt x="0" y="83703"/>
                        <a:pt x="0" y="80381"/>
                      </a:cubicBezTo>
                      <a:lnTo>
                        <a:pt x="0" y="5979"/>
                      </a:lnTo>
                      <a:cubicBezTo>
                        <a:pt x="0" y="2657"/>
                        <a:pt x="2367" y="0"/>
                        <a:pt x="5965" y="0"/>
                      </a:cubicBezTo>
                      <a:cubicBezTo>
                        <a:pt x="9469" y="0"/>
                        <a:pt x="11930" y="2657"/>
                        <a:pt x="11930" y="5979"/>
                      </a:cubicBezTo>
                      <a:lnTo>
                        <a:pt x="11930" y="80381"/>
                      </a:lnTo>
                      <a:cubicBezTo>
                        <a:pt x="11930" y="83703"/>
                        <a:pt x="9469" y="86360"/>
                        <a:pt x="5965" y="86360"/>
                      </a:cubicBezTo>
                      <a:close/>
                    </a:path>
                  </a:pathLst>
                </a:custGeom>
                <a:solidFill>
                  <a:srgbClr val="FFFFFF"/>
                </a:solidFill>
                <a:ln w="9469" cap="flat">
                  <a:noFill/>
                  <a:prstDash val="solid"/>
                  <a:miter/>
                </a:ln>
              </p:spPr>
              <p:txBody>
                <a:bodyPr rtlCol="0" anchor="ctr"/>
                <a:lstStyle/>
                <a:p>
                  <a:endParaRPr lang="fr-FR" sz="1800"/>
                </a:p>
              </p:txBody>
            </p:sp>
            <p:sp>
              <p:nvSpPr>
                <p:cNvPr id="85" name="Forme libre 84">
                  <a:extLst>
                    <a:ext uri="{FF2B5EF4-FFF2-40B4-BE49-F238E27FC236}">
                      <a16:creationId xmlns:a16="http://schemas.microsoft.com/office/drawing/2014/main" id="{96247061-0548-394F-A841-28651A1B469B}"/>
                    </a:ext>
                  </a:extLst>
                </p:cNvPr>
                <p:cNvSpPr/>
                <p:nvPr/>
              </p:nvSpPr>
              <p:spPr>
                <a:xfrm>
                  <a:off x="6277324" y="3528360"/>
                  <a:ext cx="54444" cy="57890"/>
                </a:xfrm>
                <a:custGeom>
                  <a:avLst/>
                  <a:gdLst>
                    <a:gd name="connsiteX0" fmla="*/ 54445 w 54444"/>
                    <a:gd name="connsiteY0" fmla="*/ 29040 h 57890"/>
                    <a:gd name="connsiteX1" fmla="*/ 49900 w 54444"/>
                    <a:gd name="connsiteY1" fmla="*/ 33121 h 57890"/>
                    <a:gd name="connsiteX2" fmla="*/ 12215 w 54444"/>
                    <a:gd name="connsiteY2" fmla="*/ 33121 h 57890"/>
                    <a:gd name="connsiteX3" fmla="*/ 29258 w 54444"/>
                    <a:gd name="connsiteY3" fmla="*/ 48400 h 57890"/>
                    <a:gd name="connsiteX4" fmla="*/ 43934 w 54444"/>
                    <a:gd name="connsiteY4" fmla="*/ 42231 h 57890"/>
                    <a:gd name="connsiteX5" fmla="*/ 47817 w 54444"/>
                    <a:gd name="connsiteY5" fmla="*/ 40333 h 57890"/>
                    <a:gd name="connsiteX6" fmla="*/ 52740 w 54444"/>
                    <a:gd name="connsiteY6" fmla="*/ 45268 h 57890"/>
                    <a:gd name="connsiteX7" fmla="*/ 51225 w 54444"/>
                    <a:gd name="connsiteY7" fmla="*/ 48685 h 57890"/>
                    <a:gd name="connsiteX8" fmla="*/ 28785 w 54444"/>
                    <a:gd name="connsiteY8" fmla="*/ 57890 h 57890"/>
                    <a:gd name="connsiteX9" fmla="*/ 0 w 54444"/>
                    <a:gd name="connsiteY9" fmla="*/ 28945 h 57890"/>
                    <a:gd name="connsiteX10" fmla="*/ 28311 w 54444"/>
                    <a:gd name="connsiteY10" fmla="*/ 1 h 57890"/>
                    <a:gd name="connsiteX11" fmla="*/ 54445 w 54444"/>
                    <a:gd name="connsiteY11" fmla="*/ 29040 h 57890"/>
                    <a:gd name="connsiteX12" fmla="*/ 28217 w 54444"/>
                    <a:gd name="connsiteY12" fmla="*/ 9396 h 57890"/>
                    <a:gd name="connsiteX13" fmla="*/ 12404 w 54444"/>
                    <a:gd name="connsiteY13" fmla="*/ 23441 h 57890"/>
                    <a:gd name="connsiteX14" fmla="*/ 43461 w 54444"/>
                    <a:gd name="connsiteY14" fmla="*/ 23441 h 57890"/>
                    <a:gd name="connsiteX15" fmla="*/ 28217 w 54444"/>
                    <a:gd name="connsiteY15" fmla="*/ 9396 h 57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4444" h="57890">
                      <a:moveTo>
                        <a:pt x="54445" y="29040"/>
                      </a:moveTo>
                      <a:cubicBezTo>
                        <a:pt x="54445" y="31033"/>
                        <a:pt x="53308" y="33121"/>
                        <a:pt x="49900" y="33121"/>
                      </a:cubicBezTo>
                      <a:lnTo>
                        <a:pt x="12215" y="33121"/>
                      </a:lnTo>
                      <a:cubicBezTo>
                        <a:pt x="12877" y="41852"/>
                        <a:pt x="18748" y="48400"/>
                        <a:pt x="29258" y="48400"/>
                      </a:cubicBezTo>
                      <a:cubicBezTo>
                        <a:pt x="35791" y="48400"/>
                        <a:pt x="39768" y="46122"/>
                        <a:pt x="43934" y="42231"/>
                      </a:cubicBezTo>
                      <a:cubicBezTo>
                        <a:pt x="44976" y="41188"/>
                        <a:pt x="46302" y="40333"/>
                        <a:pt x="47817" y="40333"/>
                      </a:cubicBezTo>
                      <a:cubicBezTo>
                        <a:pt x="50468" y="40333"/>
                        <a:pt x="52740" y="42231"/>
                        <a:pt x="52740" y="45268"/>
                      </a:cubicBezTo>
                      <a:cubicBezTo>
                        <a:pt x="52740" y="46502"/>
                        <a:pt x="52078" y="47641"/>
                        <a:pt x="51225" y="48685"/>
                      </a:cubicBezTo>
                      <a:cubicBezTo>
                        <a:pt x="46396" y="54284"/>
                        <a:pt x="37875" y="57890"/>
                        <a:pt x="28785" y="57890"/>
                      </a:cubicBezTo>
                      <a:cubicBezTo>
                        <a:pt x="9942" y="57890"/>
                        <a:pt x="0" y="44699"/>
                        <a:pt x="0" y="28945"/>
                      </a:cubicBezTo>
                      <a:cubicBezTo>
                        <a:pt x="0" y="12338"/>
                        <a:pt x="12025" y="1"/>
                        <a:pt x="28311" y="1"/>
                      </a:cubicBezTo>
                      <a:cubicBezTo>
                        <a:pt x="44124" y="-94"/>
                        <a:pt x="54445" y="12812"/>
                        <a:pt x="54445" y="29040"/>
                      </a:cubicBezTo>
                      <a:close/>
                      <a:moveTo>
                        <a:pt x="28217" y="9396"/>
                      </a:moveTo>
                      <a:cubicBezTo>
                        <a:pt x="19505" y="9396"/>
                        <a:pt x="13540" y="15564"/>
                        <a:pt x="12404" y="23441"/>
                      </a:cubicBezTo>
                      <a:lnTo>
                        <a:pt x="43461" y="23441"/>
                      </a:lnTo>
                      <a:cubicBezTo>
                        <a:pt x="42514" y="15849"/>
                        <a:pt x="36833" y="9396"/>
                        <a:pt x="28217" y="9396"/>
                      </a:cubicBezTo>
                      <a:close/>
                    </a:path>
                  </a:pathLst>
                </a:custGeom>
                <a:solidFill>
                  <a:srgbClr val="FFFFFF"/>
                </a:solidFill>
                <a:ln w="9469" cap="flat">
                  <a:noFill/>
                  <a:prstDash val="solid"/>
                  <a:miter/>
                </a:ln>
              </p:spPr>
              <p:txBody>
                <a:bodyPr rtlCol="0" anchor="ctr"/>
                <a:lstStyle/>
                <a:p>
                  <a:endParaRPr lang="fr-FR" sz="1800"/>
                </a:p>
              </p:txBody>
            </p:sp>
            <p:sp>
              <p:nvSpPr>
                <p:cNvPr id="86" name="Forme libre 85">
                  <a:extLst>
                    <a:ext uri="{FF2B5EF4-FFF2-40B4-BE49-F238E27FC236}">
                      <a16:creationId xmlns:a16="http://schemas.microsoft.com/office/drawing/2014/main" id="{B1DF40EC-1AB0-4842-BC4F-539AA0812765}"/>
                    </a:ext>
                  </a:extLst>
                </p:cNvPr>
                <p:cNvSpPr/>
                <p:nvPr/>
              </p:nvSpPr>
              <p:spPr>
                <a:xfrm>
                  <a:off x="6340101" y="3528448"/>
                  <a:ext cx="50941" cy="57897"/>
                </a:xfrm>
                <a:custGeom>
                  <a:avLst/>
                  <a:gdLst>
                    <a:gd name="connsiteX0" fmla="*/ 49142 w 50941"/>
                    <a:gd name="connsiteY0" fmla="*/ 7789 h 57897"/>
                    <a:gd name="connsiteX1" fmla="*/ 50941 w 50941"/>
                    <a:gd name="connsiteY1" fmla="*/ 11965 h 57897"/>
                    <a:gd name="connsiteX2" fmla="*/ 45544 w 50941"/>
                    <a:gd name="connsiteY2" fmla="*/ 16805 h 57897"/>
                    <a:gd name="connsiteX3" fmla="*/ 40526 w 50941"/>
                    <a:gd name="connsiteY3" fmla="*/ 13768 h 57897"/>
                    <a:gd name="connsiteX4" fmla="*/ 29826 w 50941"/>
                    <a:gd name="connsiteY4" fmla="*/ 9877 h 57897"/>
                    <a:gd name="connsiteX5" fmla="*/ 12025 w 50941"/>
                    <a:gd name="connsiteY5" fmla="*/ 28857 h 57897"/>
                    <a:gd name="connsiteX6" fmla="*/ 29826 w 50941"/>
                    <a:gd name="connsiteY6" fmla="*/ 47838 h 57897"/>
                    <a:gd name="connsiteX7" fmla="*/ 40526 w 50941"/>
                    <a:gd name="connsiteY7" fmla="*/ 43947 h 57897"/>
                    <a:gd name="connsiteX8" fmla="*/ 45544 w 50941"/>
                    <a:gd name="connsiteY8" fmla="*/ 40910 h 57897"/>
                    <a:gd name="connsiteX9" fmla="*/ 50941 w 50941"/>
                    <a:gd name="connsiteY9" fmla="*/ 45750 h 57897"/>
                    <a:gd name="connsiteX10" fmla="*/ 49142 w 50941"/>
                    <a:gd name="connsiteY10" fmla="*/ 49926 h 57897"/>
                    <a:gd name="connsiteX11" fmla="*/ 29542 w 50941"/>
                    <a:gd name="connsiteY11" fmla="*/ 57897 h 57897"/>
                    <a:gd name="connsiteX12" fmla="*/ 0 w 50941"/>
                    <a:gd name="connsiteY12" fmla="*/ 28952 h 57897"/>
                    <a:gd name="connsiteX13" fmla="*/ 29542 w 50941"/>
                    <a:gd name="connsiteY13" fmla="*/ 8 h 57897"/>
                    <a:gd name="connsiteX14" fmla="*/ 49142 w 50941"/>
                    <a:gd name="connsiteY14" fmla="*/ 7789 h 57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941" h="57897">
                      <a:moveTo>
                        <a:pt x="49142" y="7789"/>
                      </a:moveTo>
                      <a:cubicBezTo>
                        <a:pt x="50184" y="8928"/>
                        <a:pt x="50941" y="10067"/>
                        <a:pt x="50941" y="11965"/>
                      </a:cubicBezTo>
                      <a:cubicBezTo>
                        <a:pt x="50941" y="14527"/>
                        <a:pt x="48953" y="16805"/>
                        <a:pt x="45544" y="16805"/>
                      </a:cubicBezTo>
                      <a:cubicBezTo>
                        <a:pt x="43366" y="16805"/>
                        <a:pt x="42041" y="15002"/>
                        <a:pt x="40526" y="13768"/>
                      </a:cubicBezTo>
                      <a:cubicBezTo>
                        <a:pt x="37591" y="11206"/>
                        <a:pt x="33992" y="9877"/>
                        <a:pt x="29826" y="9877"/>
                      </a:cubicBezTo>
                      <a:cubicBezTo>
                        <a:pt x="18085" y="9877"/>
                        <a:pt x="12025" y="18703"/>
                        <a:pt x="12025" y="28857"/>
                      </a:cubicBezTo>
                      <a:cubicBezTo>
                        <a:pt x="12025" y="39012"/>
                        <a:pt x="18085" y="47838"/>
                        <a:pt x="29826" y="47838"/>
                      </a:cubicBezTo>
                      <a:cubicBezTo>
                        <a:pt x="33992" y="47838"/>
                        <a:pt x="37685" y="46414"/>
                        <a:pt x="40526" y="43947"/>
                      </a:cubicBezTo>
                      <a:cubicBezTo>
                        <a:pt x="42041" y="42713"/>
                        <a:pt x="43461" y="40910"/>
                        <a:pt x="45544" y="40910"/>
                      </a:cubicBezTo>
                      <a:cubicBezTo>
                        <a:pt x="48953" y="40910"/>
                        <a:pt x="50941" y="43188"/>
                        <a:pt x="50941" y="45750"/>
                      </a:cubicBezTo>
                      <a:cubicBezTo>
                        <a:pt x="50941" y="47648"/>
                        <a:pt x="50184" y="48787"/>
                        <a:pt x="49142" y="49926"/>
                      </a:cubicBezTo>
                      <a:cubicBezTo>
                        <a:pt x="45355" y="54481"/>
                        <a:pt x="37496" y="57897"/>
                        <a:pt x="29542" y="57897"/>
                      </a:cubicBezTo>
                      <a:cubicBezTo>
                        <a:pt x="10984" y="57897"/>
                        <a:pt x="0" y="45086"/>
                        <a:pt x="0" y="28952"/>
                      </a:cubicBezTo>
                      <a:cubicBezTo>
                        <a:pt x="0" y="12724"/>
                        <a:pt x="10984" y="8"/>
                        <a:pt x="29542" y="8"/>
                      </a:cubicBezTo>
                      <a:cubicBezTo>
                        <a:pt x="37496" y="-182"/>
                        <a:pt x="45355" y="3234"/>
                        <a:pt x="49142" y="7789"/>
                      </a:cubicBezTo>
                      <a:close/>
                    </a:path>
                  </a:pathLst>
                </a:custGeom>
                <a:solidFill>
                  <a:srgbClr val="FFFFFF"/>
                </a:solidFill>
                <a:ln w="9469" cap="flat">
                  <a:noFill/>
                  <a:prstDash val="solid"/>
                  <a:miter/>
                </a:ln>
              </p:spPr>
              <p:txBody>
                <a:bodyPr rtlCol="0" anchor="ctr"/>
                <a:lstStyle/>
                <a:p>
                  <a:endParaRPr lang="fr-FR" sz="1800"/>
                </a:p>
              </p:txBody>
            </p:sp>
            <p:sp>
              <p:nvSpPr>
                <p:cNvPr id="87" name="Forme libre 86">
                  <a:extLst>
                    <a:ext uri="{FF2B5EF4-FFF2-40B4-BE49-F238E27FC236}">
                      <a16:creationId xmlns:a16="http://schemas.microsoft.com/office/drawing/2014/main" id="{E923D249-A6C7-164C-8C9F-E1A6613FAFFB}"/>
                    </a:ext>
                  </a:extLst>
                </p:cNvPr>
                <p:cNvSpPr/>
                <p:nvPr/>
              </p:nvSpPr>
              <p:spPr>
                <a:xfrm>
                  <a:off x="6395114" y="3507198"/>
                  <a:ext cx="42230" cy="78578"/>
                </a:xfrm>
                <a:custGeom>
                  <a:avLst/>
                  <a:gdLst>
                    <a:gd name="connsiteX0" fmla="*/ 20452 w 42230"/>
                    <a:gd name="connsiteY0" fmla="*/ 78578 h 78578"/>
                    <a:gd name="connsiteX1" fmla="*/ 14487 w 42230"/>
                    <a:gd name="connsiteY1" fmla="*/ 72599 h 78578"/>
                    <a:gd name="connsiteX2" fmla="*/ 14487 w 42230"/>
                    <a:gd name="connsiteY2" fmla="*/ 32456 h 78578"/>
                    <a:gd name="connsiteX3" fmla="*/ 4924 w 42230"/>
                    <a:gd name="connsiteY3" fmla="*/ 32456 h 78578"/>
                    <a:gd name="connsiteX4" fmla="*/ 0 w 42230"/>
                    <a:gd name="connsiteY4" fmla="*/ 27521 h 78578"/>
                    <a:gd name="connsiteX5" fmla="*/ 4924 w 42230"/>
                    <a:gd name="connsiteY5" fmla="*/ 22586 h 78578"/>
                    <a:gd name="connsiteX6" fmla="*/ 14487 w 42230"/>
                    <a:gd name="connsiteY6" fmla="*/ 22586 h 78578"/>
                    <a:gd name="connsiteX7" fmla="*/ 14487 w 42230"/>
                    <a:gd name="connsiteY7" fmla="*/ 5979 h 78578"/>
                    <a:gd name="connsiteX8" fmla="*/ 20452 w 42230"/>
                    <a:gd name="connsiteY8" fmla="*/ 0 h 78578"/>
                    <a:gd name="connsiteX9" fmla="*/ 26418 w 42230"/>
                    <a:gd name="connsiteY9" fmla="*/ 5979 h 78578"/>
                    <a:gd name="connsiteX10" fmla="*/ 26418 w 42230"/>
                    <a:gd name="connsiteY10" fmla="*/ 22586 h 78578"/>
                    <a:gd name="connsiteX11" fmla="*/ 37306 w 42230"/>
                    <a:gd name="connsiteY11" fmla="*/ 22586 h 78578"/>
                    <a:gd name="connsiteX12" fmla="*/ 42230 w 42230"/>
                    <a:gd name="connsiteY12" fmla="*/ 27521 h 78578"/>
                    <a:gd name="connsiteX13" fmla="*/ 37306 w 42230"/>
                    <a:gd name="connsiteY13" fmla="*/ 32456 h 78578"/>
                    <a:gd name="connsiteX14" fmla="*/ 26418 w 42230"/>
                    <a:gd name="connsiteY14" fmla="*/ 32456 h 78578"/>
                    <a:gd name="connsiteX15" fmla="*/ 26418 w 42230"/>
                    <a:gd name="connsiteY15" fmla="*/ 72599 h 78578"/>
                    <a:gd name="connsiteX16" fmla="*/ 20452 w 42230"/>
                    <a:gd name="connsiteY16" fmla="*/ 78578 h 78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30" h="78578">
                      <a:moveTo>
                        <a:pt x="20452" y="78578"/>
                      </a:moveTo>
                      <a:cubicBezTo>
                        <a:pt x="16949" y="78578"/>
                        <a:pt x="14487" y="75921"/>
                        <a:pt x="14487" y="72599"/>
                      </a:cubicBezTo>
                      <a:lnTo>
                        <a:pt x="14487" y="32456"/>
                      </a:lnTo>
                      <a:lnTo>
                        <a:pt x="4924" y="32456"/>
                      </a:lnTo>
                      <a:cubicBezTo>
                        <a:pt x="2178" y="32456"/>
                        <a:pt x="0" y="30273"/>
                        <a:pt x="0" y="27521"/>
                      </a:cubicBezTo>
                      <a:cubicBezTo>
                        <a:pt x="0" y="24769"/>
                        <a:pt x="2178" y="22586"/>
                        <a:pt x="4924" y="22586"/>
                      </a:cubicBezTo>
                      <a:lnTo>
                        <a:pt x="14487" y="22586"/>
                      </a:lnTo>
                      <a:lnTo>
                        <a:pt x="14487" y="5979"/>
                      </a:lnTo>
                      <a:cubicBezTo>
                        <a:pt x="14487" y="2657"/>
                        <a:pt x="16854" y="0"/>
                        <a:pt x="20452" y="0"/>
                      </a:cubicBezTo>
                      <a:cubicBezTo>
                        <a:pt x="24050" y="0"/>
                        <a:pt x="26418" y="2657"/>
                        <a:pt x="26418" y="5979"/>
                      </a:cubicBezTo>
                      <a:lnTo>
                        <a:pt x="26418" y="22586"/>
                      </a:lnTo>
                      <a:lnTo>
                        <a:pt x="37306" y="22586"/>
                      </a:lnTo>
                      <a:cubicBezTo>
                        <a:pt x="40052" y="22586"/>
                        <a:pt x="42230" y="24769"/>
                        <a:pt x="42230" y="27521"/>
                      </a:cubicBezTo>
                      <a:cubicBezTo>
                        <a:pt x="42230" y="30273"/>
                        <a:pt x="40052" y="32456"/>
                        <a:pt x="37306" y="32456"/>
                      </a:cubicBezTo>
                      <a:lnTo>
                        <a:pt x="26418" y="32456"/>
                      </a:lnTo>
                      <a:lnTo>
                        <a:pt x="26418" y="72599"/>
                      </a:lnTo>
                      <a:cubicBezTo>
                        <a:pt x="26418" y="75921"/>
                        <a:pt x="23956" y="78578"/>
                        <a:pt x="20452" y="78578"/>
                      </a:cubicBezTo>
                      <a:close/>
                    </a:path>
                  </a:pathLst>
                </a:custGeom>
                <a:solidFill>
                  <a:srgbClr val="FFFFFF"/>
                </a:solidFill>
                <a:ln w="9469" cap="flat">
                  <a:noFill/>
                  <a:prstDash val="solid"/>
                  <a:miter/>
                </a:ln>
              </p:spPr>
              <p:txBody>
                <a:bodyPr rtlCol="0" anchor="ctr"/>
                <a:lstStyle/>
                <a:p>
                  <a:endParaRPr lang="fr-FR" sz="1800"/>
                </a:p>
              </p:txBody>
            </p:sp>
            <p:sp>
              <p:nvSpPr>
                <p:cNvPr id="88" name="Forme libre 87">
                  <a:extLst>
                    <a:ext uri="{FF2B5EF4-FFF2-40B4-BE49-F238E27FC236}">
                      <a16:creationId xmlns:a16="http://schemas.microsoft.com/office/drawing/2014/main" id="{06437173-9C3C-D240-8B99-6C21C0EABA22}"/>
                    </a:ext>
                  </a:extLst>
                </p:cNvPr>
                <p:cNvSpPr/>
                <p:nvPr/>
              </p:nvSpPr>
              <p:spPr>
                <a:xfrm>
                  <a:off x="6442930" y="3528551"/>
                  <a:ext cx="33424" cy="57225"/>
                </a:xfrm>
                <a:custGeom>
                  <a:avLst/>
                  <a:gdLst>
                    <a:gd name="connsiteX0" fmla="*/ 27932 w 33424"/>
                    <a:gd name="connsiteY0" fmla="*/ 11103 h 57225"/>
                    <a:gd name="connsiteX1" fmla="*/ 11931 w 33424"/>
                    <a:gd name="connsiteY1" fmla="*/ 30463 h 57225"/>
                    <a:gd name="connsiteX2" fmla="*/ 11931 w 33424"/>
                    <a:gd name="connsiteY2" fmla="*/ 51247 h 57225"/>
                    <a:gd name="connsiteX3" fmla="*/ 5965 w 33424"/>
                    <a:gd name="connsiteY3" fmla="*/ 57225 h 57225"/>
                    <a:gd name="connsiteX4" fmla="*/ 0 w 33424"/>
                    <a:gd name="connsiteY4" fmla="*/ 51247 h 57225"/>
                    <a:gd name="connsiteX5" fmla="*/ 0 w 33424"/>
                    <a:gd name="connsiteY5" fmla="*/ 6358 h 57225"/>
                    <a:gd name="connsiteX6" fmla="*/ 6060 w 33424"/>
                    <a:gd name="connsiteY6" fmla="*/ 285 h 57225"/>
                    <a:gd name="connsiteX7" fmla="*/ 11836 w 33424"/>
                    <a:gd name="connsiteY7" fmla="*/ 6358 h 57225"/>
                    <a:gd name="connsiteX8" fmla="*/ 11836 w 33424"/>
                    <a:gd name="connsiteY8" fmla="*/ 11768 h 57225"/>
                    <a:gd name="connsiteX9" fmla="*/ 27838 w 33424"/>
                    <a:gd name="connsiteY9" fmla="*/ 0 h 57225"/>
                    <a:gd name="connsiteX10" fmla="*/ 33424 w 33424"/>
                    <a:gd name="connsiteY10" fmla="*/ 5599 h 57225"/>
                    <a:gd name="connsiteX11" fmla="*/ 27932 w 33424"/>
                    <a:gd name="connsiteY11" fmla="*/ 11103 h 57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3424" h="57225">
                      <a:moveTo>
                        <a:pt x="27932" y="11103"/>
                      </a:moveTo>
                      <a:cubicBezTo>
                        <a:pt x="17990" y="11103"/>
                        <a:pt x="11931" y="17652"/>
                        <a:pt x="11931" y="30463"/>
                      </a:cubicBezTo>
                      <a:lnTo>
                        <a:pt x="11931" y="51247"/>
                      </a:lnTo>
                      <a:cubicBezTo>
                        <a:pt x="11931" y="54568"/>
                        <a:pt x="9374" y="57225"/>
                        <a:pt x="5965" y="57225"/>
                      </a:cubicBezTo>
                      <a:cubicBezTo>
                        <a:pt x="2178" y="57225"/>
                        <a:pt x="0" y="54568"/>
                        <a:pt x="0" y="51247"/>
                      </a:cubicBezTo>
                      <a:lnTo>
                        <a:pt x="0" y="6358"/>
                      </a:lnTo>
                      <a:cubicBezTo>
                        <a:pt x="0" y="2847"/>
                        <a:pt x="2557" y="285"/>
                        <a:pt x="6060" y="285"/>
                      </a:cubicBezTo>
                      <a:cubicBezTo>
                        <a:pt x="9469" y="285"/>
                        <a:pt x="11836" y="2657"/>
                        <a:pt x="11836" y="6358"/>
                      </a:cubicBezTo>
                      <a:lnTo>
                        <a:pt x="11836" y="11768"/>
                      </a:lnTo>
                      <a:cubicBezTo>
                        <a:pt x="14014" y="4555"/>
                        <a:pt x="19884" y="0"/>
                        <a:pt x="27838" y="0"/>
                      </a:cubicBezTo>
                      <a:cubicBezTo>
                        <a:pt x="31247" y="0"/>
                        <a:pt x="33424" y="2373"/>
                        <a:pt x="33424" y="5599"/>
                      </a:cubicBezTo>
                      <a:cubicBezTo>
                        <a:pt x="33424" y="8731"/>
                        <a:pt x="31057" y="11103"/>
                        <a:pt x="27932" y="11103"/>
                      </a:cubicBezTo>
                      <a:close/>
                    </a:path>
                  </a:pathLst>
                </a:custGeom>
                <a:solidFill>
                  <a:srgbClr val="FFFFFF"/>
                </a:solidFill>
                <a:ln w="9469" cap="flat">
                  <a:noFill/>
                  <a:prstDash val="solid"/>
                  <a:miter/>
                </a:ln>
              </p:spPr>
              <p:txBody>
                <a:bodyPr rtlCol="0" anchor="ctr"/>
                <a:lstStyle/>
                <a:p>
                  <a:endParaRPr lang="fr-FR" sz="1800"/>
                </a:p>
              </p:txBody>
            </p:sp>
            <p:sp>
              <p:nvSpPr>
                <p:cNvPr id="89" name="Forme libre 88">
                  <a:extLst>
                    <a:ext uri="{FF2B5EF4-FFF2-40B4-BE49-F238E27FC236}">
                      <a16:creationId xmlns:a16="http://schemas.microsoft.com/office/drawing/2014/main" id="{26FC017A-A0CC-BB4A-A36D-0C06ED3BB357}"/>
                    </a:ext>
                  </a:extLst>
                </p:cNvPr>
                <p:cNvSpPr/>
                <p:nvPr/>
              </p:nvSpPr>
              <p:spPr>
                <a:xfrm>
                  <a:off x="6482604" y="3506344"/>
                  <a:ext cx="13824" cy="79432"/>
                </a:xfrm>
                <a:custGeom>
                  <a:avLst/>
                  <a:gdLst>
                    <a:gd name="connsiteX0" fmla="*/ 6912 w 13824"/>
                    <a:gd name="connsiteY0" fmla="*/ 0 h 79432"/>
                    <a:gd name="connsiteX1" fmla="*/ 13824 w 13824"/>
                    <a:gd name="connsiteY1" fmla="*/ 6928 h 79432"/>
                    <a:gd name="connsiteX2" fmla="*/ 6912 w 13824"/>
                    <a:gd name="connsiteY2" fmla="*/ 13856 h 79432"/>
                    <a:gd name="connsiteX3" fmla="*/ 0 w 13824"/>
                    <a:gd name="connsiteY3" fmla="*/ 6928 h 79432"/>
                    <a:gd name="connsiteX4" fmla="*/ 6912 w 13824"/>
                    <a:gd name="connsiteY4" fmla="*/ 0 h 79432"/>
                    <a:gd name="connsiteX5" fmla="*/ 6912 w 13824"/>
                    <a:gd name="connsiteY5" fmla="*/ 79432 h 79432"/>
                    <a:gd name="connsiteX6" fmla="*/ 947 w 13824"/>
                    <a:gd name="connsiteY6" fmla="*/ 73453 h 79432"/>
                    <a:gd name="connsiteX7" fmla="*/ 947 w 13824"/>
                    <a:gd name="connsiteY7" fmla="*/ 28470 h 79432"/>
                    <a:gd name="connsiteX8" fmla="*/ 6912 w 13824"/>
                    <a:gd name="connsiteY8" fmla="*/ 22492 h 79432"/>
                    <a:gd name="connsiteX9" fmla="*/ 12877 w 13824"/>
                    <a:gd name="connsiteY9" fmla="*/ 28470 h 79432"/>
                    <a:gd name="connsiteX10" fmla="*/ 12877 w 13824"/>
                    <a:gd name="connsiteY10" fmla="*/ 73453 h 79432"/>
                    <a:gd name="connsiteX11" fmla="*/ 6912 w 13824"/>
                    <a:gd name="connsiteY11" fmla="*/ 79432 h 79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824" h="79432">
                      <a:moveTo>
                        <a:pt x="6912" y="0"/>
                      </a:moveTo>
                      <a:cubicBezTo>
                        <a:pt x="10700" y="0"/>
                        <a:pt x="13824" y="3132"/>
                        <a:pt x="13824" y="6928"/>
                      </a:cubicBezTo>
                      <a:cubicBezTo>
                        <a:pt x="13824" y="10724"/>
                        <a:pt x="10700" y="13856"/>
                        <a:pt x="6912" y="13856"/>
                      </a:cubicBezTo>
                      <a:cubicBezTo>
                        <a:pt x="3125" y="13856"/>
                        <a:pt x="0" y="10724"/>
                        <a:pt x="0" y="6928"/>
                      </a:cubicBezTo>
                      <a:cubicBezTo>
                        <a:pt x="0" y="3132"/>
                        <a:pt x="3125" y="0"/>
                        <a:pt x="6912" y="0"/>
                      </a:cubicBezTo>
                      <a:close/>
                      <a:moveTo>
                        <a:pt x="6912" y="79432"/>
                      </a:moveTo>
                      <a:cubicBezTo>
                        <a:pt x="3409" y="79432"/>
                        <a:pt x="947" y="76775"/>
                        <a:pt x="947" y="73453"/>
                      </a:cubicBezTo>
                      <a:lnTo>
                        <a:pt x="947" y="28470"/>
                      </a:lnTo>
                      <a:cubicBezTo>
                        <a:pt x="947" y="25149"/>
                        <a:pt x="3503" y="22492"/>
                        <a:pt x="6912" y="22492"/>
                      </a:cubicBezTo>
                      <a:cubicBezTo>
                        <a:pt x="10321" y="22492"/>
                        <a:pt x="12877" y="25149"/>
                        <a:pt x="12877" y="28470"/>
                      </a:cubicBezTo>
                      <a:lnTo>
                        <a:pt x="12877" y="73453"/>
                      </a:lnTo>
                      <a:cubicBezTo>
                        <a:pt x="12877" y="76775"/>
                        <a:pt x="10415" y="79432"/>
                        <a:pt x="6912" y="79432"/>
                      </a:cubicBezTo>
                      <a:close/>
                    </a:path>
                  </a:pathLst>
                </a:custGeom>
                <a:solidFill>
                  <a:srgbClr val="FFFFFF"/>
                </a:solidFill>
                <a:ln w="9469" cap="flat">
                  <a:noFill/>
                  <a:prstDash val="solid"/>
                  <a:miter/>
                </a:ln>
              </p:spPr>
              <p:txBody>
                <a:bodyPr rtlCol="0" anchor="ctr"/>
                <a:lstStyle/>
                <a:p>
                  <a:endParaRPr lang="fr-FR" sz="1800"/>
                </a:p>
              </p:txBody>
            </p:sp>
            <p:sp>
              <p:nvSpPr>
                <p:cNvPr id="90" name="Forme libre 89">
                  <a:extLst>
                    <a:ext uri="{FF2B5EF4-FFF2-40B4-BE49-F238E27FC236}">
                      <a16:creationId xmlns:a16="http://schemas.microsoft.com/office/drawing/2014/main" id="{A9902464-DB62-E740-8C93-A0E2ECCAD945}"/>
                    </a:ext>
                  </a:extLst>
                </p:cNvPr>
                <p:cNvSpPr/>
                <p:nvPr/>
              </p:nvSpPr>
              <p:spPr>
                <a:xfrm>
                  <a:off x="6507128" y="3528448"/>
                  <a:ext cx="50941" cy="57897"/>
                </a:xfrm>
                <a:custGeom>
                  <a:avLst/>
                  <a:gdLst>
                    <a:gd name="connsiteX0" fmla="*/ 49142 w 50941"/>
                    <a:gd name="connsiteY0" fmla="*/ 7789 h 57897"/>
                    <a:gd name="connsiteX1" fmla="*/ 50941 w 50941"/>
                    <a:gd name="connsiteY1" fmla="*/ 11965 h 57897"/>
                    <a:gd name="connsiteX2" fmla="*/ 45544 w 50941"/>
                    <a:gd name="connsiteY2" fmla="*/ 16805 h 57897"/>
                    <a:gd name="connsiteX3" fmla="*/ 40526 w 50941"/>
                    <a:gd name="connsiteY3" fmla="*/ 13768 h 57897"/>
                    <a:gd name="connsiteX4" fmla="*/ 29826 w 50941"/>
                    <a:gd name="connsiteY4" fmla="*/ 9877 h 57897"/>
                    <a:gd name="connsiteX5" fmla="*/ 12025 w 50941"/>
                    <a:gd name="connsiteY5" fmla="*/ 28857 h 57897"/>
                    <a:gd name="connsiteX6" fmla="*/ 29826 w 50941"/>
                    <a:gd name="connsiteY6" fmla="*/ 47838 h 57897"/>
                    <a:gd name="connsiteX7" fmla="*/ 40526 w 50941"/>
                    <a:gd name="connsiteY7" fmla="*/ 43947 h 57897"/>
                    <a:gd name="connsiteX8" fmla="*/ 45544 w 50941"/>
                    <a:gd name="connsiteY8" fmla="*/ 40910 h 57897"/>
                    <a:gd name="connsiteX9" fmla="*/ 50941 w 50941"/>
                    <a:gd name="connsiteY9" fmla="*/ 45750 h 57897"/>
                    <a:gd name="connsiteX10" fmla="*/ 49142 w 50941"/>
                    <a:gd name="connsiteY10" fmla="*/ 49926 h 57897"/>
                    <a:gd name="connsiteX11" fmla="*/ 29542 w 50941"/>
                    <a:gd name="connsiteY11" fmla="*/ 57897 h 57897"/>
                    <a:gd name="connsiteX12" fmla="*/ 0 w 50941"/>
                    <a:gd name="connsiteY12" fmla="*/ 28952 h 57897"/>
                    <a:gd name="connsiteX13" fmla="*/ 29542 w 50941"/>
                    <a:gd name="connsiteY13" fmla="*/ 8 h 57897"/>
                    <a:gd name="connsiteX14" fmla="*/ 49142 w 50941"/>
                    <a:gd name="connsiteY14" fmla="*/ 7789 h 57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941" h="57897">
                      <a:moveTo>
                        <a:pt x="49142" y="7789"/>
                      </a:moveTo>
                      <a:cubicBezTo>
                        <a:pt x="50184" y="8928"/>
                        <a:pt x="50941" y="10067"/>
                        <a:pt x="50941" y="11965"/>
                      </a:cubicBezTo>
                      <a:cubicBezTo>
                        <a:pt x="50941" y="14527"/>
                        <a:pt x="48953" y="16805"/>
                        <a:pt x="45544" y="16805"/>
                      </a:cubicBezTo>
                      <a:cubicBezTo>
                        <a:pt x="43366" y="16805"/>
                        <a:pt x="42041" y="15002"/>
                        <a:pt x="40526" y="13768"/>
                      </a:cubicBezTo>
                      <a:cubicBezTo>
                        <a:pt x="37591" y="11206"/>
                        <a:pt x="33992" y="9877"/>
                        <a:pt x="29826" y="9877"/>
                      </a:cubicBezTo>
                      <a:cubicBezTo>
                        <a:pt x="18085" y="9877"/>
                        <a:pt x="12025" y="18703"/>
                        <a:pt x="12025" y="28857"/>
                      </a:cubicBezTo>
                      <a:cubicBezTo>
                        <a:pt x="12025" y="39012"/>
                        <a:pt x="18085" y="47838"/>
                        <a:pt x="29826" y="47838"/>
                      </a:cubicBezTo>
                      <a:cubicBezTo>
                        <a:pt x="33992" y="47838"/>
                        <a:pt x="37685" y="46414"/>
                        <a:pt x="40526" y="43947"/>
                      </a:cubicBezTo>
                      <a:cubicBezTo>
                        <a:pt x="42041" y="42713"/>
                        <a:pt x="43461" y="40910"/>
                        <a:pt x="45544" y="40910"/>
                      </a:cubicBezTo>
                      <a:cubicBezTo>
                        <a:pt x="48953" y="40910"/>
                        <a:pt x="50941" y="43188"/>
                        <a:pt x="50941" y="45750"/>
                      </a:cubicBezTo>
                      <a:cubicBezTo>
                        <a:pt x="50941" y="47648"/>
                        <a:pt x="50184" y="48787"/>
                        <a:pt x="49142" y="49926"/>
                      </a:cubicBezTo>
                      <a:cubicBezTo>
                        <a:pt x="45355" y="54481"/>
                        <a:pt x="37496" y="57897"/>
                        <a:pt x="29542" y="57897"/>
                      </a:cubicBezTo>
                      <a:cubicBezTo>
                        <a:pt x="10984" y="57897"/>
                        <a:pt x="0" y="45086"/>
                        <a:pt x="0" y="28952"/>
                      </a:cubicBezTo>
                      <a:cubicBezTo>
                        <a:pt x="0" y="12724"/>
                        <a:pt x="10984" y="8"/>
                        <a:pt x="29542" y="8"/>
                      </a:cubicBezTo>
                      <a:cubicBezTo>
                        <a:pt x="37496" y="-182"/>
                        <a:pt x="45355" y="3234"/>
                        <a:pt x="49142" y="7789"/>
                      </a:cubicBezTo>
                      <a:close/>
                    </a:path>
                  </a:pathLst>
                </a:custGeom>
                <a:solidFill>
                  <a:srgbClr val="FFFFFF"/>
                </a:solidFill>
                <a:ln w="9469" cap="flat">
                  <a:noFill/>
                  <a:prstDash val="solid"/>
                  <a:miter/>
                </a:ln>
              </p:spPr>
              <p:txBody>
                <a:bodyPr rtlCol="0" anchor="ctr"/>
                <a:lstStyle/>
                <a:p>
                  <a:endParaRPr lang="fr-FR" sz="1800"/>
                </a:p>
              </p:txBody>
            </p:sp>
            <p:sp>
              <p:nvSpPr>
                <p:cNvPr id="91" name="Forme libre 90">
                  <a:extLst>
                    <a:ext uri="{FF2B5EF4-FFF2-40B4-BE49-F238E27FC236}">
                      <a16:creationId xmlns:a16="http://schemas.microsoft.com/office/drawing/2014/main" id="{6CBB83CA-7F08-C741-9BF5-67530C9AD9A3}"/>
                    </a:ext>
                  </a:extLst>
                </p:cNvPr>
                <p:cNvSpPr/>
                <p:nvPr/>
              </p:nvSpPr>
              <p:spPr>
                <a:xfrm>
                  <a:off x="6569053" y="3506344"/>
                  <a:ext cx="13824" cy="79432"/>
                </a:xfrm>
                <a:custGeom>
                  <a:avLst/>
                  <a:gdLst>
                    <a:gd name="connsiteX0" fmla="*/ 6912 w 13824"/>
                    <a:gd name="connsiteY0" fmla="*/ 0 h 79432"/>
                    <a:gd name="connsiteX1" fmla="*/ 13824 w 13824"/>
                    <a:gd name="connsiteY1" fmla="*/ 6928 h 79432"/>
                    <a:gd name="connsiteX2" fmla="*/ 6912 w 13824"/>
                    <a:gd name="connsiteY2" fmla="*/ 13856 h 79432"/>
                    <a:gd name="connsiteX3" fmla="*/ 0 w 13824"/>
                    <a:gd name="connsiteY3" fmla="*/ 6928 h 79432"/>
                    <a:gd name="connsiteX4" fmla="*/ 6912 w 13824"/>
                    <a:gd name="connsiteY4" fmla="*/ 0 h 79432"/>
                    <a:gd name="connsiteX5" fmla="*/ 6912 w 13824"/>
                    <a:gd name="connsiteY5" fmla="*/ 79432 h 79432"/>
                    <a:gd name="connsiteX6" fmla="*/ 947 w 13824"/>
                    <a:gd name="connsiteY6" fmla="*/ 73453 h 79432"/>
                    <a:gd name="connsiteX7" fmla="*/ 947 w 13824"/>
                    <a:gd name="connsiteY7" fmla="*/ 28470 h 79432"/>
                    <a:gd name="connsiteX8" fmla="*/ 6912 w 13824"/>
                    <a:gd name="connsiteY8" fmla="*/ 22492 h 79432"/>
                    <a:gd name="connsiteX9" fmla="*/ 12877 w 13824"/>
                    <a:gd name="connsiteY9" fmla="*/ 28470 h 79432"/>
                    <a:gd name="connsiteX10" fmla="*/ 12877 w 13824"/>
                    <a:gd name="connsiteY10" fmla="*/ 73453 h 79432"/>
                    <a:gd name="connsiteX11" fmla="*/ 6912 w 13824"/>
                    <a:gd name="connsiteY11" fmla="*/ 79432 h 79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824" h="79432">
                      <a:moveTo>
                        <a:pt x="6912" y="0"/>
                      </a:moveTo>
                      <a:cubicBezTo>
                        <a:pt x="10699" y="0"/>
                        <a:pt x="13824" y="3132"/>
                        <a:pt x="13824" y="6928"/>
                      </a:cubicBezTo>
                      <a:cubicBezTo>
                        <a:pt x="13824" y="10724"/>
                        <a:pt x="10699" y="13856"/>
                        <a:pt x="6912" y="13856"/>
                      </a:cubicBezTo>
                      <a:cubicBezTo>
                        <a:pt x="3125" y="13856"/>
                        <a:pt x="0" y="10724"/>
                        <a:pt x="0" y="6928"/>
                      </a:cubicBezTo>
                      <a:cubicBezTo>
                        <a:pt x="0" y="3132"/>
                        <a:pt x="3125" y="0"/>
                        <a:pt x="6912" y="0"/>
                      </a:cubicBezTo>
                      <a:close/>
                      <a:moveTo>
                        <a:pt x="6912" y="79432"/>
                      </a:moveTo>
                      <a:cubicBezTo>
                        <a:pt x="3409" y="79432"/>
                        <a:pt x="947" y="76775"/>
                        <a:pt x="947" y="73453"/>
                      </a:cubicBezTo>
                      <a:lnTo>
                        <a:pt x="947" y="28470"/>
                      </a:lnTo>
                      <a:cubicBezTo>
                        <a:pt x="947" y="25149"/>
                        <a:pt x="3503" y="22492"/>
                        <a:pt x="6912" y="22492"/>
                      </a:cubicBezTo>
                      <a:cubicBezTo>
                        <a:pt x="10321" y="22492"/>
                        <a:pt x="12877" y="25149"/>
                        <a:pt x="12877" y="28470"/>
                      </a:cubicBezTo>
                      <a:lnTo>
                        <a:pt x="12877" y="73453"/>
                      </a:lnTo>
                      <a:cubicBezTo>
                        <a:pt x="12877" y="76775"/>
                        <a:pt x="10415" y="79432"/>
                        <a:pt x="6912" y="79432"/>
                      </a:cubicBezTo>
                      <a:close/>
                    </a:path>
                  </a:pathLst>
                </a:custGeom>
                <a:solidFill>
                  <a:srgbClr val="FFFFFF"/>
                </a:solidFill>
                <a:ln w="9469" cap="flat">
                  <a:noFill/>
                  <a:prstDash val="solid"/>
                  <a:miter/>
                </a:ln>
              </p:spPr>
              <p:txBody>
                <a:bodyPr rtlCol="0" anchor="ctr"/>
                <a:lstStyle/>
                <a:p>
                  <a:endParaRPr lang="fr-FR" sz="1800"/>
                </a:p>
              </p:txBody>
            </p:sp>
            <p:sp>
              <p:nvSpPr>
                <p:cNvPr id="92" name="Forme libre 91">
                  <a:extLst>
                    <a:ext uri="{FF2B5EF4-FFF2-40B4-BE49-F238E27FC236}">
                      <a16:creationId xmlns:a16="http://schemas.microsoft.com/office/drawing/2014/main" id="{06B60BC9-ACC5-114B-A779-406DFD792952}"/>
                    </a:ext>
                  </a:extLst>
                </p:cNvPr>
                <p:cNvSpPr/>
                <p:nvPr/>
              </p:nvSpPr>
              <p:spPr>
                <a:xfrm>
                  <a:off x="6589221" y="3507198"/>
                  <a:ext cx="42230" cy="78578"/>
                </a:xfrm>
                <a:custGeom>
                  <a:avLst/>
                  <a:gdLst>
                    <a:gd name="connsiteX0" fmla="*/ 20452 w 42230"/>
                    <a:gd name="connsiteY0" fmla="*/ 78578 h 78578"/>
                    <a:gd name="connsiteX1" fmla="*/ 14487 w 42230"/>
                    <a:gd name="connsiteY1" fmla="*/ 72599 h 78578"/>
                    <a:gd name="connsiteX2" fmla="*/ 14487 w 42230"/>
                    <a:gd name="connsiteY2" fmla="*/ 32456 h 78578"/>
                    <a:gd name="connsiteX3" fmla="*/ 4924 w 42230"/>
                    <a:gd name="connsiteY3" fmla="*/ 32456 h 78578"/>
                    <a:gd name="connsiteX4" fmla="*/ 0 w 42230"/>
                    <a:gd name="connsiteY4" fmla="*/ 27521 h 78578"/>
                    <a:gd name="connsiteX5" fmla="*/ 4924 w 42230"/>
                    <a:gd name="connsiteY5" fmla="*/ 22586 h 78578"/>
                    <a:gd name="connsiteX6" fmla="*/ 14487 w 42230"/>
                    <a:gd name="connsiteY6" fmla="*/ 22586 h 78578"/>
                    <a:gd name="connsiteX7" fmla="*/ 14487 w 42230"/>
                    <a:gd name="connsiteY7" fmla="*/ 5979 h 78578"/>
                    <a:gd name="connsiteX8" fmla="*/ 20452 w 42230"/>
                    <a:gd name="connsiteY8" fmla="*/ 0 h 78578"/>
                    <a:gd name="connsiteX9" fmla="*/ 26418 w 42230"/>
                    <a:gd name="connsiteY9" fmla="*/ 5979 h 78578"/>
                    <a:gd name="connsiteX10" fmla="*/ 26418 w 42230"/>
                    <a:gd name="connsiteY10" fmla="*/ 22586 h 78578"/>
                    <a:gd name="connsiteX11" fmla="*/ 37306 w 42230"/>
                    <a:gd name="connsiteY11" fmla="*/ 22586 h 78578"/>
                    <a:gd name="connsiteX12" fmla="*/ 42230 w 42230"/>
                    <a:gd name="connsiteY12" fmla="*/ 27521 h 78578"/>
                    <a:gd name="connsiteX13" fmla="*/ 37306 w 42230"/>
                    <a:gd name="connsiteY13" fmla="*/ 32456 h 78578"/>
                    <a:gd name="connsiteX14" fmla="*/ 26418 w 42230"/>
                    <a:gd name="connsiteY14" fmla="*/ 32456 h 78578"/>
                    <a:gd name="connsiteX15" fmla="*/ 26418 w 42230"/>
                    <a:gd name="connsiteY15" fmla="*/ 72599 h 78578"/>
                    <a:gd name="connsiteX16" fmla="*/ 20452 w 42230"/>
                    <a:gd name="connsiteY16" fmla="*/ 78578 h 78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30" h="78578">
                      <a:moveTo>
                        <a:pt x="20452" y="78578"/>
                      </a:moveTo>
                      <a:cubicBezTo>
                        <a:pt x="16949" y="78578"/>
                        <a:pt x="14487" y="75921"/>
                        <a:pt x="14487" y="72599"/>
                      </a:cubicBezTo>
                      <a:lnTo>
                        <a:pt x="14487" y="32456"/>
                      </a:lnTo>
                      <a:lnTo>
                        <a:pt x="4924" y="32456"/>
                      </a:lnTo>
                      <a:cubicBezTo>
                        <a:pt x="2178" y="32456"/>
                        <a:pt x="0" y="30273"/>
                        <a:pt x="0" y="27521"/>
                      </a:cubicBezTo>
                      <a:cubicBezTo>
                        <a:pt x="0" y="24769"/>
                        <a:pt x="2178" y="22586"/>
                        <a:pt x="4924" y="22586"/>
                      </a:cubicBezTo>
                      <a:lnTo>
                        <a:pt x="14487" y="22586"/>
                      </a:lnTo>
                      <a:lnTo>
                        <a:pt x="14487" y="5979"/>
                      </a:lnTo>
                      <a:cubicBezTo>
                        <a:pt x="14487" y="2657"/>
                        <a:pt x="16854" y="0"/>
                        <a:pt x="20452" y="0"/>
                      </a:cubicBezTo>
                      <a:cubicBezTo>
                        <a:pt x="23956" y="0"/>
                        <a:pt x="26418" y="2657"/>
                        <a:pt x="26418" y="5979"/>
                      </a:cubicBezTo>
                      <a:lnTo>
                        <a:pt x="26418" y="22586"/>
                      </a:lnTo>
                      <a:lnTo>
                        <a:pt x="37306" y="22586"/>
                      </a:lnTo>
                      <a:cubicBezTo>
                        <a:pt x="40052" y="22586"/>
                        <a:pt x="42230" y="24769"/>
                        <a:pt x="42230" y="27521"/>
                      </a:cubicBezTo>
                      <a:cubicBezTo>
                        <a:pt x="42230" y="30273"/>
                        <a:pt x="40052" y="32456"/>
                        <a:pt x="37306" y="32456"/>
                      </a:cubicBezTo>
                      <a:lnTo>
                        <a:pt x="26418" y="32456"/>
                      </a:lnTo>
                      <a:lnTo>
                        <a:pt x="26418" y="72599"/>
                      </a:lnTo>
                      <a:cubicBezTo>
                        <a:pt x="26323" y="75921"/>
                        <a:pt x="23956" y="78578"/>
                        <a:pt x="20452" y="78578"/>
                      </a:cubicBezTo>
                      <a:close/>
                    </a:path>
                  </a:pathLst>
                </a:custGeom>
                <a:solidFill>
                  <a:srgbClr val="FFFFFF"/>
                </a:solidFill>
                <a:ln w="9469" cap="flat">
                  <a:noFill/>
                  <a:prstDash val="solid"/>
                  <a:miter/>
                </a:ln>
              </p:spPr>
              <p:txBody>
                <a:bodyPr rtlCol="0" anchor="ctr"/>
                <a:lstStyle/>
                <a:p>
                  <a:endParaRPr lang="fr-FR" sz="1800"/>
                </a:p>
              </p:txBody>
            </p:sp>
            <p:sp>
              <p:nvSpPr>
                <p:cNvPr id="93" name="Forme libre 92">
                  <a:extLst>
                    <a:ext uri="{FF2B5EF4-FFF2-40B4-BE49-F238E27FC236}">
                      <a16:creationId xmlns:a16="http://schemas.microsoft.com/office/drawing/2014/main" id="{1D1B242C-F926-4740-9EE4-D1BFBA208BFE}"/>
                    </a:ext>
                  </a:extLst>
                </p:cNvPr>
                <p:cNvSpPr/>
                <p:nvPr/>
              </p:nvSpPr>
              <p:spPr>
                <a:xfrm>
                  <a:off x="6632019" y="3500935"/>
                  <a:ext cx="54444" cy="85316"/>
                </a:xfrm>
                <a:custGeom>
                  <a:avLst/>
                  <a:gdLst>
                    <a:gd name="connsiteX0" fmla="*/ 54445 w 54444"/>
                    <a:gd name="connsiteY0" fmla="*/ 56466 h 85316"/>
                    <a:gd name="connsiteX1" fmla="*/ 49900 w 54444"/>
                    <a:gd name="connsiteY1" fmla="*/ 60547 h 85316"/>
                    <a:gd name="connsiteX2" fmla="*/ 12214 w 54444"/>
                    <a:gd name="connsiteY2" fmla="*/ 60547 h 85316"/>
                    <a:gd name="connsiteX3" fmla="*/ 29258 w 54444"/>
                    <a:gd name="connsiteY3" fmla="*/ 75826 h 85316"/>
                    <a:gd name="connsiteX4" fmla="*/ 43934 w 54444"/>
                    <a:gd name="connsiteY4" fmla="*/ 69657 h 85316"/>
                    <a:gd name="connsiteX5" fmla="*/ 47817 w 54444"/>
                    <a:gd name="connsiteY5" fmla="*/ 67759 h 85316"/>
                    <a:gd name="connsiteX6" fmla="*/ 52740 w 54444"/>
                    <a:gd name="connsiteY6" fmla="*/ 72694 h 85316"/>
                    <a:gd name="connsiteX7" fmla="*/ 51225 w 54444"/>
                    <a:gd name="connsiteY7" fmla="*/ 76111 h 85316"/>
                    <a:gd name="connsiteX8" fmla="*/ 28785 w 54444"/>
                    <a:gd name="connsiteY8" fmla="*/ 85316 h 85316"/>
                    <a:gd name="connsiteX9" fmla="*/ 0 w 54444"/>
                    <a:gd name="connsiteY9" fmla="*/ 56371 h 85316"/>
                    <a:gd name="connsiteX10" fmla="*/ 28311 w 54444"/>
                    <a:gd name="connsiteY10" fmla="*/ 27426 h 85316"/>
                    <a:gd name="connsiteX11" fmla="*/ 54445 w 54444"/>
                    <a:gd name="connsiteY11" fmla="*/ 56466 h 85316"/>
                    <a:gd name="connsiteX12" fmla="*/ 28217 w 54444"/>
                    <a:gd name="connsiteY12" fmla="*/ 36822 h 85316"/>
                    <a:gd name="connsiteX13" fmla="*/ 12404 w 54444"/>
                    <a:gd name="connsiteY13" fmla="*/ 50867 h 85316"/>
                    <a:gd name="connsiteX14" fmla="*/ 43461 w 54444"/>
                    <a:gd name="connsiteY14" fmla="*/ 50867 h 85316"/>
                    <a:gd name="connsiteX15" fmla="*/ 28217 w 54444"/>
                    <a:gd name="connsiteY15" fmla="*/ 36822 h 85316"/>
                    <a:gd name="connsiteX16" fmla="*/ 21873 w 54444"/>
                    <a:gd name="connsiteY16" fmla="*/ 11958 h 85316"/>
                    <a:gd name="connsiteX17" fmla="*/ 28974 w 54444"/>
                    <a:gd name="connsiteY17" fmla="*/ 2183 h 85316"/>
                    <a:gd name="connsiteX18" fmla="*/ 33046 w 54444"/>
                    <a:gd name="connsiteY18" fmla="*/ 0 h 85316"/>
                    <a:gd name="connsiteX19" fmla="*/ 37969 w 54444"/>
                    <a:gd name="connsiteY19" fmla="*/ 4650 h 85316"/>
                    <a:gd name="connsiteX20" fmla="*/ 36738 w 54444"/>
                    <a:gd name="connsiteY20" fmla="*/ 7972 h 85316"/>
                    <a:gd name="connsiteX21" fmla="*/ 29826 w 54444"/>
                    <a:gd name="connsiteY21" fmla="*/ 17462 h 85316"/>
                    <a:gd name="connsiteX22" fmla="*/ 25565 w 54444"/>
                    <a:gd name="connsiteY22" fmla="*/ 19739 h 85316"/>
                    <a:gd name="connsiteX23" fmla="*/ 20736 w 54444"/>
                    <a:gd name="connsiteY23" fmla="*/ 15089 h 85316"/>
                    <a:gd name="connsiteX24" fmla="*/ 21873 w 54444"/>
                    <a:gd name="connsiteY24" fmla="*/ 11958 h 85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4444" h="85316">
                      <a:moveTo>
                        <a:pt x="54445" y="56466"/>
                      </a:moveTo>
                      <a:cubicBezTo>
                        <a:pt x="54445" y="58459"/>
                        <a:pt x="53308" y="60547"/>
                        <a:pt x="49900" y="60547"/>
                      </a:cubicBezTo>
                      <a:lnTo>
                        <a:pt x="12214" y="60547"/>
                      </a:lnTo>
                      <a:cubicBezTo>
                        <a:pt x="12877" y="69278"/>
                        <a:pt x="18748" y="75826"/>
                        <a:pt x="29258" y="75826"/>
                      </a:cubicBezTo>
                      <a:cubicBezTo>
                        <a:pt x="35791" y="75826"/>
                        <a:pt x="39768" y="73548"/>
                        <a:pt x="43934" y="69657"/>
                      </a:cubicBezTo>
                      <a:cubicBezTo>
                        <a:pt x="44976" y="68613"/>
                        <a:pt x="46302" y="67759"/>
                        <a:pt x="47817" y="67759"/>
                      </a:cubicBezTo>
                      <a:cubicBezTo>
                        <a:pt x="50468" y="67759"/>
                        <a:pt x="52740" y="69657"/>
                        <a:pt x="52740" y="72694"/>
                      </a:cubicBezTo>
                      <a:cubicBezTo>
                        <a:pt x="52740" y="73928"/>
                        <a:pt x="52078" y="75067"/>
                        <a:pt x="51225" y="76111"/>
                      </a:cubicBezTo>
                      <a:cubicBezTo>
                        <a:pt x="46396" y="81710"/>
                        <a:pt x="37875" y="85316"/>
                        <a:pt x="28785" y="85316"/>
                      </a:cubicBezTo>
                      <a:cubicBezTo>
                        <a:pt x="9942" y="85316"/>
                        <a:pt x="0" y="72125"/>
                        <a:pt x="0" y="56371"/>
                      </a:cubicBezTo>
                      <a:cubicBezTo>
                        <a:pt x="0" y="39764"/>
                        <a:pt x="12025" y="27426"/>
                        <a:pt x="28311" y="27426"/>
                      </a:cubicBezTo>
                      <a:cubicBezTo>
                        <a:pt x="44124" y="27331"/>
                        <a:pt x="54445" y="40238"/>
                        <a:pt x="54445" y="56466"/>
                      </a:cubicBezTo>
                      <a:close/>
                      <a:moveTo>
                        <a:pt x="28217" y="36822"/>
                      </a:moveTo>
                      <a:cubicBezTo>
                        <a:pt x="19505" y="36822"/>
                        <a:pt x="13540" y="42990"/>
                        <a:pt x="12404" y="50867"/>
                      </a:cubicBezTo>
                      <a:lnTo>
                        <a:pt x="43461" y="50867"/>
                      </a:lnTo>
                      <a:cubicBezTo>
                        <a:pt x="42419" y="43275"/>
                        <a:pt x="36833" y="36822"/>
                        <a:pt x="28217" y="36822"/>
                      </a:cubicBezTo>
                      <a:close/>
                      <a:moveTo>
                        <a:pt x="21873" y="11958"/>
                      </a:moveTo>
                      <a:lnTo>
                        <a:pt x="28974" y="2183"/>
                      </a:lnTo>
                      <a:cubicBezTo>
                        <a:pt x="30016" y="759"/>
                        <a:pt x="31152" y="0"/>
                        <a:pt x="33046" y="0"/>
                      </a:cubicBezTo>
                      <a:cubicBezTo>
                        <a:pt x="35697" y="0"/>
                        <a:pt x="37969" y="1803"/>
                        <a:pt x="37969" y="4650"/>
                      </a:cubicBezTo>
                      <a:cubicBezTo>
                        <a:pt x="37969" y="6074"/>
                        <a:pt x="37306" y="7212"/>
                        <a:pt x="36738" y="7972"/>
                      </a:cubicBezTo>
                      <a:lnTo>
                        <a:pt x="29826" y="17462"/>
                      </a:lnTo>
                      <a:cubicBezTo>
                        <a:pt x="28785" y="18885"/>
                        <a:pt x="27459" y="19739"/>
                        <a:pt x="25565" y="19739"/>
                      </a:cubicBezTo>
                      <a:cubicBezTo>
                        <a:pt x="22914" y="19739"/>
                        <a:pt x="20736" y="17462"/>
                        <a:pt x="20736" y="15089"/>
                      </a:cubicBezTo>
                      <a:cubicBezTo>
                        <a:pt x="20642" y="13950"/>
                        <a:pt x="21304" y="12717"/>
                        <a:pt x="21873" y="11958"/>
                      </a:cubicBezTo>
                      <a:close/>
                    </a:path>
                  </a:pathLst>
                </a:custGeom>
                <a:solidFill>
                  <a:srgbClr val="FFFFFF"/>
                </a:solidFill>
                <a:ln w="9469" cap="flat">
                  <a:noFill/>
                  <a:prstDash val="solid"/>
                  <a:miter/>
                </a:ln>
              </p:spPr>
              <p:txBody>
                <a:bodyPr rtlCol="0" anchor="ctr"/>
                <a:lstStyle/>
                <a:p>
                  <a:endParaRPr lang="fr-FR" sz="1800"/>
                </a:p>
              </p:txBody>
            </p:sp>
          </p:grpSp>
          <p:grpSp>
            <p:nvGrpSpPr>
              <p:cNvPr id="59" name="Graphique 7">
                <a:extLst>
                  <a:ext uri="{FF2B5EF4-FFF2-40B4-BE49-F238E27FC236}">
                    <a16:creationId xmlns:a16="http://schemas.microsoft.com/office/drawing/2014/main" id="{5FF13921-1635-A94C-A611-AE73FB6C44B1}"/>
                  </a:ext>
                </a:extLst>
              </p:cNvPr>
              <p:cNvGrpSpPr/>
              <p:nvPr/>
            </p:nvGrpSpPr>
            <p:grpSpPr>
              <a:xfrm>
                <a:off x="5460086" y="3161853"/>
                <a:ext cx="536871" cy="538089"/>
                <a:chOff x="5460086" y="3161853"/>
                <a:chExt cx="536871" cy="538089"/>
              </a:xfrm>
            </p:grpSpPr>
            <p:sp>
              <p:nvSpPr>
                <p:cNvPr id="60" name="Forme libre 59">
                  <a:extLst>
                    <a:ext uri="{FF2B5EF4-FFF2-40B4-BE49-F238E27FC236}">
                      <a16:creationId xmlns:a16="http://schemas.microsoft.com/office/drawing/2014/main" id="{BC480E8B-8E1B-0043-9ACB-97774C687D74}"/>
                    </a:ext>
                  </a:extLst>
                </p:cNvPr>
                <p:cNvSpPr/>
                <p:nvPr/>
              </p:nvSpPr>
              <p:spPr>
                <a:xfrm>
                  <a:off x="5460086" y="3161853"/>
                  <a:ext cx="536871" cy="538089"/>
                </a:xfrm>
                <a:custGeom>
                  <a:avLst/>
                  <a:gdLst>
                    <a:gd name="connsiteX0" fmla="*/ 268436 w 536871"/>
                    <a:gd name="connsiteY0" fmla="*/ 0 h 538089"/>
                    <a:gd name="connsiteX1" fmla="*/ 0 w 536871"/>
                    <a:gd name="connsiteY1" fmla="*/ 269045 h 538089"/>
                    <a:gd name="connsiteX2" fmla="*/ 268436 w 536871"/>
                    <a:gd name="connsiteY2" fmla="*/ 538089 h 538089"/>
                    <a:gd name="connsiteX3" fmla="*/ 536872 w 536871"/>
                    <a:gd name="connsiteY3" fmla="*/ 269045 h 538089"/>
                    <a:gd name="connsiteX4" fmla="*/ 268436 w 536871"/>
                    <a:gd name="connsiteY4" fmla="*/ 0 h 5380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6871" h="538089">
                      <a:moveTo>
                        <a:pt x="268436" y="0"/>
                      </a:moveTo>
                      <a:cubicBezTo>
                        <a:pt x="120157" y="0"/>
                        <a:pt x="0" y="120430"/>
                        <a:pt x="0" y="269045"/>
                      </a:cubicBezTo>
                      <a:cubicBezTo>
                        <a:pt x="0" y="417660"/>
                        <a:pt x="120157" y="538089"/>
                        <a:pt x="268436" y="538089"/>
                      </a:cubicBezTo>
                      <a:cubicBezTo>
                        <a:pt x="416715" y="538089"/>
                        <a:pt x="536872" y="417660"/>
                        <a:pt x="536872" y="269045"/>
                      </a:cubicBezTo>
                      <a:cubicBezTo>
                        <a:pt x="536872" y="120430"/>
                        <a:pt x="416715" y="0"/>
                        <a:pt x="268436" y="0"/>
                      </a:cubicBezTo>
                      <a:close/>
                    </a:path>
                  </a:pathLst>
                </a:custGeom>
                <a:solidFill>
                  <a:srgbClr val="FFFFFF"/>
                </a:solidFill>
                <a:ln w="9469" cap="flat">
                  <a:noFill/>
                  <a:prstDash val="solid"/>
                  <a:miter/>
                </a:ln>
              </p:spPr>
              <p:txBody>
                <a:bodyPr rtlCol="0" anchor="ctr"/>
                <a:lstStyle/>
                <a:p>
                  <a:endParaRPr lang="fr-FR" sz="1800"/>
                </a:p>
              </p:txBody>
            </p:sp>
            <p:sp>
              <p:nvSpPr>
                <p:cNvPr id="61" name="Forme libre 60">
                  <a:extLst>
                    <a:ext uri="{FF2B5EF4-FFF2-40B4-BE49-F238E27FC236}">
                      <a16:creationId xmlns:a16="http://schemas.microsoft.com/office/drawing/2014/main" id="{62CC336E-C32A-144A-AD2D-81116BEF3687}"/>
                    </a:ext>
                  </a:extLst>
                </p:cNvPr>
                <p:cNvSpPr/>
                <p:nvPr/>
              </p:nvSpPr>
              <p:spPr>
                <a:xfrm>
                  <a:off x="5570963" y="3337800"/>
                  <a:ext cx="329605" cy="164653"/>
                </a:xfrm>
                <a:custGeom>
                  <a:avLst/>
                  <a:gdLst>
                    <a:gd name="connsiteX0" fmla="*/ 315022 w 329605"/>
                    <a:gd name="connsiteY0" fmla="*/ 141403 h 164653"/>
                    <a:gd name="connsiteX1" fmla="*/ 272413 w 329605"/>
                    <a:gd name="connsiteY1" fmla="*/ 141403 h 164653"/>
                    <a:gd name="connsiteX2" fmla="*/ 237000 w 329605"/>
                    <a:gd name="connsiteY2" fmla="*/ 104581 h 164653"/>
                    <a:gd name="connsiteX3" fmla="*/ 317389 w 329605"/>
                    <a:gd name="connsiteY3" fmla="*/ 104581 h 164653"/>
                    <a:gd name="connsiteX4" fmla="*/ 329603 w 329605"/>
                    <a:gd name="connsiteY4" fmla="*/ 91485 h 164653"/>
                    <a:gd name="connsiteX5" fmla="*/ 271750 w 329605"/>
                    <a:gd name="connsiteY5" fmla="*/ 31222 h 164653"/>
                    <a:gd name="connsiteX6" fmla="*/ 213707 w 329605"/>
                    <a:gd name="connsiteY6" fmla="*/ 81805 h 164653"/>
                    <a:gd name="connsiteX7" fmla="*/ 169773 w 329605"/>
                    <a:gd name="connsiteY7" fmla="*/ 81805 h 164653"/>
                    <a:gd name="connsiteX8" fmla="*/ 169773 w 329605"/>
                    <a:gd name="connsiteY8" fmla="*/ 42516 h 164653"/>
                    <a:gd name="connsiteX9" fmla="*/ 158221 w 329605"/>
                    <a:gd name="connsiteY9" fmla="*/ 31128 h 164653"/>
                    <a:gd name="connsiteX10" fmla="*/ 146669 w 329605"/>
                    <a:gd name="connsiteY10" fmla="*/ 42516 h 164653"/>
                    <a:gd name="connsiteX11" fmla="*/ 146669 w 329605"/>
                    <a:gd name="connsiteY11" fmla="*/ 81805 h 164653"/>
                    <a:gd name="connsiteX12" fmla="*/ 98663 w 329605"/>
                    <a:gd name="connsiteY12" fmla="*/ 81805 h 164653"/>
                    <a:gd name="connsiteX13" fmla="*/ 108889 w 329605"/>
                    <a:gd name="connsiteY13" fmla="*/ 52291 h 164653"/>
                    <a:gd name="connsiteX14" fmla="*/ 56717 w 329605"/>
                    <a:gd name="connsiteY14" fmla="*/ 0 h 164653"/>
                    <a:gd name="connsiteX15" fmla="*/ 11362 w 329605"/>
                    <a:gd name="connsiteY15" fmla="*/ 0 h 164653"/>
                    <a:gd name="connsiteX16" fmla="*/ 0 w 329605"/>
                    <a:gd name="connsiteY16" fmla="*/ 11388 h 164653"/>
                    <a:gd name="connsiteX17" fmla="*/ 0 w 329605"/>
                    <a:gd name="connsiteY17" fmla="*/ 153265 h 164653"/>
                    <a:gd name="connsiteX18" fmla="*/ 11362 w 329605"/>
                    <a:gd name="connsiteY18" fmla="*/ 164653 h 164653"/>
                    <a:gd name="connsiteX19" fmla="*/ 22725 w 329605"/>
                    <a:gd name="connsiteY19" fmla="*/ 153265 h 164653"/>
                    <a:gd name="connsiteX20" fmla="*/ 22725 w 329605"/>
                    <a:gd name="connsiteY20" fmla="*/ 104581 h 164653"/>
                    <a:gd name="connsiteX21" fmla="*/ 65239 w 329605"/>
                    <a:gd name="connsiteY21" fmla="*/ 104581 h 164653"/>
                    <a:gd name="connsiteX22" fmla="*/ 105102 w 329605"/>
                    <a:gd name="connsiteY22" fmla="*/ 159908 h 164653"/>
                    <a:gd name="connsiteX23" fmla="*/ 114381 w 329605"/>
                    <a:gd name="connsiteY23" fmla="*/ 164653 h 164653"/>
                    <a:gd name="connsiteX24" fmla="*/ 121009 w 329605"/>
                    <a:gd name="connsiteY24" fmla="*/ 162471 h 164653"/>
                    <a:gd name="connsiteX25" fmla="*/ 123566 w 329605"/>
                    <a:gd name="connsiteY25" fmla="*/ 146622 h 164653"/>
                    <a:gd name="connsiteX26" fmla="*/ 93266 w 329605"/>
                    <a:gd name="connsiteY26" fmla="*/ 104676 h 164653"/>
                    <a:gd name="connsiteX27" fmla="*/ 146669 w 329605"/>
                    <a:gd name="connsiteY27" fmla="*/ 104676 h 164653"/>
                    <a:gd name="connsiteX28" fmla="*/ 146669 w 329605"/>
                    <a:gd name="connsiteY28" fmla="*/ 131438 h 164653"/>
                    <a:gd name="connsiteX29" fmla="*/ 179715 w 329605"/>
                    <a:gd name="connsiteY29" fmla="*/ 164559 h 164653"/>
                    <a:gd name="connsiteX30" fmla="*/ 186532 w 329605"/>
                    <a:gd name="connsiteY30" fmla="*/ 164559 h 164653"/>
                    <a:gd name="connsiteX31" fmla="*/ 197989 w 329605"/>
                    <a:gd name="connsiteY31" fmla="*/ 153075 h 164653"/>
                    <a:gd name="connsiteX32" fmla="*/ 186532 w 329605"/>
                    <a:gd name="connsiteY32" fmla="*/ 141498 h 164653"/>
                    <a:gd name="connsiteX33" fmla="*/ 179715 w 329605"/>
                    <a:gd name="connsiteY33" fmla="*/ 141498 h 164653"/>
                    <a:gd name="connsiteX34" fmla="*/ 169867 w 329605"/>
                    <a:gd name="connsiteY34" fmla="*/ 130869 h 164653"/>
                    <a:gd name="connsiteX35" fmla="*/ 169867 w 329605"/>
                    <a:gd name="connsiteY35" fmla="*/ 104676 h 164653"/>
                    <a:gd name="connsiteX36" fmla="*/ 213328 w 329605"/>
                    <a:gd name="connsiteY36" fmla="*/ 104676 h 164653"/>
                    <a:gd name="connsiteX37" fmla="*/ 272129 w 329605"/>
                    <a:gd name="connsiteY37" fmla="*/ 164559 h 164653"/>
                    <a:gd name="connsiteX38" fmla="*/ 314643 w 329605"/>
                    <a:gd name="connsiteY38" fmla="*/ 164559 h 164653"/>
                    <a:gd name="connsiteX39" fmla="*/ 326384 w 329605"/>
                    <a:gd name="connsiteY39" fmla="*/ 153075 h 164653"/>
                    <a:gd name="connsiteX40" fmla="*/ 315022 w 329605"/>
                    <a:gd name="connsiteY40" fmla="*/ 141403 h 164653"/>
                    <a:gd name="connsiteX41" fmla="*/ 271750 w 329605"/>
                    <a:gd name="connsiteY41" fmla="*/ 54189 h 164653"/>
                    <a:gd name="connsiteX42" fmla="*/ 306405 w 329605"/>
                    <a:gd name="connsiteY42" fmla="*/ 81900 h 164653"/>
                    <a:gd name="connsiteX43" fmla="*/ 237852 w 329605"/>
                    <a:gd name="connsiteY43" fmla="*/ 81900 h 164653"/>
                    <a:gd name="connsiteX44" fmla="*/ 271750 w 329605"/>
                    <a:gd name="connsiteY44" fmla="*/ 54189 h 164653"/>
                    <a:gd name="connsiteX45" fmla="*/ 56907 w 329605"/>
                    <a:gd name="connsiteY45" fmla="*/ 81900 h 164653"/>
                    <a:gd name="connsiteX46" fmla="*/ 23009 w 329605"/>
                    <a:gd name="connsiteY46" fmla="*/ 81900 h 164653"/>
                    <a:gd name="connsiteX47" fmla="*/ 23009 w 329605"/>
                    <a:gd name="connsiteY47" fmla="*/ 22871 h 164653"/>
                    <a:gd name="connsiteX48" fmla="*/ 56907 w 329605"/>
                    <a:gd name="connsiteY48" fmla="*/ 22871 h 164653"/>
                    <a:gd name="connsiteX49" fmla="*/ 86354 w 329605"/>
                    <a:gd name="connsiteY49" fmla="*/ 52385 h 164653"/>
                    <a:gd name="connsiteX50" fmla="*/ 56907 w 329605"/>
                    <a:gd name="connsiteY50" fmla="*/ 81900 h 164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29605" h="164653">
                      <a:moveTo>
                        <a:pt x="315022" y="141403"/>
                      </a:moveTo>
                      <a:lnTo>
                        <a:pt x="272413" y="141403"/>
                      </a:lnTo>
                      <a:cubicBezTo>
                        <a:pt x="252623" y="141403"/>
                        <a:pt x="237000" y="126124"/>
                        <a:pt x="237000" y="104581"/>
                      </a:cubicBezTo>
                      <a:lnTo>
                        <a:pt x="317389" y="104581"/>
                      </a:lnTo>
                      <a:cubicBezTo>
                        <a:pt x="324017" y="104581"/>
                        <a:pt x="329603" y="98318"/>
                        <a:pt x="329603" y="91485"/>
                      </a:cubicBezTo>
                      <a:cubicBezTo>
                        <a:pt x="329887" y="56466"/>
                        <a:pt x="303659" y="31222"/>
                        <a:pt x="271750" y="31222"/>
                      </a:cubicBezTo>
                      <a:cubicBezTo>
                        <a:pt x="242397" y="31222"/>
                        <a:pt x="217400" y="53429"/>
                        <a:pt x="213707" y="81805"/>
                      </a:cubicBezTo>
                      <a:lnTo>
                        <a:pt x="169773" y="81805"/>
                      </a:lnTo>
                      <a:lnTo>
                        <a:pt x="169773" y="42516"/>
                      </a:lnTo>
                      <a:cubicBezTo>
                        <a:pt x="169773" y="36252"/>
                        <a:pt x="164470" y="31128"/>
                        <a:pt x="158221" y="31128"/>
                      </a:cubicBezTo>
                      <a:cubicBezTo>
                        <a:pt x="151877" y="31128"/>
                        <a:pt x="146669" y="36252"/>
                        <a:pt x="146669" y="42516"/>
                      </a:cubicBezTo>
                      <a:lnTo>
                        <a:pt x="146669" y="81805"/>
                      </a:lnTo>
                      <a:lnTo>
                        <a:pt x="98663" y="81805"/>
                      </a:lnTo>
                      <a:cubicBezTo>
                        <a:pt x="105007" y="74308"/>
                        <a:pt x="108889" y="63204"/>
                        <a:pt x="108889" y="52291"/>
                      </a:cubicBezTo>
                      <a:cubicBezTo>
                        <a:pt x="108889" y="23441"/>
                        <a:pt x="85502" y="0"/>
                        <a:pt x="56717" y="0"/>
                      </a:cubicBezTo>
                      <a:lnTo>
                        <a:pt x="11362" y="0"/>
                      </a:lnTo>
                      <a:cubicBezTo>
                        <a:pt x="5113" y="0"/>
                        <a:pt x="0" y="5030"/>
                        <a:pt x="0" y="11388"/>
                      </a:cubicBezTo>
                      <a:lnTo>
                        <a:pt x="0" y="153265"/>
                      </a:lnTo>
                      <a:cubicBezTo>
                        <a:pt x="0" y="159529"/>
                        <a:pt x="5113" y="164653"/>
                        <a:pt x="11362" y="164653"/>
                      </a:cubicBezTo>
                      <a:cubicBezTo>
                        <a:pt x="17612" y="164653"/>
                        <a:pt x="22725" y="159624"/>
                        <a:pt x="22725" y="153265"/>
                      </a:cubicBezTo>
                      <a:lnTo>
                        <a:pt x="22725" y="104581"/>
                      </a:lnTo>
                      <a:lnTo>
                        <a:pt x="65239" y="104581"/>
                      </a:lnTo>
                      <a:lnTo>
                        <a:pt x="105102" y="159908"/>
                      </a:lnTo>
                      <a:cubicBezTo>
                        <a:pt x="107374" y="162945"/>
                        <a:pt x="110783" y="164653"/>
                        <a:pt x="114381" y="164653"/>
                      </a:cubicBezTo>
                      <a:cubicBezTo>
                        <a:pt x="116654" y="164653"/>
                        <a:pt x="119021" y="163989"/>
                        <a:pt x="121009" y="162471"/>
                      </a:cubicBezTo>
                      <a:cubicBezTo>
                        <a:pt x="126122" y="158770"/>
                        <a:pt x="127259" y="151652"/>
                        <a:pt x="123566" y="146622"/>
                      </a:cubicBezTo>
                      <a:lnTo>
                        <a:pt x="93266" y="104676"/>
                      </a:lnTo>
                      <a:lnTo>
                        <a:pt x="146669" y="104676"/>
                      </a:lnTo>
                      <a:cubicBezTo>
                        <a:pt x="146669" y="107523"/>
                        <a:pt x="146669" y="131438"/>
                        <a:pt x="146669" y="131438"/>
                      </a:cubicBezTo>
                      <a:cubicBezTo>
                        <a:pt x="146669" y="151083"/>
                        <a:pt x="160967" y="164559"/>
                        <a:pt x="179715" y="164559"/>
                      </a:cubicBezTo>
                      <a:lnTo>
                        <a:pt x="186532" y="164559"/>
                      </a:lnTo>
                      <a:cubicBezTo>
                        <a:pt x="192876" y="164559"/>
                        <a:pt x="197989" y="159339"/>
                        <a:pt x="197989" y="153075"/>
                      </a:cubicBezTo>
                      <a:cubicBezTo>
                        <a:pt x="197989" y="146717"/>
                        <a:pt x="192876" y="141498"/>
                        <a:pt x="186532" y="141498"/>
                      </a:cubicBezTo>
                      <a:lnTo>
                        <a:pt x="179715" y="141498"/>
                      </a:lnTo>
                      <a:cubicBezTo>
                        <a:pt x="174223" y="141498"/>
                        <a:pt x="169867" y="136847"/>
                        <a:pt x="169867" y="130869"/>
                      </a:cubicBezTo>
                      <a:lnTo>
                        <a:pt x="169867" y="104676"/>
                      </a:lnTo>
                      <a:lnTo>
                        <a:pt x="213328" y="104676"/>
                      </a:lnTo>
                      <a:cubicBezTo>
                        <a:pt x="213328" y="138651"/>
                        <a:pt x="239935" y="164559"/>
                        <a:pt x="272129" y="164559"/>
                      </a:cubicBezTo>
                      <a:lnTo>
                        <a:pt x="314643" y="164559"/>
                      </a:lnTo>
                      <a:cubicBezTo>
                        <a:pt x="320987" y="164559"/>
                        <a:pt x="326384" y="159339"/>
                        <a:pt x="326384" y="153075"/>
                      </a:cubicBezTo>
                      <a:cubicBezTo>
                        <a:pt x="326479" y="146622"/>
                        <a:pt x="321366" y="141403"/>
                        <a:pt x="315022" y="141403"/>
                      </a:cubicBezTo>
                      <a:close/>
                      <a:moveTo>
                        <a:pt x="271750" y="54189"/>
                      </a:moveTo>
                      <a:cubicBezTo>
                        <a:pt x="288509" y="54189"/>
                        <a:pt x="303943" y="65956"/>
                        <a:pt x="306405" y="81900"/>
                      </a:cubicBezTo>
                      <a:lnTo>
                        <a:pt x="237852" y="81900"/>
                      </a:lnTo>
                      <a:cubicBezTo>
                        <a:pt x="240503" y="66810"/>
                        <a:pt x="254990" y="54189"/>
                        <a:pt x="271750" y="54189"/>
                      </a:cubicBezTo>
                      <a:close/>
                      <a:moveTo>
                        <a:pt x="56907" y="81900"/>
                      </a:moveTo>
                      <a:lnTo>
                        <a:pt x="23009" y="81900"/>
                      </a:lnTo>
                      <a:lnTo>
                        <a:pt x="23009" y="22871"/>
                      </a:lnTo>
                      <a:lnTo>
                        <a:pt x="56907" y="22871"/>
                      </a:lnTo>
                      <a:cubicBezTo>
                        <a:pt x="73193" y="22871"/>
                        <a:pt x="86354" y="36062"/>
                        <a:pt x="86354" y="52385"/>
                      </a:cubicBezTo>
                      <a:cubicBezTo>
                        <a:pt x="86354" y="68613"/>
                        <a:pt x="73193" y="81900"/>
                        <a:pt x="56907" y="81900"/>
                      </a:cubicBezTo>
                      <a:close/>
                    </a:path>
                  </a:pathLst>
                </a:custGeom>
                <a:solidFill>
                  <a:srgbClr val="00A6DE"/>
                </a:solidFill>
                <a:ln w="9469" cap="flat">
                  <a:noFill/>
                  <a:prstDash val="solid"/>
                  <a:miter/>
                </a:ln>
              </p:spPr>
              <p:txBody>
                <a:bodyPr rtlCol="0" anchor="ctr"/>
                <a:lstStyle/>
                <a:p>
                  <a:endParaRPr lang="fr-FR" sz="1800"/>
                </a:p>
              </p:txBody>
            </p:sp>
          </p:grpSp>
        </p:grpSp>
      </p:grpSp>
      <p:sp>
        <p:nvSpPr>
          <p:cNvPr id="94" name="Espace réservé de la date 3">
            <a:extLst>
              <a:ext uri="{FF2B5EF4-FFF2-40B4-BE49-F238E27FC236}">
                <a16:creationId xmlns:a16="http://schemas.microsoft.com/office/drawing/2014/main" id="{256D6BB3-17D8-1F49-B1CE-17F1C7FC01E9}"/>
              </a:ext>
            </a:extLst>
          </p:cNvPr>
          <p:cNvSpPr>
            <a:spLocks noGrp="1"/>
          </p:cNvSpPr>
          <p:nvPr>
            <p:ph type="dt" sz="half" idx="10"/>
          </p:nvPr>
        </p:nvSpPr>
        <p:spPr>
          <a:xfrm>
            <a:off x="492677" y="4413250"/>
            <a:ext cx="5905500" cy="365125"/>
          </a:xfrm>
          <a:prstGeom prst="rect">
            <a:avLst/>
          </a:prstGeom>
        </p:spPr>
        <p:txBody>
          <a:bodyPr lIns="0" anchor="t"/>
          <a:lstStyle>
            <a:lvl1pPr>
              <a:defRPr sz="2000">
                <a:solidFill>
                  <a:schemeClr val="bg1"/>
                </a:solidFill>
                <a:latin typeface="+mj-lt"/>
              </a:defRPr>
            </a:lvl1pPr>
          </a:lstStyle>
          <a:p>
            <a:endParaRPr lang="fr-FR"/>
          </a:p>
        </p:txBody>
      </p:sp>
      <p:sp>
        <p:nvSpPr>
          <p:cNvPr id="95" name="Espace réservé du texte 51">
            <a:extLst>
              <a:ext uri="{FF2B5EF4-FFF2-40B4-BE49-F238E27FC236}">
                <a16:creationId xmlns:a16="http://schemas.microsoft.com/office/drawing/2014/main" id="{8B29F888-D84E-3343-A71C-B5EC8489450B}"/>
              </a:ext>
            </a:extLst>
          </p:cNvPr>
          <p:cNvSpPr>
            <a:spLocks noGrp="1"/>
          </p:cNvSpPr>
          <p:nvPr>
            <p:ph type="body" sz="quarter" idx="11" hasCustomPrompt="1"/>
          </p:nvPr>
        </p:nvSpPr>
        <p:spPr>
          <a:xfrm>
            <a:off x="492677" y="2702448"/>
            <a:ext cx="5905500" cy="1674538"/>
          </a:xfrm>
        </p:spPr>
        <p:txBody>
          <a:bodyPr anchor="b">
            <a:normAutofit/>
          </a:bodyPr>
          <a:lstStyle>
            <a:lvl1pPr marL="0" indent="0">
              <a:buNone/>
              <a:defRPr sz="4000" b="1" i="0">
                <a:solidFill>
                  <a:schemeClr val="bg1"/>
                </a:solidFill>
                <a:latin typeface="Arial Black" panose="020B0604020202020204" pitchFamily="34" charset="0"/>
                <a:cs typeface="Arial Black" panose="020B0604020202020204" pitchFamily="34" charset="0"/>
              </a:defRPr>
            </a:lvl1pPr>
          </a:lstStyle>
          <a:p>
            <a:pPr lvl="0"/>
            <a:r>
              <a:rPr lang="fr-FR"/>
              <a:t>TITRE DE LA PRÉSENTATION</a:t>
            </a:r>
            <a:br>
              <a:rPr lang="fr-FR"/>
            </a:br>
            <a:r>
              <a:rPr lang="fr-FR"/>
              <a:t>SUR TROIS LIGNES</a:t>
            </a:r>
          </a:p>
        </p:txBody>
      </p:sp>
    </p:spTree>
    <p:extLst>
      <p:ext uri="{BB962C8B-B14F-4D97-AF65-F5344CB8AC3E}">
        <p14:creationId xmlns:p14="http://schemas.microsoft.com/office/powerpoint/2010/main" val="988660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Sommaire_5parties">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1" name="Sous-titre 2">
            <a:extLst>
              <a:ext uri="{FF2B5EF4-FFF2-40B4-BE49-F238E27FC236}">
                <a16:creationId xmlns:a16="http://schemas.microsoft.com/office/drawing/2014/main" id="{47F0F3DC-3806-CB41-AC44-D29344F159E9}"/>
              </a:ext>
            </a:extLst>
          </p:cNvPr>
          <p:cNvSpPr txBox="1">
            <a:spLocks/>
          </p:cNvSpPr>
          <p:nvPr userDrawn="1"/>
        </p:nvSpPr>
        <p:spPr>
          <a:xfrm>
            <a:off x="7352476" y="1201"/>
            <a:ext cx="2484000" cy="6912000"/>
          </a:xfrm>
          <a:prstGeom prst="rect">
            <a:avLst/>
          </a:prstGeom>
          <a:solidFill>
            <a:schemeClr val="accent1">
              <a:alpha val="60000"/>
            </a:schemeClr>
          </a:solidFill>
          <a:ln w="152400">
            <a:solidFill>
              <a:schemeClr val="bg1"/>
            </a:solidFill>
            <a:miter lim="800000"/>
          </a:ln>
        </p:spPr>
        <p:txBody>
          <a:bodyPr vert="horz" lIns="540000" tIns="540000" rIns="360000" bIns="360000" rtlCol="0">
            <a:normAutofit/>
          </a:bodyPr>
          <a:lstStyle>
            <a:lvl1pPr marL="0" indent="0" algn="l" defTabSz="914400" rtl="0" eaLnBrk="1" latinLnBrk="0" hangingPunct="1">
              <a:lnSpc>
                <a:spcPct val="90000"/>
              </a:lnSpc>
              <a:spcBef>
                <a:spcPts val="1000"/>
              </a:spcBef>
              <a:buClr>
                <a:schemeClr val="accent1"/>
              </a:buClr>
              <a:buSzPct val="80000"/>
              <a:buFont typeface="+mj-lt"/>
              <a:buNone/>
              <a:defRPr sz="2600" kern="1200">
                <a:solidFill>
                  <a:schemeClr val="accent2"/>
                </a:solidFill>
                <a:latin typeface="+mj-lt"/>
                <a:ea typeface="+mn-ea"/>
                <a:cs typeface="Calibri" panose="020F0502020204030204" pitchFamily="34" charset="0"/>
              </a:defRPr>
            </a:lvl1pPr>
            <a:lvl2pPr marL="457200" indent="0" algn="ctr" defTabSz="914400" rtl="0" eaLnBrk="1" latinLnBrk="0" hangingPunct="1">
              <a:lnSpc>
                <a:spcPct val="90000"/>
              </a:lnSpc>
              <a:spcBef>
                <a:spcPts val="500"/>
              </a:spcBef>
              <a:buClr>
                <a:schemeClr val="accent1"/>
              </a:buClr>
              <a:buSzPct val="80000"/>
              <a:buFont typeface="Wingdings" pitchFamily="2" charset="2"/>
              <a:buNone/>
              <a:defRPr sz="2000" kern="1200">
                <a:solidFill>
                  <a:schemeClr val="tx1"/>
                </a:solidFill>
                <a:latin typeface="+mj-lt"/>
                <a:ea typeface="+mn-ea"/>
                <a:cs typeface="Calibri" panose="020F0502020204030204" pitchFamily="34" charset="0"/>
              </a:defRPr>
            </a:lvl2pPr>
            <a:lvl3pPr marL="914400" indent="0" algn="ctr" defTabSz="914400" rtl="0" eaLnBrk="1" latinLnBrk="0" hangingPunct="1">
              <a:lnSpc>
                <a:spcPct val="90000"/>
              </a:lnSpc>
              <a:spcBef>
                <a:spcPts val="500"/>
              </a:spcBef>
              <a:buClr>
                <a:schemeClr val="accent1"/>
              </a:buClr>
              <a:buSzPct val="80000"/>
              <a:buFont typeface="Wingdings" pitchFamily="2" charset="2"/>
              <a:buNone/>
              <a:defRPr sz="1800" kern="1200">
                <a:solidFill>
                  <a:schemeClr val="tx1"/>
                </a:solidFill>
                <a:latin typeface="+mj-lt"/>
                <a:ea typeface="+mn-ea"/>
                <a:cs typeface="Calibri" panose="020F0502020204030204" pitchFamily="34" charset="0"/>
              </a:defRPr>
            </a:lvl3pPr>
            <a:lvl4pPr marL="1371600" indent="0" algn="ctr" defTabSz="914400" rtl="0" eaLnBrk="1" latinLnBrk="0" hangingPunct="1">
              <a:lnSpc>
                <a:spcPct val="90000"/>
              </a:lnSpc>
              <a:spcBef>
                <a:spcPts val="500"/>
              </a:spcBef>
              <a:buClr>
                <a:schemeClr val="accent1"/>
              </a:buClr>
              <a:buSzPct val="80000"/>
              <a:buFont typeface="Wingdings" pitchFamily="2" charset="2"/>
              <a:buNone/>
              <a:defRPr sz="1600" kern="1200">
                <a:solidFill>
                  <a:schemeClr val="tx1"/>
                </a:solidFill>
                <a:latin typeface="+mj-lt"/>
                <a:ea typeface="+mn-ea"/>
                <a:cs typeface="Calibri" panose="020F0502020204030204" pitchFamily="34" charset="0"/>
              </a:defRPr>
            </a:lvl4pPr>
            <a:lvl5pPr marL="1828800" indent="0" algn="ctr" defTabSz="914400" rtl="0" eaLnBrk="1" latinLnBrk="0" hangingPunct="1">
              <a:lnSpc>
                <a:spcPct val="90000"/>
              </a:lnSpc>
              <a:spcBef>
                <a:spcPts val="500"/>
              </a:spcBef>
              <a:buClr>
                <a:schemeClr val="accent1"/>
              </a:buClr>
              <a:buSzPct val="80000"/>
              <a:buFont typeface="Wingdings" pitchFamily="2" charset="2"/>
              <a:buNone/>
              <a:defRPr sz="1600" kern="1200">
                <a:solidFill>
                  <a:schemeClr val="tx1"/>
                </a:solidFill>
                <a:latin typeface="+mj-lt"/>
                <a:ea typeface="+mn-ea"/>
                <a:cs typeface="Calibri" panose="020F050202020403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fr-FR" sz="2000">
                <a:solidFill>
                  <a:schemeClr val="bg1"/>
                </a:solidFill>
              </a:rPr>
              <a:t>4.</a:t>
            </a:r>
            <a:br>
              <a:rPr lang="fr-FR" sz="2000">
                <a:solidFill>
                  <a:schemeClr val="bg1"/>
                </a:solidFill>
              </a:rPr>
            </a:br>
            <a:r>
              <a:rPr lang="fr-FR" sz="2000">
                <a:solidFill>
                  <a:schemeClr val="bg1"/>
                </a:solidFill>
              </a:rPr>
              <a:t>Cliquez pour modifier les styles du texte du masque</a:t>
            </a:r>
          </a:p>
        </p:txBody>
      </p:sp>
      <p:sp>
        <p:nvSpPr>
          <p:cNvPr id="52" name="Sous-titre 2">
            <a:extLst>
              <a:ext uri="{FF2B5EF4-FFF2-40B4-BE49-F238E27FC236}">
                <a16:creationId xmlns:a16="http://schemas.microsoft.com/office/drawing/2014/main" id="{80E531F7-2CF3-CE48-8D24-6C278B8B5C09}"/>
              </a:ext>
            </a:extLst>
          </p:cNvPr>
          <p:cNvSpPr txBox="1">
            <a:spLocks/>
          </p:cNvSpPr>
          <p:nvPr userDrawn="1"/>
        </p:nvSpPr>
        <p:spPr>
          <a:xfrm>
            <a:off x="9827662" y="1201"/>
            <a:ext cx="2484000" cy="6912000"/>
          </a:xfrm>
          <a:prstGeom prst="rect">
            <a:avLst/>
          </a:prstGeom>
          <a:solidFill>
            <a:schemeClr val="accent1">
              <a:alpha val="60000"/>
            </a:schemeClr>
          </a:solidFill>
          <a:ln w="152400">
            <a:solidFill>
              <a:schemeClr val="bg1"/>
            </a:solidFill>
            <a:miter lim="800000"/>
          </a:ln>
        </p:spPr>
        <p:txBody>
          <a:bodyPr vert="horz" lIns="540000" tIns="540000" rIns="360000" bIns="360000" rtlCol="0">
            <a:normAutofit/>
          </a:bodyPr>
          <a:lstStyle>
            <a:lvl1pPr marL="0" indent="0" algn="l" defTabSz="914400" rtl="0" eaLnBrk="1" latinLnBrk="0" hangingPunct="1">
              <a:lnSpc>
                <a:spcPct val="90000"/>
              </a:lnSpc>
              <a:spcBef>
                <a:spcPts val="1000"/>
              </a:spcBef>
              <a:buClr>
                <a:schemeClr val="accent1"/>
              </a:buClr>
              <a:buSzPct val="80000"/>
              <a:buFont typeface="+mj-lt"/>
              <a:buNone/>
              <a:defRPr sz="2600" kern="1200">
                <a:solidFill>
                  <a:schemeClr val="accent2"/>
                </a:solidFill>
                <a:latin typeface="+mj-lt"/>
                <a:ea typeface="+mn-ea"/>
                <a:cs typeface="Calibri" panose="020F0502020204030204" pitchFamily="34" charset="0"/>
              </a:defRPr>
            </a:lvl1pPr>
            <a:lvl2pPr marL="457200" indent="0" algn="ctr" defTabSz="914400" rtl="0" eaLnBrk="1" latinLnBrk="0" hangingPunct="1">
              <a:lnSpc>
                <a:spcPct val="90000"/>
              </a:lnSpc>
              <a:spcBef>
                <a:spcPts val="500"/>
              </a:spcBef>
              <a:buClr>
                <a:schemeClr val="accent1"/>
              </a:buClr>
              <a:buSzPct val="80000"/>
              <a:buFont typeface="Wingdings" pitchFamily="2" charset="2"/>
              <a:buNone/>
              <a:defRPr sz="2000" kern="1200">
                <a:solidFill>
                  <a:schemeClr val="tx1"/>
                </a:solidFill>
                <a:latin typeface="+mj-lt"/>
                <a:ea typeface="+mn-ea"/>
                <a:cs typeface="Calibri" panose="020F0502020204030204" pitchFamily="34" charset="0"/>
              </a:defRPr>
            </a:lvl2pPr>
            <a:lvl3pPr marL="914400" indent="0" algn="ctr" defTabSz="914400" rtl="0" eaLnBrk="1" latinLnBrk="0" hangingPunct="1">
              <a:lnSpc>
                <a:spcPct val="90000"/>
              </a:lnSpc>
              <a:spcBef>
                <a:spcPts val="500"/>
              </a:spcBef>
              <a:buClr>
                <a:schemeClr val="accent1"/>
              </a:buClr>
              <a:buSzPct val="80000"/>
              <a:buFont typeface="Wingdings" pitchFamily="2" charset="2"/>
              <a:buNone/>
              <a:defRPr sz="1800" kern="1200">
                <a:solidFill>
                  <a:schemeClr val="tx1"/>
                </a:solidFill>
                <a:latin typeface="+mj-lt"/>
                <a:ea typeface="+mn-ea"/>
                <a:cs typeface="Calibri" panose="020F0502020204030204" pitchFamily="34" charset="0"/>
              </a:defRPr>
            </a:lvl3pPr>
            <a:lvl4pPr marL="1371600" indent="0" algn="ctr" defTabSz="914400" rtl="0" eaLnBrk="1" latinLnBrk="0" hangingPunct="1">
              <a:lnSpc>
                <a:spcPct val="90000"/>
              </a:lnSpc>
              <a:spcBef>
                <a:spcPts val="500"/>
              </a:spcBef>
              <a:buClr>
                <a:schemeClr val="accent1"/>
              </a:buClr>
              <a:buSzPct val="80000"/>
              <a:buFont typeface="Wingdings" pitchFamily="2" charset="2"/>
              <a:buNone/>
              <a:defRPr sz="1600" kern="1200">
                <a:solidFill>
                  <a:schemeClr val="tx1"/>
                </a:solidFill>
                <a:latin typeface="+mj-lt"/>
                <a:ea typeface="+mn-ea"/>
                <a:cs typeface="Calibri" panose="020F0502020204030204" pitchFamily="34" charset="0"/>
              </a:defRPr>
            </a:lvl4pPr>
            <a:lvl5pPr marL="1828800" indent="0" algn="ctr" defTabSz="914400" rtl="0" eaLnBrk="1" latinLnBrk="0" hangingPunct="1">
              <a:lnSpc>
                <a:spcPct val="90000"/>
              </a:lnSpc>
              <a:spcBef>
                <a:spcPts val="500"/>
              </a:spcBef>
              <a:buClr>
                <a:schemeClr val="accent1"/>
              </a:buClr>
              <a:buSzPct val="80000"/>
              <a:buFont typeface="Wingdings" pitchFamily="2" charset="2"/>
              <a:buNone/>
              <a:defRPr sz="1600" kern="1200">
                <a:solidFill>
                  <a:schemeClr val="tx1"/>
                </a:solidFill>
                <a:latin typeface="+mj-lt"/>
                <a:ea typeface="+mn-ea"/>
                <a:cs typeface="Calibri" panose="020F050202020403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fr-FR" sz="2000">
                <a:solidFill>
                  <a:schemeClr val="bg1"/>
                </a:solidFill>
              </a:rPr>
              <a:t>5.</a:t>
            </a:r>
            <a:br>
              <a:rPr lang="fr-FR" sz="2000">
                <a:solidFill>
                  <a:schemeClr val="bg1"/>
                </a:solidFill>
              </a:rPr>
            </a:br>
            <a:r>
              <a:rPr lang="fr-FR" sz="2000">
                <a:solidFill>
                  <a:schemeClr val="bg1"/>
                </a:solidFill>
              </a:rPr>
              <a:t>Cliquez pour modifier les styles du texte du masque</a:t>
            </a:r>
          </a:p>
        </p:txBody>
      </p:sp>
      <p:sp>
        <p:nvSpPr>
          <p:cNvPr id="17" name="Sous-titre 2">
            <a:extLst>
              <a:ext uri="{FF2B5EF4-FFF2-40B4-BE49-F238E27FC236}">
                <a16:creationId xmlns:a16="http://schemas.microsoft.com/office/drawing/2014/main" id="{98A53DF1-E497-F349-B5A2-8ACD5863F197}"/>
              </a:ext>
            </a:extLst>
          </p:cNvPr>
          <p:cNvSpPr txBox="1">
            <a:spLocks/>
          </p:cNvSpPr>
          <p:nvPr userDrawn="1"/>
        </p:nvSpPr>
        <p:spPr>
          <a:xfrm>
            <a:off x="-97662" y="1201"/>
            <a:ext cx="2484000" cy="6912000"/>
          </a:xfrm>
          <a:prstGeom prst="rect">
            <a:avLst/>
          </a:prstGeom>
          <a:solidFill>
            <a:schemeClr val="accent1">
              <a:alpha val="60000"/>
            </a:schemeClr>
          </a:solidFill>
          <a:ln w="152400">
            <a:solidFill>
              <a:schemeClr val="bg1"/>
            </a:solidFill>
            <a:miter lim="800000"/>
          </a:ln>
        </p:spPr>
        <p:txBody>
          <a:bodyPr vert="horz" lIns="540000" tIns="540000" rIns="360000" bIns="360000" rtlCol="0">
            <a:normAutofit/>
          </a:bodyPr>
          <a:lstStyle>
            <a:lvl1pPr marL="0" indent="0" algn="l" defTabSz="914400" rtl="0" eaLnBrk="1" latinLnBrk="0" hangingPunct="1">
              <a:lnSpc>
                <a:spcPct val="90000"/>
              </a:lnSpc>
              <a:spcBef>
                <a:spcPts val="1000"/>
              </a:spcBef>
              <a:buClr>
                <a:schemeClr val="accent1"/>
              </a:buClr>
              <a:buSzPct val="80000"/>
              <a:buFont typeface="+mj-lt"/>
              <a:buNone/>
              <a:defRPr sz="2600" kern="1200">
                <a:solidFill>
                  <a:schemeClr val="accent2"/>
                </a:solidFill>
                <a:latin typeface="+mj-lt"/>
                <a:ea typeface="+mn-ea"/>
                <a:cs typeface="Calibri" panose="020F0502020204030204" pitchFamily="34" charset="0"/>
              </a:defRPr>
            </a:lvl1pPr>
            <a:lvl2pPr marL="457200" indent="0" algn="ctr" defTabSz="914400" rtl="0" eaLnBrk="1" latinLnBrk="0" hangingPunct="1">
              <a:lnSpc>
                <a:spcPct val="90000"/>
              </a:lnSpc>
              <a:spcBef>
                <a:spcPts val="500"/>
              </a:spcBef>
              <a:buClr>
                <a:schemeClr val="accent1"/>
              </a:buClr>
              <a:buSzPct val="80000"/>
              <a:buFont typeface="Wingdings" pitchFamily="2" charset="2"/>
              <a:buNone/>
              <a:defRPr sz="2000" kern="1200">
                <a:solidFill>
                  <a:schemeClr val="tx1"/>
                </a:solidFill>
                <a:latin typeface="+mj-lt"/>
                <a:ea typeface="+mn-ea"/>
                <a:cs typeface="Calibri" panose="020F0502020204030204" pitchFamily="34" charset="0"/>
              </a:defRPr>
            </a:lvl2pPr>
            <a:lvl3pPr marL="914400" indent="0" algn="ctr" defTabSz="914400" rtl="0" eaLnBrk="1" latinLnBrk="0" hangingPunct="1">
              <a:lnSpc>
                <a:spcPct val="90000"/>
              </a:lnSpc>
              <a:spcBef>
                <a:spcPts val="500"/>
              </a:spcBef>
              <a:buClr>
                <a:schemeClr val="accent1"/>
              </a:buClr>
              <a:buSzPct val="80000"/>
              <a:buFont typeface="Wingdings" pitchFamily="2" charset="2"/>
              <a:buNone/>
              <a:defRPr sz="1800" kern="1200">
                <a:solidFill>
                  <a:schemeClr val="tx1"/>
                </a:solidFill>
                <a:latin typeface="+mj-lt"/>
                <a:ea typeface="+mn-ea"/>
                <a:cs typeface="Calibri" panose="020F0502020204030204" pitchFamily="34" charset="0"/>
              </a:defRPr>
            </a:lvl3pPr>
            <a:lvl4pPr marL="1371600" indent="0" algn="ctr" defTabSz="914400" rtl="0" eaLnBrk="1" latinLnBrk="0" hangingPunct="1">
              <a:lnSpc>
                <a:spcPct val="90000"/>
              </a:lnSpc>
              <a:spcBef>
                <a:spcPts val="500"/>
              </a:spcBef>
              <a:buClr>
                <a:schemeClr val="accent1"/>
              </a:buClr>
              <a:buSzPct val="80000"/>
              <a:buFont typeface="Wingdings" pitchFamily="2" charset="2"/>
              <a:buNone/>
              <a:defRPr sz="1600" kern="1200">
                <a:solidFill>
                  <a:schemeClr val="tx1"/>
                </a:solidFill>
                <a:latin typeface="+mj-lt"/>
                <a:ea typeface="+mn-ea"/>
                <a:cs typeface="Calibri" panose="020F0502020204030204" pitchFamily="34" charset="0"/>
              </a:defRPr>
            </a:lvl4pPr>
            <a:lvl5pPr marL="1828800" indent="0" algn="ctr" defTabSz="914400" rtl="0" eaLnBrk="1" latinLnBrk="0" hangingPunct="1">
              <a:lnSpc>
                <a:spcPct val="90000"/>
              </a:lnSpc>
              <a:spcBef>
                <a:spcPts val="500"/>
              </a:spcBef>
              <a:buClr>
                <a:schemeClr val="accent1"/>
              </a:buClr>
              <a:buSzPct val="80000"/>
              <a:buFont typeface="Wingdings" pitchFamily="2" charset="2"/>
              <a:buNone/>
              <a:defRPr sz="1600" kern="1200">
                <a:solidFill>
                  <a:schemeClr val="tx1"/>
                </a:solidFill>
                <a:latin typeface="+mj-lt"/>
                <a:ea typeface="+mn-ea"/>
                <a:cs typeface="Calibri" panose="020F050202020403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fr-FR" sz="2000">
                <a:solidFill>
                  <a:schemeClr val="bg1"/>
                </a:solidFill>
              </a:rPr>
              <a:t>1.</a:t>
            </a:r>
            <a:br>
              <a:rPr lang="fr-FR" sz="2000">
                <a:solidFill>
                  <a:schemeClr val="bg1"/>
                </a:solidFill>
              </a:rPr>
            </a:br>
            <a:r>
              <a:rPr lang="fr-FR" sz="2000">
                <a:solidFill>
                  <a:schemeClr val="bg1"/>
                </a:solidFill>
              </a:rPr>
              <a:t>Cliquez pour modifier les styles du texte du masque</a:t>
            </a:r>
          </a:p>
        </p:txBody>
      </p:sp>
      <p:sp>
        <p:nvSpPr>
          <p:cNvPr id="2" name="Ellipse 1">
            <a:extLst>
              <a:ext uri="{FF2B5EF4-FFF2-40B4-BE49-F238E27FC236}">
                <a16:creationId xmlns:a16="http://schemas.microsoft.com/office/drawing/2014/main" id="{DEE3C995-99B5-AF46-85B0-5D3772C86D7D}"/>
              </a:ext>
            </a:extLst>
          </p:cNvPr>
          <p:cNvSpPr/>
          <p:nvPr userDrawn="1"/>
        </p:nvSpPr>
        <p:spPr>
          <a:xfrm>
            <a:off x="580398" y="6228385"/>
            <a:ext cx="407859" cy="40785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nvGrpSpPr>
          <p:cNvPr id="13" name="Graphique 58">
            <a:extLst>
              <a:ext uri="{FF2B5EF4-FFF2-40B4-BE49-F238E27FC236}">
                <a16:creationId xmlns:a16="http://schemas.microsoft.com/office/drawing/2014/main" id="{A587A07F-9450-CA4E-9D2A-53D67D7346D0}"/>
              </a:ext>
            </a:extLst>
          </p:cNvPr>
          <p:cNvGrpSpPr>
            <a:grpSpLocks noChangeAspect="1"/>
          </p:cNvGrpSpPr>
          <p:nvPr userDrawn="1"/>
        </p:nvGrpSpPr>
        <p:grpSpPr>
          <a:xfrm>
            <a:off x="509650" y="6182359"/>
            <a:ext cx="504353" cy="504000"/>
            <a:chOff x="4121872" y="1453782"/>
            <a:chExt cx="3950536" cy="3949621"/>
          </a:xfrm>
          <a:solidFill>
            <a:schemeClr val="bg1"/>
          </a:solidFill>
        </p:grpSpPr>
        <p:sp>
          <p:nvSpPr>
            <p:cNvPr id="14" name="Forme libre 13">
              <a:extLst>
                <a:ext uri="{FF2B5EF4-FFF2-40B4-BE49-F238E27FC236}">
                  <a16:creationId xmlns:a16="http://schemas.microsoft.com/office/drawing/2014/main" id="{462D1D7E-A726-3446-8D75-E5B769594491}"/>
                </a:ext>
              </a:extLst>
            </p:cNvPr>
            <p:cNvSpPr/>
            <p:nvPr/>
          </p:nvSpPr>
          <p:spPr>
            <a:xfrm>
              <a:off x="6687537" y="3143521"/>
              <a:ext cx="504530" cy="203214"/>
            </a:xfrm>
            <a:custGeom>
              <a:avLst/>
              <a:gdLst>
                <a:gd name="connsiteX0" fmla="*/ 249780 w 504530"/>
                <a:gd name="connsiteY0" fmla="*/ 0 h 203214"/>
                <a:gd name="connsiteX1" fmla="*/ 0 w 504530"/>
                <a:gd name="connsiteY1" fmla="*/ 203215 h 203214"/>
                <a:gd name="connsiteX2" fmla="*/ 504530 w 504530"/>
                <a:gd name="connsiteY2" fmla="*/ 203215 h 203214"/>
                <a:gd name="connsiteX3" fmla="*/ 249780 w 504530"/>
                <a:gd name="connsiteY3" fmla="*/ 0 h 203214"/>
              </a:gdLst>
              <a:ahLst/>
              <a:cxnLst>
                <a:cxn ang="0">
                  <a:pos x="connsiteX0" y="connsiteY0"/>
                </a:cxn>
                <a:cxn ang="0">
                  <a:pos x="connsiteX1" y="connsiteY1"/>
                </a:cxn>
                <a:cxn ang="0">
                  <a:pos x="connsiteX2" y="connsiteY2"/>
                </a:cxn>
                <a:cxn ang="0">
                  <a:pos x="connsiteX3" y="connsiteY3"/>
                </a:cxn>
              </a:cxnLst>
              <a:rect l="l" t="t" r="r" b="b"/>
              <a:pathLst>
                <a:path w="504530" h="203214">
                  <a:moveTo>
                    <a:pt x="249780" y="0"/>
                  </a:moveTo>
                  <a:cubicBezTo>
                    <a:pt x="126275" y="0"/>
                    <a:pt x="19878" y="92770"/>
                    <a:pt x="0" y="203215"/>
                  </a:cubicBezTo>
                  <a:lnTo>
                    <a:pt x="504530" y="203215"/>
                  </a:lnTo>
                  <a:cubicBezTo>
                    <a:pt x="486607" y="86580"/>
                    <a:pt x="373204" y="0"/>
                    <a:pt x="249780" y="0"/>
                  </a:cubicBezTo>
                  <a:close/>
                </a:path>
              </a:pathLst>
            </a:custGeom>
            <a:grpFill/>
            <a:ln w="8132" cap="flat">
              <a:noFill/>
              <a:prstDash val="solid"/>
              <a:miter/>
            </a:ln>
          </p:spPr>
          <p:txBody>
            <a:bodyPr rtlCol="0" anchor="ctr"/>
            <a:lstStyle/>
            <a:p>
              <a:endParaRPr lang="fr-FR"/>
            </a:p>
          </p:txBody>
        </p:sp>
        <p:sp>
          <p:nvSpPr>
            <p:cNvPr id="15" name="Forme libre 14">
              <a:extLst>
                <a:ext uri="{FF2B5EF4-FFF2-40B4-BE49-F238E27FC236}">
                  <a16:creationId xmlns:a16="http://schemas.microsoft.com/office/drawing/2014/main" id="{0C02084D-2A91-7945-A9C7-C36BDFE48F5A}"/>
                </a:ext>
              </a:extLst>
            </p:cNvPr>
            <p:cNvSpPr/>
            <p:nvPr/>
          </p:nvSpPr>
          <p:spPr>
            <a:xfrm>
              <a:off x="5106655" y="2913184"/>
              <a:ext cx="466321" cy="433552"/>
            </a:xfrm>
            <a:custGeom>
              <a:avLst/>
              <a:gdLst>
                <a:gd name="connsiteX0" fmla="*/ 249617 w 466321"/>
                <a:gd name="connsiteY0" fmla="*/ 0 h 433552"/>
                <a:gd name="connsiteX1" fmla="*/ 0 w 466321"/>
                <a:gd name="connsiteY1" fmla="*/ 0 h 433552"/>
                <a:gd name="connsiteX2" fmla="*/ 0 w 466321"/>
                <a:gd name="connsiteY2" fmla="*/ 433553 h 433552"/>
                <a:gd name="connsiteX3" fmla="*/ 249617 w 466321"/>
                <a:gd name="connsiteY3" fmla="*/ 433553 h 433552"/>
                <a:gd name="connsiteX4" fmla="*/ 466322 w 466321"/>
                <a:gd name="connsiteY4" fmla="*/ 216573 h 433552"/>
                <a:gd name="connsiteX5" fmla="*/ 249617 w 466321"/>
                <a:gd name="connsiteY5" fmla="*/ 0 h 433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6321" h="433552">
                  <a:moveTo>
                    <a:pt x="249617" y="0"/>
                  </a:moveTo>
                  <a:lnTo>
                    <a:pt x="0" y="0"/>
                  </a:lnTo>
                  <a:lnTo>
                    <a:pt x="0" y="433553"/>
                  </a:lnTo>
                  <a:lnTo>
                    <a:pt x="249617" y="433553"/>
                  </a:lnTo>
                  <a:cubicBezTo>
                    <a:pt x="369457" y="433553"/>
                    <a:pt x="466322" y="336384"/>
                    <a:pt x="466322" y="216573"/>
                  </a:cubicBezTo>
                  <a:cubicBezTo>
                    <a:pt x="466322" y="97005"/>
                    <a:pt x="369457" y="0"/>
                    <a:pt x="249617" y="0"/>
                  </a:cubicBezTo>
                  <a:close/>
                </a:path>
              </a:pathLst>
            </a:custGeom>
            <a:grpFill/>
            <a:ln w="8132" cap="flat">
              <a:noFill/>
              <a:prstDash val="solid"/>
              <a:miter/>
            </a:ln>
          </p:spPr>
          <p:txBody>
            <a:bodyPr rtlCol="0" anchor="ctr"/>
            <a:lstStyle/>
            <a:p>
              <a:endParaRPr lang="fr-FR"/>
            </a:p>
          </p:txBody>
        </p:sp>
        <p:sp>
          <p:nvSpPr>
            <p:cNvPr id="19" name="Forme libre 18">
              <a:extLst>
                <a:ext uri="{FF2B5EF4-FFF2-40B4-BE49-F238E27FC236}">
                  <a16:creationId xmlns:a16="http://schemas.microsoft.com/office/drawing/2014/main" id="{5A0D636F-5593-7645-BCEA-3E98FCE4FDA8}"/>
                </a:ext>
              </a:extLst>
            </p:cNvPr>
            <p:cNvSpPr/>
            <p:nvPr/>
          </p:nvSpPr>
          <p:spPr>
            <a:xfrm>
              <a:off x="4121872" y="1453782"/>
              <a:ext cx="3950536" cy="3949621"/>
            </a:xfrm>
            <a:custGeom>
              <a:avLst/>
              <a:gdLst>
                <a:gd name="connsiteX0" fmla="*/ 1975268 w 3950536"/>
                <a:gd name="connsiteY0" fmla="*/ 0 h 3949621"/>
                <a:gd name="connsiteX1" fmla="*/ 0 w 3950536"/>
                <a:gd name="connsiteY1" fmla="*/ 1974811 h 3949621"/>
                <a:gd name="connsiteX2" fmla="*/ 1975268 w 3950536"/>
                <a:gd name="connsiteY2" fmla="*/ 3949621 h 3949621"/>
                <a:gd name="connsiteX3" fmla="*/ 3950536 w 3950536"/>
                <a:gd name="connsiteY3" fmla="*/ 1974811 h 3949621"/>
                <a:gd name="connsiteX4" fmla="*/ 1975268 w 3950536"/>
                <a:gd name="connsiteY4" fmla="*/ 0 h 3949621"/>
                <a:gd name="connsiteX5" fmla="*/ 2820578 w 3950536"/>
                <a:gd name="connsiteY5" fmla="*/ 2330091 h 3949621"/>
                <a:gd name="connsiteX6" fmla="*/ 3134148 w 3950536"/>
                <a:gd name="connsiteY6" fmla="*/ 2330091 h 3949621"/>
                <a:gd name="connsiteX7" fmla="*/ 3218060 w 3950536"/>
                <a:gd name="connsiteY7" fmla="*/ 2414798 h 3949621"/>
                <a:gd name="connsiteX8" fmla="*/ 3131622 w 3950536"/>
                <a:gd name="connsiteY8" fmla="*/ 2499423 h 3949621"/>
                <a:gd name="connsiteX9" fmla="*/ 2818786 w 3950536"/>
                <a:gd name="connsiteY9" fmla="*/ 2499423 h 3949621"/>
                <a:gd name="connsiteX10" fmla="*/ 2386111 w 3950536"/>
                <a:gd name="connsiteY10" fmla="*/ 2060006 h 3949621"/>
                <a:gd name="connsiteX11" fmla="*/ 2065942 w 3950536"/>
                <a:gd name="connsiteY11" fmla="*/ 2060006 h 3949621"/>
                <a:gd name="connsiteX12" fmla="*/ 2065942 w 3950536"/>
                <a:gd name="connsiteY12" fmla="*/ 2252389 h 3949621"/>
                <a:gd name="connsiteX13" fmla="*/ 2138367 w 3950536"/>
                <a:gd name="connsiteY13" fmla="*/ 2330091 h 3949621"/>
                <a:gd name="connsiteX14" fmla="*/ 2188388 w 3950536"/>
                <a:gd name="connsiteY14" fmla="*/ 2330091 h 3949621"/>
                <a:gd name="connsiteX15" fmla="*/ 2272626 w 3950536"/>
                <a:gd name="connsiteY15" fmla="*/ 2414798 h 3949621"/>
                <a:gd name="connsiteX16" fmla="*/ 2188388 w 3950536"/>
                <a:gd name="connsiteY16" fmla="*/ 2499423 h 3949621"/>
                <a:gd name="connsiteX17" fmla="*/ 2138367 w 3950536"/>
                <a:gd name="connsiteY17" fmla="*/ 2499423 h 3949621"/>
                <a:gd name="connsiteX18" fmla="*/ 1895348 w 3950536"/>
                <a:gd name="connsiteY18" fmla="*/ 2256217 h 3949621"/>
                <a:gd name="connsiteX19" fmla="*/ 1895348 w 3950536"/>
                <a:gd name="connsiteY19" fmla="*/ 2060088 h 3949621"/>
                <a:gd name="connsiteX20" fmla="*/ 1502429 w 3950536"/>
                <a:gd name="connsiteY20" fmla="*/ 2060088 h 3949621"/>
                <a:gd name="connsiteX21" fmla="*/ 1725162 w 3950536"/>
                <a:gd name="connsiteY21" fmla="*/ 2368291 h 3949621"/>
                <a:gd name="connsiteX22" fmla="*/ 1706425 w 3950536"/>
                <a:gd name="connsiteY22" fmla="*/ 2484925 h 3949621"/>
                <a:gd name="connsiteX23" fmla="*/ 1657707 w 3950536"/>
                <a:gd name="connsiteY23" fmla="*/ 2500808 h 3949621"/>
                <a:gd name="connsiteX24" fmla="*/ 1589681 w 3950536"/>
                <a:gd name="connsiteY24" fmla="*/ 2466192 h 3949621"/>
                <a:gd name="connsiteX25" fmla="*/ 1296071 w 3950536"/>
                <a:gd name="connsiteY25" fmla="*/ 2060088 h 3949621"/>
                <a:gd name="connsiteX26" fmla="*/ 983479 w 3950536"/>
                <a:gd name="connsiteY26" fmla="*/ 2060088 h 3949621"/>
                <a:gd name="connsiteX27" fmla="*/ 983479 w 3950536"/>
                <a:gd name="connsiteY27" fmla="*/ 2417323 h 3949621"/>
                <a:gd name="connsiteX28" fmla="*/ 899893 w 3950536"/>
                <a:gd name="connsiteY28" fmla="*/ 2500808 h 3949621"/>
                <a:gd name="connsiteX29" fmla="*/ 816307 w 3950536"/>
                <a:gd name="connsiteY29" fmla="*/ 2417323 h 3949621"/>
                <a:gd name="connsiteX30" fmla="*/ 816307 w 3950536"/>
                <a:gd name="connsiteY30" fmla="*/ 1375917 h 3949621"/>
                <a:gd name="connsiteX31" fmla="*/ 899893 w 3950536"/>
                <a:gd name="connsiteY31" fmla="*/ 1292187 h 3949621"/>
                <a:gd name="connsiteX32" fmla="*/ 1233667 w 3950536"/>
                <a:gd name="connsiteY32" fmla="*/ 1292187 h 3949621"/>
                <a:gd name="connsiteX33" fmla="*/ 1617951 w 3950536"/>
                <a:gd name="connsiteY33" fmla="*/ 1676382 h 3949621"/>
                <a:gd name="connsiteX34" fmla="*/ 1542430 w 3950536"/>
                <a:gd name="connsiteY34" fmla="*/ 1892792 h 3949621"/>
                <a:gd name="connsiteX35" fmla="*/ 1895511 w 3950536"/>
                <a:gd name="connsiteY35" fmla="*/ 1892955 h 3949621"/>
                <a:gd name="connsiteX36" fmla="*/ 1895511 w 3950536"/>
                <a:gd name="connsiteY36" fmla="*/ 1604707 h 3949621"/>
                <a:gd name="connsiteX37" fmla="*/ 1980727 w 3950536"/>
                <a:gd name="connsiteY37" fmla="*/ 1521140 h 3949621"/>
                <a:gd name="connsiteX38" fmla="*/ 2066023 w 3950536"/>
                <a:gd name="connsiteY38" fmla="*/ 1604707 h 3949621"/>
                <a:gd name="connsiteX39" fmla="*/ 2066023 w 3950536"/>
                <a:gd name="connsiteY39" fmla="*/ 1892873 h 3949621"/>
                <a:gd name="connsiteX40" fmla="*/ 2389043 w 3950536"/>
                <a:gd name="connsiteY40" fmla="*/ 1892873 h 3949621"/>
                <a:gd name="connsiteX41" fmla="*/ 2816016 w 3950536"/>
                <a:gd name="connsiteY41" fmla="*/ 1521466 h 3949621"/>
                <a:gd name="connsiteX42" fmla="*/ 3241604 w 3950536"/>
                <a:gd name="connsiteY42" fmla="*/ 1964141 h 3949621"/>
                <a:gd name="connsiteX43" fmla="*/ 3151582 w 3950536"/>
                <a:gd name="connsiteY43" fmla="*/ 2060006 h 3949621"/>
                <a:gd name="connsiteX44" fmla="*/ 2560289 w 3950536"/>
                <a:gd name="connsiteY44" fmla="*/ 2060006 h 3949621"/>
                <a:gd name="connsiteX45" fmla="*/ 2820578 w 3950536"/>
                <a:gd name="connsiteY45" fmla="*/ 2330091 h 3949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950536" h="3949621">
                  <a:moveTo>
                    <a:pt x="1975268" y="0"/>
                  </a:moveTo>
                  <a:cubicBezTo>
                    <a:pt x="884333" y="0"/>
                    <a:pt x="0" y="884128"/>
                    <a:pt x="0" y="1974811"/>
                  </a:cubicBezTo>
                  <a:cubicBezTo>
                    <a:pt x="0" y="3065493"/>
                    <a:pt x="884333" y="3949621"/>
                    <a:pt x="1975268" y="3949621"/>
                  </a:cubicBezTo>
                  <a:cubicBezTo>
                    <a:pt x="3066204" y="3949621"/>
                    <a:pt x="3950536" y="3065493"/>
                    <a:pt x="3950536" y="1974811"/>
                  </a:cubicBezTo>
                  <a:cubicBezTo>
                    <a:pt x="3950536" y="884128"/>
                    <a:pt x="3066204" y="0"/>
                    <a:pt x="1975268" y="0"/>
                  </a:cubicBezTo>
                  <a:close/>
                  <a:moveTo>
                    <a:pt x="2820578" y="2330091"/>
                  </a:moveTo>
                  <a:lnTo>
                    <a:pt x="3134148" y="2330091"/>
                  </a:lnTo>
                  <a:cubicBezTo>
                    <a:pt x="3180747" y="2330091"/>
                    <a:pt x="3218060" y="2368291"/>
                    <a:pt x="3218060" y="2414798"/>
                  </a:cubicBezTo>
                  <a:cubicBezTo>
                    <a:pt x="3218060" y="2461142"/>
                    <a:pt x="3178140" y="2499423"/>
                    <a:pt x="3131622" y="2499423"/>
                  </a:cubicBezTo>
                  <a:lnTo>
                    <a:pt x="2818786" y="2499423"/>
                  </a:lnTo>
                  <a:cubicBezTo>
                    <a:pt x="2582040" y="2499423"/>
                    <a:pt x="2386111" y="2309159"/>
                    <a:pt x="2386111" y="2060006"/>
                  </a:cubicBezTo>
                  <a:lnTo>
                    <a:pt x="2065942" y="2060006"/>
                  </a:lnTo>
                  <a:lnTo>
                    <a:pt x="2065942" y="2252389"/>
                  </a:lnTo>
                  <a:cubicBezTo>
                    <a:pt x="2065942" y="2296046"/>
                    <a:pt x="2098040" y="2330091"/>
                    <a:pt x="2138367" y="2330091"/>
                  </a:cubicBezTo>
                  <a:lnTo>
                    <a:pt x="2188388" y="2330091"/>
                  </a:lnTo>
                  <a:cubicBezTo>
                    <a:pt x="2235151" y="2330091"/>
                    <a:pt x="2272626" y="2368372"/>
                    <a:pt x="2272626" y="2414798"/>
                  </a:cubicBezTo>
                  <a:cubicBezTo>
                    <a:pt x="2272626" y="2461387"/>
                    <a:pt x="2235151" y="2499423"/>
                    <a:pt x="2188388" y="2499423"/>
                  </a:cubicBezTo>
                  <a:lnTo>
                    <a:pt x="2138367" y="2499423"/>
                  </a:lnTo>
                  <a:cubicBezTo>
                    <a:pt x="2000442" y="2499423"/>
                    <a:pt x="1895348" y="2400707"/>
                    <a:pt x="1895348" y="2256217"/>
                  </a:cubicBezTo>
                  <a:cubicBezTo>
                    <a:pt x="1895348" y="2256217"/>
                    <a:pt x="1895023" y="2081020"/>
                    <a:pt x="1895348" y="2060088"/>
                  </a:cubicBezTo>
                  <a:lnTo>
                    <a:pt x="1502429" y="2060088"/>
                  </a:lnTo>
                  <a:lnTo>
                    <a:pt x="1725162" y="2368291"/>
                  </a:lnTo>
                  <a:cubicBezTo>
                    <a:pt x="1752210" y="2405594"/>
                    <a:pt x="1743818" y="2457885"/>
                    <a:pt x="1706425" y="2484925"/>
                  </a:cubicBezTo>
                  <a:cubicBezTo>
                    <a:pt x="1691679" y="2495595"/>
                    <a:pt x="1674734" y="2500808"/>
                    <a:pt x="1657707" y="2500808"/>
                  </a:cubicBezTo>
                  <a:cubicBezTo>
                    <a:pt x="1631637" y="2500808"/>
                    <a:pt x="1606138" y="2488754"/>
                    <a:pt x="1589681" y="2466192"/>
                  </a:cubicBezTo>
                  <a:lnTo>
                    <a:pt x="1296071" y="2060088"/>
                  </a:lnTo>
                  <a:lnTo>
                    <a:pt x="983479" y="2060088"/>
                  </a:lnTo>
                  <a:lnTo>
                    <a:pt x="983479" y="2417323"/>
                  </a:lnTo>
                  <a:cubicBezTo>
                    <a:pt x="983479" y="2463586"/>
                    <a:pt x="946086" y="2500808"/>
                    <a:pt x="899893" y="2500808"/>
                  </a:cubicBezTo>
                  <a:cubicBezTo>
                    <a:pt x="853620" y="2500808"/>
                    <a:pt x="816307" y="2463586"/>
                    <a:pt x="816307" y="2417323"/>
                  </a:cubicBezTo>
                  <a:lnTo>
                    <a:pt x="816307" y="1375917"/>
                  </a:lnTo>
                  <a:cubicBezTo>
                    <a:pt x="816307" y="1329165"/>
                    <a:pt x="853945" y="1292187"/>
                    <a:pt x="899893" y="1292187"/>
                  </a:cubicBezTo>
                  <a:lnTo>
                    <a:pt x="1233667" y="1292187"/>
                  </a:lnTo>
                  <a:cubicBezTo>
                    <a:pt x="1445972" y="1292187"/>
                    <a:pt x="1617951" y="1464289"/>
                    <a:pt x="1617951" y="1676382"/>
                  </a:cubicBezTo>
                  <a:cubicBezTo>
                    <a:pt x="1617951" y="1756609"/>
                    <a:pt x="1589274" y="1837977"/>
                    <a:pt x="1542430" y="1892792"/>
                  </a:cubicBezTo>
                  <a:lnTo>
                    <a:pt x="1895511" y="1892955"/>
                  </a:lnTo>
                  <a:lnTo>
                    <a:pt x="1895511" y="1604707"/>
                  </a:lnTo>
                  <a:cubicBezTo>
                    <a:pt x="1895511" y="1558607"/>
                    <a:pt x="1934290" y="1521140"/>
                    <a:pt x="1980727" y="1521140"/>
                  </a:cubicBezTo>
                  <a:cubicBezTo>
                    <a:pt x="2026675" y="1521140"/>
                    <a:pt x="2066023" y="1558607"/>
                    <a:pt x="2066023" y="1604707"/>
                  </a:cubicBezTo>
                  <a:lnTo>
                    <a:pt x="2066023" y="1892873"/>
                  </a:lnTo>
                  <a:lnTo>
                    <a:pt x="2389043" y="1892873"/>
                  </a:lnTo>
                  <a:cubicBezTo>
                    <a:pt x="2415928" y="1684282"/>
                    <a:pt x="2599882" y="1521466"/>
                    <a:pt x="2816016" y="1521466"/>
                  </a:cubicBezTo>
                  <a:cubicBezTo>
                    <a:pt x="3050725" y="1521466"/>
                    <a:pt x="3243885" y="1706925"/>
                    <a:pt x="3241604" y="1964141"/>
                  </a:cubicBezTo>
                  <a:cubicBezTo>
                    <a:pt x="3241604" y="2014313"/>
                    <a:pt x="3200544" y="2060006"/>
                    <a:pt x="3151582" y="2060006"/>
                  </a:cubicBezTo>
                  <a:lnTo>
                    <a:pt x="2560289" y="2060006"/>
                  </a:lnTo>
                  <a:cubicBezTo>
                    <a:pt x="2560126" y="2217773"/>
                    <a:pt x="2675240" y="2330091"/>
                    <a:pt x="2820578" y="2330091"/>
                  </a:cubicBezTo>
                  <a:close/>
                </a:path>
              </a:pathLst>
            </a:custGeom>
            <a:grpFill/>
            <a:ln w="8132" cap="flat">
              <a:noFill/>
              <a:prstDash val="solid"/>
              <a:miter/>
            </a:ln>
          </p:spPr>
          <p:txBody>
            <a:bodyPr rtlCol="0" anchor="ctr"/>
            <a:lstStyle/>
            <a:p>
              <a:endParaRPr lang="fr-FR"/>
            </a:p>
          </p:txBody>
        </p:sp>
      </p:grpSp>
      <p:sp>
        <p:nvSpPr>
          <p:cNvPr id="16" name="Espace réservé du numéro de diapositive 5">
            <a:extLst>
              <a:ext uri="{FF2B5EF4-FFF2-40B4-BE49-F238E27FC236}">
                <a16:creationId xmlns:a16="http://schemas.microsoft.com/office/drawing/2014/main" id="{F1FFB09E-3D31-094E-916B-EAFBC657ABC0}"/>
              </a:ext>
            </a:extLst>
          </p:cNvPr>
          <p:cNvSpPr>
            <a:spLocks noGrp="1"/>
          </p:cNvSpPr>
          <p:nvPr>
            <p:ph type="sldNum" sz="quarter" idx="4"/>
          </p:nvPr>
        </p:nvSpPr>
        <p:spPr>
          <a:xfrm>
            <a:off x="11430173" y="6228939"/>
            <a:ext cx="504353" cy="365125"/>
          </a:xfrm>
          <a:prstGeom prst="rect">
            <a:avLst/>
          </a:prstGeom>
        </p:spPr>
        <p:txBody>
          <a:bodyPr vert="horz" lIns="91440" tIns="45720" rIns="91440" bIns="45720" rtlCol="0" anchor="ctr"/>
          <a:lstStyle>
            <a:lvl1pPr algn="r">
              <a:defRPr sz="1200">
                <a:solidFill>
                  <a:schemeClr val="bg1"/>
                </a:solidFill>
              </a:defRPr>
            </a:lvl1pPr>
          </a:lstStyle>
          <a:p>
            <a:fld id="{61139BF3-3941-8049-A533-F67F3CE77123}" type="slidenum">
              <a:rPr lang="fr-FR" smtClean="0"/>
              <a:pPr/>
              <a:t>‹N°›</a:t>
            </a:fld>
            <a:endParaRPr lang="fr-FR"/>
          </a:p>
        </p:txBody>
      </p:sp>
      <p:sp>
        <p:nvSpPr>
          <p:cNvPr id="37" name="Espace réservé du numéro de diapositive 5">
            <a:extLst>
              <a:ext uri="{FF2B5EF4-FFF2-40B4-BE49-F238E27FC236}">
                <a16:creationId xmlns:a16="http://schemas.microsoft.com/office/drawing/2014/main" id="{B6ED5F6B-BEF0-2B42-A631-26D11A1FFA4F}"/>
              </a:ext>
            </a:extLst>
          </p:cNvPr>
          <p:cNvSpPr txBox="1">
            <a:spLocks/>
          </p:cNvSpPr>
          <p:nvPr userDrawn="1"/>
        </p:nvSpPr>
        <p:spPr>
          <a:xfrm>
            <a:off x="11435959" y="6228939"/>
            <a:ext cx="504353" cy="365125"/>
          </a:xfrm>
          <a:prstGeom prst="rect">
            <a:avLst/>
          </a:prstGeom>
        </p:spPr>
        <p:txBody>
          <a:bodyPr vert="horz" lIns="91440" tIns="45720" rIns="91440" bIns="45720" rtlCol="0" anchor="ctr"/>
          <a:lstStyle>
            <a:defPPr>
              <a:defRPr lang="fr-FR"/>
            </a:defPPr>
            <a:lvl1pPr marL="0" algn="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61139BF3-3941-8049-A533-F67F3CE77123}" type="slidenum">
              <a:rPr lang="fr-FR" smtClean="0"/>
              <a:pPr/>
              <a:t>‹N°›</a:t>
            </a:fld>
            <a:endParaRPr lang="fr-FR"/>
          </a:p>
        </p:txBody>
      </p:sp>
      <p:sp>
        <p:nvSpPr>
          <p:cNvPr id="5" name="ZoneTexte 4">
            <a:extLst>
              <a:ext uri="{FF2B5EF4-FFF2-40B4-BE49-F238E27FC236}">
                <a16:creationId xmlns:a16="http://schemas.microsoft.com/office/drawing/2014/main" id="{FACFBAB3-BF14-C345-BE8B-BA9BEF2BD0AD}"/>
              </a:ext>
            </a:extLst>
          </p:cNvPr>
          <p:cNvSpPr txBox="1"/>
          <p:nvPr userDrawn="1"/>
        </p:nvSpPr>
        <p:spPr>
          <a:xfrm>
            <a:off x="3704897" y="-1592317"/>
            <a:ext cx="184731" cy="369332"/>
          </a:xfrm>
          <a:prstGeom prst="rect">
            <a:avLst/>
          </a:prstGeom>
          <a:noFill/>
        </p:spPr>
        <p:txBody>
          <a:bodyPr wrap="none" rtlCol="0">
            <a:spAutoFit/>
          </a:bodyPr>
          <a:lstStyle/>
          <a:p>
            <a:endParaRPr lang="fr-FR"/>
          </a:p>
        </p:txBody>
      </p:sp>
      <p:sp>
        <p:nvSpPr>
          <p:cNvPr id="49" name="Sous-titre 2">
            <a:extLst>
              <a:ext uri="{FF2B5EF4-FFF2-40B4-BE49-F238E27FC236}">
                <a16:creationId xmlns:a16="http://schemas.microsoft.com/office/drawing/2014/main" id="{C760C44D-2C8B-9942-AA60-9CF2D73D1250}"/>
              </a:ext>
            </a:extLst>
          </p:cNvPr>
          <p:cNvSpPr txBox="1">
            <a:spLocks/>
          </p:cNvSpPr>
          <p:nvPr userDrawn="1"/>
        </p:nvSpPr>
        <p:spPr>
          <a:xfrm>
            <a:off x="2386338" y="1201"/>
            <a:ext cx="2484000" cy="6912000"/>
          </a:xfrm>
          <a:prstGeom prst="rect">
            <a:avLst/>
          </a:prstGeom>
          <a:solidFill>
            <a:schemeClr val="accent1">
              <a:alpha val="60000"/>
            </a:schemeClr>
          </a:solidFill>
          <a:ln w="152400">
            <a:solidFill>
              <a:schemeClr val="bg1"/>
            </a:solidFill>
            <a:miter lim="800000"/>
          </a:ln>
        </p:spPr>
        <p:txBody>
          <a:bodyPr vert="horz" lIns="540000" tIns="540000" rIns="360000" bIns="360000" rtlCol="0">
            <a:normAutofit/>
          </a:bodyPr>
          <a:lstStyle>
            <a:lvl1pPr marL="0" indent="0" algn="l" defTabSz="914400" rtl="0" eaLnBrk="1" latinLnBrk="0" hangingPunct="1">
              <a:lnSpc>
                <a:spcPct val="90000"/>
              </a:lnSpc>
              <a:spcBef>
                <a:spcPts val="1000"/>
              </a:spcBef>
              <a:buClr>
                <a:schemeClr val="accent1"/>
              </a:buClr>
              <a:buSzPct val="80000"/>
              <a:buFont typeface="+mj-lt"/>
              <a:buNone/>
              <a:defRPr sz="2600" kern="1200">
                <a:solidFill>
                  <a:schemeClr val="accent2"/>
                </a:solidFill>
                <a:latin typeface="+mj-lt"/>
                <a:ea typeface="+mn-ea"/>
                <a:cs typeface="Calibri" panose="020F0502020204030204" pitchFamily="34" charset="0"/>
              </a:defRPr>
            </a:lvl1pPr>
            <a:lvl2pPr marL="457200" indent="0" algn="ctr" defTabSz="914400" rtl="0" eaLnBrk="1" latinLnBrk="0" hangingPunct="1">
              <a:lnSpc>
                <a:spcPct val="90000"/>
              </a:lnSpc>
              <a:spcBef>
                <a:spcPts val="500"/>
              </a:spcBef>
              <a:buClr>
                <a:schemeClr val="accent1"/>
              </a:buClr>
              <a:buSzPct val="80000"/>
              <a:buFont typeface="Wingdings" pitchFamily="2" charset="2"/>
              <a:buNone/>
              <a:defRPr sz="2000" kern="1200">
                <a:solidFill>
                  <a:schemeClr val="tx1"/>
                </a:solidFill>
                <a:latin typeface="+mj-lt"/>
                <a:ea typeface="+mn-ea"/>
                <a:cs typeface="Calibri" panose="020F0502020204030204" pitchFamily="34" charset="0"/>
              </a:defRPr>
            </a:lvl2pPr>
            <a:lvl3pPr marL="914400" indent="0" algn="ctr" defTabSz="914400" rtl="0" eaLnBrk="1" latinLnBrk="0" hangingPunct="1">
              <a:lnSpc>
                <a:spcPct val="90000"/>
              </a:lnSpc>
              <a:spcBef>
                <a:spcPts val="500"/>
              </a:spcBef>
              <a:buClr>
                <a:schemeClr val="accent1"/>
              </a:buClr>
              <a:buSzPct val="80000"/>
              <a:buFont typeface="Wingdings" pitchFamily="2" charset="2"/>
              <a:buNone/>
              <a:defRPr sz="1800" kern="1200">
                <a:solidFill>
                  <a:schemeClr val="tx1"/>
                </a:solidFill>
                <a:latin typeface="+mj-lt"/>
                <a:ea typeface="+mn-ea"/>
                <a:cs typeface="Calibri" panose="020F0502020204030204" pitchFamily="34" charset="0"/>
              </a:defRPr>
            </a:lvl3pPr>
            <a:lvl4pPr marL="1371600" indent="0" algn="ctr" defTabSz="914400" rtl="0" eaLnBrk="1" latinLnBrk="0" hangingPunct="1">
              <a:lnSpc>
                <a:spcPct val="90000"/>
              </a:lnSpc>
              <a:spcBef>
                <a:spcPts val="500"/>
              </a:spcBef>
              <a:buClr>
                <a:schemeClr val="accent1"/>
              </a:buClr>
              <a:buSzPct val="80000"/>
              <a:buFont typeface="Wingdings" pitchFamily="2" charset="2"/>
              <a:buNone/>
              <a:defRPr sz="1600" kern="1200">
                <a:solidFill>
                  <a:schemeClr val="tx1"/>
                </a:solidFill>
                <a:latin typeface="+mj-lt"/>
                <a:ea typeface="+mn-ea"/>
                <a:cs typeface="Calibri" panose="020F0502020204030204" pitchFamily="34" charset="0"/>
              </a:defRPr>
            </a:lvl4pPr>
            <a:lvl5pPr marL="1828800" indent="0" algn="ctr" defTabSz="914400" rtl="0" eaLnBrk="1" latinLnBrk="0" hangingPunct="1">
              <a:lnSpc>
                <a:spcPct val="90000"/>
              </a:lnSpc>
              <a:spcBef>
                <a:spcPts val="500"/>
              </a:spcBef>
              <a:buClr>
                <a:schemeClr val="accent1"/>
              </a:buClr>
              <a:buSzPct val="80000"/>
              <a:buFont typeface="Wingdings" pitchFamily="2" charset="2"/>
              <a:buNone/>
              <a:defRPr sz="1600" kern="1200">
                <a:solidFill>
                  <a:schemeClr val="tx1"/>
                </a:solidFill>
                <a:latin typeface="+mj-lt"/>
                <a:ea typeface="+mn-ea"/>
                <a:cs typeface="Calibri" panose="020F050202020403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fr-FR" sz="2000">
                <a:solidFill>
                  <a:schemeClr val="bg1"/>
                </a:solidFill>
              </a:rPr>
              <a:t>2.</a:t>
            </a:r>
            <a:br>
              <a:rPr lang="fr-FR" sz="2000">
                <a:solidFill>
                  <a:schemeClr val="bg1"/>
                </a:solidFill>
              </a:rPr>
            </a:br>
            <a:r>
              <a:rPr lang="fr-FR" sz="2000">
                <a:solidFill>
                  <a:schemeClr val="bg1"/>
                </a:solidFill>
              </a:rPr>
              <a:t>Cliquez pour modifier les styles du texte du masque</a:t>
            </a:r>
          </a:p>
        </p:txBody>
      </p:sp>
      <p:sp>
        <p:nvSpPr>
          <p:cNvPr id="50" name="Sous-titre 2">
            <a:extLst>
              <a:ext uri="{FF2B5EF4-FFF2-40B4-BE49-F238E27FC236}">
                <a16:creationId xmlns:a16="http://schemas.microsoft.com/office/drawing/2014/main" id="{BB69EBDE-C966-5A43-BD3F-290A20D0B792}"/>
              </a:ext>
            </a:extLst>
          </p:cNvPr>
          <p:cNvSpPr txBox="1">
            <a:spLocks/>
          </p:cNvSpPr>
          <p:nvPr userDrawn="1"/>
        </p:nvSpPr>
        <p:spPr>
          <a:xfrm>
            <a:off x="4868476" y="1201"/>
            <a:ext cx="2484000" cy="6912000"/>
          </a:xfrm>
          <a:prstGeom prst="rect">
            <a:avLst/>
          </a:prstGeom>
          <a:solidFill>
            <a:schemeClr val="accent1">
              <a:alpha val="60000"/>
            </a:schemeClr>
          </a:solidFill>
          <a:ln w="152400">
            <a:solidFill>
              <a:schemeClr val="bg1"/>
            </a:solidFill>
            <a:miter lim="800000"/>
          </a:ln>
        </p:spPr>
        <p:txBody>
          <a:bodyPr vert="horz" lIns="540000" tIns="540000" rIns="360000" bIns="360000" rtlCol="0">
            <a:normAutofit/>
          </a:bodyPr>
          <a:lstStyle>
            <a:lvl1pPr marL="0" indent="0" algn="l" defTabSz="914400" rtl="0" eaLnBrk="1" latinLnBrk="0" hangingPunct="1">
              <a:lnSpc>
                <a:spcPct val="90000"/>
              </a:lnSpc>
              <a:spcBef>
                <a:spcPts val="1000"/>
              </a:spcBef>
              <a:buClr>
                <a:schemeClr val="accent1"/>
              </a:buClr>
              <a:buSzPct val="80000"/>
              <a:buFont typeface="+mj-lt"/>
              <a:buNone/>
              <a:defRPr sz="2600" kern="1200">
                <a:solidFill>
                  <a:schemeClr val="accent2"/>
                </a:solidFill>
                <a:latin typeface="+mj-lt"/>
                <a:ea typeface="+mn-ea"/>
                <a:cs typeface="Calibri" panose="020F0502020204030204" pitchFamily="34" charset="0"/>
              </a:defRPr>
            </a:lvl1pPr>
            <a:lvl2pPr marL="457200" indent="0" algn="ctr" defTabSz="914400" rtl="0" eaLnBrk="1" latinLnBrk="0" hangingPunct="1">
              <a:lnSpc>
                <a:spcPct val="90000"/>
              </a:lnSpc>
              <a:spcBef>
                <a:spcPts val="500"/>
              </a:spcBef>
              <a:buClr>
                <a:schemeClr val="accent1"/>
              </a:buClr>
              <a:buSzPct val="80000"/>
              <a:buFont typeface="Wingdings" pitchFamily="2" charset="2"/>
              <a:buNone/>
              <a:defRPr sz="2000" kern="1200">
                <a:solidFill>
                  <a:schemeClr val="tx1"/>
                </a:solidFill>
                <a:latin typeface="+mj-lt"/>
                <a:ea typeface="+mn-ea"/>
                <a:cs typeface="Calibri" panose="020F0502020204030204" pitchFamily="34" charset="0"/>
              </a:defRPr>
            </a:lvl2pPr>
            <a:lvl3pPr marL="914400" indent="0" algn="ctr" defTabSz="914400" rtl="0" eaLnBrk="1" latinLnBrk="0" hangingPunct="1">
              <a:lnSpc>
                <a:spcPct val="90000"/>
              </a:lnSpc>
              <a:spcBef>
                <a:spcPts val="500"/>
              </a:spcBef>
              <a:buClr>
                <a:schemeClr val="accent1"/>
              </a:buClr>
              <a:buSzPct val="80000"/>
              <a:buFont typeface="Wingdings" pitchFamily="2" charset="2"/>
              <a:buNone/>
              <a:defRPr sz="1800" kern="1200">
                <a:solidFill>
                  <a:schemeClr val="tx1"/>
                </a:solidFill>
                <a:latin typeface="+mj-lt"/>
                <a:ea typeface="+mn-ea"/>
                <a:cs typeface="Calibri" panose="020F0502020204030204" pitchFamily="34" charset="0"/>
              </a:defRPr>
            </a:lvl3pPr>
            <a:lvl4pPr marL="1371600" indent="0" algn="ctr" defTabSz="914400" rtl="0" eaLnBrk="1" latinLnBrk="0" hangingPunct="1">
              <a:lnSpc>
                <a:spcPct val="90000"/>
              </a:lnSpc>
              <a:spcBef>
                <a:spcPts val="500"/>
              </a:spcBef>
              <a:buClr>
                <a:schemeClr val="accent1"/>
              </a:buClr>
              <a:buSzPct val="80000"/>
              <a:buFont typeface="Wingdings" pitchFamily="2" charset="2"/>
              <a:buNone/>
              <a:defRPr sz="1600" kern="1200">
                <a:solidFill>
                  <a:schemeClr val="tx1"/>
                </a:solidFill>
                <a:latin typeface="+mj-lt"/>
                <a:ea typeface="+mn-ea"/>
                <a:cs typeface="Calibri" panose="020F0502020204030204" pitchFamily="34" charset="0"/>
              </a:defRPr>
            </a:lvl4pPr>
            <a:lvl5pPr marL="1828800" indent="0" algn="ctr" defTabSz="914400" rtl="0" eaLnBrk="1" latinLnBrk="0" hangingPunct="1">
              <a:lnSpc>
                <a:spcPct val="90000"/>
              </a:lnSpc>
              <a:spcBef>
                <a:spcPts val="500"/>
              </a:spcBef>
              <a:buClr>
                <a:schemeClr val="accent1"/>
              </a:buClr>
              <a:buSzPct val="80000"/>
              <a:buFont typeface="Wingdings" pitchFamily="2" charset="2"/>
              <a:buNone/>
              <a:defRPr sz="1600" kern="1200">
                <a:solidFill>
                  <a:schemeClr val="tx1"/>
                </a:solidFill>
                <a:latin typeface="+mj-lt"/>
                <a:ea typeface="+mn-ea"/>
                <a:cs typeface="Calibri" panose="020F050202020403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fr-FR" sz="2000">
                <a:solidFill>
                  <a:schemeClr val="bg1"/>
                </a:solidFill>
              </a:rPr>
              <a:t>3.</a:t>
            </a:r>
            <a:br>
              <a:rPr lang="fr-FR" sz="2000">
                <a:solidFill>
                  <a:schemeClr val="bg1"/>
                </a:solidFill>
              </a:rPr>
            </a:br>
            <a:r>
              <a:rPr lang="fr-FR" sz="2000">
                <a:solidFill>
                  <a:schemeClr val="bg1"/>
                </a:solidFill>
              </a:rPr>
              <a:t>Cliquez pour modifier les styles du texte du masque</a:t>
            </a:r>
          </a:p>
        </p:txBody>
      </p:sp>
      <p:sp>
        <p:nvSpPr>
          <p:cNvPr id="53" name="Espace réservé du pied de page 4">
            <a:extLst>
              <a:ext uri="{FF2B5EF4-FFF2-40B4-BE49-F238E27FC236}">
                <a16:creationId xmlns:a16="http://schemas.microsoft.com/office/drawing/2014/main" id="{2157828B-F17E-9340-8A61-14A5C6C2404C}"/>
              </a:ext>
            </a:extLst>
          </p:cNvPr>
          <p:cNvSpPr>
            <a:spLocks noGrp="1"/>
          </p:cNvSpPr>
          <p:nvPr>
            <p:ph type="ftr" sz="quarter" idx="3"/>
          </p:nvPr>
        </p:nvSpPr>
        <p:spPr>
          <a:xfrm>
            <a:off x="1066801" y="6274389"/>
            <a:ext cx="4114800" cy="365125"/>
          </a:xfrm>
          <a:prstGeom prst="rect">
            <a:avLst/>
          </a:prstGeom>
        </p:spPr>
        <p:txBody>
          <a:bodyPr vert="horz" lIns="91440" tIns="45720" rIns="91440" bIns="45720" rtlCol="0" anchor="ctr"/>
          <a:lstStyle>
            <a:lvl1pPr algn="l">
              <a:defRPr sz="1200">
                <a:solidFill>
                  <a:schemeClr val="tx1"/>
                </a:solidFill>
              </a:defRPr>
            </a:lvl1pPr>
          </a:lstStyle>
          <a:p>
            <a:r>
              <a:rPr lang="fr-FR"/>
              <a:t>Visite du CORS-N Présentation</a:t>
            </a:r>
          </a:p>
        </p:txBody>
      </p:sp>
    </p:spTree>
    <p:extLst>
      <p:ext uri="{BB962C8B-B14F-4D97-AF65-F5344CB8AC3E}">
        <p14:creationId xmlns:p14="http://schemas.microsoft.com/office/powerpoint/2010/main" val="2667895120"/>
      </p:ext>
    </p:extLst>
  </p:cSld>
  <p:clrMapOvr>
    <a:masterClrMapping/>
  </p:clrMapOvr>
  <p:extLst>
    <p:ext uri="{DCECCB84-F9BA-43D5-87BE-67443E8EF086}">
      <p15:sldGuideLst xmlns:p15="http://schemas.microsoft.com/office/powerpoint/2012/main">
        <p15:guide id="1" orient="horz" pos="754"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Chapitre_Couleur_01">
    <p:bg>
      <p:bgPr>
        <a:solidFill>
          <a:schemeClr val="accent1"/>
        </a:solidFill>
        <a:effectLst/>
      </p:bgPr>
    </p:bg>
    <p:spTree>
      <p:nvGrpSpPr>
        <p:cNvPr id="1" name=""/>
        <p:cNvGrpSpPr/>
        <p:nvPr/>
      </p:nvGrpSpPr>
      <p:grpSpPr>
        <a:xfrm>
          <a:off x="0" y="0"/>
          <a:ext cx="0" cy="0"/>
          <a:chOff x="0" y="0"/>
          <a:chExt cx="0" cy="0"/>
        </a:xfrm>
      </p:grpSpPr>
      <p:sp>
        <p:nvSpPr>
          <p:cNvPr id="23" name="Espace réservé du texte 16">
            <a:extLst>
              <a:ext uri="{FF2B5EF4-FFF2-40B4-BE49-F238E27FC236}">
                <a16:creationId xmlns:a16="http://schemas.microsoft.com/office/drawing/2014/main" id="{E42AC900-1F27-B14A-9A53-6052C533D574}"/>
              </a:ext>
            </a:extLst>
          </p:cNvPr>
          <p:cNvSpPr txBox="1">
            <a:spLocks/>
          </p:cNvSpPr>
          <p:nvPr userDrawn="1"/>
        </p:nvSpPr>
        <p:spPr>
          <a:xfrm>
            <a:off x="6757864" y="0"/>
            <a:ext cx="5434136" cy="6858001"/>
          </a:xfrm>
          <a:prstGeom prst="rect">
            <a:avLst/>
          </a:prstGeom>
          <a:solidFill>
            <a:schemeClr val="tx2"/>
          </a:solidFill>
          <a:ln w="152400">
            <a:noFill/>
          </a:ln>
        </p:spPr>
        <p:txBody>
          <a:bodyPr anchor="b" anchorCtr="0">
            <a:noAutofit/>
          </a:bodyPr>
          <a:lstStyle>
            <a:lvl1pPr marL="4763" marR="0" indent="0" algn="l" defTabSz="914400" rtl="0" eaLnBrk="1" latinLnBrk="0" hangingPunct="1">
              <a:lnSpc>
                <a:spcPct val="115000"/>
              </a:lnSpc>
              <a:spcBef>
                <a:spcPts val="0"/>
              </a:spcBef>
              <a:spcAft>
                <a:spcPts val="0"/>
              </a:spcAft>
              <a:buClr>
                <a:schemeClr val="bg2"/>
              </a:buClr>
              <a:buSzPts val="1800"/>
              <a:buFont typeface="Arial" panose="020B0604020202020204" pitchFamily="34" charset="0"/>
              <a:buNone/>
              <a:tabLst/>
              <a:defRPr sz="1200" b="0" i="0" u="none" strike="noStrike" cap="none" spc="0" baseline="0">
                <a:solidFill>
                  <a:schemeClr val="tx1"/>
                </a:solidFill>
                <a:uFillTx/>
                <a:latin typeface="Calibri"/>
                <a:ea typeface="Calibri"/>
                <a:cs typeface="Calibri"/>
                <a:sym typeface="Calibri"/>
              </a:defRPr>
            </a:lvl1pPr>
            <a:lvl2pPr marL="1005114" marR="0" indent="-408213" algn="l" defTabSz="914400" rtl="0" eaLnBrk="1" latinLnBrk="0" hangingPunct="1">
              <a:lnSpc>
                <a:spcPct val="115000"/>
              </a:lnSpc>
              <a:spcBef>
                <a:spcPts val="0"/>
              </a:spcBef>
              <a:spcAft>
                <a:spcPts val="0"/>
              </a:spcAft>
              <a:buClr>
                <a:schemeClr val="bg2"/>
              </a:buClr>
              <a:buSzPts val="1800"/>
              <a:buFont typeface="Arial" panose="020B0604020202020204" pitchFamily="34" charset="0"/>
              <a:buChar char="•"/>
              <a:tabLst/>
              <a:defRPr sz="1200" b="0" i="0" u="none" strike="noStrike" cap="none" spc="0" baseline="0">
                <a:solidFill>
                  <a:schemeClr val="tx1"/>
                </a:solidFill>
                <a:uFillTx/>
                <a:latin typeface="Calibri"/>
                <a:ea typeface="Calibri"/>
                <a:cs typeface="Calibri"/>
                <a:sym typeface="Calibri"/>
              </a:defRPr>
            </a:lvl2pPr>
            <a:lvl3pPr marL="1462314" marR="0" indent="-408214" algn="l" defTabSz="914400" rtl="0" eaLnBrk="1" latinLnBrk="0" hangingPunct="1">
              <a:lnSpc>
                <a:spcPct val="115000"/>
              </a:lnSpc>
              <a:spcBef>
                <a:spcPts val="0"/>
              </a:spcBef>
              <a:spcAft>
                <a:spcPts val="0"/>
              </a:spcAft>
              <a:buClr>
                <a:schemeClr val="bg2"/>
              </a:buClr>
              <a:buSzPts val="1800"/>
              <a:buFont typeface="Arial" panose="020B0604020202020204" pitchFamily="34" charset="0"/>
              <a:buChar char="•"/>
              <a:tabLst/>
              <a:defRPr sz="1200" b="0" i="0" u="none" strike="noStrike" cap="none" spc="0" baseline="0">
                <a:solidFill>
                  <a:schemeClr val="tx1"/>
                </a:solidFill>
                <a:uFillTx/>
                <a:latin typeface="Calibri"/>
                <a:ea typeface="Calibri"/>
                <a:cs typeface="Calibri"/>
                <a:sym typeface="Calibri"/>
              </a:defRPr>
            </a:lvl3pPr>
            <a:lvl4pPr marL="1919514" marR="0" indent="-408214" algn="l" defTabSz="914400" rtl="0" eaLnBrk="1" latinLnBrk="0" hangingPunct="1">
              <a:lnSpc>
                <a:spcPct val="115000"/>
              </a:lnSpc>
              <a:spcBef>
                <a:spcPts val="0"/>
              </a:spcBef>
              <a:spcAft>
                <a:spcPts val="0"/>
              </a:spcAft>
              <a:buClr>
                <a:schemeClr val="bg2"/>
              </a:buClr>
              <a:buSzPts val="1800"/>
              <a:buFont typeface="Arial" panose="020B0604020202020204" pitchFamily="34" charset="0"/>
              <a:buChar char="•"/>
              <a:tabLst/>
              <a:defRPr sz="1200" b="0" i="0" u="none" strike="noStrike" cap="none" spc="0" baseline="0">
                <a:solidFill>
                  <a:schemeClr val="tx1"/>
                </a:solidFill>
                <a:uFillTx/>
                <a:latin typeface="Calibri"/>
                <a:ea typeface="Calibri"/>
                <a:cs typeface="Calibri"/>
                <a:sym typeface="Calibri"/>
              </a:defRPr>
            </a:lvl4pPr>
            <a:lvl5pPr marL="2376714" marR="0" indent="-408214" algn="l" defTabSz="914400" rtl="0" eaLnBrk="1" latinLnBrk="0" hangingPunct="1">
              <a:lnSpc>
                <a:spcPct val="115000"/>
              </a:lnSpc>
              <a:spcBef>
                <a:spcPts val="0"/>
              </a:spcBef>
              <a:spcAft>
                <a:spcPts val="0"/>
              </a:spcAft>
              <a:buClr>
                <a:schemeClr val="bg2"/>
              </a:buClr>
              <a:buSzPts val="1800"/>
              <a:buFont typeface="Arial" panose="020B0604020202020204" pitchFamily="34" charset="0"/>
              <a:buChar char="•"/>
              <a:tabLst/>
              <a:defRPr sz="1200" b="0" i="0" u="none" strike="noStrike" cap="none" spc="0" baseline="0">
                <a:solidFill>
                  <a:schemeClr val="tx1"/>
                </a:solidFill>
                <a:uFillTx/>
                <a:latin typeface="Calibri"/>
                <a:ea typeface="Calibri"/>
                <a:cs typeface="Calibri"/>
                <a:sym typeface="Calibri"/>
              </a:defRPr>
            </a:lvl5pPr>
            <a:lvl6pPr marL="2833914" marR="0" indent="-408214" algn="l" defTabSz="914400" rtl="0" eaLnBrk="1" latinLnBrk="0" hangingPunct="1">
              <a:lnSpc>
                <a:spcPct val="115000"/>
              </a:lnSpc>
              <a:spcBef>
                <a:spcPts val="0"/>
              </a:spcBef>
              <a:spcAft>
                <a:spcPts val="0"/>
              </a:spcAft>
              <a:buClr>
                <a:srgbClr val="585858"/>
              </a:buClr>
              <a:buSzPts val="1800"/>
              <a:buFont typeface="Arial"/>
              <a:buChar char="■"/>
              <a:tabLst/>
              <a:defRPr sz="1800" b="0" i="0" u="none" strike="noStrike" cap="none" spc="0" baseline="0">
                <a:solidFill>
                  <a:srgbClr val="585858"/>
                </a:solidFill>
                <a:uFillTx/>
                <a:latin typeface="Calibri"/>
                <a:ea typeface="Calibri"/>
                <a:cs typeface="Calibri"/>
                <a:sym typeface="Calibri"/>
              </a:defRPr>
            </a:lvl6pPr>
            <a:lvl7pPr marL="3291113" marR="0" indent="-408214" algn="l" defTabSz="914400" rtl="0" eaLnBrk="1" latinLnBrk="0" hangingPunct="1">
              <a:lnSpc>
                <a:spcPct val="115000"/>
              </a:lnSpc>
              <a:spcBef>
                <a:spcPts val="0"/>
              </a:spcBef>
              <a:spcAft>
                <a:spcPts val="0"/>
              </a:spcAft>
              <a:buClr>
                <a:srgbClr val="585858"/>
              </a:buClr>
              <a:buSzPts val="1800"/>
              <a:buFont typeface="Arial"/>
              <a:buChar char="●"/>
              <a:tabLst/>
              <a:defRPr sz="1800" b="0" i="0" u="none" strike="noStrike" cap="none" spc="0" baseline="0">
                <a:solidFill>
                  <a:srgbClr val="585858"/>
                </a:solidFill>
                <a:uFillTx/>
                <a:latin typeface="Calibri"/>
                <a:ea typeface="Calibri"/>
                <a:cs typeface="Calibri"/>
                <a:sym typeface="Calibri"/>
              </a:defRPr>
            </a:lvl7pPr>
            <a:lvl8pPr marL="3748313" marR="0" indent="-408213" algn="l" defTabSz="914400" rtl="0" eaLnBrk="1" latinLnBrk="0" hangingPunct="1">
              <a:lnSpc>
                <a:spcPct val="115000"/>
              </a:lnSpc>
              <a:spcBef>
                <a:spcPts val="0"/>
              </a:spcBef>
              <a:spcAft>
                <a:spcPts val="0"/>
              </a:spcAft>
              <a:buClr>
                <a:srgbClr val="585858"/>
              </a:buClr>
              <a:buSzPts val="1800"/>
              <a:buFont typeface="Arial"/>
              <a:buChar char="○"/>
              <a:tabLst/>
              <a:defRPr sz="1800" b="0" i="0" u="none" strike="noStrike" cap="none" spc="0" baseline="0">
                <a:solidFill>
                  <a:srgbClr val="585858"/>
                </a:solidFill>
                <a:uFillTx/>
                <a:latin typeface="Calibri"/>
                <a:ea typeface="Calibri"/>
                <a:cs typeface="Calibri"/>
                <a:sym typeface="Calibri"/>
              </a:defRPr>
            </a:lvl8pPr>
            <a:lvl9pPr marL="4205513" marR="0" indent="-408213" algn="l" defTabSz="914400" rtl="0" eaLnBrk="1" latinLnBrk="0" hangingPunct="1">
              <a:lnSpc>
                <a:spcPct val="115000"/>
              </a:lnSpc>
              <a:spcBef>
                <a:spcPts val="0"/>
              </a:spcBef>
              <a:spcAft>
                <a:spcPts val="0"/>
              </a:spcAft>
              <a:buClr>
                <a:srgbClr val="585858"/>
              </a:buClr>
              <a:buSzPts val="1800"/>
              <a:buFont typeface="Arial"/>
              <a:buChar char="■"/>
              <a:tabLst/>
              <a:defRPr sz="1800" b="0" i="0" u="none" strike="noStrike" cap="none" spc="0" baseline="0">
                <a:solidFill>
                  <a:srgbClr val="585858"/>
                </a:solidFill>
                <a:uFillTx/>
                <a:latin typeface="Calibri"/>
                <a:ea typeface="Calibri"/>
                <a:cs typeface="Calibri"/>
                <a:sym typeface="Calibri"/>
              </a:defRPr>
            </a:lvl9pPr>
          </a:lstStyle>
          <a:p>
            <a:r>
              <a:rPr lang="fr-FR">
                <a:solidFill>
                  <a:schemeClr val="accent1"/>
                </a:solidFill>
              </a:rPr>
              <a:t> </a:t>
            </a:r>
          </a:p>
        </p:txBody>
      </p:sp>
      <p:sp>
        <p:nvSpPr>
          <p:cNvPr id="2" name="Ellipse 1">
            <a:extLst>
              <a:ext uri="{FF2B5EF4-FFF2-40B4-BE49-F238E27FC236}">
                <a16:creationId xmlns:a16="http://schemas.microsoft.com/office/drawing/2014/main" id="{DEE3C995-99B5-AF46-85B0-5D3772C86D7D}"/>
              </a:ext>
            </a:extLst>
          </p:cNvPr>
          <p:cNvSpPr/>
          <p:nvPr userDrawn="1"/>
        </p:nvSpPr>
        <p:spPr>
          <a:xfrm>
            <a:off x="580398" y="6228385"/>
            <a:ext cx="407859" cy="40785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nvGrpSpPr>
          <p:cNvPr id="13" name="Graphique 58">
            <a:extLst>
              <a:ext uri="{FF2B5EF4-FFF2-40B4-BE49-F238E27FC236}">
                <a16:creationId xmlns:a16="http://schemas.microsoft.com/office/drawing/2014/main" id="{A587A07F-9450-CA4E-9D2A-53D67D7346D0}"/>
              </a:ext>
            </a:extLst>
          </p:cNvPr>
          <p:cNvGrpSpPr>
            <a:grpSpLocks noChangeAspect="1"/>
          </p:cNvGrpSpPr>
          <p:nvPr userDrawn="1"/>
        </p:nvGrpSpPr>
        <p:grpSpPr>
          <a:xfrm>
            <a:off x="509650" y="6182359"/>
            <a:ext cx="504353" cy="504000"/>
            <a:chOff x="4121872" y="1453782"/>
            <a:chExt cx="3950536" cy="3949621"/>
          </a:xfrm>
          <a:solidFill>
            <a:schemeClr val="bg1"/>
          </a:solidFill>
        </p:grpSpPr>
        <p:sp>
          <p:nvSpPr>
            <p:cNvPr id="14" name="Forme libre 13">
              <a:extLst>
                <a:ext uri="{FF2B5EF4-FFF2-40B4-BE49-F238E27FC236}">
                  <a16:creationId xmlns:a16="http://schemas.microsoft.com/office/drawing/2014/main" id="{462D1D7E-A726-3446-8D75-E5B769594491}"/>
                </a:ext>
              </a:extLst>
            </p:cNvPr>
            <p:cNvSpPr/>
            <p:nvPr/>
          </p:nvSpPr>
          <p:spPr>
            <a:xfrm>
              <a:off x="6687537" y="3143521"/>
              <a:ext cx="504530" cy="203214"/>
            </a:xfrm>
            <a:custGeom>
              <a:avLst/>
              <a:gdLst>
                <a:gd name="connsiteX0" fmla="*/ 249780 w 504530"/>
                <a:gd name="connsiteY0" fmla="*/ 0 h 203214"/>
                <a:gd name="connsiteX1" fmla="*/ 0 w 504530"/>
                <a:gd name="connsiteY1" fmla="*/ 203215 h 203214"/>
                <a:gd name="connsiteX2" fmla="*/ 504530 w 504530"/>
                <a:gd name="connsiteY2" fmla="*/ 203215 h 203214"/>
                <a:gd name="connsiteX3" fmla="*/ 249780 w 504530"/>
                <a:gd name="connsiteY3" fmla="*/ 0 h 203214"/>
              </a:gdLst>
              <a:ahLst/>
              <a:cxnLst>
                <a:cxn ang="0">
                  <a:pos x="connsiteX0" y="connsiteY0"/>
                </a:cxn>
                <a:cxn ang="0">
                  <a:pos x="connsiteX1" y="connsiteY1"/>
                </a:cxn>
                <a:cxn ang="0">
                  <a:pos x="connsiteX2" y="connsiteY2"/>
                </a:cxn>
                <a:cxn ang="0">
                  <a:pos x="connsiteX3" y="connsiteY3"/>
                </a:cxn>
              </a:cxnLst>
              <a:rect l="l" t="t" r="r" b="b"/>
              <a:pathLst>
                <a:path w="504530" h="203214">
                  <a:moveTo>
                    <a:pt x="249780" y="0"/>
                  </a:moveTo>
                  <a:cubicBezTo>
                    <a:pt x="126275" y="0"/>
                    <a:pt x="19878" y="92770"/>
                    <a:pt x="0" y="203215"/>
                  </a:cubicBezTo>
                  <a:lnTo>
                    <a:pt x="504530" y="203215"/>
                  </a:lnTo>
                  <a:cubicBezTo>
                    <a:pt x="486607" y="86580"/>
                    <a:pt x="373204" y="0"/>
                    <a:pt x="249780" y="0"/>
                  </a:cubicBezTo>
                  <a:close/>
                </a:path>
              </a:pathLst>
            </a:custGeom>
            <a:grpFill/>
            <a:ln w="8132" cap="flat">
              <a:noFill/>
              <a:prstDash val="solid"/>
              <a:miter/>
            </a:ln>
          </p:spPr>
          <p:txBody>
            <a:bodyPr rtlCol="0" anchor="ctr"/>
            <a:lstStyle/>
            <a:p>
              <a:endParaRPr lang="fr-FR"/>
            </a:p>
          </p:txBody>
        </p:sp>
        <p:sp>
          <p:nvSpPr>
            <p:cNvPr id="15" name="Forme libre 14">
              <a:extLst>
                <a:ext uri="{FF2B5EF4-FFF2-40B4-BE49-F238E27FC236}">
                  <a16:creationId xmlns:a16="http://schemas.microsoft.com/office/drawing/2014/main" id="{0C02084D-2A91-7945-A9C7-C36BDFE48F5A}"/>
                </a:ext>
              </a:extLst>
            </p:cNvPr>
            <p:cNvSpPr/>
            <p:nvPr/>
          </p:nvSpPr>
          <p:spPr>
            <a:xfrm>
              <a:off x="5106655" y="2913184"/>
              <a:ext cx="466321" cy="433552"/>
            </a:xfrm>
            <a:custGeom>
              <a:avLst/>
              <a:gdLst>
                <a:gd name="connsiteX0" fmla="*/ 249617 w 466321"/>
                <a:gd name="connsiteY0" fmla="*/ 0 h 433552"/>
                <a:gd name="connsiteX1" fmla="*/ 0 w 466321"/>
                <a:gd name="connsiteY1" fmla="*/ 0 h 433552"/>
                <a:gd name="connsiteX2" fmla="*/ 0 w 466321"/>
                <a:gd name="connsiteY2" fmla="*/ 433553 h 433552"/>
                <a:gd name="connsiteX3" fmla="*/ 249617 w 466321"/>
                <a:gd name="connsiteY3" fmla="*/ 433553 h 433552"/>
                <a:gd name="connsiteX4" fmla="*/ 466322 w 466321"/>
                <a:gd name="connsiteY4" fmla="*/ 216573 h 433552"/>
                <a:gd name="connsiteX5" fmla="*/ 249617 w 466321"/>
                <a:gd name="connsiteY5" fmla="*/ 0 h 433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6321" h="433552">
                  <a:moveTo>
                    <a:pt x="249617" y="0"/>
                  </a:moveTo>
                  <a:lnTo>
                    <a:pt x="0" y="0"/>
                  </a:lnTo>
                  <a:lnTo>
                    <a:pt x="0" y="433553"/>
                  </a:lnTo>
                  <a:lnTo>
                    <a:pt x="249617" y="433553"/>
                  </a:lnTo>
                  <a:cubicBezTo>
                    <a:pt x="369457" y="433553"/>
                    <a:pt x="466322" y="336384"/>
                    <a:pt x="466322" y="216573"/>
                  </a:cubicBezTo>
                  <a:cubicBezTo>
                    <a:pt x="466322" y="97005"/>
                    <a:pt x="369457" y="0"/>
                    <a:pt x="249617" y="0"/>
                  </a:cubicBezTo>
                  <a:close/>
                </a:path>
              </a:pathLst>
            </a:custGeom>
            <a:grpFill/>
            <a:ln w="8132" cap="flat">
              <a:noFill/>
              <a:prstDash val="solid"/>
              <a:miter/>
            </a:ln>
          </p:spPr>
          <p:txBody>
            <a:bodyPr rtlCol="0" anchor="ctr"/>
            <a:lstStyle/>
            <a:p>
              <a:endParaRPr lang="fr-FR"/>
            </a:p>
          </p:txBody>
        </p:sp>
        <p:sp>
          <p:nvSpPr>
            <p:cNvPr id="19" name="Forme libre 18">
              <a:extLst>
                <a:ext uri="{FF2B5EF4-FFF2-40B4-BE49-F238E27FC236}">
                  <a16:creationId xmlns:a16="http://schemas.microsoft.com/office/drawing/2014/main" id="{5A0D636F-5593-7645-BCEA-3E98FCE4FDA8}"/>
                </a:ext>
              </a:extLst>
            </p:cNvPr>
            <p:cNvSpPr/>
            <p:nvPr/>
          </p:nvSpPr>
          <p:spPr>
            <a:xfrm>
              <a:off x="4121872" y="1453782"/>
              <a:ext cx="3950536" cy="3949621"/>
            </a:xfrm>
            <a:custGeom>
              <a:avLst/>
              <a:gdLst>
                <a:gd name="connsiteX0" fmla="*/ 1975268 w 3950536"/>
                <a:gd name="connsiteY0" fmla="*/ 0 h 3949621"/>
                <a:gd name="connsiteX1" fmla="*/ 0 w 3950536"/>
                <a:gd name="connsiteY1" fmla="*/ 1974811 h 3949621"/>
                <a:gd name="connsiteX2" fmla="*/ 1975268 w 3950536"/>
                <a:gd name="connsiteY2" fmla="*/ 3949621 h 3949621"/>
                <a:gd name="connsiteX3" fmla="*/ 3950536 w 3950536"/>
                <a:gd name="connsiteY3" fmla="*/ 1974811 h 3949621"/>
                <a:gd name="connsiteX4" fmla="*/ 1975268 w 3950536"/>
                <a:gd name="connsiteY4" fmla="*/ 0 h 3949621"/>
                <a:gd name="connsiteX5" fmla="*/ 2820578 w 3950536"/>
                <a:gd name="connsiteY5" fmla="*/ 2330091 h 3949621"/>
                <a:gd name="connsiteX6" fmla="*/ 3134148 w 3950536"/>
                <a:gd name="connsiteY6" fmla="*/ 2330091 h 3949621"/>
                <a:gd name="connsiteX7" fmla="*/ 3218060 w 3950536"/>
                <a:gd name="connsiteY7" fmla="*/ 2414798 h 3949621"/>
                <a:gd name="connsiteX8" fmla="*/ 3131622 w 3950536"/>
                <a:gd name="connsiteY8" fmla="*/ 2499423 h 3949621"/>
                <a:gd name="connsiteX9" fmla="*/ 2818786 w 3950536"/>
                <a:gd name="connsiteY9" fmla="*/ 2499423 h 3949621"/>
                <a:gd name="connsiteX10" fmla="*/ 2386111 w 3950536"/>
                <a:gd name="connsiteY10" fmla="*/ 2060006 h 3949621"/>
                <a:gd name="connsiteX11" fmla="*/ 2065942 w 3950536"/>
                <a:gd name="connsiteY11" fmla="*/ 2060006 h 3949621"/>
                <a:gd name="connsiteX12" fmla="*/ 2065942 w 3950536"/>
                <a:gd name="connsiteY12" fmla="*/ 2252389 h 3949621"/>
                <a:gd name="connsiteX13" fmla="*/ 2138367 w 3950536"/>
                <a:gd name="connsiteY13" fmla="*/ 2330091 h 3949621"/>
                <a:gd name="connsiteX14" fmla="*/ 2188388 w 3950536"/>
                <a:gd name="connsiteY14" fmla="*/ 2330091 h 3949621"/>
                <a:gd name="connsiteX15" fmla="*/ 2272626 w 3950536"/>
                <a:gd name="connsiteY15" fmla="*/ 2414798 h 3949621"/>
                <a:gd name="connsiteX16" fmla="*/ 2188388 w 3950536"/>
                <a:gd name="connsiteY16" fmla="*/ 2499423 h 3949621"/>
                <a:gd name="connsiteX17" fmla="*/ 2138367 w 3950536"/>
                <a:gd name="connsiteY17" fmla="*/ 2499423 h 3949621"/>
                <a:gd name="connsiteX18" fmla="*/ 1895348 w 3950536"/>
                <a:gd name="connsiteY18" fmla="*/ 2256217 h 3949621"/>
                <a:gd name="connsiteX19" fmla="*/ 1895348 w 3950536"/>
                <a:gd name="connsiteY19" fmla="*/ 2060088 h 3949621"/>
                <a:gd name="connsiteX20" fmla="*/ 1502429 w 3950536"/>
                <a:gd name="connsiteY20" fmla="*/ 2060088 h 3949621"/>
                <a:gd name="connsiteX21" fmla="*/ 1725162 w 3950536"/>
                <a:gd name="connsiteY21" fmla="*/ 2368291 h 3949621"/>
                <a:gd name="connsiteX22" fmla="*/ 1706425 w 3950536"/>
                <a:gd name="connsiteY22" fmla="*/ 2484925 h 3949621"/>
                <a:gd name="connsiteX23" fmla="*/ 1657707 w 3950536"/>
                <a:gd name="connsiteY23" fmla="*/ 2500808 h 3949621"/>
                <a:gd name="connsiteX24" fmla="*/ 1589681 w 3950536"/>
                <a:gd name="connsiteY24" fmla="*/ 2466192 h 3949621"/>
                <a:gd name="connsiteX25" fmla="*/ 1296071 w 3950536"/>
                <a:gd name="connsiteY25" fmla="*/ 2060088 h 3949621"/>
                <a:gd name="connsiteX26" fmla="*/ 983479 w 3950536"/>
                <a:gd name="connsiteY26" fmla="*/ 2060088 h 3949621"/>
                <a:gd name="connsiteX27" fmla="*/ 983479 w 3950536"/>
                <a:gd name="connsiteY27" fmla="*/ 2417323 h 3949621"/>
                <a:gd name="connsiteX28" fmla="*/ 899893 w 3950536"/>
                <a:gd name="connsiteY28" fmla="*/ 2500808 h 3949621"/>
                <a:gd name="connsiteX29" fmla="*/ 816307 w 3950536"/>
                <a:gd name="connsiteY29" fmla="*/ 2417323 h 3949621"/>
                <a:gd name="connsiteX30" fmla="*/ 816307 w 3950536"/>
                <a:gd name="connsiteY30" fmla="*/ 1375917 h 3949621"/>
                <a:gd name="connsiteX31" fmla="*/ 899893 w 3950536"/>
                <a:gd name="connsiteY31" fmla="*/ 1292187 h 3949621"/>
                <a:gd name="connsiteX32" fmla="*/ 1233667 w 3950536"/>
                <a:gd name="connsiteY32" fmla="*/ 1292187 h 3949621"/>
                <a:gd name="connsiteX33" fmla="*/ 1617951 w 3950536"/>
                <a:gd name="connsiteY33" fmla="*/ 1676382 h 3949621"/>
                <a:gd name="connsiteX34" fmla="*/ 1542430 w 3950536"/>
                <a:gd name="connsiteY34" fmla="*/ 1892792 h 3949621"/>
                <a:gd name="connsiteX35" fmla="*/ 1895511 w 3950536"/>
                <a:gd name="connsiteY35" fmla="*/ 1892955 h 3949621"/>
                <a:gd name="connsiteX36" fmla="*/ 1895511 w 3950536"/>
                <a:gd name="connsiteY36" fmla="*/ 1604707 h 3949621"/>
                <a:gd name="connsiteX37" fmla="*/ 1980727 w 3950536"/>
                <a:gd name="connsiteY37" fmla="*/ 1521140 h 3949621"/>
                <a:gd name="connsiteX38" fmla="*/ 2066023 w 3950536"/>
                <a:gd name="connsiteY38" fmla="*/ 1604707 h 3949621"/>
                <a:gd name="connsiteX39" fmla="*/ 2066023 w 3950536"/>
                <a:gd name="connsiteY39" fmla="*/ 1892873 h 3949621"/>
                <a:gd name="connsiteX40" fmla="*/ 2389043 w 3950536"/>
                <a:gd name="connsiteY40" fmla="*/ 1892873 h 3949621"/>
                <a:gd name="connsiteX41" fmla="*/ 2816016 w 3950536"/>
                <a:gd name="connsiteY41" fmla="*/ 1521466 h 3949621"/>
                <a:gd name="connsiteX42" fmla="*/ 3241604 w 3950536"/>
                <a:gd name="connsiteY42" fmla="*/ 1964141 h 3949621"/>
                <a:gd name="connsiteX43" fmla="*/ 3151582 w 3950536"/>
                <a:gd name="connsiteY43" fmla="*/ 2060006 h 3949621"/>
                <a:gd name="connsiteX44" fmla="*/ 2560289 w 3950536"/>
                <a:gd name="connsiteY44" fmla="*/ 2060006 h 3949621"/>
                <a:gd name="connsiteX45" fmla="*/ 2820578 w 3950536"/>
                <a:gd name="connsiteY45" fmla="*/ 2330091 h 3949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950536" h="3949621">
                  <a:moveTo>
                    <a:pt x="1975268" y="0"/>
                  </a:moveTo>
                  <a:cubicBezTo>
                    <a:pt x="884333" y="0"/>
                    <a:pt x="0" y="884128"/>
                    <a:pt x="0" y="1974811"/>
                  </a:cubicBezTo>
                  <a:cubicBezTo>
                    <a:pt x="0" y="3065493"/>
                    <a:pt x="884333" y="3949621"/>
                    <a:pt x="1975268" y="3949621"/>
                  </a:cubicBezTo>
                  <a:cubicBezTo>
                    <a:pt x="3066204" y="3949621"/>
                    <a:pt x="3950536" y="3065493"/>
                    <a:pt x="3950536" y="1974811"/>
                  </a:cubicBezTo>
                  <a:cubicBezTo>
                    <a:pt x="3950536" y="884128"/>
                    <a:pt x="3066204" y="0"/>
                    <a:pt x="1975268" y="0"/>
                  </a:cubicBezTo>
                  <a:close/>
                  <a:moveTo>
                    <a:pt x="2820578" y="2330091"/>
                  </a:moveTo>
                  <a:lnTo>
                    <a:pt x="3134148" y="2330091"/>
                  </a:lnTo>
                  <a:cubicBezTo>
                    <a:pt x="3180747" y="2330091"/>
                    <a:pt x="3218060" y="2368291"/>
                    <a:pt x="3218060" y="2414798"/>
                  </a:cubicBezTo>
                  <a:cubicBezTo>
                    <a:pt x="3218060" y="2461142"/>
                    <a:pt x="3178140" y="2499423"/>
                    <a:pt x="3131622" y="2499423"/>
                  </a:cubicBezTo>
                  <a:lnTo>
                    <a:pt x="2818786" y="2499423"/>
                  </a:lnTo>
                  <a:cubicBezTo>
                    <a:pt x="2582040" y="2499423"/>
                    <a:pt x="2386111" y="2309159"/>
                    <a:pt x="2386111" y="2060006"/>
                  </a:cubicBezTo>
                  <a:lnTo>
                    <a:pt x="2065942" y="2060006"/>
                  </a:lnTo>
                  <a:lnTo>
                    <a:pt x="2065942" y="2252389"/>
                  </a:lnTo>
                  <a:cubicBezTo>
                    <a:pt x="2065942" y="2296046"/>
                    <a:pt x="2098040" y="2330091"/>
                    <a:pt x="2138367" y="2330091"/>
                  </a:cubicBezTo>
                  <a:lnTo>
                    <a:pt x="2188388" y="2330091"/>
                  </a:lnTo>
                  <a:cubicBezTo>
                    <a:pt x="2235151" y="2330091"/>
                    <a:pt x="2272626" y="2368372"/>
                    <a:pt x="2272626" y="2414798"/>
                  </a:cubicBezTo>
                  <a:cubicBezTo>
                    <a:pt x="2272626" y="2461387"/>
                    <a:pt x="2235151" y="2499423"/>
                    <a:pt x="2188388" y="2499423"/>
                  </a:cubicBezTo>
                  <a:lnTo>
                    <a:pt x="2138367" y="2499423"/>
                  </a:lnTo>
                  <a:cubicBezTo>
                    <a:pt x="2000442" y="2499423"/>
                    <a:pt x="1895348" y="2400707"/>
                    <a:pt x="1895348" y="2256217"/>
                  </a:cubicBezTo>
                  <a:cubicBezTo>
                    <a:pt x="1895348" y="2256217"/>
                    <a:pt x="1895023" y="2081020"/>
                    <a:pt x="1895348" y="2060088"/>
                  </a:cubicBezTo>
                  <a:lnTo>
                    <a:pt x="1502429" y="2060088"/>
                  </a:lnTo>
                  <a:lnTo>
                    <a:pt x="1725162" y="2368291"/>
                  </a:lnTo>
                  <a:cubicBezTo>
                    <a:pt x="1752210" y="2405594"/>
                    <a:pt x="1743818" y="2457885"/>
                    <a:pt x="1706425" y="2484925"/>
                  </a:cubicBezTo>
                  <a:cubicBezTo>
                    <a:pt x="1691679" y="2495595"/>
                    <a:pt x="1674734" y="2500808"/>
                    <a:pt x="1657707" y="2500808"/>
                  </a:cubicBezTo>
                  <a:cubicBezTo>
                    <a:pt x="1631637" y="2500808"/>
                    <a:pt x="1606138" y="2488754"/>
                    <a:pt x="1589681" y="2466192"/>
                  </a:cubicBezTo>
                  <a:lnTo>
                    <a:pt x="1296071" y="2060088"/>
                  </a:lnTo>
                  <a:lnTo>
                    <a:pt x="983479" y="2060088"/>
                  </a:lnTo>
                  <a:lnTo>
                    <a:pt x="983479" y="2417323"/>
                  </a:lnTo>
                  <a:cubicBezTo>
                    <a:pt x="983479" y="2463586"/>
                    <a:pt x="946086" y="2500808"/>
                    <a:pt x="899893" y="2500808"/>
                  </a:cubicBezTo>
                  <a:cubicBezTo>
                    <a:pt x="853620" y="2500808"/>
                    <a:pt x="816307" y="2463586"/>
                    <a:pt x="816307" y="2417323"/>
                  </a:cubicBezTo>
                  <a:lnTo>
                    <a:pt x="816307" y="1375917"/>
                  </a:lnTo>
                  <a:cubicBezTo>
                    <a:pt x="816307" y="1329165"/>
                    <a:pt x="853945" y="1292187"/>
                    <a:pt x="899893" y="1292187"/>
                  </a:cubicBezTo>
                  <a:lnTo>
                    <a:pt x="1233667" y="1292187"/>
                  </a:lnTo>
                  <a:cubicBezTo>
                    <a:pt x="1445972" y="1292187"/>
                    <a:pt x="1617951" y="1464289"/>
                    <a:pt x="1617951" y="1676382"/>
                  </a:cubicBezTo>
                  <a:cubicBezTo>
                    <a:pt x="1617951" y="1756609"/>
                    <a:pt x="1589274" y="1837977"/>
                    <a:pt x="1542430" y="1892792"/>
                  </a:cubicBezTo>
                  <a:lnTo>
                    <a:pt x="1895511" y="1892955"/>
                  </a:lnTo>
                  <a:lnTo>
                    <a:pt x="1895511" y="1604707"/>
                  </a:lnTo>
                  <a:cubicBezTo>
                    <a:pt x="1895511" y="1558607"/>
                    <a:pt x="1934290" y="1521140"/>
                    <a:pt x="1980727" y="1521140"/>
                  </a:cubicBezTo>
                  <a:cubicBezTo>
                    <a:pt x="2026675" y="1521140"/>
                    <a:pt x="2066023" y="1558607"/>
                    <a:pt x="2066023" y="1604707"/>
                  </a:cubicBezTo>
                  <a:lnTo>
                    <a:pt x="2066023" y="1892873"/>
                  </a:lnTo>
                  <a:lnTo>
                    <a:pt x="2389043" y="1892873"/>
                  </a:lnTo>
                  <a:cubicBezTo>
                    <a:pt x="2415928" y="1684282"/>
                    <a:pt x="2599882" y="1521466"/>
                    <a:pt x="2816016" y="1521466"/>
                  </a:cubicBezTo>
                  <a:cubicBezTo>
                    <a:pt x="3050725" y="1521466"/>
                    <a:pt x="3243885" y="1706925"/>
                    <a:pt x="3241604" y="1964141"/>
                  </a:cubicBezTo>
                  <a:cubicBezTo>
                    <a:pt x="3241604" y="2014313"/>
                    <a:pt x="3200544" y="2060006"/>
                    <a:pt x="3151582" y="2060006"/>
                  </a:cubicBezTo>
                  <a:lnTo>
                    <a:pt x="2560289" y="2060006"/>
                  </a:lnTo>
                  <a:cubicBezTo>
                    <a:pt x="2560126" y="2217773"/>
                    <a:pt x="2675240" y="2330091"/>
                    <a:pt x="2820578" y="2330091"/>
                  </a:cubicBezTo>
                  <a:close/>
                </a:path>
              </a:pathLst>
            </a:custGeom>
            <a:grpFill/>
            <a:ln w="8132" cap="flat">
              <a:noFill/>
              <a:prstDash val="solid"/>
              <a:miter/>
            </a:ln>
          </p:spPr>
          <p:txBody>
            <a:bodyPr rtlCol="0" anchor="ctr"/>
            <a:lstStyle/>
            <a:p>
              <a:endParaRPr lang="fr-FR"/>
            </a:p>
          </p:txBody>
        </p:sp>
      </p:grpSp>
      <p:sp>
        <p:nvSpPr>
          <p:cNvPr id="16" name="Espace réservé du numéro de diapositive 5">
            <a:extLst>
              <a:ext uri="{FF2B5EF4-FFF2-40B4-BE49-F238E27FC236}">
                <a16:creationId xmlns:a16="http://schemas.microsoft.com/office/drawing/2014/main" id="{F1FFB09E-3D31-094E-916B-EAFBC657ABC0}"/>
              </a:ext>
            </a:extLst>
          </p:cNvPr>
          <p:cNvSpPr>
            <a:spLocks noGrp="1"/>
          </p:cNvSpPr>
          <p:nvPr>
            <p:ph type="sldNum" sz="quarter" idx="4"/>
          </p:nvPr>
        </p:nvSpPr>
        <p:spPr>
          <a:xfrm>
            <a:off x="11430173" y="6228939"/>
            <a:ext cx="504353" cy="365125"/>
          </a:xfrm>
          <a:prstGeom prst="rect">
            <a:avLst/>
          </a:prstGeom>
        </p:spPr>
        <p:txBody>
          <a:bodyPr vert="horz" lIns="91440" tIns="45720" rIns="91440" bIns="45720" rtlCol="0" anchor="ctr"/>
          <a:lstStyle>
            <a:lvl1pPr algn="r">
              <a:defRPr sz="1200">
                <a:solidFill>
                  <a:schemeClr val="bg1"/>
                </a:solidFill>
              </a:defRPr>
            </a:lvl1pPr>
          </a:lstStyle>
          <a:p>
            <a:fld id="{61139BF3-3941-8049-A533-F67F3CE77123}" type="slidenum">
              <a:rPr lang="fr-FR" smtClean="0"/>
              <a:pPr/>
              <a:t>‹N°›</a:t>
            </a:fld>
            <a:endParaRPr lang="fr-FR"/>
          </a:p>
        </p:txBody>
      </p:sp>
      <p:sp>
        <p:nvSpPr>
          <p:cNvPr id="17" name="Espace réservé du texte 16">
            <a:extLst>
              <a:ext uri="{FF2B5EF4-FFF2-40B4-BE49-F238E27FC236}">
                <a16:creationId xmlns:a16="http://schemas.microsoft.com/office/drawing/2014/main" id="{D67B98CD-66C8-FB46-9EEE-DF9B87175010}"/>
              </a:ext>
            </a:extLst>
          </p:cNvPr>
          <p:cNvSpPr txBox="1">
            <a:spLocks/>
          </p:cNvSpPr>
          <p:nvPr userDrawn="1"/>
        </p:nvSpPr>
        <p:spPr>
          <a:xfrm>
            <a:off x="1774662" y="-109184"/>
            <a:ext cx="5434136" cy="7042246"/>
          </a:xfrm>
          <a:prstGeom prst="rect">
            <a:avLst/>
          </a:prstGeom>
          <a:solidFill>
            <a:schemeClr val="accent5"/>
          </a:solidFill>
          <a:ln w="152400">
            <a:solidFill>
              <a:schemeClr val="bg1"/>
            </a:solidFill>
            <a:miter lim="800000"/>
          </a:ln>
        </p:spPr>
        <p:txBody>
          <a:bodyPr anchor="b" anchorCtr="0">
            <a:noAutofit/>
          </a:bodyPr>
          <a:lstStyle>
            <a:lvl1pPr marL="4763" marR="0" indent="0" algn="l" defTabSz="914400" rtl="0" eaLnBrk="1" latinLnBrk="0" hangingPunct="1">
              <a:lnSpc>
                <a:spcPct val="115000"/>
              </a:lnSpc>
              <a:spcBef>
                <a:spcPts val="0"/>
              </a:spcBef>
              <a:spcAft>
                <a:spcPts val="0"/>
              </a:spcAft>
              <a:buClr>
                <a:schemeClr val="bg2"/>
              </a:buClr>
              <a:buSzPts val="1800"/>
              <a:buFont typeface="Arial" panose="020B0604020202020204" pitchFamily="34" charset="0"/>
              <a:buNone/>
              <a:tabLst/>
              <a:defRPr sz="1200" b="0" i="0" u="none" strike="noStrike" cap="none" spc="0" baseline="0">
                <a:solidFill>
                  <a:schemeClr val="tx1"/>
                </a:solidFill>
                <a:uFillTx/>
                <a:latin typeface="Calibri"/>
                <a:ea typeface="Calibri"/>
                <a:cs typeface="Calibri"/>
                <a:sym typeface="Calibri"/>
              </a:defRPr>
            </a:lvl1pPr>
            <a:lvl2pPr marL="1005114" marR="0" indent="-408213" algn="l" defTabSz="914400" rtl="0" eaLnBrk="1" latinLnBrk="0" hangingPunct="1">
              <a:lnSpc>
                <a:spcPct val="115000"/>
              </a:lnSpc>
              <a:spcBef>
                <a:spcPts val="0"/>
              </a:spcBef>
              <a:spcAft>
                <a:spcPts val="0"/>
              </a:spcAft>
              <a:buClr>
                <a:schemeClr val="bg2"/>
              </a:buClr>
              <a:buSzPts val="1800"/>
              <a:buFont typeface="Arial" panose="020B0604020202020204" pitchFamily="34" charset="0"/>
              <a:buChar char="•"/>
              <a:tabLst/>
              <a:defRPr sz="1200" b="0" i="0" u="none" strike="noStrike" cap="none" spc="0" baseline="0">
                <a:solidFill>
                  <a:schemeClr val="tx1"/>
                </a:solidFill>
                <a:uFillTx/>
                <a:latin typeface="Calibri"/>
                <a:ea typeface="Calibri"/>
                <a:cs typeface="Calibri"/>
                <a:sym typeface="Calibri"/>
              </a:defRPr>
            </a:lvl2pPr>
            <a:lvl3pPr marL="1462314" marR="0" indent="-408214" algn="l" defTabSz="914400" rtl="0" eaLnBrk="1" latinLnBrk="0" hangingPunct="1">
              <a:lnSpc>
                <a:spcPct val="115000"/>
              </a:lnSpc>
              <a:spcBef>
                <a:spcPts val="0"/>
              </a:spcBef>
              <a:spcAft>
                <a:spcPts val="0"/>
              </a:spcAft>
              <a:buClr>
                <a:schemeClr val="bg2"/>
              </a:buClr>
              <a:buSzPts val="1800"/>
              <a:buFont typeface="Arial" panose="020B0604020202020204" pitchFamily="34" charset="0"/>
              <a:buChar char="•"/>
              <a:tabLst/>
              <a:defRPr sz="1200" b="0" i="0" u="none" strike="noStrike" cap="none" spc="0" baseline="0">
                <a:solidFill>
                  <a:schemeClr val="tx1"/>
                </a:solidFill>
                <a:uFillTx/>
                <a:latin typeface="Calibri"/>
                <a:ea typeface="Calibri"/>
                <a:cs typeface="Calibri"/>
                <a:sym typeface="Calibri"/>
              </a:defRPr>
            </a:lvl3pPr>
            <a:lvl4pPr marL="1919514" marR="0" indent="-408214" algn="l" defTabSz="914400" rtl="0" eaLnBrk="1" latinLnBrk="0" hangingPunct="1">
              <a:lnSpc>
                <a:spcPct val="115000"/>
              </a:lnSpc>
              <a:spcBef>
                <a:spcPts val="0"/>
              </a:spcBef>
              <a:spcAft>
                <a:spcPts val="0"/>
              </a:spcAft>
              <a:buClr>
                <a:schemeClr val="bg2"/>
              </a:buClr>
              <a:buSzPts val="1800"/>
              <a:buFont typeface="Arial" panose="020B0604020202020204" pitchFamily="34" charset="0"/>
              <a:buChar char="•"/>
              <a:tabLst/>
              <a:defRPr sz="1200" b="0" i="0" u="none" strike="noStrike" cap="none" spc="0" baseline="0">
                <a:solidFill>
                  <a:schemeClr val="tx1"/>
                </a:solidFill>
                <a:uFillTx/>
                <a:latin typeface="Calibri"/>
                <a:ea typeface="Calibri"/>
                <a:cs typeface="Calibri"/>
                <a:sym typeface="Calibri"/>
              </a:defRPr>
            </a:lvl4pPr>
            <a:lvl5pPr marL="2376714" marR="0" indent="-408214" algn="l" defTabSz="914400" rtl="0" eaLnBrk="1" latinLnBrk="0" hangingPunct="1">
              <a:lnSpc>
                <a:spcPct val="115000"/>
              </a:lnSpc>
              <a:spcBef>
                <a:spcPts val="0"/>
              </a:spcBef>
              <a:spcAft>
                <a:spcPts val="0"/>
              </a:spcAft>
              <a:buClr>
                <a:schemeClr val="bg2"/>
              </a:buClr>
              <a:buSzPts val="1800"/>
              <a:buFont typeface="Arial" panose="020B0604020202020204" pitchFamily="34" charset="0"/>
              <a:buChar char="•"/>
              <a:tabLst/>
              <a:defRPr sz="1200" b="0" i="0" u="none" strike="noStrike" cap="none" spc="0" baseline="0">
                <a:solidFill>
                  <a:schemeClr val="tx1"/>
                </a:solidFill>
                <a:uFillTx/>
                <a:latin typeface="Calibri"/>
                <a:ea typeface="Calibri"/>
                <a:cs typeface="Calibri"/>
                <a:sym typeface="Calibri"/>
              </a:defRPr>
            </a:lvl5pPr>
            <a:lvl6pPr marL="2833914" marR="0" indent="-408214" algn="l" defTabSz="914400" rtl="0" eaLnBrk="1" latinLnBrk="0" hangingPunct="1">
              <a:lnSpc>
                <a:spcPct val="115000"/>
              </a:lnSpc>
              <a:spcBef>
                <a:spcPts val="0"/>
              </a:spcBef>
              <a:spcAft>
                <a:spcPts val="0"/>
              </a:spcAft>
              <a:buClr>
                <a:srgbClr val="585858"/>
              </a:buClr>
              <a:buSzPts val="1800"/>
              <a:buFont typeface="Arial"/>
              <a:buChar char="■"/>
              <a:tabLst/>
              <a:defRPr sz="1800" b="0" i="0" u="none" strike="noStrike" cap="none" spc="0" baseline="0">
                <a:solidFill>
                  <a:srgbClr val="585858"/>
                </a:solidFill>
                <a:uFillTx/>
                <a:latin typeface="Calibri"/>
                <a:ea typeface="Calibri"/>
                <a:cs typeface="Calibri"/>
                <a:sym typeface="Calibri"/>
              </a:defRPr>
            </a:lvl6pPr>
            <a:lvl7pPr marL="3291113" marR="0" indent="-408214" algn="l" defTabSz="914400" rtl="0" eaLnBrk="1" latinLnBrk="0" hangingPunct="1">
              <a:lnSpc>
                <a:spcPct val="115000"/>
              </a:lnSpc>
              <a:spcBef>
                <a:spcPts val="0"/>
              </a:spcBef>
              <a:spcAft>
                <a:spcPts val="0"/>
              </a:spcAft>
              <a:buClr>
                <a:srgbClr val="585858"/>
              </a:buClr>
              <a:buSzPts val="1800"/>
              <a:buFont typeface="Arial"/>
              <a:buChar char="●"/>
              <a:tabLst/>
              <a:defRPr sz="1800" b="0" i="0" u="none" strike="noStrike" cap="none" spc="0" baseline="0">
                <a:solidFill>
                  <a:srgbClr val="585858"/>
                </a:solidFill>
                <a:uFillTx/>
                <a:latin typeface="Calibri"/>
                <a:ea typeface="Calibri"/>
                <a:cs typeface="Calibri"/>
                <a:sym typeface="Calibri"/>
              </a:defRPr>
            </a:lvl7pPr>
            <a:lvl8pPr marL="3748313" marR="0" indent="-408213" algn="l" defTabSz="914400" rtl="0" eaLnBrk="1" latinLnBrk="0" hangingPunct="1">
              <a:lnSpc>
                <a:spcPct val="115000"/>
              </a:lnSpc>
              <a:spcBef>
                <a:spcPts val="0"/>
              </a:spcBef>
              <a:spcAft>
                <a:spcPts val="0"/>
              </a:spcAft>
              <a:buClr>
                <a:srgbClr val="585858"/>
              </a:buClr>
              <a:buSzPts val="1800"/>
              <a:buFont typeface="Arial"/>
              <a:buChar char="○"/>
              <a:tabLst/>
              <a:defRPr sz="1800" b="0" i="0" u="none" strike="noStrike" cap="none" spc="0" baseline="0">
                <a:solidFill>
                  <a:srgbClr val="585858"/>
                </a:solidFill>
                <a:uFillTx/>
                <a:latin typeface="Calibri"/>
                <a:ea typeface="Calibri"/>
                <a:cs typeface="Calibri"/>
                <a:sym typeface="Calibri"/>
              </a:defRPr>
            </a:lvl8pPr>
            <a:lvl9pPr marL="4205513" marR="0" indent="-408213" algn="l" defTabSz="914400" rtl="0" eaLnBrk="1" latinLnBrk="0" hangingPunct="1">
              <a:lnSpc>
                <a:spcPct val="115000"/>
              </a:lnSpc>
              <a:spcBef>
                <a:spcPts val="0"/>
              </a:spcBef>
              <a:spcAft>
                <a:spcPts val="0"/>
              </a:spcAft>
              <a:buClr>
                <a:srgbClr val="585858"/>
              </a:buClr>
              <a:buSzPts val="1800"/>
              <a:buFont typeface="Arial"/>
              <a:buChar char="■"/>
              <a:tabLst/>
              <a:defRPr sz="1800" b="0" i="0" u="none" strike="noStrike" cap="none" spc="0" baseline="0">
                <a:solidFill>
                  <a:srgbClr val="585858"/>
                </a:solidFill>
                <a:uFillTx/>
                <a:latin typeface="Calibri"/>
                <a:ea typeface="Calibri"/>
                <a:cs typeface="Calibri"/>
                <a:sym typeface="Calibri"/>
              </a:defRPr>
            </a:lvl9pPr>
          </a:lstStyle>
          <a:p>
            <a:r>
              <a:rPr lang="fr-FR">
                <a:solidFill>
                  <a:schemeClr val="tx1"/>
                </a:solidFill>
              </a:rPr>
              <a:t> </a:t>
            </a:r>
          </a:p>
        </p:txBody>
      </p:sp>
      <p:sp>
        <p:nvSpPr>
          <p:cNvPr id="6" name="Espace réservé du texte 5">
            <a:extLst>
              <a:ext uri="{FF2B5EF4-FFF2-40B4-BE49-F238E27FC236}">
                <a16:creationId xmlns:a16="http://schemas.microsoft.com/office/drawing/2014/main" id="{BFFE6475-AD57-434F-89D1-BA838440CA5B}"/>
              </a:ext>
            </a:extLst>
          </p:cNvPr>
          <p:cNvSpPr>
            <a:spLocks noGrp="1"/>
          </p:cNvSpPr>
          <p:nvPr>
            <p:ph type="body" sz="quarter" idx="10" hasCustomPrompt="1"/>
          </p:nvPr>
        </p:nvSpPr>
        <p:spPr>
          <a:xfrm>
            <a:off x="1869743" y="0"/>
            <a:ext cx="5213374" cy="1569493"/>
          </a:xfrm>
        </p:spPr>
        <p:txBody>
          <a:bodyPr lIns="540000" tIns="540000">
            <a:noAutofit/>
          </a:bodyPr>
          <a:lstStyle>
            <a:lvl1pPr marL="0" indent="0">
              <a:buNone/>
              <a:defRPr sz="3000">
                <a:solidFill>
                  <a:schemeClr val="bg1"/>
                </a:solidFill>
              </a:defRPr>
            </a:lvl1pPr>
          </a:lstStyle>
          <a:p>
            <a:pPr lvl="0"/>
            <a:r>
              <a:rPr lang="fr-FR"/>
              <a:t>1.</a:t>
            </a:r>
            <a:br>
              <a:rPr lang="fr-FR"/>
            </a:br>
            <a:r>
              <a:rPr lang="fr-FR"/>
              <a:t>TITRE DU CHAPITRE</a:t>
            </a:r>
          </a:p>
        </p:txBody>
      </p:sp>
      <p:sp>
        <p:nvSpPr>
          <p:cNvPr id="27" name="Espace réservé du texte 5">
            <a:extLst>
              <a:ext uri="{FF2B5EF4-FFF2-40B4-BE49-F238E27FC236}">
                <a16:creationId xmlns:a16="http://schemas.microsoft.com/office/drawing/2014/main" id="{D69E86CA-1E71-9C46-BF1B-6FC9F1C9BFA3}"/>
              </a:ext>
            </a:extLst>
          </p:cNvPr>
          <p:cNvSpPr>
            <a:spLocks noGrp="1"/>
          </p:cNvSpPr>
          <p:nvPr>
            <p:ph type="body" sz="quarter" idx="11" hasCustomPrompt="1"/>
          </p:nvPr>
        </p:nvSpPr>
        <p:spPr>
          <a:xfrm>
            <a:off x="1869743" y="1610437"/>
            <a:ext cx="5213374" cy="2866029"/>
          </a:xfrm>
        </p:spPr>
        <p:txBody>
          <a:bodyPr lIns="540000" tIns="540000">
            <a:noAutofit/>
          </a:bodyPr>
          <a:lstStyle>
            <a:lvl1pPr marL="323850" marR="0" indent="-323850" algn="l" defTabSz="914400" rtl="0" eaLnBrk="1" fontAlgn="auto" latinLnBrk="0" hangingPunct="1">
              <a:lnSpc>
                <a:spcPct val="90000"/>
              </a:lnSpc>
              <a:spcBef>
                <a:spcPts val="1000"/>
              </a:spcBef>
              <a:spcAft>
                <a:spcPts val="0"/>
              </a:spcAft>
              <a:buClr>
                <a:schemeClr val="bg1"/>
              </a:buClr>
              <a:buSzPct val="80000"/>
              <a:buFont typeface="Wingdings" pitchFamily="2" charset="2"/>
              <a:buChar char="§"/>
              <a:tabLst/>
              <a:defRPr sz="1600">
                <a:solidFill>
                  <a:schemeClr val="bg1"/>
                </a:solidFill>
              </a:defRPr>
            </a:lvl1pPr>
          </a:lstStyle>
          <a:p>
            <a:pPr lvl="0"/>
            <a:r>
              <a:rPr lang="fr-FR"/>
              <a:t>Sous-titre</a:t>
            </a:r>
          </a:p>
          <a:p>
            <a:pPr marL="323850" marR="0" lvl="0" indent="-323850" algn="l" defTabSz="914400" rtl="0" eaLnBrk="1" fontAlgn="auto" latinLnBrk="0" hangingPunct="1">
              <a:lnSpc>
                <a:spcPct val="90000"/>
              </a:lnSpc>
              <a:spcBef>
                <a:spcPts val="1000"/>
              </a:spcBef>
              <a:spcAft>
                <a:spcPts val="0"/>
              </a:spcAft>
              <a:buClr>
                <a:schemeClr val="bg1"/>
              </a:buClr>
              <a:buSzPct val="80000"/>
              <a:buFont typeface="Wingdings" pitchFamily="2" charset="2"/>
              <a:buChar char="§"/>
              <a:tabLst/>
              <a:defRPr/>
            </a:pPr>
            <a:r>
              <a:rPr lang="fr-FR"/>
              <a:t>Sous-titre</a:t>
            </a:r>
          </a:p>
          <a:p>
            <a:pPr marL="323850" marR="0" lvl="0" indent="-323850" algn="l" defTabSz="914400" rtl="0" eaLnBrk="1" fontAlgn="auto" latinLnBrk="0" hangingPunct="1">
              <a:lnSpc>
                <a:spcPct val="90000"/>
              </a:lnSpc>
              <a:spcBef>
                <a:spcPts val="1000"/>
              </a:spcBef>
              <a:spcAft>
                <a:spcPts val="0"/>
              </a:spcAft>
              <a:buClr>
                <a:schemeClr val="bg1"/>
              </a:buClr>
              <a:buSzPct val="80000"/>
              <a:buFont typeface="Wingdings" pitchFamily="2" charset="2"/>
              <a:buChar char="§"/>
              <a:tabLst/>
              <a:defRPr/>
            </a:pPr>
            <a:r>
              <a:rPr lang="fr-FR"/>
              <a:t>Sous-titre</a:t>
            </a:r>
          </a:p>
          <a:p>
            <a:pPr marL="323850" marR="0" lvl="0" indent="-323850" algn="l" defTabSz="914400" rtl="0" eaLnBrk="1" fontAlgn="auto" latinLnBrk="0" hangingPunct="1">
              <a:lnSpc>
                <a:spcPct val="90000"/>
              </a:lnSpc>
              <a:spcBef>
                <a:spcPts val="1000"/>
              </a:spcBef>
              <a:spcAft>
                <a:spcPts val="0"/>
              </a:spcAft>
              <a:buClr>
                <a:schemeClr val="bg1"/>
              </a:buClr>
              <a:buSzPct val="80000"/>
              <a:buFont typeface="Wingdings" pitchFamily="2" charset="2"/>
              <a:buChar char="§"/>
              <a:tabLst/>
              <a:defRPr/>
            </a:pPr>
            <a:r>
              <a:rPr lang="fr-FR"/>
              <a:t>Sous-titre</a:t>
            </a:r>
          </a:p>
          <a:p>
            <a:pPr lvl="0"/>
            <a:endParaRPr lang="fr-FR"/>
          </a:p>
        </p:txBody>
      </p:sp>
      <p:sp>
        <p:nvSpPr>
          <p:cNvPr id="18" name="Espace réservé du pied de page 4">
            <a:extLst>
              <a:ext uri="{FF2B5EF4-FFF2-40B4-BE49-F238E27FC236}">
                <a16:creationId xmlns:a16="http://schemas.microsoft.com/office/drawing/2014/main" id="{AFC24415-3B1E-2B43-A06E-C90C696A52F1}"/>
              </a:ext>
            </a:extLst>
          </p:cNvPr>
          <p:cNvSpPr>
            <a:spLocks noGrp="1"/>
          </p:cNvSpPr>
          <p:nvPr>
            <p:ph type="ftr" sz="quarter" idx="3"/>
          </p:nvPr>
        </p:nvSpPr>
        <p:spPr>
          <a:xfrm>
            <a:off x="1066801" y="6274389"/>
            <a:ext cx="4114800" cy="365125"/>
          </a:xfrm>
          <a:prstGeom prst="rect">
            <a:avLst/>
          </a:prstGeom>
        </p:spPr>
        <p:txBody>
          <a:bodyPr vert="horz" lIns="91440" tIns="45720" rIns="91440" bIns="45720" rtlCol="0" anchor="ctr"/>
          <a:lstStyle>
            <a:lvl1pPr algn="l">
              <a:defRPr sz="1200">
                <a:solidFill>
                  <a:schemeClr val="tx1"/>
                </a:solidFill>
              </a:defRPr>
            </a:lvl1pPr>
          </a:lstStyle>
          <a:p>
            <a:r>
              <a:rPr lang="fr-FR"/>
              <a:t>Visite du CORS-N Présentation</a:t>
            </a:r>
          </a:p>
        </p:txBody>
      </p:sp>
    </p:spTree>
    <p:extLst>
      <p:ext uri="{BB962C8B-B14F-4D97-AF65-F5344CB8AC3E}">
        <p14:creationId xmlns:p14="http://schemas.microsoft.com/office/powerpoint/2010/main" val="3247660861"/>
      </p:ext>
    </p:extLst>
  </p:cSld>
  <p:clrMapOvr>
    <a:masterClrMapping/>
  </p:clrMapOvr>
  <p:extLst>
    <p:ext uri="{DCECCB84-F9BA-43D5-87BE-67443E8EF086}">
      <p15:sldGuideLst xmlns:p15="http://schemas.microsoft.com/office/powerpoint/2012/main">
        <p15:guide id="1" orient="horz" pos="754"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Chapitre_Photo_01">
    <p:bg>
      <p:bgPr>
        <a:solidFill>
          <a:schemeClr val="accent1"/>
        </a:solidFill>
        <a:effectLst/>
      </p:bgPr>
    </p:bg>
    <p:spTree>
      <p:nvGrpSpPr>
        <p:cNvPr id="1" name=""/>
        <p:cNvGrpSpPr/>
        <p:nvPr/>
      </p:nvGrpSpPr>
      <p:grpSpPr>
        <a:xfrm>
          <a:off x="0" y="0"/>
          <a:ext cx="0" cy="0"/>
          <a:chOff x="0" y="0"/>
          <a:chExt cx="0" cy="0"/>
        </a:xfrm>
      </p:grpSpPr>
      <p:pic>
        <p:nvPicPr>
          <p:cNvPr id="18" name="Image 17">
            <a:extLst>
              <a:ext uri="{FF2B5EF4-FFF2-40B4-BE49-F238E27FC236}">
                <a16:creationId xmlns:a16="http://schemas.microsoft.com/office/drawing/2014/main" id="{48D7B53F-AD20-CB43-82E4-95B37F268D6D}"/>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l="-26809"/>
          <a:stretch/>
        </p:blipFill>
        <p:spPr>
          <a:xfrm>
            <a:off x="1919288" y="0"/>
            <a:ext cx="10287000" cy="6858000"/>
          </a:xfrm>
          <a:prstGeom prst="rect">
            <a:avLst/>
          </a:prstGeom>
        </p:spPr>
      </p:pic>
      <p:sp>
        <p:nvSpPr>
          <p:cNvPr id="2" name="Ellipse 1">
            <a:extLst>
              <a:ext uri="{FF2B5EF4-FFF2-40B4-BE49-F238E27FC236}">
                <a16:creationId xmlns:a16="http://schemas.microsoft.com/office/drawing/2014/main" id="{DEE3C995-99B5-AF46-85B0-5D3772C86D7D}"/>
              </a:ext>
            </a:extLst>
          </p:cNvPr>
          <p:cNvSpPr/>
          <p:nvPr userDrawn="1"/>
        </p:nvSpPr>
        <p:spPr>
          <a:xfrm>
            <a:off x="580398" y="6228385"/>
            <a:ext cx="407859" cy="40785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nvGrpSpPr>
          <p:cNvPr id="13" name="Graphique 58">
            <a:extLst>
              <a:ext uri="{FF2B5EF4-FFF2-40B4-BE49-F238E27FC236}">
                <a16:creationId xmlns:a16="http://schemas.microsoft.com/office/drawing/2014/main" id="{A587A07F-9450-CA4E-9D2A-53D67D7346D0}"/>
              </a:ext>
            </a:extLst>
          </p:cNvPr>
          <p:cNvGrpSpPr>
            <a:grpSpLocks noChangeAspect="1"/>
          </p:cNvGrpSpPr>
          <p:nvPr userDrawn="1"/>
        </p:nvGrpSpPr>
        <p:grpSpPr>
          <a:xfrm>
            <a:off x="509650" y="6182359"/>
            <a:ext cx="504353" cy="504000"/>
            <a:chOff x="4121872" y="1453782"/>
            <a:chExt cx="3950536" cy="3949621"/>
          </a:xfrm>
          <a:solidFill>
            <a:schemeClr val="bg1"/>
          </a:solidFill>
        </p:grpSpPr>
        <p:sp>
          <p:nvSpPr>
            <p:cNvPr id="14" name="Forme libre 13">
              <a:extLst>
                <a:ext uri="{FF2B5EF4-FFF2-40B4-BE49-F238E27FC236}">
                  <a16:creationId xmlns:a16="http://schemas.microsoft.com/office/drawing/2014/main" id="{462D1D7E-A726-3446-8D75-E5B769594491}"/>
                </a:ext>
              </a:extLst>
            </p:cNvPr>
            <p:cNvSpPr/>
            <p:nvPr/>
          </p:nvSpPr>
          <p:spPr>
            <a:xfrm>
              <a:off x="6687537" y="3143521"/>
              <a:ext cx="504530" cy="203214"/>
            </a:xfrm>
            <a:custGeom>
              <a:avLst/>
              <a:gdLst>
                <a:gd name="connsiteX0" fmla="*/ 249780 w 504530"/>
                <a:gd name="connsiteY0" fmla="*/ 0 h 203214"/>
                <a:gd name="connsiteX1" fmla="*/ 0 w 504530"/>
                <a:gd name="connsiteY1" fmla="*/ 203215 h 203214"/>
                <a:gd name="connsiteX2" fmla="*/ 504530 w 504530"/>
                <a:gd name="connsiteY2" fmla="*/ 203215 h 203214"/>
                <a:gd name="connsiteX3" fmla="*/ 249780 w 504530"/>
                <a:gd name="connsiteY3" fmla="*/ 0 h 203214"/>
              </a:gdLst>
              <a:ahLst/>
              <a:cxnLst>
                <a:cxn ang="0">
                  <a:pos x="connsiteX0" y="connsiteY0"/>
                </a:cxn>
                <a:cxn ang="0">
                  <a:pos x="connsiteX1" y="connsiteY1"/>
                </a:cxn>
                <a:cxn ang="0">
                  <a:pos x="connsiteX2" y="connsiteY2"/>
                </a:cxn>
                <a:cxn ang="0">
                  <a:pos x="connsiteX3" y="connsiteY3"/>
                </a:cxn>
              </a:cxnLst>
              <a:rect l="l" t="t" r="r" b="b"/>
              <a:pathLst>
                <a:path w="504530" h="203214">
                  <a:moveTo>
                    <a:pt x="249780" y="0"/>
                  </a:moveTo>
                  <a:cubicBezTo>
                    <a:pt x="126275" y="0"/>
                    <a:pt x="19878" y="92770"/>
                    <a:pt x="0" y="203215"/>
                  </a:cubicBezTo>
                  <a:lnTo>
                    <a:pt x="504530" y="203215"/>
                  </a:lnTo>
                  <a:cubicBezTo>
                    <a:pt x="486607" y="86580"/>
                    <a:pt x="373204" y="0"/>
                    <a:pt x="249780" y="0"/>
                  </a:cubicBezTo>
                  <a:close/>
                </a:path>
              </a:pathLst>
            </a:custGeom>
            <a:grpFill/>
            <a:ln w="8132" cap="flat">
              <a:noFill/>
              <a:prstDash val="solid"/>
              <a:miter/>
            </a:ln>
          </p:spPr>
          <p:txBody>
            <a:bodyPr rtlCol="0" anchor="ctr"/>
            <a:lstStyle/>
            <a:p>
              <a:endParaRPr lang="fr-FR"/>
            </a:p>
          </p:txBody>
        </p:sp>
        <p:sp>
          <p:nvSpPr>
            <p:cNvPr id="15" name="Forme libre 14">
              <a:extLst>
                <a:ext uri="{FF2B5EF4-FFF2-40B4-BE49-F238E27FC236}">
                  <a16:creationId xmlns:a16="http://schemas.microsoft.com/office/drawing/2014/main" id="{0C02084D-2A91-7945-A9C7-C36BDFE48F5A}"/>
                </a:ext>
              </a:extLst>
            </p:cNvPr>
            <p:cNvSpPr/>
            <p:nvPr/>
          </p:nvSpPr>
          <p:spPr>
            <a:xfrm>
              <a:off x="5106655" y="2913184"/>
              <a:ext cx="466321" cy="433552"/>
            </a:xfrm>
            <a:custGeom>
              <a:avLst/>
              <a:gdLst>
                <a:gd name="connsiteX0" fmla="*/ 249617 w 466321"/>
                <a:gd name="connsiteY0" fmla="*/ 0 h 433552"/>
                <a:gd name="connsiteX1" fmla="*/ 0 w 466321"/>
                <a:gd name="connsiteY1" fmla="*/ 0 h 433552"/>
                <a:gd name="connsiteX2" fmla="*/ 0 w 466321"/>
                <a:gd name="connsiteY2" fmla="*/ 433553 h 433552"/>
                <a:gd name="connsiteX3" fmla="*/ 249617 w 466321"/>
                <a:gd name="connsiteY3" fmla="*/ 433553 h 433552"/>
                <a:gd name="connsiteX4" fmla="*/ 466322 w 466321"/>
                <a:gd name="connsiteY4" fmla="*/ 216573 h 433552"/>
                <a:gd name="connsiteX5" fmla="*/ 249617 w 466321"/>
                <a:gd name="connsiteY5" fmla="*/ 0 h 433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6321" h="433552">
                  <a:moveTo>
                    <a:pt x="249617" y="0"/>
                  </a:moveTo>
                  <a:lnTo>
                    <a:pt x="0" y="0"/>
                  </a:lnTo>
                  <a:lnTo>
                    <a:pt x="0" y="433553"/>
                  </a:lnTo>
                  <a:lnTo>
                    <a:pt x="249617" y="433553"/>
                  </a:lnTo>
                  <a:cubicBezTo>
                    <a:pt x="369457" y="433553"/>
                    <a:pt x="466322" y="336384"/>
                    <a:pt x="466322" y="216573"/>
                  </a:cubicBezTo>
                  <a:cubicBezTo>
                    <a:pt x="466322" y="97005"/>
                    <a:pt x="369457" y="0"/>
                    <a:pt x="249617" y="0"/>
                  </a:cubicBezTo>
                  <a:close/>
                </a:path>
              </a:pathLst>
            </a:custGeom>
            <a:grpFill/>
            <a:ln w="8132" cap="flat">
              <a:noFill/>
              <a:prstDash val="solid"/>
              <a:miter/>
            </a:ln>
          </p:spPr>
          <p:txBody>
            <a:bodyPr rtlCol="0" anchor="ctr"/>
            <a:lstStyle/>
            <a:p>
              <a:endParaRPr lang="fr-FR"/>
            </a:p>
          </p:txBody>
        </p:sp>
        <p:sp>
          <p:nvSpPr>
            <p:cNvPr id="19" name="Forme libre 18">
              <a:extLst>
                <a:ext uri="{FF2B5EF4-FFF2-40B4-BE49-F238E27FC236}">
                  <a16:creationId xmlns:a16="http://schemas.microsoft.com/office/drawing/2014/main" id="{5A0D636F-5593-7645-BCEA-3E98FCE4FDA8}"/>
                </a:ext>
              </a:extLst>
            </p:cNvPr>
            <p:cNvSpPr/>
            <p:nvPr/>
          </p:nvSpPr>
          <p:spPr>
            <a:xfrm>
              <a:off x="4121872" y="1453782"/>
              <a:ext cx="3950536" cy="3949621"/>
            </a:xfrm>
            <a:custGeom>
              <a:avLst/>
              <a:gdLst>
                <a:gd name="connsiteX0" fmla="*/ 1975268 w 3950536"/>
                <a:gd name="connsiteY0" fmla="*/ 0 h 3949621"/>
                <a:gd name="connsiteX1" fmla="*/ 0 w 3950536"/>
                <a:gd name="connsiteY1" fmla="*/ 1974811 h 3949621"/>
                <a:gd name="connsiteX2" fmla="*/ 1975268 w 3950536"/>
                <a:gd name="connsiteY2" fmla="*/ 3949621 h 3949621"/>
                <a:gd name="connsiteX3" fmla="*/ 3950536 w 3950536"/>
                <a:gd name="connsiteY3" fmla="*/ 1974811 h 3949621"/>
                <a:gd name="connsiteX4" fmla="*/ 1975268 w 3950536"/>
                <a:gd name="connsiteY4" fmla="*/ 0 h 3949621"/>
                <a:gd name="connsiteX5" fmla="*/ 2820578 w 3950536"/>
                <a:gd name="connsiteY5" fmla="*/ 2330091 h 3949621"/>
                <a:gd name="connsiteX6" fmla="*/ 3134148 w 3950536"/>
                <a:gd name="connsiteY6" fmla="*/ 2330091 h 3949621"/>
                <a:gd name="connsiteX7" fmla="*/ 3218060 w 3950536"/>
                <a:gd name="connsiteY7" fmla="*/ 2414798 h 3949621"/>
                <a:gd name="connsiteX8" fmla="*/ 3131622 w 3950536"/>
                <a:gd name="connsiteY8" fmla="*/ 2499423 h 3949621"/>
                <a:gd name="connsiteX9" fmla="*/ 2818786 w 3950536"/>
                <a:gd name="connsiteY9" fmla="*/ 2499423 h 3949621"/>
                <a:gd name="connsiteX10" fmla="*/ 2386111 w 3950536"/>
                <a:gd name="connsiteY10" fmla="*/ 2060006 h 3949621"/>
                <a:gd name="connsiteX11" fmla="*/ 2065942 w 3950536"/>
                <a:gd name="connsiteY11" fmla="*/ 2060006 h 3949621"/>
                <a:gd name="connsiteX12" fmla="*/ 2065942 w 3950536"/>
                <a:gd name="connsiteY12" fmla="*/ 2252389 h 3949621"/>
                <a:gd name="connsiteX13" fmla="*/ 2138367 w 3950536"/>
                <a:gd name="connsiteY13" fmla="*/ 2330091 h 3949621"/>
                <a:gd name="connsiteX14" fmla="*/ 2188388 w 3950536"/>
                <a:gd name="connsiteY14" fmla="*/ 2330091 h 3949621"/>
                <a:gd name="connsiteX15" fmla="*/ 2272626 w 3950536"/>
                <a:gd name="connsiteY15" fmla="*/ 2414798 h 3949621"/>
                <a:gd name="connsiteX16" fmla="*/ 2188388 w 3950536"/>
                <a:gd name="connsiteY16" fmla="*/ 2499423 h 3949621"/>
                <a:gd name="connsiteX17" fmla="*/ 2138367 w 3950536"/>
                <a:gd name="connsiteY17" fmla="*/ 2499423 h 3949621"/>
                <a:gd name="connsiteX18" fmla="*/ 1895348 w 3950536"/>
                <a:gd name="connsiteY18" fmla="*/ 2256217 h 3949621"/>
                <a:gd name="connsiteX19" fmla="*/ 1895348 w 3950536"/>
                <a:gd name="connsiteY19" fmla="*/ 2060088 h 3949621"/>
                <a:gd name="connsiteX20" fmla="*/ 1502429 w 3950536"/>
                <a:gd name="connsiteY20" fmla="*/ 2060088 h 3949621"/>
                <a:gd name="connsiteX21" fmla="*/ 1725162 w 3950536"/>
                <a:gd name="connsiteY21" fmla="*/ 2368291 h 3949621"/>
                <a:gd name="connsiteX22" fmla="*/ 1706425 w 3950536"/>
                <a:gd name="connsiteY22" fmla="*/ 2484925 h 3949621"/>
                <a:gd name="connsiteX23" fmla="*/ 1657707 w 3950536"/>
                <a:gd name="connsiteY23" fmla="*/ 2500808 h 3949621"/>
                <a:gd name="connsiteX24" fmla="*/ 1589681 w 3950536"/>
                <a:gd name="connsiteY24" fmla="*/ 2466192 h 3949621"/>
                <a:gd name="connsiteX25" fmla="*/ 1296071 w 3950536"/>
                <a:gd name="connsiteY25" fmla="*/ 2060088 h 3949621"/>
                <a:gd name="connsiteX26" fmla="*/ 983479 w 3950536"/>
                <a:gd name="connsiteY26" fmla="*/ 2060088 h 3949621"/>
                <a:gd name="connsiteX27" fmla="*/ 983479 w 3950536"/>
                <a:gd name="connsiteY27" fmla="*/ 2417323 h 3949621"/>
                <a:gd name="connsiteX28" fmla="*/ 899893 w 3950536"/>
                <a:gd name="connsiteY28" fmla="*/ 2500808 h 3949621"/>
                <a:gd name="connsiteX29" fmla="*/ 816307 w 3950536"/>
                <a:gd name="connsiteY29" fmla="*/ 2417323 h 3949621"/>
                <a:gd name="connsiteX30" fmla="*/ 816307 w 3950536"/>
                <a:gd name="connsiteY30" fmla="*/ 1375917 h 3949621"/>
                <a:gd name="connsiteX31" fmla="*/ 899893 w 3950536"/>
                <a:gd name="connsiteY31" fmla="*/ 1292187 h 3949621"/>
                <a:gd name="connsiteX32" fmla="*/ 1233667 w 3950536"/>
                <a:gd name="connsiteY32" fmla="*/ 1292187 h 3949621"/>
                <a:gd name="connsiteX33" fmla="*/ 1617951 w 3950536"/>
                <a:gd name="connsiteY33" fmla="*/ 1676382 h 3949621"/>
                <a:gd name="connsiteX34" fmla="*/ 1542430 w 3950536"/>
                <a:gd name="connsiteY34" fmla="*/ 1892792 h 3949621"/>
                <a:gd name="connsiteX35" fmla="*/ 1895511 w 3950536"/>
                <a:gd name="connsiteY35" fmla="*/ 1892955 h 3949621"/>
                <a:gd name="connsiteX36" fmla="*/ 1895511 w 3950536"/>
                <a:gd name="connsiteY36" fmla="*/ 1604707 h 3949621"/>
                <a:gd name="connsiteX37" fmla="*/ 1980727 w 3950536"/>
                <a:gd name="connsiteY37" fmla="*/ 1521140 h 3949621"/>
                <a:gd name="connsiteX38" fmla="*/ 2066023 w 3950536"/>
                <a:gd name="connsiteY38" fmla="*/ 1604707 h 3949621"/>
                <a:gd name="connsiteX39" fmla="*/ 2066023 w 3950536"/>
                <a:gd name="connsiteY39" fmla="*/ 1892873 h 3949621"/>
                <a:gd name="connsiteX40" fmla="*/ 2389043 w 3950536"/>
                <a:gd name="connsiteY40" fmla="*/ 1892873 h 3949621"/>
                <a:gd name="connsiteX41" fmla="*/ 2816016 w 3950536"/>
                <a:gd name="connsiteY41" fmla="*/ 1521466 h 3949621"/>
                <a:gd name="connsiteX42" fmla="*/ 3241604 w 3950536"/>
                <a:gd name="connsiteY42" fmla="*/ 1964141 h 3949621"/>
                <a:gd name="connsiteX43" fmla="*/ 3151582 w 3950536"/>
                <a:gd name="connsiteY43" fmla="*/ 2060006 h 3949621"/>
                <a:gd name="connsiteX44" fmla="*/ 2560289 w 3950536"/>
                <a:gd name="connsiteY44" fmla="*/ 2060006 h 3949621"/>
                <a:gd name="connsiteX45" fmla="*/ 2820578 w 3950536"/>
                <a:gd name="connsiteY45" fmla="*/ 2330091 h 3949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950536" h="3949621">
                  <a:moveTo>
                    <a:pt x="1975268" y="0"/>
                  </a:moveTo>
                  <a:cubicBezTo>
                    <a:pt x="884333" y="0"/>
                    <a:pt x="0" y="884128"/>
                    <a:pt x="0" y="1974811"/>
                  </a:cubicBezTo>
                  <a:cubicBezTo>
                    <a:pt x="0" y="3065493"/>
                    <a:pt x="884333" y="3949621"/>
                    <a:pt x="1975268" y="3949621"/>
                  </a:cubicBezTo>
                  <a:cubicBezTo>
                    <a:pt x="3066204" y="3949621"/>
                    <a:pt x="3950536" y="3065493"/>
                    <a:pt x="3950536" y="1974811"/>
                  </a:cubicBezTo>
                  <a:cubicBezTo>
                    <a:pt x="3950536" y="884128"/>
                    <a:pt x="3066204" y="0"/>
                    <a:pt x="1975268" y="0"/>
                  </a:cubicBezTo>
                  <a:close/>
                  <a:moveTo>
                    <a:pt x="2820578" y="2330091"/>
                  </a:moveTo>
                  <a:lnTo>
                    <a:pt x="3134148" y="2330091"/>
                  </a:lnTo>
                  <a:cubicBezTo>
                    <a:pt x="3180747" y="2330091"/>
                    <a:pt x="3218060" y="2368291"/>
                    <a:pt x="3218060" y="2414798"/>
                  </a:cubicBezTo>
                  <a:cubicBezTo>
                    <a:pt x="3218060" y="2461142"/>
                    <a:pt x="3178140" y="2499423"/>
                    <a:pt x="3131622" y="2499423"/>
                  </a:cubicBezTo>
                  <a:lnTo>
                    <a:pt x="2818786" y="2499423"/>
                  </a:lnTo>
                  <a:cubicBezTo>
                    <a:pt x="2582040" y="2499423"/>
                    <a:pt x="2386111" y="2309159"/>
                    <a:pt x="2386111" y="2060006"/>
                  </a:cubicBezTo>
                  <a:lnTo>
                    <a:pt x="2065942" y="2060006"/>
                  </a:lnTo>
                  <a:lnTo>
                    <a:pt x="2065942" y="2252389"/>
                  </a:lnTo>
                  <a:cubicBezTo>
                    <a:pt x="2065942" y="2296046"/>
                    <a:pt x="2098040" y="2330091"/>
                    <a:pt x="2138367" y="2330091"/>
                  </a:cubicBezTo>
                  <a:lnTo>
                    <a:pt x="2188388" y="2330091"/>
                  </a:lnTo>
                  <a:cubicBezTo>
                    <a:pt x="2235151" y="2330091"/>
                    <a:pt x="2272626" y="2368372"/>
                    <a:pt x="2272626" y="2414798"/>
                  </a:cubicBezTo>
                  <a:cubicBezTo>
                    <a:pt x="2272626" y="2461387"/>
                    <a:pt x="2235151" y="2499423"/>
                    <a:pt x="2188388" y="2499423"/>
                  </a:cubicBezTo>
                  <a:lnTo>
                    <a:pt x="2138367" y="2499423"/>
                  </a:lnTo>
                  <a:cubicBezTo>
                    <a:pt x="2000442" y="2499423"/>
                    <a:pt x="1895348" y="2400707"/>
                    <a:pt x="1895348" y="2256217"/>
                  </a:cubicBezTo>
                  <a:cubicBezTo>
                    <a:pt x="1895348" y="2256217"/>
                    <a:pt x="1895023" y="2081020"/>
                    <a:pt x="1895348" y="2060088"/>
                  </a:cubicBezTo>
                  <a:lnTo>
                    <a:pt x="1502429" y="2060088"/>
                  </a:lnTo>
                  <a:lnTo>
                    <a:pt x="1725162" y="2368291"/>
                  </a:lnTo>
                  <a:cubicBezTo>
                    <a:pt x="1752210" y="2405594"/>
                    <a:pt x="1743818" y="2457885"/>
                    <a:pt x="1706425" y="2484925"/>
                  </a:cubicBezTo>
                  <a:cubicBezTo>
                    <a:pt x="1691679" y="2495595"/>
                    <a:pt x="1674734" y="2500808"/>
                    <a:pt x="1657707" y="2500808"/>
                  </a:cubicBezTo>
                  <a:cubicBezTo>
                    <a:pt x="1631637" y="2500808"/>
                    <a:pt x="1606138" y="2488754"/>
                    <a:pt x="1589681" y="2466192"/>
                  </a:cubicBezTo>
                  <a:lnTo>
                    <a:pt x="1296071" y="2060088"/>
                  </a:lnTo>
                  <a:lnTo>
                    <a:pt x="983479" y="2060088"/>
                  </a:lnTo>
                  <a:lnTo>
                    <a:pt x="983479" y="2417323"/>
                  </a:lnTo>
                  <a:cubicBezTo>
                    <a:pt x="983479" y="2463586"/>
                    <a:pt x="946086" y="2500808"/>
                    <a:pt x="899893" y="2500808"/>
                  </a:cubicBezTo>
                  <a:cubicBezTo>
                    <a:pt x="853620" y="2500808"/>
                    <a:pt x="816307" y="2463586"/>
                    <a:pt x="816307" y="2417323"/>
                  </a:cubicBezTo>
                  <a:lnTo>
                    <a:pt x="816307" y="1375917"/>
                  </a:lnTo>
                  <a:cubicBezTo>
                    <a:pt x="816307" y="1329165"/>
                    <a:pt x="853945" y="1292187"/>
                    <a:pt x="899893" y="1292187"/>
                  </a:cubicBezTo>
                  <a:lnTo>
                    <a:pt x="1233667" y="1292187"/>
                  </a:lnTo>
                  <a:cubicBezTo>
                    <a:pt x="1445972" y="1292187"/>
                    <a:pt x="1617951" y="1464289"/>
                    <a:pt x="1617951" y="1676382"/>
                  </a:cubicBezTo>
                  <a:cubicBezTo>
                    <a:pt x="1617951" y="1756609"/>
                    <a:pt x="1589274" y="1837977"/>
                    <a:pt x="1542430" y="1892792"/>
                  </a:cubicBezTo>
                  <a:lnTo>
                    <a:pt x="1895511" y="1892955"/>
                  </a:lnTo>
                  <a:lnTo>
                    <a:pt x="1895511" y="1604707"/>
                  </a:lnTo>
                  <a:cubicBezTo>
                    <a:pt x="1895511" y="1558607"/>
                    <a:pt x="1934290" y="1521140"/>
                    <a:pt x="1980727" y="1521140"/>
                  </a:cubicBezTo>
                  <a:cubicBezTo>
                    <a:pt x="2026675" y="1521140"/>
                    <a:pt x="2066023" y="1558607"/>
                    <a:pt x="2066023" y="1604707"/>
                  </a:cubicBezTo>
                  <a:lnTo>
                    <a:pt x="2066023" y="1892873"/>
                  </a:lnTo>
                  <a:lnTo>
                    <a:pt x="2389043" y="1892873"/>
                  </a:lnTo>
                  <a:cubicBezTo>
                    <a:pt x="2415928" y="1684282"/>
                    <a:pt x="2599882" y="1521466"/>
                    <a:pt x="2816016" y="1521466"/>
                  </a:cubicBezTo>
                  <a:cubicBezTo>
                    <a:pt x="3050725" y="1521466"/>
                    <a:pt x="3243885" y="1706925"/>
                    <a:pt x="3241604" y="1964141"/>
                  </a:cubicBezTo>
                  <a:cubicBezTo>
                    <a:pt x="3241604" y="2014313"/>
                    <a:pt x="3200544" y="2060006"/>
                    <a:pt x="3151582" y="2060006"/>
                  </a:cubicBezTo>
                  <a:lnTo>
                    <a:pt x="2560289" y="2060006"/>
                  </a:lnTo>
                  <a:cubicBezTo>
                    <a:pt x="2560126" y="2217773"/>
                    <a:pt x="2675240" y="2330091"/>
                    <a:pt x="2820578" y="2330091"/>
                  </a:cubicBezTo>
                  <a:close/>
                </a:path>
              </a:pathLst>
            </a:custGeom>
            <a:grpFill/>
            <a:ln w="8132" cap="flat">
              <a:noFill/>
              <a:prstDash val="solid"/>
              <a:miter/>
            </a:ln>
          </p:spPr>
          <p:txBody>
            <a:bodyPr rtlCol="0" anchor="ctr"/>
            <a:lstStyle/>
            <a:p>
              <a:endParaRPr lang="fr-FR"/>
            </a:p>
          </p:txBody>
        </p:sp>
      </p:grpSp>
      <p:sp>
        <p:nvSpPr>
          <p:cNvPr id="16" name="Espace réservé du numéro de diapositive 5">
            <a:extLst>
              <a:ext uri="{FF2B5EF4-FFF2-40B4-BE49-F238E27FC236}">
                <a16:creationId xmlns:a16="http://schemas.microsoft.com/office/drawing/2014/main" id="{F1FFB09E-3D31-094E-916B-EAFBC657ABC0}"/>
              </a:ext>
            </a:extLst>
          </p:cNvPr>
          <p:cNvSpPr>
            <a:spLocks noGrp="1"/>
          </p:cNvSpPr>
          <p:nvPr>
            <p:ph type="sldNum" sz="quarter" idx="4"/>
          </p:nvPr>
        </p:nvSpPr>
        <p:spPr>
          <a:xfrm>
            <a:off x="11430173" y="6228939"/>
            <a:ext cx="504353" cy="365125"/>
          </a:xfrm>
          <a:prstGeom prst="rect">
            <a:avLst/>
          </a:prstGeom>
        </p:spPr>
        <p:txBody>
          <a:bodyPr vert="horz" lIns="91440" tIns="45720" rIns="91440" bIns="45720" rtlCol="0" anchor="ctr"/>
          <a:lstStyle>
            <a:lvl1pPr algn="r">
              <a:defRPr sz="1200">
                <a:solidFill>
                  <a:schemeClr val="bg1"/>
                </a:solidFill>
              </a:defRPr>
            </a:lvl1pPr>
          </a:lstStyle>
          <a:p>
            <a:fld id="{61139BF3-3941-8049-A533-F67F3CE77123}" type="slidenum">
              <a:rPr lang="fr-FR" smtClean="0"/>
              <a:pPr/>
              <a:t>‹N°›</a:t>
            </a:fld>
            <a:endParaRPr lang="fr-FR"/>
          </a:p>
        </p:txBody>
      </p:sp>
      <p:sp>
        <p:nvSpPr>
          <p:cNvPr id="17" name="Espace réservé du texte 16">
            <a:extLst>
              <a:ext uri="{FF2B5EF4-FFF2-40B4-BE49-F238E27FC236}">
                <a16:creationId xmlns:a16="http://schemas.microsoft.com/office/drawing/2014/main" id="{D67B98CD-66C8-FB46-9EEE-DF9B87175010}"/>
              </a:ext>
            </a:extLst>
          </p:cNvPr>
          <p:cNvSpPr txBox="1">
            <a:spLocks/>
          </p:cNvSpPr>
          <p:nvPr userDrawn="1"/>
        </p:nvSpPr>
        <p:spPr>
          <a:xfrm>
            <a:off x="1774662" y="-109184"/>
            <a:ext cx="5434136" cy="7042246"/>
          </a:xfrm>
          <a:prstGeom prst="rect">
            <a:avLst/>
          </a:prstGeom>
          <a:solidFill>
            <a:schemeClr val="accent5"/>
          </a:solidFill>
          <a:ln w="152400">
            <a:solidFill>
              <a:schemeClr val="bg1"/>
            </a:solidFill>
            <a:miter lim="800000"/>
          </a:ln>
        </p:spPr>
        <p:txBody>
          <a:bodyPr anchor="b" anchorCtr="0">
            <a:noAutofit/>
          </a:bodyPr>
          <a:lstStyle>
            <a:lvl1pPr marL="4763" marR="0" indent="0" algn="l" defTabSz="914400" rtl="0" eaLnBrk="1" latinLnBrk="0" hangingPunct="1">
              <a:lnSpc>
                <a:spcPct val="115000"/>
              </a:lnSpc>
              <a:spcBef>
                <a:spcPts val="0"/>
              </a:spcBef>
              <a:spcAft>
                <a:spcPts val="0"/>
              </a:spcAft>
              <a:buClr>
                <a:schemeClr val="bg2"/>
              </a:buClr>
              <a:buSzPts val="1800"/>
              <a:buFont typeface="Arial" panose="020B0604020202020204" pitchFamily="34" charset="0"/>
              <a:buNone/>
              <a:tabLst/>
              <a:defRPr sz="1200" b="0" i="0" u="none" strike="noStrike" cap="none" spc="0" baseline="0">
                <a:solidFill>
                  <a:schemeClr val="tx1"/>
                </a:solidFill>
                <a:uFillTx/>
                <a:latin typeface="Calibri"/>
                <a:ea typeface="Calibri"/>
                <a:cs typeface="Calibri"/>
                <a:sym typeface="Calibri"/>
              </a:defRPr>
            </a:lvl1pPr>
            <a:lvl2pPr marL="1005114" marR="0" indent="-408213" algn="l" defTabSz="914400" rtl="0" eaLnBrk="1" latinLnBrk="0" hangingPunct="1">
              <a:lnSpc>
                <a:spcPct val="115000"/>
              </a:lnSpc>
              <a:spcBef>
                <a:spcPts val="0"/>
              </a:spcBef>
              <a:spcAft>
                <a:spcPts val="0"/>
              </a:spcAft>
              <a:buClr>
                <a:schemeClr val="bg2"/>
              </a:buClr>
              <a:buSzPts val="1800"/>
              <a:buFont typeface="Arial" panose="020B0604020202020204" pitchFamily="34" charset="0"/>
              <a:buChar char="•"/>
              <a:tabLst/>
              <a:defRPr sz="1200" b="0" i="0" u="none" strike="noStrike" cap="none" spc="0" baseline="0">
                <a:solidFill>
                  <a:schemeClr val="tx1"/>
                </a:solidFill>
                <a:uFillTx/>
                <a:latin typeface="Calibri"/>
                <a:ea typeface="Calibri"/>
                <a:cs typeface="Calibri"/>
                <a:sym typeface="Calibri"/>
              </a:defRPr>
            </a:lvl2pPr>
            <a:lvl3pPr marL="1462314" marR="0" indent="-408214" algn="l" defTabSz="914400" rtl="0" eaLnBrk="1" latinLnBrk="0" hangingPunct="1">
              <a:lnSpc>
                <a:spcPct val="115000"/>
              </a:lnSpc>
              <a:spcBef>
                <a:spcPts val="0"/>
              </a:spcBef>
              <a:spcAft>
                <a:spcPts val="0"/>
              </a:spcAft>
              <a:buClr>
                <a:schemeClr val="bg2"/>
              </a:buClr>
              <a:buSzPts val="1800"/>
              <a:buFont typeface="Arial" panose="020B0604020202020204" pitchFamily="34" charset="0"/>
              <a:buChar char="•"/>
              <a:tabLst/>
              <a:defRPr sz="1200" b="0" i="0" u="none" strike="noStrike" cap="none" spc="0" baseline="0">
                <a:solidFill>
                  <a:schemeClr val="tx1"/>
                </a:solidFill>
                <a:uFillTx/>
                <a:latin typeface="Calibri"/>
                <a:ea typeface="Calibri"/>
                <a:cs typeface="Calibri"/>
                <a:sym typeface="Calibri"/>
              </a:defRPr>
            </a:lvl3pPr>
            <a:lvl4pPr marL="1919514" marR="0" indent="-408214" algn="l" defTabSz="914400" rtl="0" eaLnBrk="1" latinLnBrk="0" hangingPunct="1">
              <a:lnSpc>
                <a:spcPct val="115000"/>
              </a:lnSpc>
              <a:spcBef>
                <a:spcPts val="0"/>
              </a:spcBef>
              <a:spcAft>
                <a:spcPts val="0"/>
              </a:spcAft>
              <a:buClr>
                <a:schemeClr val="bg2"/>
              </a:buClr>
              <a:buSzPts val="1800"/>
              <a:buFont typeface="Arial" panose="020B0604020202020204" pitchFamily="34" charset="0"/>
              <a:buChar char="•"/>
              <a:tabLst/>
              <a:defRPr sz="1200" b="0" i="0" u="none" strike="noStrike" cap="none" spc="0" baseline="0">
                <a:solidFill>
                  <a:schemeClr val="tx1"/>
                </a:solidFill>
                <a:uFillTx/>
                <a:latin typeface="Calibri"/>
                <a:ea typeface="Calibri"/>
                <a:cs typeface="Calibri"/>
                <a:sym typeface="Calibri"/>
              </a:defRPr>
            </a:lvl4pPr>
            <a:lvl5pPr marL="2376714" marR="0" indent="-408214" algn="l" defTabSz="914400" rtl="0" eaLnBrk="1" latinLnBrk="0" hangingPunct="1">
              <a:lnSpc>
                <a:spcPct val="115000"/>
              </a:lnSpc>
              <a:spcBef>
                <a:spcPts val="0"/>
              </a:spcBef>
              <a:spcAft>
                <a:spcPts val="0"/>
              </a:spcAft>
              <a:buClr>
                <a:schemeClr val="bg2"/>
              </a:buClr>
              <a:buSzPts val="1800"/>
              <a:buFont typeface="Arial" panose="020B0604020202020204" pitchFamily="34" charset="0"/>
              <a:buChar char="•"/>
              <a:tabLst/>
              <a:defRPr sz="1200" b="0" i="0" u="none" strike="noStrike" cap="none" spc="0" baseline="0">
                <a:solidFill>
                  <a:schemeClr val="tx1"/>
                </a:solidFill>
                <a:uFillTx/>
                <a:latin typeface="Calibri"/>
                <a:ea typeface="Calibri"/>
                <a:cs typeface="Calibri"/>
                <a:sym typeface="Calibri"/>
              </a:defRPr>
            </a:lvl5pPr>
            <a:lvl6pPr marL="2833914" marR="0" indent="-408214" algn="l" defTabSz="914400" rtl="0" eaLnBrk="1" latinLnBrk="0" hangingPunct="1">
              <a:lnSpc>
                <a:spcPct val="115000"/>
              </a:lnSpc>
              <a:spcBef>
                <a:spcPts val="0"/>
              </a:spcBef>
              <a:spcAft>
                <a:spcPts val="0"/>
              </a:spcAft>
              <a:buClr>
                <a:srgbClr val="585858"/>
              </a:buClr>
              <a:buSzPts val="1800"/>
              <a:buFont typeface="Arial"/>
              <a:buChar char="■"/>
              <a:tabLst/>
              <a:defRPr sz="1800" b="0" i="0" u="none" strike="noStrike" cap="none" spc="0" baseline="0">
                <a:solidFill>
                  <a:srgbClr val="585858"/>
                </a:solidFill>
                <a:uFillTx/>
                <a:latin typeface="Calibri"/>
                <a:ea typeface="Calibri"/>
                <a:cs typeface="Calibri"/>
                <a:sym typeface="Calibri"/>
              </a:defRPr>
            </a:lvl6pPr>
            <a:lvl7pPr marL="3291113" marR="0" indent="-408214" algn="l" defTabSz="914400" rtl="0" eaLnBrk="1" latinLnBrk="0" hangingPunct="1">
              <a:lnSpc>
                <a:spcPct val="115000"/>
              </a:lnSpc>
              <a:spcBef>
                <a:spcPts val="0"/>
              </a:spcBef>
              <a:spcAft>
                <a:spcPts val="0"/>
              </a:spcAft>
              <a:buClr>
                <a:srgbClr val="585858"/>
              </a:buClr>
              <a:buSzPts val="1800"/>
              <a:buFont typeface="Arial"/>
              <a:buChar char="●"/>
              <a:tabLst/>
              <a:defRPr sz="1800" b="0" i="0" u="none" strike="noStrike" cap="none" spc="0" baseline="0">
                <a:solidFill>
                  <a:srgbClr val="585858"/>
                </a:solidFill>
                <a:uFillTx/>
                <a:latin typeface="Calibri"/>
                <a:ea typeface="Calibri"/>
                <a:cs typeface="Calibri"/>
                <a:sym typeface="Calibri"/>
              </a:defRPr>
            </a:lvl7pPr>
            <a:lvl8pPr marL="3748313" marR="0" indent="-408213" algn="l" defTabSz="914400" rtl="0" eaLnBrk="1" latinLnBrk="0" hangingPunct="1">
              <a:lnSpc>
                <a:spcPct val="115000"/>
              </a:lnSpc>
              <a:spcBef>
                <a:spcPts val="0"/>
              </a:spcBef>
              <a:spcAft>
                <a:spcPts val="0"/>
              </a:spcAft>
              <a:buClr>
                <a:srgbClr val="585858"/>
              </a:buClr>
              <a:buSzPts val="1800"/>
              <a:buFont typeface="Arial"/>
              <a:buChar char="○"/>
              <a:tabLst/>
              <a:defRPr sz="1800" b="0" i="0" u="none" strike="noStrike" cap="none" spc="0" baseline="0">
                <a:solidFill>
                  <a:srgbClr val="585858"/>
                </a:solidFill>
                <a:uFillTx/>
                <a:latin typeface="Calibri"/>
                <a:ea typeface="Calibri"/>
                <a:cs typeface="Calibri"/>
                <a:sym typeface="Calibri"/>
              </a:defRPr>
            </a:lvl8pPr>
            <a:lvl9pPr marL="4205513" marR="0" indent="-408213" algn="l" defTabSz="914400" rtl="0" eaLnBrk="1" latinLnBrk="0" hangingPunct="1">
              <a:lnSpc>
                <a:spcPct val="115000"/>
              </a:lnSpc>
              <a:spcBef>
                <a:spcPts val="0"/>
              </a:spcBef>
              <a:spcAft>
                <a:spcPts val="0"/>
              </a:spcAft>
              <a:buClr>
                <a:srgbClr val="585858"/>
              </a:buClr>
              <a:buSzPts val="1800"/>
              <a:buFont typeface="Arial"/>
              <a:buChar char="■"/>
              <a:tabLst/>
              <a:defRPr sz="1800" b="0" i="0" u="none" strike="noStrike" cap="none" spc="0" baseline="0">
                <a:solidFill>
                  <a:srgbClr val="585858"/>
                </a:solidFill>
                <a:uFillTx/>
                <a:latin typeface="Calibri"/>
                <a:ea typeface="Calibri"/>
                <a:cs typeface="Calibri"/>
                <a:sym typeface="Calibri"/>
              </a:defRPr>
            </a:lvl9pPr>
          </a:lstStyle>
          <a:p>
            <a:r>
              <a:rPr lang="fr-FR">
                <a:solidFill>
                  <a:schemeClr val="tx1"/>
                </a:solidFill>
              </a:rPr>
              <a:t> </a:t>
            </a:r>
          </a:p>
        </p:txBody>
      </p:sp>
      <p:sp>
        <p:nvSpPr>
          <p:cNvPr id="21" name="Espace réservé du texte 5">
            <a:extLst>
              <a:ext uri="{FF2B5EF4-FFF2-40B4-BE49-F238E27FC236}">
                <a16:creationId xmlns:a16="http://schemas.microsoft.com/office/drawing/2014/main" id="{18E8B60E-E286-8943-97B8-9A80653BEBCC}"/>
              </a:ext>
            </a:extLst>
          </p:cNvPr>
          <p:cNvSpPr>
            <a:spLocks noGrp="1"/>
          </p:cNvSpPr>
          <p:nvPr>
            <p:ph type="body" sz="quarter" idx="10" hasCustomPrompt="1"/>
          </p:nvPr>
        </p:nvSpPr>
        <p:spPr>
          <a:xfrm>
            <a:off x="1869743" y="0"/>
            <a:ext cx="5213374" cy="1569493"/>
          </a:xfrm>
        </p:spPr>
        <p:txBody>
          <a:bodyPr lIns="540000" tIns="540000">
            <a:noAutofit/>
          </a:bodyPr>
          <a:lstStyle>
            <a:lvl1pPr marL="0" indent="0">
              <a:buNone/>
              <a:defRPr sz="3000">
                <a:solidFill>
                  <a:schemeClr val="bg1"/>
                </a:solidFill>
              </a:defRPr>
            </a:lvl1pPr>
          </a:lstStyle>
          <a:p>
            <a:pPr lvl="0"/>
            <a:r>
              <a:rPr lang="fr-FR"/>
              <a:t>1.</a:t>
            </a:r>
            <a:br>
              <a:rPr lang="fr-FR"/>
            </a:br>
            <a:r>
              <a:rPr lang="fr-FR"/>
              <a:t>TITRE DU CHAPITRE</a:t>
            </a:r>
          </a:p>
        </p:txBody>
      </p:sp>
      <p:sp>
        <p:nvSpPr>
          <p:cNvPr id="22" name="Espace réservé du texte 5">
            <a:extLst>
              <a:ext uri="{FF2B5EF4-FFF2-40B4-BE49-F238E27FC236}">
                <a16:creationId xmlns:a16="http://schemas.microsoft.com/office/drawing/2014/main" id="{A0F4FE60-0A02-B648-8D9E-771B99CB7A84}"/>
              </a:ext>
            </a:extLst>
          </p:cNvPr>
          <p:cNvSpPr>
            <a:spLocks noGrp="1"/>
          </p:cNvSpPr>
          <p:nvPr>
            <p:ph type="body" sz="quarter" idx="11" hasCustomPrompt="1"/>
          </p:nvPr>
        </p:nvSpPr>
        <p:spPr>
          <a:xfrm>
            <a:off x="1869743" y="1610437"/>
            <a:ext cx="5213374" cy="2866029"/>
          </a:xfrm>
        </p:spPr>
        <p:txBody>
          <a:bodyPr lIns="540000" tIns="540000">
            <a:noAutofit/>
          </a:bodyPr>
          <a:lstStyle>
            <a:lvl1pPr marL="323850" marR="0" indent="-323850" algn="l" defTabSz="914400" rtl="0" eaLnBrk="1" fontAlgn="auto" latinLnBrk="0" hangingPunct="1">
              <a:lnSpc>
                <a:spcPct val="90000"/>
              </a:lnSpc>
              <a:spcBef>
                <a:spcPts val="1000"/>
              </a:spcBef>
              <a:spcAft>
                <a:spcPts val="0"/>
              </a:spcAft>
              <a:buClr>
                <a:schemeClr val="bg1"/>
              </a:buClr>
              <a:buSzPct val="80000"/>
              <a:buFont typeface="Wingdings" pitchFamily="2" charset="2"/>
              <a:buChar char="§"/>
              <a:tabLst/>
              <a:defRPr sz="1600">
                <a:solidFill>
                  <a:schemeClr val="bg1"/>
                </a:solidFill>
              </a:defRPr>
            </a:lvl1pPr>
          </a:lstStyle>
          <a:p>
            <a:pPr lvl="0"/>
            <a:r>
              <a:rPr lang="fr-FR"/>
              <a:t>Sous-titre</a:t>
            </a:r>
          </a:p>
          <a:p>
            <a:pPr marL="323850" marR="0" lvl="0" indent="-323850" algn="l" defTabSz="914400" rtl="0" eaLnBrk="1" fontAlgn="auto" latinLnBrk="0" hangingPunct="1">
              <a:lnSpc>
                <a:spcPct val="90000"/>
              </a:lnSpc>
              <a:spcBef>
                <a:spcPts val="1000"/>
              </a:spcBef>
              <a:spcAft>
                <a:spcPts val="0"/>
              </a:spcAft>
              <a:buClr>
                <a:schemeClr val="bg1"/>
              </a:buClr>
              <a:buSzPct val="80000"/>
              <a:buFont typeface="Wingdings" pitchFamily="2" charset="2"/>
              <a:buChar char="§"/>
              <a:tabLst/>
              <a:defRPr/>
            </a:pPr>
            <a:r>
              <a:rPr lang="fr-FR"/>
              <a:t>Sous-titre</a:t>
            </a:r>
          </a:p>
          <a:p>
            <a:pPr marL="323850" marR="0" lvl="0" indent="-323850" algn="l" defTabSz="914400" rtl="0" eaLnBrk="1" fontAlgn="auto" latinLnBrk="0" hangingPunct="1">
              <a:lnSpc>
                <a:spcPct val="90000"/>
              </a:lnSpc>
              <a:spcBef>
                <a:spcPts val="1000"/>
              </a:spcBef>
              <a:spcAft>
                <a:spcPts val="0"/>
              </a:spcAft>
              <a:buClr>
                <a:schemeClr val="bg1"/>
              </a:buClr>
              <a:buSzPct val="80000"/>
              <a:buFont typeface="Wingdings" pitchFamily="2" charset="2"/>
              <a:buChar char="§"/>
              <a:tabLst/>
              <a:defRPr/>
            </a:pPr>
            <a:r>
              <a:rPr lang="fr-FR"/>
              <a:t>Sous-titre</a:t>
            </a:r>
          </a:p>
          <a:p>
            <a:pPr marL="323850" marR="0" lvl="0" indent="-323850" algn="l" defTabSz="914400" rtl="0" eaLnBrk="1" fontAlgn="auto" latinLnBrk="0" hangingPunct="1">
              <a:lnSpc>
                <a:spcPct val="90000"/>
              </a:lnSpc>
              <a:spcBef>
                <a:spcPts val="1000"/>
              </a:spcBef>
              <a:spcAft>
                <a:spcPts val="0"/>
              </a:spcAft>
              <a:buClr>
                <a:schemeClr val="bg1"/>
              </a:buClr>
              <a:buSzPct val="80000"/>
              <a:buFont typeface="Wingdings" pitchFamily="2" charset="2"/>
              <a:buChar char="§"/>
              <a:tabLst/>
              <a:defRPr/>
            </a:pPr>
            <a:r>
              <a:rPr lang="fr-FR"/>
              <a:t>Sous-titre</a:t>
            </a:r>
          </a:p>
          <a:p>
            <a:pPr lvl="0"/>
            <a:endParaRPr lang="fr-FR"/>
          </a:p>
        </p:txBody>
      </p:sp>
      <p:sp>
        <p:nvSpPr>
          <p:cNvPr id="23" name="Espace réservé du pied de page 4">
            <a:extLst>
              <a:ext uri="{FF2B5EF4-FFF2-40B4-BE49-F238E27FC236}">
                <a16:creationId xmlns:a16="http://schemas.microsoft.com/office/drawing/2014/main" id="{2E7E210C-9C06-174C-A67F-832FBCF1636E}"/>
              </a:ext>
            </a:extLst>
          </p:cNvPr>
          <p:cNvSpPr>
            <a:spLocks noGrp="1"/>
          </p:cNvSpPr>
          <p:nvPr>
            <p:ph type="ftr" sz="quarter" idx="3"/>
          </p:nvPr>
        </p:nvSpPr>
        <p:spPr>
          <a:xfrm>
            <a:off x="1066801" y="6274389"/>
            <a:ext cx="4114800" cy="365125"/>
          </a:xfrm>
          <a:prstGeom prst="rect">
            <a:avLst/>
          </a:prstGeom>
        </p:spPr>
        <p:txBody>
          <a:bodyPr vert="horz" lIns="91440" tIns="45720" rIns="91440" bIns="45720" rtlCol="0" anchor="ctr"/>
          <a:lstStyle>
            <a:lvl1pPr algn="l">
              <a:defRPr sz="1200">
                <a:solidFill>
                  <a:schemeClr val="tx1"/>
                </a:solidFill>
              </a:defRPr>
            </a:lvl1pPr>
          </a:lstStyle>
          <a:p>
            <a:r>
              <a:rPr lang="fr-FR"/>
              <a:t>Visite du CORS-N Présentation</a:t>
            </a:r>
          </a:p>
        </p:txBody>
      </p:sp>
    </p:spTree>
    <p:extLst>
      <p:ext uri="{BB962C8B-B14F-4D97-AF65-F5344CB8AC3E}">
        <p14:creationId xmlns:p14="http://schemas.microsoft.com/office/powerpoint/2010/main" val="1799322474"/>
      </p:ext>
    </p:extLst>
  </p:cSld>
  <p:clrMapOvr>
    <a:masterClrMapping/>
  </p:clrMapOvr>
  <p:extLst>
    <p:ext uri="{DCECCB84-F9BA-43D5-87BE-67443E8EF086}">
      <p15:sldGuideLst xmlns:p15="http://schemas.microsoft.com/office/powerpoint/2012/main">
        <p15:guide id="1" orient="horz" pos="754"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Chapitre_Photo_02">
    <p:bg>
      <p:bgPr>
        <a:solidFill>
          <a:schemeClr val="accent1"/>
        </a:solidFill>
        <a:effectLst/>
      </p:bgPr>
    </p:bg>
    <p:spTree>
      <p:nvGrpSpPr>
        <p:cNvPr id="1" name=""/>
        <p:cNvGrpSpPr/>
        <p:nvPr/>
      </p:nvGrpSpPr>
      <p:grpSpPr>
        <a:xfrm>
          <a:off x="0" y="0"/>
          <a:ext cx="0" cy="0"/>
          <a:chOff x="0" y="0"/>
          <a:chExt cx="0" cy="0"/>
        </a:xfrm>
      </p:grpSpPr>
      <p:pic>
        <p:nvPicPr>
          <p:cNvPr id="24" name="Image 23">
            <a:extLst>
              <a:ext uri="{FF2B5EF4-FFF2-40B4-BE49-F238E27FC236}">
                <a16:creationId xmlns:a16="http://schemas.microsoft.com/office/drawing/2014/main" id="{D0EF8DE9-0FF9-7843-A7AB-883EDE043B33}"/>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6452157" y="0"/>
            <a:ext cx="5810765" cy="6858000"/>
          </a:xfrm>
          <a:prstGeom prst="rect">
            <a:avLst/>
          </a:prstGeom>
        </p:spPr>
      </p:pic>
      <p:sp>
        <p:nvSpPr>
          <p:cNvPr id="2" name="Ellipse 1">
            <a:extLst>
              <a:ext uri="{FF2B5EF4-FFF2-40B4-BE49-F238E27FC236}">
                <a16:creationId xmlns:a16="http://schemas.microsoft.com/office/drawing/2014/main" id="{DEE3C995-99B5-AF46-85B0-5D3772C86D7D}"/>
              </a:ext>
            </a:extLst>
          </p:cNvPr>
          <p:cNvSpPr/>
          <p:nvPr userDrawn="1"/>
        </p:nvSpPr>
        <p:spPr>
          <a:xfrm>
            <a:off x="580398" y="6228385"/>
            <a:ext cx="407859" cy="40785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nvGrpSpPr>
          <p:cNvPr id="13" name="Graphique 58">
            <a:extLst>
              <a:ext uri="{FF2B5EF4-FFF2-40B4-BE49-F238E27FC236}">
                <a16:creationId xmlns:a16="http://schemas.microsoft.com/office/drawing/2014/main" id="{A587A07F-9450-CA4E-9D2A-53D67D7346D0}"/>
              </a:ext>
            </a:extLst>
          </p:cNvPr>
          <p:cNvGrpSpPr>
            <a:grpSpLocks noChangeAspect="1"/>
          </p:cNvGrpSpPr>
          <p:nvPr userDrawn="1"/>
        </p:nvGrpSpPr>
        <p:grpSpPr>
          <a:xfrm>
            <a:off x="509650" y="6182359"/>
            <a:ext cx="504353" cy="504000"/>
            <a:chOff x="4121872" y="1453782"/>
            <a:chExt cx="3950536" cy="3949621"/>
          </a:xfrm>
          <a:solidFill>
            <a:schemeClr val="bg1"/>
          </a:solidFill>
        </p:grpSpPr>
        <p:sp>
          <p:nvSpPr>
            <p:cNvPr id="14" name="Forme libre 13">
              <a:extLst>
                <a:ext uri="{FF2B5EF4-FFF2-40B4-BE49-F238E27FC236}">
                  <a16:creationId xmlns:a16="http://schemas.microsoft.com/office/drawing/2014/main" id="{462D1D7E-A726-3446-8D75-E5B769594491}"/>
                </a:ext>
              </a:extLst>
            </p:cNvPr>
            <p:cNvSpPr/>
            <p:nvPr/>
          </p:nvSpPr>
          <p:spPr>
            <a:xfrm>
              <a:off x="6687537" y="3143521"/>
              <a:ext cx="504530" cy="203214"/>
            </a:xfrm>
            <a:custGeom>
              <a:avLst/>
              <a:gdLst>
                <a:gd name="connsiteX0" fmla="*/ 249780 w 504530"/>
                <a:gd name="connsiteY0" fmla="*/ 0 h 203214"/>
                <a:gd name="connsiteX1" fmla="*/ 0 w 504530"/>
                <a:gd name="connsiteY1" fmla="*/ 203215 h 203214"/>
                <a:gd name="connsiteX2" fmla="*/ 504530 w 504530"/>
                <a:gd name="connsiteY2" fmla="*/ 203215 h 203214"/>
                <a:gd name="connsiteX3" fmla="*/ 249780 w 504530"/>
                <a:gd name="connsiteY3" fmla="*/ 0 h 203214"/>
              </a:gdLst>
              <a:ahLst/>
              <a:cxnLst>
                <a:cxn ang="0">
                  <a:pos x="connsiteX0" y="connsiteY0"/>
                </a:cxn>
                <a:cxn ang="0">
                  <a:pos x="connsiteX1" y="connsiteY1"/>
                </a:cxn>
                <a:cxn ang="0">
                  <a:pos x="connsiteX2" y="connsiteY2"/>
                </a:cxn>
                <a:cxn ang="0">
                  <a:pos x="connsiteX3" y="connsiteY3"/>
                </a:cxn>
              </a:cxnLst>
              <a:rect l="l" t="t" r="r" b="b"/>
              <a:pathLst>
                <a:path w="504530" h="203214">
                  <a:moveTo>
                    <a:pt x="249780" y="0"/>
                  </a:moveTo>
                  <a:cubicBezTo>
                    <a:pt x="126275" y="0"/>
                    <a:pt x="19878" y="92770"/>
                    <a:pt x="0" y="203215"/>
                  </a:cubicBezTo>
                  <a:lnTo>
                    <a:pt x="504530" y="203215"/>
                  </a:lnTo>
                  <a:cubicBezTo>
                    <a:pt x="486607" y="86580"/>
                    <a:pt x="373204" y="0"/>
                    <a:pt x="249780" y="0"/>
                  </a:cubicBezTo>
                  <a:close/>
                </a:path>
              </a:pathLst>
            </a:custGeom>
            <a:grpFill/>
            <a:ln w="8132" cap="flat">
              <a:noFill/>
              <a:prstDash val="solid"/>
              <a:miter/>
            </a:ln>
          </p:spPr>
          <p:txBody>
            <a:bodyPr rtlCol="0" anchor="ctr"/>
            <a:lstStyle/>
            <a:p>
              <a:endParaRPr lang="fr-FR"/>
            </a:p>
          </p:txBody>
        </p:sp>
        <p:sp>
          <p:nvSpPr>
            <p:cNvPr id="15" name="Forme libre 14">
              <a:extLst>
                <a:ext uri="{FF2B5EF4-FFF2-40B4-BE49-F238E27FC236}">
                  <a16:creationId xmlns:a16="http://schemas.microsoft.com/office/drawing/2014/main" id="{0C02084D-2A91-7945-A9C7-C36BDFE48F5A}"/>
                </a:ext>
              </a:extLst>
            </p:cNvPr>
            <p:cNvSpPr/>
            <p:nvPr/>
          </p:nvSpPr>
          <p:spPr>
            <a:xfrm>
              <a:off x="5106655" y="2913184"/>
              <a:ext cx="466321" cy="433552"/>
            </a:xfrm>
            <a:custGeom>
              <a:avLst/>
              <a:gdLst>
                <a:gd name="connsiteX0" fmla="*/ 249617 w 466321"/>
                <a:gd name="connsiteY0" fmla="*/ 0 h 433552"/>
                <a:gd name="connsiteX1" fmla="*/ 0 w 466321"/>
                <a:gd name="connsiteY1" fmla="*/ 0 h 433552"/>
                <a:gd name="connsiteX2" fmla="*/ 0 w 466321"/>
                <a:gd name="connsiteY2" fmla="*/ 433553 h 433552"/>
                <a:gd name="connsiteX3" fmla="*/ 249617 w 466321"/>
                <a:gd name="connsiteY3" fmla="*/ 433553 h 433552"/>
                <a:gd name="connsiteX4" fmla="*/ 466322 w 466321"/>
                <a:gd name="connsiteY4" fmla="*/ 216573 h 433552"/>
                <a:gd name="connsiteX5" fmla="*/ 249617 w 466321"/>
                <a:gd name="connsiteY5" fmla="*/ 0 h 433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6321" h="433552">
                  <a:moveTo>
                    <a:pt x="249617" y="0"/>
                  </a:moveTo>
                  <a:lnTo>
                    <a:pt x="0" y="0"/>
                  </a:lnTo>
                  <a:lnTo>
                    <a:pt x="0" y="433553"/>
                  </a:lnTo>
                  <a:lnTo>
                    <a:pt x="249617" y="433553"/>
                  </a:lnTo>
                  <a:cubicBezTo>
                    <a:pt x="369457" y="433553"/>
                    <a:pt x="466322" y="336384"/>
                    <a:pt x="466322" y="216573"/>
                  </a:cubicBezTo>
                  <a:cubicBezTo>
                    <a:pt x="466322" y="97005"/>
                    <a:pt x="369457" y="0"/>
                    <a:pt x="249617" y="0"/>
                  </a:cubicBezTo>
                  <a:close/>
                </a:path>
              </a:pathLst>
            </a:custGeom>
            <a:grpFill/>
            <a:ln w="8132" cap="flat">
              <a:noFill/>
              <a:prstDash val="solid"/>
              <a:miter/>
            </a:ln>
          </p:spPr>
          <p:txBody>
            <a:bodyPr rtlCol="0" anchor="ctr"/>
            <a:lstStyle/>
            <a:p>
              <a:endParaRPr lang="fr-FR"/>
            </a:p>
          </p:txBody>
        </p:sp>
        <p:sp>
          <p:nvSpPr>
            <p:cNvPr id="19" name="Forme libre 18">
              <a:extLst>
                <a:ext uri="{FF2B5EF4-FFF2-40B4-BE49-F238E27FC236}">
                  <a16:creationId xmlns:a16="http://schemas.microsoft.com/office/drawing/2014/main" id="{5A0D636F-5593-7645-BCEA-3E98FCE4FDA8}"/>
                </a:ext>
              </a:extLst>
            </p:cNvPr>
            <p:cNvSpPr/>
            <p:nvPr/>
          </p:nvSpPr>
          <p:spPr>
            <a:xfrm>
              <a:off x="4121872" y="1453782"/>
              <a:ext cx="3950536" cy="3949621"/>
            </a:xfrm>
            <a:custGeom>
              <a:avLst/>
              <a:gdLst>
                <a:gd name="connsiteX0" fmla="*/ 1975268 w 3950536"/>
                <a:gd name="connsiteY0" fmla="*/ 0 h 3949621"/>
                <a:gd name="connsiteX1" fmla="*/ 0 w 3950536"/>
                <a:gd name="connsiteY1" fmla="*/ 1974811 h 3949621"/>
                <a:gd name="connsiteX2" fmla="*/ 1975268 w 3950536"/>
                <a:gd name="connsiteY2" fmla="*/ 3949621 h 3949621"/>
                <a:gd name="connsiteX3" fmla="*/ 3950536 w 3950536"/>
                <a:gd name="connsiteY3" fmla="*/ 1974811 h 3949621"/>
                <a:gd name="connsiteX4" fmla="*/ 1975268 w 3950536"/>
                <a:gd name="connsiteY4" fmla="*/ 0 h 3949621"/>
                <a:gd name="connsiteX5" fmla="*/ 2820578 w 3950536"/>
                <a:gd name="connsiteY5" fmla="*/ 2330091 h 3949621"/>
                <a:gd name="connsiteX6" fmla="*/ 3134148 w 3950536"/>
                <a:gd name="connsiteY6" fmla="*/ 2330091 h 3949621"/>
                <a:gd name="connsiteX7" fmla="*/ 3218060 w 3950536"/>
                <a:gd name="connsiteY7" fmla="*/ 2414798 h 3949621"/>
                <a:gd name="connsiteX8" fmla="*/ 3131622 w 3950536"/>
                <a:gd name="connsiteY8" fmla="*/ 2499423 h 3949621"/>
                <a:gd name="connsiteX9" fmla="*/ 2818786 w 3950536"/>
                <a:gd name="connsiteY9" fmla="*/ 2499423 h 3949621"/>
                <a:gd name="connsiteX10" fmla="*/ 2386111 w 3950536"/>
                <a:gd name="connsiteY10" fmla="*/ 2060006 h 3949621"/>
                <a:gd name="connsiteX11" fmla="*/ 2065942 w 3950536"/>
                <a:gd name="connsiteY11" fmla="*/ 2060006 h 3949621"/>
                <a:gd name="connsiteX12" fmla="*/ 2065942 w 3950536"/>
                <a:gd name="connsiteY12" fmla="*/ 2252389 h 3949621"/>
                <a:gd name="connsiteX13" fmla="*/ 2138367 w 3950536"/>
                <a:gd name="connsiteY13" fmla="*/ 2330091 h 3949621"/>
                <a:gd name="connsiteX14" fmla="*/ 2188388 w 3950536"/>
                <a:gd name="connsiteY14" fmla="*/ 2330091 h 3949621"/>
                <a:gd name="connsiteX15" fmla="*/ 2272626 w 3950536"/>
                <a:gd name="connsiteY15" fmla="*/ 2414798 h 3949621"/>
                <a:gd name="connsiteX16" fmla="*/ 2188388 w 3950536"/>
                <a:gd name="connsiteY16" fmla="*/ 2499423 h 3949621"/>
                <a:gd name="connsiteX17" fmla="*/ 2138367 w 3950536"/>
                <a:gd name="connsiteY17" fmla="*/ 2499423 h 3949621"/>
                <a:gd name="connsiteX18" fmla="*/ 1895348 w 3950536"/>
                <a:gd name="connsiteY18" fmla="*/ 2256217 h 3949621"/>
                <a:gd name="connsiteX19" fmla="*/ 1895348 w 3950536"/>
                <a:gd name="connsiteY19" fmla="*/ 2060088 h 3949621"/>
                <a:gd name="connsiteX20" fmla="*/ 1502429 w 3950536"/>
                <a:gd name="connsiteY20" fmla="*/ 2060088 h 3949621"/>
                <a:gd name="connsiteX21" fmla="*/ 1725162 w 3950536"/>
                <a:gd name="connsiteY21" fmla="*/ 2368291 h 3949621"/>
                <a:gd name="connsiteX22" fmla="*/ 1706425 w 3950536"/>
                <a:gd name="connsiteY22" fmla="*/ 2484925 h 3949621"/>
                <a:gd name="connsiteX23" fmla="*/ 1657707 w 3950536"/>
                <a:gd name="connsiteY23" fmla="*/ 2500808 h 3949621"/>
                <a:gd name="connsiteX24" fmla="*/ 1589681 w 3950536"/>
                <a:gd name="connsiteY24" fmla="*/ 2466192 h 3949621"/>
                <a:gd name="connsiteX25" fmla="*/ 1296071 w 3950536"/>
                <a:gd name="connsiteY25" fmla="*/ 2060088 h 3949621"/>
                <a:gd name="connsiteX26" fmla="*/ 983479 w 3950536"/>
                <a:gd name="connsiteY26" fmla="*/ 2060088 h 3949621"/>
                <a:gd name="connsiteX27" fmla="*/ 983479 w 3950536"/>
                <a:gd name="connsiteY27" fmla="*/ 2417323 h 3949621"/>
                <a:gd name="connsiteX28" fmla="*/ 899893 w 3950536"/>
                <a:gd name="connsiteY28" fmla="*/ 2500808 h 3949621"/>
                <a:gd name="connsiteX29" fmla="*/ 816307 w 3950536"/>
                <a:gd name="connsiteY29" fmla="*/ 2417323 h 3949621"/>
                <a:gd name="connsiteX30" fmla="*/ 816307 w 3950536"/>
                <a:gd name="connsiteY30" fmla="*/ 1375917 h 3949621"/>
                <a:gd name="connsiteX31" fmla="*/ 899893 w 3950536"/>
                <a:gd name="connsiteY31" fmla="*/ 1292187 h 3949621"/>
                <a:gd name="connsiteX32" fmla="*/ 1233667 w 3950536"/>
                <a:gd name="connsiteY32" fmla="*/ 1292187 h 3949621"/>
                <a:gd name="connsiteX33" fmla="*/ 1617951 w 3950536"/>
                <a:gd name="connsiteY33" fmla="*/ 1676382 h 3949621"/>
                <a:gd name="connsiteX34" fmla="*/ 1542430 w 3950536"/>
                <a:gd name="connsiteY34" fmla="*/ 1892792 h 3949621"/>
                <a:gd name="connsiteX35" fmla="*/ 1895511 w 3950536"/>
                <a:gd name="connsiteY35" fmla="*/ 1892955 h 3949621"/>
                <a:gd name="connsiteX36" fmla="*/ 1895511 w 3950536"/>
                <a:gd name="connsiteY36" fmla="*/ 1604707 h 3949621"/>
                <a:gd name="connsiteX37" fmla="*/ 1980727 w 3950536"/>
                <a:gd name="connsiteY37" fmla="*/ 1521140 h 3949621"/>
                <a:gd name="connsiteX38" fmla="*/ 2066023 w 3950536"/>
                <a:gd name="connsiteY38" fmla="*/ 1604707 h 3949621"/>
                <a:gd name="connsiteX39" fmla="*/ 2066023 w 3950536"/>
                <a:gd name="connsiteY39" fmla="*/ 1892873 h 3949621"/>
                <a:gd name="connsiteX40" fmla="*/ 2389043 w 3950536"/>
                <a:gd name="connsiteY40" fmla="*/ 1892873 h 3949621"/>
                <a:gd name="connsiteX41" fmla="*/ 2816016 w 3950536"/>
                <a:gd name="connsiteY41" fmla="*/ 1521466 h 3949621"/>
                <a:gd name="connsiteX42" fmla="*/ 3241604 w 3950536"/>
                <a:gd name="connsiteY42" fmla="*/ 1964141 h 3949621"/>
                <a:gd name="connsiteX43" fmla="*/ 3151582 w 3950536"/>
                <a:gd name="connsiteY43" fmla="*/ 2060006 h 3949621"/>
                <a:gd name="connsiteX44" fmla="*/ 2560289 w 3950536"/>
                <a:gd name="connsiteY44" fmla="*/ 2060006 h 3949621"/>
                <a:gd name="connsiteX45" fmla="*/ 2820578 w 3950536"/>
                <a:gd name="connsiteY45" fmla="*/ 2330091 h 3949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950536" h="3949621">
                  <a:moveTo>
                    <a:pt x="1975268" y="0"/>
                  </a:moveTo>
                  <a:cubicBezTo>
                    <a:pt x="884333" y="0"/>
                    <a:pt x="0" y="884128"/>
                    <a:pt x="0" y="1974811"/>
                  </a:cubicBezTo>
                  <a:cubicBezTo>
                    <a:pt x="0" y="3065493"/>
                    <a:pt x="884333" y="3949621"/>
                    <a:pt x="1975268" y="3949621"/>
                  </a:cubicBezTo>
                  <a:cubicBezTo>
                    <a:pt x="3066204" y="3949621"/>
                    <a:pt x="3950536" y="3065493"/>
                    <a:pt x="3950536" y="1974811"/>
                  </a:cubicBezTo>
                  <a:cubicBezTo>
                    <a:pt x="3950536" y="884128"/>
                    <a:pt x="3066204" y="0"/>
                    <a:pt x="1975268" y="0"/>
                  </a:cubicBezTo>
                  <a:close/>
                  <a:moveTo>
                    <a:pt x="2820578" y="2330091"/>
                  </a:moveTo>
                  <a:lnTo>
                    <a:pt x="3134148" y="2330091"/>
                  </a:lnTo>
                  <a:cubicBezTo>
                    <a:pt x="3180747" y="2330091"/>
                    <a:pt x="3218060" y="2368291"/>
                    <a:pt x="3218060" y="2414798"/>
                  </a:cubicBezTo>
                  <a:cubicBezTo>
                    <a:pt x="3218060" y="2461142"/>
                    <a:pt x="3178140" y="2499423"/>
                    <a:pt x="3131622" y="2499423"/>
                  </a:cubicBezTo>
                  <a:lnTo>
                    <a:pt x="2818786" y="2499423"/>
                  </a:lnTo>
                  <a:cubicBezTo>
                    <a:pt x="2582040" y="2499423"/>
                    <a:pt x="2386111" y="2309159"/>
                    <a:pt x="2386111" y="2060006"/>
                  </a:cubicBezTo>
                  <a:lnTo>
                    <a:pt x="2065942" y="2060006"/>
                  </a:lnTo>
                  <a:lnTo>
                    <a:pt x="2065942" y="2252389"/>
                  </a:lnTo>
                  <a:cubicBezTo>
                    <a:pt x="2065942" y="2296046"/>
                    <a:pt x="2098040" y="2330091"/>
                    <a:pt x="2138367" y="2330091"/>
                  </a:cubicBezTo>
                  <a:lnTo>
                    <a:pt x="2188388" y="2330091"/>
                  </a:lnTo>
                  <a:cubicBezTo>
                    <a:pt x="2235151" y="2330091"/>
                    <a:pt x="2272626" y="2368372"/>
                    <a:pt x="2272626" y="2414798"/>
                  </a:cubicBezTo>
                  <a:cubicBezTo>
                    <a:pt x="2272626" y="2461387"/>
                    <a:pt x="2235151" y="2499423"/>
                    <a:pt x="2188388" y="2499423"/>
                  </a:cubicBezTo>
                  <a:lnTo>
                    <a:pt x="2138367" y="2499423"/>
                  </a:lnTo>
                  <a:cubicBezTo>
                    <a:pt x="2000442" y="2499423"/>
                    <a:pt x="1895348" y="2400707"/>
                    <a:pt x="1895348" y="2256217"/>
                  </a:cubicBezTo>
                  <a:cubicBezTo>
                    <a:pt x="1895348" y="2256217"/>
                    <a:pt x="1895023" y="2081020"/>
                    <a:pt x="1895348" y="2060088"/>
                  </a:cubicBezTo>
                  <a:lnTo>
                    <a:pt x="1502429" y="2060088"/>
                  </a:lnTo>
                  <a:lnTo>
                    <a:pt x="1725162" y="2368291"/>
                  </a:lnTo>
                  <a:cubicBezTo>
                    <a:pt x="1752210" y="2405594"/>
                    <a:pt x="1743818" y="2457885"/>
                    <a:pt x="1706425" y="2484925"/>
                  </a:cubicBezTo>
                  <a:cubicBezTo>
                    <a:pt x="1691679" y="2495595"/>
                    <a:pt x="1674734" y="2500808"/>
                    <a:pt x="1657707" y="2500808"/>
                  </a:cubicBezTo>
                  <a:cubicBezTo>
                    <a:pt x="1631637" y="2500808"/>
                    <a:pt x="1606138" y="2488754"/>
                    <a:pt x="1589681" y="2466192"/>
                  </a:cubicBezTo>
                  <a:lnTo>
                    <a:pt x="1296071" y="2060088"/>
                  </a:lnTo>
                  <a:lnTo>
                    <a:pt x="983479" y="2060088"/>
                  </a:lnTo>
                  <a:lnTo>
                    <a:pt x="983479" y="2417323"/>
                  </a:lnTo>
                  <a:cubicBezTo>
                    <a:pt x="983479" y="2463586"/>
                    <a:pt x="946086" y="2500808"/>
                    <a:pt x="899893" y="2500808"/>
                  </a:cubicBezTo>
                  <a:cubicBezTo>
                    <a:pt x="853620" y="2500808"/>
                    <a:pt x="816307" y="2463586"/>
                    <a:pt x="816307" y="2417323"/>
                  </a:cubicBezTo>
                  <a:lnTo>
                    <a:pt x="816307" y="1375917"/>
                  </a:lnTo>
                  <a:cubicBezTo>
                    <a:pt x="816307" y="1329165"/>
                    <a:pt x="853945" y="1292187"/>
                    <a:pt x="899893" y="1292187"/>
                  </a:cubicBezTo>
                  <a:lnTo>
                    <a:pt x="1233667" y="1292187"/>
                  </a:lnTo>
                  <a:cubicBezTo>
                    <a:pt x="1445972" y="1292187"/>
                    <a:pt x="1617951" y="1464289"/>
                    <a:pt x="1617951" y="1676382"/>
                  </a:cubicBezTo>
                  <a:cubicBezTo>
                    <a:pt x="1617951" y="1756609"/>
                    <a:pt x="1589274" y="1837977"/>
                    <a:pt x="1542430" y="1892792"/>
                  </a:cubicBezTo>
                  <a:lnTo>
                    <a:pt x="1895511" y="1892955"/>
                  </a:lnTo>
                  <a:lnTo>
                    <a:pt x="1895511" y="1604707"/>
                  </a:lnTo>
                  <a:cubicBezTo>
                    <a:pt x="1895511" y="1558607"/>
                    <a:pt x="1934290" y="1521140"/>
                    <a:pt x="1980727" y="1521140"/>
                  </a:cubicBezTo>
                  <a:cubicBezTo>
                    <a:pt x="2026675" y="1521140"/>
                    <a:pt x="2066023" y="1558607"/>
                    <a:pt x="2066023" y="1604707"/>
                  </a:cubicBezTo>
                  <a:lnTo>
                    <a:pt x="2066023" y="1892873"/>
                  </a:lnTo>
                  <a:lnTo>
                    <a:pt x="2389043" y="1892873"/>
                  </a:lnTo>
                  <a:cubicBezTo>
                    <a:pt x="2415928" y="1684282"/>
                    <a:pt x="2599882" y="1521466"/>
                    <a:pt x="2816016" y="1521466"/>
                  </a:cubicBezTo>
                  <a:cubicBezTo>
                    <a:pt x="3050725" y="1521466"/>
                    <a:pt x="3243885" y="1706925"/>
                    <a:pt x="3241604" y="1964141"/>
                  </a:cubicBezTo>
                  <a:cubicBezTo>
                    <a:pt x="3241604" y="2014313"/>
                    <a:pt x="3200544" y="2060006"/>
                    <a:pt x="3151582" y="2060006"/>
                  </a:cubicBezTo>
                  <a:lnTo>
                    <a:pt x="2560289" y="2060006"/>
                  </a:lnTo>
                  <a:cubicBezTo>
                    <a:pt x="2560126" y="2217773"/>
                    <a:pt x="2675240" y="2330091"/>
                    <a:pt x="2820578" y="2330091"/>
                  </a:cubicBezTo>
                  <a:close/>
                </a:path>
              </a:pathLst>
            </a:custGeom>
            <a:grpFill/>
            <a:ln w="8132" cap="flat">
              <a:noFill/>
              <a:prstDash val="solid"/>
              <a:miter/>
            </a:ln>
          </p:spPr>
          <p:txBody>
            <a:bodyPr rtlCol="0" anchor="ctr"/>
            <a:lstStyle/>
            <a:p>
              <a:endParaRPr lang="fr-FR"/>
            </a:p>
          </p:txBody>
        </p:sp>
      </p:grpSp>
      <p:sp>
        <p:nvSpPr>
          <p:cNvPr id="16" name="Espace réservé du numéro de diapositive 5">
            <a:extLst>
              <a:ext uri="{FF2B5EF4-FFF2-40B4-BE49-F238E27FC236}">
                <a16:creationId xmlns:a16="http://schemas.microsoft.com/office/drawing/2014/main" id="{F1FFB09E-3D31-094E-916B-EAFBC657ABC0}"/>
              </a:ext>
            </a:extLst>
          </p:cNvPr>
          <p:cNvSpPr>
            <a:spLocks noGrp="1"/>
          </p:cNvSpPr>
          <p:nvPr>
            <p:ph type="sldNum" sz="quarter" idx="4"/>
          </p:nvPr>
        </p:nvSpPr>
        <p:spPr>
          <a:xfrm>
            <a:off x="11430173" y="6228939"/>
            <a:ext cx="504353" cy="365125"/>
          </a:xfrm>
          <a:prstGeom prst="rect">
            <a:avLst/>
          </a:prstGeom>
        </p:spPr>
        <p:txBody>
          <a:bodyPr vert="horz" lIns="91440" tIns="45720" rIns="91440" bIns="45720" rtlCol="0" anchor="ctr"/>
          <a:lstStyle>
            <a:lvl1pPr algn="r">
              <a:defRPr sz="1200">
                <a:solidFill>
                  <a:schemeClr val="bg1"/>
                </a:solidFill>
              </a:defRPr>
            </a:lvl1pPr>
          </a:lstStyle>
          <a:p>
            <a:fld id="{61139BF3-3941-8049-A533-F67F3CE77123}" type="slidenum">
              <a:rPr lang="fr-FR" smtClean="0"/>
              <a:pPr/>
              <a:t>‹N°›</a:t>
            </a:fld>
            <a:endParaRPr lang="fr-FR"/>
          </a:p>
        </p:txBody>
      </p:sp>
      <p:sp>
        <p:nvSpPr>
          <p:cNvPr id="17" name="Espace réservé du texte 16">
            <a:extLst>
              <a:ext uri="{FF2B5EF4-FFF2-40B4-BE49-F238E27FC236}">
                <a16:creationId xmlns:a16="http://schemas.microsoft.com/office/drawing/2014/main" id="{D67B98CD-66C8-FB46-9EEE-DF9B87175010}"/>
              </a:ext>
            </a:extLst>
          </p:cNvPr>
          <p:cNvSpPr txBox="1">
            <a:spLocks/>
          </p:cNvSpPr>
          <p:nvPr userDrawn="1"/>
        </p:nvSpPr>
        <p:spPr>
          <a:xfrm>
            <a:off x="1774662" y="-109184"/>
            <a:ext cx="5434136" cy="7042246"/>
          </a:xfrm>
          <a:prstGeom prst="rect">
            <a:avLst/>
          </a:prstGeom>
          <a:solidFill>
            <a:schemeClr val="accent2"/>
          </a:solidFill>
          <a:ln w="152400">
            <a:solidFill>
              <a:schemeClr val="bg1"/>
            </a:solidFill>
            <a:miter lim="800000"/>
          </a:ln>
        </p:spPr>
        <p:txBody>
          <a:bodyPr anchor="b" anchorCtr="0">
            <a:noAutofit/>
          </a:bodyPr>
          <a:lstStyle>
            <a:lvl1pPr marL="4763" marR="0" indent="0" algn="l" defTabSz="914400" rtl="0" eaLnBrk="1" latinLnBrk="0" hangingPunct="1">
              <a:lnSpc>
                <a:spcPct val="115000"/>
              </a:lnSpc>
              <a:spcBef>
                <a:spcPts val="0"/>
              </a:spcBef>
              <a:spcAft>
                <a:spcPts val="0"/>
              </a:spcAft>
              <a:buClr>
                <a:schemeClr val="bg2"/>
              </a:buClr>
              <a:buSzPts val="1800"/>
              <a:buFont typeface="Arial" panose="020B0604020202020204" pitchFamily="34" charset="0"/>
              <a:buNone/>
              <a:tabLst/>
              <a:defRPr sz="1200" b="0" i="0" u="none" strike="noStrike" cap="none" spc="0" baseline="0">
                <a:solidFill>
                  <a:schemeClr val="tx1"/>
                </a:solidFill>
                <a:uFillTx/>
                <a:latin typeface="Calibri"/>
                <a:ea typeface="Calibri"/>
                <a:cs typeface="Calibri"/>
                <a:sym typeface="Calibri"/>
              </a:defRPr>
            </a:lvl1pPr>
            <a:lvl2pPr marL="1005114" marR="0" indent="-408213" algn="l" defTabSz="914400" rtl="0" eaLnBrk="1" latinLnBrk="0" hangingPunct="1">
              <a:lnSpc>
                <a:spcPct val="115000"/>
              </a:lnSpc>
              <a:spcBef>
                <a:spcPts val="0"/>
              </a:spcBef>
              <a:spcAft>
                <a:spcPts val="0"/>
              </a:spcAft>
              <a:buClr>
                <a:schemeClr val="bg2"/>
              </a:buClr>
              <a:buSzPts val="1800"/>
              <a:buFont typeface="Arial" panose="020B0604020202020204" pitchFamily="34" charset="0"/>
              <a:buChar char="•"/>
              <a:tabLst/>
              <a:defRPr sz="1200" b="0" i="0" u="none" strike="noStrike" cap="none" spc="0" baseline="0">
                <a:solidFill>
                  <a:schemeClr val="tx1"/>
                </a:solidFill>
                <a:uFillTx/>
                <a:latin typeface="Calibri"/>
                <a:ea typeface="Calibri"/>
                <a:cs typeface="Calibri"/>
                <a:sym typeface="Calibri"/>
              </a:defRPr>
            </a:lvl2pPr>
            <a:lvl3pPr marL="1462314" marR="0" indent="-408214" algn="l" defTabSz="914400" rtl="0" eaLnBrk="1" latinLnBrk="0" hangingPunct="1">
              <a:lnSpc>
                <a:spcPct val="115000"/>
              </a:lnSpc>
              <a:spcBef>
                <a:spcPts val="0"/>
              </a:spcBef>
              <a:spcAft>
                <a:spcPts val="0"/>
              </a:spcAft>
              <a:buClr>
                <a:schemeClr val="bg2"/>
              </a:buClr>
              <a:buSzPts val="1800"/>
              <a:buFont typeface="Arial" panose="020B0604020202020204" pitchFamily="34" charset="0"/>
              <a:buChar char="•"/>
              <a:tabLst/>
              <a:defRPr sz="1200" b="0" i="0" u="none" strike="noStrike" cap="none" spc="0" baseline="0">
                <a:solidFill>
                  <a:schemeClr val="tx1"/>
                </a:solidFill>
                <a:uFillTx/>
                <a:latin typeface="Calibri"/>
                <a:ea typeface="Calibri"/>
                <a:cs typeface="Calibri"/>
                <a:sym typeface="Calibri"/>
              </a:defRPr>
            </a:lvl3pPr>
            <a:lvl4pPr marL="1919514" marR="0" indent="-408214" algn="l" defTabSz="914400" rtl="0" eaLnBrk="1" latinLnBrk="0" hangingPunct="1">
              <a:lnSpc>
                <a:spcPct val="115000"/>
              </a:lnSpc>
              <a:spcBef>
                <a:spcPts val="0"/>
              </a:spcBef>
              <a:spcAft>
                <a:spcPts val="0"/>
              </a:spcAft>
              <a:buClr>
                <a:schemeClr val="bg2"/>
              </a:buClr>
              <a:buSzPts val="1800"/>
              <a:buFont typeface="Arial" panose="020B0604020202020204" pitchFamily="34" charset="0"/>
              <a:buChar char="•"/>
              <a:tabLst/>
              <a:defRPr sz="1200" b="0" i="0" u="none" strike="noStrike" cap="none" spc="0" baseline="0">
                <a:solidFill>
                  <a:schemeClr val="tx1"/>
                </a:solidFill>
                <a:uFillTx/>
                <a:latin typeface="Calibri"/>
                <a:ea typeface="Calibri"/>
                <a:cs typeface="Calibri"/>
                <a:sym typeface="Calibri"/>
              </a:defRPr>
            </a:lvl4pPr>
            <a:lvl5pPr marL="2376714" marR="0" indent="-408214" algn="l" defTabSz="914400" rtl="0" eaLnBrk="1" latinLnBrk="0" hangingPunct="1">
              <a:lnSpc>
                <a:spcPct val="115000"/>
              </a:lnSpc>
              <a:spcBef>
                <a:spcPts val="0"/>
              </a:spcBef>
              <a:spcAft>
                <a:spcPts val="0"/>
              </a:spcAft>
              <a:buClr>
                <a:schemeClr val="bg2"/>
              </a:buClr>
              <a:buSzPts val="1800"/>
              <a:buFont typeface="Arial" panose="020B0604020202020204" pitchFamily="34" charset="0"/>
              <a:buChar char="•"/>
              <a:tabLst/>
              <a:defRPr sz="1200" b="0" i="0" u="none" strike="noStrike" cap="none" spc="0" baseline="0">
                <a:solidFill>
                  <a:schemeClr val="tx1"/>
                </a:solidFill>
                <a:uFillTx/>
                <a:latin typeface="Calibri"/>
                <a:ea typeface="Calibri"/>
                <a:cs typeface="Calibri"/>
                <a:sym typeface="Calibri"/>
              </a:defRPr>
            </a:lvl5pPr>
            <a:lvl6pPr marL="2833914" marR="0" indent="-408214" algn="l" defTabSz="914400" rtl="0" eaLnBrk="1" latinLnBrk="0" hangingPunct="1">
              <a:lnSpc>
                <a:spcPct val="115000"/>
              </a:lnSpc>
              <a:spcBef>
                <a:spcPts val="0"/>
              </a:spcBef>
              <a:spcAft>
                <a:spcPts val="0"/>
              </a:spcAft>
              <a:buClr>
                <a:srgbClr val="585858"/>
              </a:buClr>
              <a:buSzPts val="1800"/>
              <a:buFont typeface="Arial"/>
              <a:buChar char="■"/>
              <a:tabLst/>
              <a:defRPr sz="1800" b="0" i="0" u="none" strike="noStrike" cap="none" spc="0" baseline="0">
                <a:solidFill>
                  <a:srgbClr val="585858"/>
                </a:solidFill>
                <a:uFillTx/>
                <a:latin typeface="Calibri"/>
                <a:ea typeface="Calibri"/>
                <a:cs typeface="Calibri"/>
                <a:sym typeface="Calibri"/>
              </a:defRPr>
            </a:lvl6pPr>
            <a:lvl7pPr marL="3291113" marR="0" indent="-408214" algn="l" defTabSz="914400" rtl="0" eaLnBrk="1" latinLnBrk="0" hangingPunct="1">
              <a:lnSpc>
                <a:spcPct val="115000"/>
              </a:lnSpc>
              <a:spcBef>
                <a:spcPts val="0"/>
              </a:spcBef>
              <a:spcAft>
                <a:spcPts val="0"/>
              </a:spcAft>
              <a:buClr>
                <a:srgbClr val="585858"/>
              </a:buClr>
              <a:buSzPts val="1800"/>
              <a:buFont typeface="Arial"/>
              <a:buChar char="●"/>
              <a:tabLst/>
              <a:defRPr sz="1800" b="0" i="0" u="none" strike="noStrike" cap="none" spc="0" baseline="0">
                <a:solidFill>
                  <a:srgbClr val="585858"/>
                </a:solidFill>
                <a:uFillTx/>
                <a:latin typeface="Calibri"/>
                <a:ea typeface="Calibri"/>
                <a:cs typeface="Calibri"/>
                <a:sym typeface="Calibri"/>
              </a:defRPr>
            </a:lvl7pPr>
            <a:lvl8pPr marL="3748313" marR="0" indent="-408213" algn="l" defTabSz="914400" rtl="0" eaLnBrk="1" latinLnBrk="0" hangingPunct="1">
              <a:lnSpc>
                <a:spcPct val="115000"/>
              </a:lnSpc>
              <a:spcBef>
                <a:spcPts val="0"/>
              </a:spcBef>
              <a:spcAft>
                <a:spcPts val="0"/>
              </a:spcAft>
              <a:buClr>
                <a:srgbClr val="585858"/>
              </a:buClr>
              <a:buSzPts val="1800"/>
              <a:buFont typeface="Arial"/>
              <a:buChar char="○"/>
              <a:tabLst/>
              <a:defRPr sz="1800" b="0" i="0" u="none" strike="noStrike" cap="none" spc="0" baseline="0">
                <a:solidFill>
                  <a:srgbClr val="585858"/>
                </a:solidFill>
                <a:uFillTx/>
                <a:latin typeface="Calibri"/>
                <a:ea typeface="Calibri"/>
                <a:cs typeface="Calibri"/>
                <a:sym typeface="Calibri"/>
              </a:defRPr>
            </a:lvl8pPr>
            <a:lvl9pPr marL="4205513" marR="0" indent="-408213" algn="l" defTabSz="914400" rtl="0" eaLnBrk="1" latinLnBrk="0" hangingPunct="1">
              <a:lnSpc>
                <a:spcPct val="115000"/>
              </a:lnSpc>
              <a:spcBef>
                <a:spcPts val="0"/>
              </a:spcBef>
              <a:spcAft>
                <a:spcPts val="0"/>
              </a:spcAft>
              <a:buClr>
                <a:srgbClr val="585858"/>
              </a:buClr>
              <a:buSzPts val="1800"/>
              <a:buFont typeface="Arial"/>
              <a:buChar char="■"/>
              <a:tabLst/>
              <a:defRPr sz="1800" b="0" i="0" u="none" strike="noStrike" cap="none" spc="0" baseline="0">
                <a:solidFill>
                  <a:srgbClr val="585858"/>
                </a:solidFill>
                <a:uFillTx/>
                <a:latin typeface="Calibri"/>
                <a:ea typeface="Calibri"/>
                <a:cs typeface="Calibri"/>
                <a:sym typeface="Calibri"/>
              </a:defRPr>
            </a:lvl9pPr>
          </a:lstStyle>
          <a:p>
            <a:r>
              <a:rPr lang="fr-FR">
                <a:solidFill>
                  <a:schemeClr val="tx1"/>
                </a:solidFill>
              </a:rPr>
              <a:t> </a:t>
            </a:r>
          </a:p>
        </p:txBody>
      </p:sp>
      <p:sp>
        <p:nvSpPr>
          <p:cNvPr id="21" name="Espace réservé du texte 5">
            <a:extLst>
              <a:ext uri="{FF2B5EF4-FFF2-40B4-BE49-F238E27FC236}">
                <a16:creationId xmlns:a16="http://schemas.microsoft.com/office/drawing/2014/main" id="{18E8B60E-E286-8943-97B8-9A80653BEBCC}"/>
              </a:ext>
            </a:extLst>
          </p:cNvPr>
          <p:cNvSpPr>
            <a:spLocks noGrp="1"/>
          </p:cNvSpPr>
          <p:nvPr>
            <p:ph type="body" sz="quarter" idx="10" hasCustomPrompt="1"/>
          </p:nvPr>
        </p:nvSpPr>
        <p:spPr>
          <a:xfrm>
            <a:off x="1869743" y="0"/>
            <a:ext cx="5213374" cy="1569493"/>
          </a:xfrm>
        </p:spPr>
        <p:txBody>
          <a:bodyPr lIns="540000" tIns="540000">
            <a:noAutofit/>
          </a:bodyPr>
          <a:lstStyle>
            <a:lvl1pPr marL="0" indent="0">
              <a:buNone/>
              <a:defRPr sz="3000">
                <a:solidFill>
                  <a:schemeClr val="bg1"/>
                </a:solidFill>
              </a:defRPr>
            </a:lvl1pPr>
          </a:lstStyle>
          <a:p>
            <a:pPr lvl="0"/>
            <a:r>
              <a:rPr lang="fr-FR"/>
              <a:t>2.</a:t>
            </a:r>
            <a:br>
              <a:rPr lang="fr-FR"/>
            </a:br>
            <a:r>
              <a:rPr lang="fr-FR"/>
              <a:t>TITRE DU CHAPITRE</a:t>
            </a:r>
          </a:p>
        </p:txBody>
      </p:sp>
      <p:sp>
        <p:nvSpPr>
          <p:cNvPr id="22" name="Espace réservé du texte 5">
            <a:extLst>
              <a:ext uri="{FF2B5EF4-FFF2-40B4-BE49-F238E27FC236}">
                <a16:creationId xmlns:a16="http://schemas.microsoft.com/office/drawing/2014/main" id="{A0F4FE60-0A02-B648-8D9E-771B99CB7A84}"/>
              </a:ext>
            </a:extLst>
          </p:cNvPr>
          <p:cNvSpPr>
            <a:spLocks noGrp="1"/>
          </p:cNvSpPr>
          <p:nvPr>
            <p:ph type="body" sz="quarter" idx="11" hasCustomPrompt="1"/>
          </p:nvPr>
        </p:nvSpPr>
        <p:spPr>
          <a:xfrm>
            <a:off x="1869743" y="1610437"/>
            <a:ext cx="5213374" cy="2866029"/>
          </a:xfrm>
        </p:spPr>
        <p:txBody>
          <a:bodyPr lIns="540000" tIns="540000">
            <a:noAutofit/>
          </a:bodyPr>
          <a:lstStyle>
            <a:lvl1pPr marL="323850" marR="0" indent="-323850" algn="l" defTabSz="914400" rtl="0" eaLnBrk="1" fontAlgn="auto" latinLnBrk="0" hangingPunct="1">
              <a:lnSpc>
                <a:spcPct val="90000"/>
              </a:lnSpc>
              <a:spcBef>
                <a:spcPts val="1000"/>
              </a:spcBef>
              <a:spcAft>
                <a:spcPts val="0"/>
              </a:spcAft>
              <a:buClr>
                <a:schemeClr val="bg1"/>
              </a:buClr>
              <a:buSzPct val="80000"/>
              <a:buFont typeface="Wingdings" pitchFamily="2" charset="2"/>
              <a:buChar char="§"/>
              <a:tabLst/>
              <a:defRPr sz="1600">
                <a:solidFill>
                  <a:schemeClr val="bg1"/>
                </a:solidFill>
              </a:defRPr>
            </a:lvl1pPr>
          </a:lstStyle>
          <a:p>
            <a:pPr lvl="0"/>
            <a:r>
              <a:rPr lang="fr-FR"/>
              <a:t>Sous-titre</a:t>
            </a:r>
          </a:p>
          <a:p>
            <a:pPr marL="323850" marR="0" lvl="0" indent="-323850" algn="l" defTabSz="914400" rtl="0" eaLnBrk="1" fontAlgn="auto" latinLnBrk="0" hangingPunct="1">
              <a:lnSpc>
                <a:spcPct val="90000"/>
              </a:lnSpc>
              <a:spcBef>
                <a:spcPts val="1000"/>
              </a:spcBef>
              <a:spcAft>
                <a:spcPts val="0"/>
              </a:spcAft>
              <a:buClr>
                <a:schemeClr val="bg1"/>
              </a:buClr>
              <a:buSzPct val="80000"/>
              <a:buFont typeface="Wingdings" pitchFamily="2" charset="2"/>
              <a:buChar char="§"/>
              <a:tabLst/>
              <a:defRPr/>
            </a:pPr>
            <a:r>
              <a:rPr lang="fr-FR"/>
              <a:t>Sous-titre</a:t>
            </a:r>
          </a:p>
          <a:p>
            <a:pPr marL="323850" marR="0" lvl="0" indent="-323850" algn="l" defTabSz="914400" rtl="0" eaLnBrk="1" fontAlgn="auto" latinLnBrk="0" hangingPunct="1">
              <a:lnSpc>
                <a:spcPct val="90000"/>
              </a:lnSpc>
              <a:spcBef>
                <a:spcPts val="1000"/>
              </a:spcBef>
              <a:spcAft>
                <a:spcPts val="0"/>
              </a:spcAft>
              <a:buClr>
                <a:schemeClr val="bg1"/>
              </a:buClr>
              <a:buSzPct val="80000"/>
              <a:buFont typeface="Wingdings" pitchFamily="2" charset="2"/>
              <a:buChar char="§"/>
              <a:tabLst/>
              <a:defRPr/>
            </a:pPr>
            <a:r>
              <a:rPr lang="fr-FR"/>
              <a:t>Sous-titre</a:t>
            </a:r>
          </a:p>
          <a:p>
            <a:pPr marL="323850" marR="0" lvl="0" indent="-323850" algn="l" defTabSz="914400" rtl="0" eaLnBrk="1" fontAlgn="auto" latinLnBrk="0" hangingPunct="1">
              <a:lnSpc>
                <a:spcPct val="90000"/>
              </a:lnSpc>
              <a:spcBef>
                <a:spcPts val="1000"/>
              </a:spcBef>
              <a:spcAft>
                <a:spcPts val="0"/>
              </a:spcAft>
              <a:buClr>
                <a:schemeClr val="bg1"/>
              </a:buClr>
              <a:buSzPct val="80000"/>
              <a:buFont typeface="Wingdings" pitchFamily="2" charset="2"/>
              <a:buChar char="§"/>
              <a:tabLst/>
              <a:defRPr/>
            </a:pPr>
            <a:r>
              <a:rPr lang="fr-FR"/>
              <a:t>Sous-titre</a:t>
            </a:r>
          </a:p>
          <a:p>
            <a:pPr lvl="0"/>
            <a:endParaRPr lang="fr-FR"/>
          </a:p>
        </p:txBody>
      </p:sp>
      <p:sp>
        <p:nvSpPr>
          <p:cNvPr id="18" name="Espace réservé du pied de page 4">
            <a:extLst>
              <a:ext uri="{FF2B5EF4-FFF2-40B4-BE49-F238E27FC236}">
                <a16:creationId xmlns:a16="http://schemas.microsoft.com/office/drawing/2014/main" id="{F462B117-1B5B-CB48-8C11-775AC65765AB}"/>
              </a:ext>
            </a:extLst>
          </p:cNvPr>
          <p:cNvSpPr>
            <a:spLocks noGrp="1"/>
          </p:cNvSpPr>
          <p:nvPr>
            <p:ph type="ftr" sz="quarter" idx="3"/>
          </p:nvPr>
        </p:nvSpPr>
        <p:spPr>
          <a:xfrm>
            <a:off x="1066801" y="6274389"/>
            <a:ext cx="4114800" cy="365125"/>
          </a:xfrm>
          <a:prstGeom prst="rect">
            <a:avLst/>
          </a:prstGeom>
        </p:spPr>
        <p:txBody>
          <a:bodyPr vert="horz" lIns="91440" tIns="45720" rIns="91440" bIns="45720" rtlCol="0" anchor="ctr"/>
          <a:lstStyle>
            <a:lvl1pPr algn="l">
              <a:defRPr sz="1200">
                <a:solidFill>
                  <a:schemeClr val="tx1"/>
                </a:solidFill>
              </a:defRPr>
            </a:lvl1pPr>
          </a:lstStyle>
          <a:p>
            <a:r>
              <a:rPr lang="fr-FR"/>
              <a:t>Visite du CORS-N Présentation</a:t>
            </a:r>
          </a:p>
        </p:txBody>
      </p:sp>
    </p:spTree>
    <p:extLst>
      <p:ext uri="{BB962C8B-B14F-4D97-AF65-F5344CB8AC3E}">
        <p14:creationId xmlns:p14="http://schemas.microsoft.com/office/powerpoint/2010/main" val="4133544698"/>
      </p:ext>
    </p:extLst>
  </p:cSld>
  <p:clrMapOvr>
    <a:masterClrMapping/>
  </p:clrMapOvr>
  <p:extLst>
    <p:ext uri="{DCECCB84-F9BA-43D5-87BE-67443E8EF086}">
      <p15:sldGuideLst xmlns:p15="http://schemas.microsoft.com/office/powerpoint/2012/main">
        <p15:guide id="1" orient="horz" pos="754"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Sous-Chapitre_01">
    <p:bg>
      <p:bgPr>
        <a:solidFill>
          <a:schemeClr val="accent2"/>
        </a:solidFill>
        <a:effectLst/>
      </p:bgPr>
    </p:bg>
    <p:spTree>
      <p:nvGrpSpPr>
        <p:cNvPr id="1" name=""/>
        <p:cNvGrpSpPr/>
        <p:nvPr/>
      </p:nvGrpSpPr>
      <p:grpSpPr>
        <a:xfrm>
          <a:off x="0" y="0"/>
          <a:ext cx="0" cy="0"/>
          <a:chOff x="0" y="0"/>
          <a:chExt cx="0" cy="0"/>
        </a:xfrm>
      </p:grpSpPr>
      <p:pic>
        <p:nvPicPr>
          <p:cNvPr id="25" name="Image 24">
            <a:extLst>
              <a:ext uri="{FF2B5EF4-FFF2-40B4-BE49-F238E27FC236}">
                <a16:creationId xmlns:a16="http://schemas.microsoft.com/office/drawing/2014/main" id="{8C183EE7-A9CB-994C-B777-6B16FD9C9701}"/>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5053914" y="-12358"/>
            <a:ext cx="8349048" cy="6858000"/>
          </a:xfrm>
          <a:prstGeom prst="rect">
            <a:avLst/>
          </a:prstGeom>
        </p:spPr>
      </p:pic>
      <p:sp>
        <p:nvSpPr>
          <p:cNvPr id="26" name="Espace réservé du texte 16">
            <a:extLst>
              <a:ext uri="{FF2B5EF4-FFF2-40B4-BE49-F238E27FC236}">
                <a16:creationId xmlns:a16="http://schemas.microsoft.com/office/drawing/2014/main" id="{81ADEA01-E140-A147-9F71-A69D8BE63193}"/>
              </a:ext>
            </a:extLst>
          </p:cNvPr>
          <p:cNvSpPr txBox="1">
            <a:spLocks/>
          </p:cNvSpPr>
          <p:nvPr userDrawn="1"/>
        </p:nvSpPr>
        <p:spPr>
          <a:xfrm>
            <a:off x="1223318" y="1289153"/>
            <a:ext cx="4707925" cy="4671259"/>
          </a:xfrm>
          <a:prstGeom prst="rect">
            <a:avLst/>
          </a:prstGeom>
          <a:solidFill>
            <a:schemeClr val="bg1"/>
          </a:solidFill>
          <a:ln w="152400">
            <a:solidFill>
              <a:schemeClr val="accent2"/>
            </a:solidFill>
            <a:miter lim="800000"/>
          </a:ln>
        </p:spPr>
        <p:txBody>
          <a:bodyPr anchor="b" anchorCtr="0">
            <a:noAutofit/>
          </a:bodyPr>
          <a:lstStyle>
            <a:lvl1pPr marL="4763" marR="0" indent="0" algn="l" defTabSz="914400" rtl="0" eaLnBrk="1" latinLnBrk="0" hangingPunct="1">
              <a:lnSpc>
                <a:spcPct val="115000"/>
              </a:lnSpc>
              <a:spcBef>
                <a:spcPts val="0"/>
              </a:spcBef>
              <a:spcAft>
                <a:spcPts val="0"/>
              </a:spcAft>
              <a:buClr>
                <a:schemeClr val="bg2"/>
              </a:buClr>
              <a:buSzPts val="1800"/>
              <a:buFont typeface="Arial" panose="020B0604020202020204" pitchFamily="34" charset="0"/>
              <a:buNone/>
              <a:tabLst/>
              <a:defRPr sz="1200" b="0" i="0" u="none" strike="noStrike" cap="none" spc="0" baseline="0">
                <a:solidFill>
                  <a:schemeClr val="tx1"/>
                </a:solidFill>
                <a:uFillTx/>
                <a:latin typeface="Calibri"/>
                <a:ea typeface="Calibri"/>
                <a:cs typeface="Calibri"/>
                <a:sym typeface="Calibri"/>
              </a:defRPr>
            </a:lvl1pPr>
            <a:lvl2pPr marL="1005114" marR="0" indent="-408213" algn="l" defTabSz="914400" rtl="0" eaLnBrk="1" latinLnBrk="0" hangingPunct="1">
              <a:lnSpc>
                <a:spcPct val="115000"/>
              </a:lnSpc>
              <a:spcBef>
                <a:spcPts val="0"/>
              </a:spcBef>
              <a:spcAft>
                <a:spcPts val="0"/>
              </a:spcAft>
              <a:buClr>
                <a:schemeClr val="bg2"/>
              </a:buClr>
              <a:buSzPts val="1800"/>
              <a:buFont typeface="Arial" panose="020B0604020202020204" pitchFamily="34" charset="0"/>
              <a:buChar char="•"/>
              <a:tabLst/>
              <a:defRPr sz="1200" b="0" i="0" u="none" strike="noStrike" cap="none" spc="0" baseline="0">
                <a:solidFill>
                  <a:schemeClr val="tx1"/>
                </a:solidFill>
                <a:uFillTx/>
                <a:latin typeface="Calibri"/>
                <a:ea typeface="Calibri"/>
                <a:cs typeface="Calibri"/>
                <a:sym typeface="Calibri"/>
              </a:defRPr>
            </a:lvl2pPr>
            <a:lvl3pPr marL="1462314" marR="0" indent="-408214" algn="l" defTabSz="914400" rtl="0" eaLnBrk="1" latinLnBrk="0" hangingPunct="1">
              <a:lnSpc>
                <a:spcPct val="115000"/>
              </a:lnSpc>
              <a:spcBef>
                <a:spcPts val="0"/>
              </a:spcBef>
              <a:spcAft>
                <a:spcPts val="0"/>
              </a:spcAft>
              <a:buClr>
                <a:schemeClr val="bg2"/>
              </a:buClr>
              <a:buSzPts val="1800"/>
              <a:buFont typeface="Arial" panose="020B0604020202020204" pitchFamily="34" charset="0"/>
              <a:buChar char="•"/>
              <a:tabLst/>
              <a:defRPr sz="1200" b="0" i="0" u="none" strike="noStrike" cap="none" spc="0" baseline="0">
                <a:solidFill>
                  <a:schemeClr val="tx1"/>
                </a:solidFill>
                <a:uFillTx/>
                <a:latin typeface="Calibri"/>
                <a:ea typeface="Calibri"/>
                <a:cs typeface="Calibri"/>
                <a:sym typeface="Calibri"/>
              </a:defRPr>
            </a:lvl3pPr>
            <a:lvl4pPr marL="1919514" marR="0" indent="-408214" algn="l" defTabSz="914400" rtl="0" eaLnBrk="1" latinLnBrk="0" hangingPunct="1">
              <a:lnSpc>
                <a:spcPct val="115000"/>
              </a:lnSpc>
              <a:spcBef>
                <a:spcPts val="0"/>
              </a:spcBef>
              <a:spcAft>
                <a:spcPts val="0"/>
              </a:spcAft>
              <a:buClr>
                <a:schemeClr val="bg2"/>
              </a:buClr>
              <a:buSzPts val="1800"/>
              <a:buFont typeface="Arial" panose="020B0604020202020204" pitchFamily="34" charset="0"/>
              <a:buChar char="•"/>
              <a:tabLst/>
              <a:defRPr sz="1200" b="0" i="0" u="none" strike="noStrike" cap="none" spc="0" baseline="0">
                <a:solidFill>
                  <a:schemeClr val="tx1"/>
                </a:solidFill>
                <a:uFillTx/>
                <a:latin typeface="Calibri"/>
                <a:ea typeface="Calibri"/>
                <a:cs typeface="Calibri"/>
                <a:sym typeface="Calibri"/>
              </a:defRPr>
            </a:lvl4pPr>
            <a:lvl5pPr marL="2376714" marR="0" indent="-408214" algn="l" defTabSz="914400" rtl="0" eaLnBrk="1" latinLnBrk="0" hangingPunct="1">
              <a:lnSpc>
                <a:spcPct val="115000"/>
              </a:lnSpc>
              <a:spcBef>
                <a:spcPts val="0"/>
              </a:spcBef>
              <a:spcAft>
                <a:spcPts val="0"/>
              </a:spcAft>
              <a:buClr>
                <a:schemeClr val="bg2"/>
              </a:buClr>
              <a:buSzPts val="1800"/>
              <a:buFont typeface="Arial" panose="020B0604020202020204" pitchFamily="34" charset="0"/>
              <a:buChar char="•"/>
              <a:tabLst/>
              <a:defRPr sz="1200" b="0" i="0" u="none" strike="noStrike" cap="none" spc="0" baseline="0">
                <a:solidFill>
                  <a:schemeClr val="tx1"/>
                </a:solidFill>
                <a:uFillTx/>
                <a:latin typeface="Calibri"/>
                <a:ea typeface="Calibri"/>
                <a:cs typeface="Calibri"/>
                <a:sym typeface="Calibri"/>
              </a:defRPr>
            </a:lvl5pPr>
            <a:lvl6pPr marL="2833914" marR="0" indent="-408214" algn="l" defTabSz="914400" rtl="0" eaLnBrk="1" latinLnBrk="0" hangingPunct="1">
              <a:lnSpc>
                <a:spcPct val="115000"/>
              </a:lnSpc>
              <a:spcBef>
                <a:spcPts val="0"/>
              </a:spcBef>
              <a:spcAft>
                <a:spcPts val="0"/>
              </a:spcAft>
              <a:buClr>
                <a:srgbClr val="585858"/>
              </a:buClr>
              <a:buSzPts val="1800"/>
              <a:buFont typeface="Arial"/>
              <a:buChar char="■"/>
              <a:tabLst/>
              <a:defRPr sz="1800" b="0" i="0" u="none" strike="noStrike" cap="none" spc="0" baseline="0">
                <a:solidFill>
                  <a:srgbClr val="585858"/>
                </a:solidFill>
                <a:uFillTx/>
                <a:latin typeface="Calibri"/>
                <a:ea typeface="Calibri"/>
                <a:cs typeface="Calibri"/>
                <a:sym typeface="Calibri"/>
              </a:defRPr>
            </a:lvl6pPr>
            <a:lvl7pPr marL="3291113" marR="0" indent="-408214" algn="l" defTabSz="914400" rtl="0" eaLnBrk="1" latinLnBrk="0" hangingPunct="1">
              <a:lnSpc>
                <a:spcPct val="115000"/>
              </a:lnSpc>
              <a:spcBef>
                <a:spcPts val="0"/>
              </a:spcBef>
              <a:spcAft>
                <a:spcPts val="0"/>
              </a:spcAft>
              <a:buClr>
                <a:srgbClr val="585858"/>
              </a:buClr>
              <a:buSzPts val="1800"/>
              <a:buFont typeface="Arial"/>
              <a:buChar char="●"/>
              <a:tabLst/>
              <a:defRPr sz="1800" b="0" i="0" u="none" strike="noStrike" cap="none" spc="0" baseline="0">
                <a:solidFill>
                  <a:srgbClr val="585858"/>
                </a:solidFill>
                <a:uFillTx/>
                <a:latin typeface="Calibri"/>
                <a:ea typeface="Calibri"/>
                <a:cs typeface="Calibri"/>
                <a:sym typeface="Calibri"/>
              </a:defRPr>
            </a:lvl7pPr>
            <a:lvl8pPr marL="3748313" marR="0" indent="-408213" algn="l" defTabSz="914400" rtl="0" eaLnBrk="1" latinLnBrk="0" hangingPunct="1">
              <a:lnSpc>
                <a:spcPct val="115000"/>
              </a:lnSpc>
              <a:spcBef>
                <a:spcPts val="0"/>
              </a:spcBef>
              <a:spcAft>
                <a:spcPts val="0"/>
              </a:spcAft>
              <a:buClr>
                <a:srgbClr val="585858"/>
              </a:buClr>
              <a:buSzPts val="1800"/>
              <a:buFont typeface="Arial"/>
              <a:buChar char="○"/>
              <a:tabLst/>
              <a:defRPr sz="1800" b="0" i="0" u="none" strike="noStrike" cap="none" spc="0" baseline="0">
                <a:solidFill>
                  <a:srgbClr val="585858"/>
                </a:solidFill>
                <a:uFillTx/>
                <a:latin typeface="Calibri"/>
                <a:ea typeface="Calibri"/>
                <a:cs typeface="Calibri"/>
                <a:sym typeface="Calibri"/>
              </a:defRPr>
            </a:lvl8pPr>
            <a:lvl9pPr marL="4205513" marR="0" indent="-408213" algn="l" defTabSz="914400" rtl="0" eaLnBrk="1" latinLnBrk="0" hangingPunct="1">
              <a:lnSpc>
                <a:spcPct val="115000"/>
              </a:lnSpc>
              <a:spcBef>
                <a:spcPts val="0"/>
              </a:spcBef>
              <a:spcAft>
                <a:spcPts val="0"/>
              </a:spcAft>
              <a:buClr>
                <a:srgbClr val="585858"/>
              </a:buClr>
              <a:buSzPts val="1800"/>
              <a:buFont typeface="Arial"/>
              <a:buChar char="■"/>
              <a:tabLst/>
              <a:defRPr sz="1800" b="0" i="0" u="none" strike="noStrike" cap="none" spc="0" baseline="0">
                <a:solidFill>
                  <a:srgbClr val="585858"/>
                </a:solidFill>
                <a:uFillTx/>
                <a:latin typeface="Calibri"/>
                <a:ea typeface="Calibri"/>
                <a:cs typeface="Calibri"/>
                <a:sym typeface="Calibri"/>
              </a:defRPr>
            </a:lvl9pPr>
          </a:lstStyle>
          <a:p>
            <a:r>
              <a:rPr lang="fr-FR">
                <a:solidFill>
                  <a:schemeClr val="accent1"/>
                </a:solidFill>
              </a:rPr>
              <a:t> </a:t>
            </a:r>
          </a:p>
        </p:txBody>
      </p:sp>
      <p:sp>
        <p:nvSpPr>
          <p:cNvPr id="2" name="Ellipse 1">
            <a:extLst>
              <a:ext uri="{FF2B5EF4-FFF2-40B4-BE49-F238E27FC236}">
                <a16:creationId xmlns:a16="http://schemas.microsoft.com/office/drawing/2014/main" id="{DEE3C995-99B5-AF46-85B0-5D3772C86D7D}"/>
              </a:ext>
            </a:extLst>
          </p:cNvPr>
          <p:cNvSpPr/>
          <p:nvPr userDrawn="1"/>
        </p:nvSpPr>
        <p:spPr>
          <a:xfrm>
            <a:off x="580398" y="6228385"/>
            <a:ext cx="407859" cy="40785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nvGrpSpPr>
          <p:cNvPr id="13" name="Graphique 58">
            <a:extLst>
              <a:ext uri="{FF2B5EF4-FFF2-40B4-BE49-F238E27FC236}">
                <a16:creationId xmlns:a16="http://schemas.microsoft.com/office/drawing/2014/main" id="{A587A07F-9450-CA4E-9D2A-53D67D7346D0}"/>
              </a:ext>
            </a:extLst>
          </p:cNvPr>
          <p:cNvGrpSpPr>
            <a:grpSpLocks noChangeAspect="1"/>
          </p:cNvGrpSpPr>
          <p:nvPr userDrawn="1"/>
        </p:nvGrpSpPr>
        <p:grpSpPr>
          <a:xfrm>
            <a:off x="509650" y="6182359"/>
            <a:ext cx="504353" cy="504000"/>
            <a:chOff x="4121872" y="1453782"/>
            <a:chExt cx="3950536" cy="3949621"/>
          </a:xfrm>
          <a:solidFill>
            <a:schemeClr val="bg1"/>
          </a:solidFill>
        </p:grpSpPr>
        <p:sp>
          <p:nvSpPr>
            <p:cNvPr id="14" name="Forme libre 13">
              <a:extLst>
                <a:ext uri="{FF2B5EF4-FFF2-40B4-BE49-F238E27FC236}">
                  <a16:creationId xmlns:a16="http://schemas.microsoft.com/office/drawing/2014/main" id="{462D1D7E-A726-3446-8D75-E5B769594491}"/>
                </a:ext>
              </a:extLst>
            </p:cNvPr>
            <p:cNvSpPr/>
            <p:nvPr/>
          </p:nvSpPr>
          <p:spPr>
            <a:xfrm>
              <a:off x="6687537" y="3143521"/>
              <a:ext cx="504530" cy="203214"/>
            </a:xfrm>
            <a:custGeom>
              <a:avLst/>
              <a:gdLst>
                <a:gd name="connsiteX0" fmla="*/ 249780 w 504530"/>
                <a:gd name="connsiteY0" fmla="*/ 0 h 203214"/>
                <a:gd name="connsiteX1" fmla="*/ 0 w 504530"/>
                <a:gd name="connsiteY1" fmla="*/ 203215 h 203214"/>
                <a:gd name="connsiteX2" fmla="*/ 504530 w 504530"/>
                <a:gd name="connsiteY2" fmla="*/ 203215 h 203214"/>
                <a:gd name="connsiteX3" fmla="*/ 249780 w 504530"/>
                <a:gd name="connsiteY3" fmla="*/ 0 h 203214"/>
              </a:gdLst>
              <a:ahLst/>
              <a:cxnLst>
                <a:cxn ang="0">
                  <a:pos x="connsiteX0" y="connsiteY0"/>
                </a:cxn>
                <a:cxn ang="0">
                  <a:pos x="connsiteX1" y="connsiteY1"/>
                </a:cxn>
                <a:cxn ang="0">
                  <a:pos x="connsiteX2" y="connsiteY2"/>
                </a:cxn>
                <a:cxn ang="0">
                  <a:pos x="connsiteX3" y="connsiteY3"/>
                </a:cxn>
              </a:cxnLst>
              <a:rect l="l" t="t" r="r" b="b"/>
              <a:pathLst>
                <a:path w="504530" h="203214">
                  <a:moveTo>
                    <a:pt x="249780" y="0"/>
                  </a:moveTo>
                  <a:cubicBezTo>
                    <a:pt x="126275" y="0"/>
                    <a:pt x="19878" y="92770"/>
                    <a:pt x="0" y="203215"/>
                  </a:cubicBezTo>
                  <a:lnTo>
                    <a:pt x="504530" y="203215"/>
                  </a:lnTo>
                  <a:cubicBezTo>
                    <a:pt x="486607" y="86580"/>
                    <a:pt x="373204" y="0"/>
                    <a:pt x="249780" y="0"/>
                  </a:cubicBezTo>
                  <a:close/>
                </a:path>
              </a:pathLst>
            </a:custGeom>
            <a:grpFill/>
            <a:ln w="8132" cap="flat">
              <a:noFill/>
              <a:prstDash val="solid"/>
              <a:miter/>
            </a:ln>
          </p:spPr>
          <p:txBody>
            <a:bodyPr rtlCol="0" anchor="ctr"/>
            <a:lstStyle/>
            <a:p>
              <a:endParaRPr lang="fr-FR"/>
            </a:p>
          </p:txBody>
        </p:sp>
        <p:sp>
          <p:nvSpPr>
            <p:cNvPr id="15" name="Forme libre 14">
              <a:extLst>
                <a:ext uri="{FF2B5EF4-FFF2-40B4-BE49-F238E27FC236}">
                  <a16:creationId xmlns:a16="http://schemas.microsoft.com/office/drawing/2014/main" id="{0C02084D-2A91-7945-A9C7-C36BDFE48F5A}"/>
                </a:ext>
              </a:extLst>
            </p:cNvPr>
            <p:cNvSpPr/>
            <p:nvPr/>
          </p:nvSpPr>
          <p:spPr>
            <a:xfrm>
              <a:off x="5106655" y="2913184"/>
              <a:ext cx="466321" cy="433552"/>
            </a:xfrm>
            <a:custGeom>
              <a:avLst/>
              <a:gdLst>
                <a:gd name="connsiteX0" fmla="*/ 249617 w 466321"/>
                <a:gd name="connsiteY0" fmla="*/ 0 h 433552"/>
                <a:gd name="connsiteX1" fmla="*/ 0 w 466321"/>
                <a:gd name="connsiteY1" fmla="*/ 0 h 433552"/>
                <a:gd name="connsiteX2" fmla="*/ 0 w 466321"/>
                <a:gd name="connsiteY2" fmla="*/ 433553 h 433552"/>
                <a:gd name="connsiteX3" fmla="*/ 249617 w 466321"/>
                <a:gd name="connsiteY3" fmla="*/ 433553 h 433552"/>
                <a:gd name="connsiteX4" fmla="*/ 466322 w 466321"/>
                <a:gd name="connsiteY4" fmla="*/ 216573 h 433552"/>
                <a:gd name="connsiteX5" fmla="*/ 249617 w 466321"/>
                <a:gd name="connsiteY5" fmla="*/ 0 h 433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6321" h="433552">
                  <a:moveTo>
                    <a:pt x="249617" y="0"/>
                  </a:moveTo>
                  <a:lnTo>
                    <a:pt x="0" y="0"/>
                  </a:lnTo>
                  <a:lnTo>
                    <a:pt x="0" y="433553"/>
                  </a:lnTo>
                  <a:lnTo>
                    <a:pt x="249617" y="433553"/>
                  </a:lnTo>
                  <a:cubicBezTo>
                    <a:pt x="369457" y="433553"/>
                    <a:pt x="466322" y="336384"/>
                    <a:pt x="466322" y="216573"/>
                  </a:cubicBezTo>
                  <a:cubicBezTo>
                    <a:pt x="466322" y="97005"/>
                    <a:pt x="369457" y="0"/>
                    <a:pt x="249617" y="0"/>
                  </a:cubicBezTo>
                  <a:close/>
                </a:path>
              </a:pathLst>
            </a:custGeom>
            <a:grpFill/>
            <a:ln w="8132" cap="flat">
              <a:noFill/>
              <a:prstDash val="solid"/>
              <a:miter/>
            </a:ln>
          </p:spPr>
          <p:txBody>
            <a:bodyPr rtlCol="0" anchor="ctr"/>
            <a:lstStyle/>
            <a:p>
              <a:endParaRPr lang="fr-FR"/>
            </a:p>
          </p:txBody>
        </p:sp>
        <p:sp>
          <p:nvSpPr>
            <p:cNvPr id="19" name="Forme libre 18">
              <a:extLst>
                <a:ext uri="{FF2B5EF4-FFF2-40B4-BE49-F238E27FC236}">
                  <a16:creationId xmlns:a16="http://schemas.microsoft.com/office/drawing/2014/main" id="{5A0D636F-5593-7645-BCEA-3E98FCE4FDA8}"/>
                </a:ext>
              </a:extLst>
            </p:cNvPr>
            <p:cNvSpPr/>
            <p:nvPr/>
          </p:nvSpPr>
          <p:spPr>
            <a:xfrm>
              <a:off x="4121872" y="1453782"/>
              <a:ext cx="3950536" cy="3949621"/>
            </a:xfrm>
            <a:custGeom>
              <a:avLst/>
              <a:gdLst>
                <a:gd name="connsiteX0" fmla="*/ 1975268 w 3950536"/>
                <a:gd name="connsiteY0" fmla="*/ 0 h 3949621"/>
                <a:gd name="connsiteX1" fmla="*/ 0 w 3950536"/>
                <a:gd name="connsiteY1" fmla="*/ 1974811 h 3949621"/>
                <a:gd name="connsiteX2" fmla="*/ 1975268 w 3950536"/>
                <a:gd name="connsiteY2" fmla="*/ 3949621 h 3949621"/>
                <a:gd name="connsiteX3" fmla="*/ 3950536 w 3950536"/>
                <a:gd name="connsiteY3" fmla="*/ 1974811 h 3949621"/>
                <a:gd name="connsiteX4" fmla="*/ 1975268 w 3950536"/>
                <a:gd name="connsiteY4" fmla="*/ 0 h 3949621"/>
                <a:gd name="connsiteX5" fmla="*/ 2820578 w 3950536"/>
                <a:gd name="connsiteY5" fmla="*/ 2330091 h 3949621"/>
                <a:gd name="connsiteX6" fmla="*/ 3134148 w 3950536"/>
                <a:gd name="connsiteY6" fmla="*/ 2330091 h 3949621"/>
                <a:gd name="connsiteX7" fmla="*/ 3218060 w 3950536"/>
                <a:gd name="connsiteY7" fmla="*/ 2414798 h 3949621"/>
                <a:gd name="connsiteX8" fmla="*/ 3131622 w 3950536"/>
                <a:gd name="connsiteY8" fmla="*/ 2499423 h 3949621"/>
                <a:gd name="connsiteX9" fmla="*/ 2818786 w 3950536"/>
                <a:gd name="connsiteY9" fmla="*/ 2499423 h 3949621"/>
                <a:gd name="connsiteX10" fmla="*/ 2386111 w 3950536"/>
                <a:gd name="connsiteY10" fmla="*/ 2060006 h 3949621"/>
                <a:gd name="connsiteX11" fmla="*/ 2065942 w 3950536"/>
                <a:gd name="connsiteY11" fmla="*/ 2060006 h 3949621"/>
                <a:gd name="connsiteX12" fmla="*/ 2065942 w 3950536"/>
                <a:gd name="connsiteY12" fmla="*/ 2252389 h 3949621"/>
                <a:gd name="connsiteX13" fmla="*/ 2138367 w 3950536"/>
                <a:gd name="connsiteY13" fmla="*/ 2330091 h 3949621"/>
                <a:gd name="connsiteX14" fmla="*/ 2188388 w 3950536"/>
                <a:gd name="connsiteY14" fmla="*/ 2330091 h 3949621"/>
                <a:gd name="connsiteX15" fmla="*/ 2272626 w 3950536"/>
                <a:gd name="connsiteY15" fmla="*/ 2414798 h 3949621"/>
                <a:gd name="connsiteX16" fmla="*/ 2188388 w 3950536"/>
                <a:gd name="connsiteY16" fmla="*/ 2499423 h 3949621"/>
                <a:gd name="connsiteX17" fmla="*/ 2138367 w 3950536"/>
                <a:gd name="connsiteY17" fmla="*/ 2499423 h 3949621"/>
                <a:gd name="connsiteX18" fmla="*/ 1895348 w 3950536"/>
                <a:gd name="connsiteY18" fmla="*/ 2256217 h 3949621"/>
                <a:gd name="connsiteX19" fmla="*/ 1895348 w 3950536"/>
                <a:gd name="connsiteY19" fmla="*/ 2060088 h 3949621"/>
                <a:gd name="connsiteX20" fmla="*/ 1502429 w 3950536"/>
                <a:gd name="connsiteY20" fmla="*/ 2060088 h 3949621"/>
                <a:gd name="connsiteX21" fmla="*/ 1725162 w 3950536"/>
                <a:gd name="connsiteY21" fmla="*/ 2368291 h 3949621"/>
                <a:gd name="connsiteX22" fmla="*/ 1706425 w 3950536"/>
                <a:gd name="connsiteY22" fmla="*/ 2484925 h 3949621"/>
                <a:gd name="connsiteX23" fmla="*/ 1657707 w 3950536"/>
                <a:gd name="connsiteY23" fmla="*/ 2500808 h 3949621"/>
                <a:gd name="connsiteX24" fmla="*/ 1589681 w 3950536"/>
                <a:gd name="connsiteY24" fmla="*/ 2466192 h 3949621"/>
                <a:gd name="connsiteX25" fmla="*/ 1296071 w 3950536"/>
                <a:gd name="connsiteY25" fmla="*/ 2060088 h 3949621"/>
                <a:gd name="connsiteX26" fmla="*/ 983479 w 3950536"/>
                <a:gd name="connsiteY26" fmla="*/ 2060088 h 3949621"/>
                <a:gd name="connsiteX27" fmla="*/ 983479 w 3950536"/>
                <a:gd name="connsiteY27" fmla="*/ 2417323 h 3949621"/>
                <a:gd name="connsiteX28" fmla="*/ 899893 w 3950536"/>
                <a:gd name="connsiteY28" fmla="*/ 2500808 h 3949621"/>
                <a:gd name="connsiteX29" fmla="*/ 816307 w 3950536"/>
                <a:gd name="connsiteY29" fmla="*/ 2417323 h 3949621"/>
                <a:gd name="connsiteX30" fmla="*/ 816307 w 3950536"/>
                <a:gd name="connsiteY30" fmla="*/ 1375917 h 3949621"/>
                <a:gd name="connsiteX31" fmla="*/ 899893 w 3950536"/>
                <a:gd name="connsiteY31" fmla="*/ 1292187 h 3949621"/>
                <a:gd name="connsiteX32" fmla="*/ 1233667 w 3950536"/>
                <a:gd name="connsiteY32" fmla="*/ 1292187 h 3949621"/>
                <a:gd name="connsiteX33" fmla="*/ 1617951 w 3950536"/>
                <a:gd name="connsiteY33" fmla="*/ 1676382 h 3949621"/>
                <a:gd name="connsiteX34" fmla="*/ 1542430 w 3950536"/>
                <a:gd name="connsiteY34" fmla="*/ 1892792 h 3949621"/>
                <a:gd name="connsiteX35" fmla="*/ 1895511 w 3950536"/>
                <a:gd name="connsiteY35" fmla="*/ 1892955 h 3949621"/>
                <a:gd name="connsiteX36" fmla="*/ 1895511 w 3950536"/>
                <a:gd name="connsiteY36" fmla="*/ 1604707 h 3949621"/>
                <a:gd name="connsiteX37" fmla="*/ 1980727 w 3950536"/>
                <a:gd name="connsiteY37" fmla="*/ 1521140 h 3949621"/>
                <a:gd name="connsiteX38" fmla="*/ 2066023 w 3950536"/>
                <a:gd name="connsiteY38" fmla="*/ 1604707 h 3949621"/>
                <a:gd name="connsiteX39" fmla="*/ 2066023 w 3950536"/>
                <a:gd name="connsiteY39" fmla="*/ 1892873 h 3949621"/>
                <a:gd name="connsiteX40" fmla="*/ 2389043 w 3950536"/>
                <a:gd name="connsiteY40" fmla="*/ 1892873 h 3949621"/>
                <a:gd name="connsiteX41" fmla="*/ 2816016 w 3950536"/>
                <a:gd name="connsiteY41" fmla="*/ 1521466 h 3949621"/>
                <a:gd name="connsiteX42" fmla="*/ 3241604 w 3950536"/>
                <a:gd name="connsiteY42" fmla="*/ 1964141 h 3949621"/>
                <a:gd name="connsiteX43" fmla="*/ 3151582 w 3950536"/>
                <a:gd name="connsiteY43" fmla="*/ 2060006 h 3949621"/>
                <a:gd name="connsiteX44" fmla="*/ 2560289 w 3950536"/>
                <a:gd name="connsiteY44" fmla="*/ 2060006 h 3949621"/>
                <a:gd name="connsiteX45" fmla="*/ 2820578 w 3950536"/>
                <a:gd name="connsiteY45" fmla="*/ 2330091 h 3949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950536" h="3949621">
                  <a:moveTo>
                    <a:pt x="1975268" y="0"/>
                  </a:moveTo>
                  <a:cubicBezTo>
                    <a:pt x="884333" y="0"/>
                    <a:pt x="0" y="884128"/>
                    <a:pt x="0" y="1974811"/>
                  </a:cubicBezTo>
                  <a:cubicBezTo>
                    <a:pt x="0" y="3065493"/>
                    <a:pt x="884333" y="3949621"/>
                    <a:pt x="1975268" y="3949621"/>
                  </a:cubicBezTo>
                  <a:cubicBezTo>
                    <a:pt x="3066204" y="3949621"/>
                    <a:pt x="3950536" y="3065493"/>
                    <a:pt x="3950536" y="1974811"/>
                  </a:cubicBezTo>
                  <a:cubicBezTo>
                    <a:pt x="3950536" y="884128"/>
                    <a:pt x="3066204" y="0"/>
                    <a:pt x="1975268" y="0"/>
                  </a:cubicBezTo>
                  <a:close/>
                  <a:moveTo>
                    <a:pt x="2820578" y="2330091"/>
                  </a:moveTo>
                  <a:lnTo>
                    <a:pt x="3134148" y="2330091"/>
                  </a:lnTo>
                  <a:cubicBezTo>
                    <a:pt x="3180747" y="2330091"/>
                    <a:pt x="3218060" y="2368291"/>
                    <a:pt x="3218060" y="2414798"/>
                  </a:cubicBezTo>
                  <a:cubicBezTo>
                    <a:pt x="3218060" y="2461142"/>
                    <a:pt x="3178140" y="2499423"/>
                    <a:pt x="3131622" y="2499423"/>
                  </a:cubicBezTo>
                  <a:lnTo>
                    <a:pt x="2818786" y="2499423"/>
                  </a:lnTo>
                  <a:cubicBezTo>
                    <a:pt x="2582040" y="2499423"/>
                    <a:pt x="2386111" y="2309159"/>
                    <a:pt x="2386111" y="2060006"/>
                  </a:cubicBezTo>
                  <a:lnTo>
                    <a:pt x="2065942" y="2060006"/>
                  </a:lnTo>
                  <a:lnTo>
                    <a:pt x="2065942" y="2252389"/>
                  </a:lnTo>
                  <a:cubicBezTo>
                    <a:pt x="2065942" y="2296046"/>
                    <a:pt x="2098040" y="2330091"/>
                    <a:pt x="2138367" y="2330091"/>
                  </a:cubicBezTo>
                  <a:lnTo>
                    <a:pt x="2188388" y="2330091"/>
                  </a:lnTo>
                  <a:cubicBezTo>
                    <a:pt x="2235151" y="2330091"/>
                    <a:pt x="2272626" y="2368372"/>
                    <a:pt x="2272626" y="2414798"/>
                  </a:cubicBezTo>
                  <a:cubicBezTo>
                    <a:pt x="2272626" y="2461387"/>
                    <a:pt x="2235151" y="2499423"/>
                    <a:pt x="2188388" y="2499423"/>
                  </a:cubicBezTo>
                  <a:lnTo>
                    <a:pt x="2138367" y="2499423"/>
                  </a:lnTo>
                  <a:cubicBezTo>
                    <a:pt x="2000442" y="2499423"/>
                    <a:pt x="1895348" y="2400707"/>
                    <a:pt x="1895348" y="2256217"/>
                  </a:cubicBezTo>
                  <a:cubicBezTo>
                    <a:pt x="1895348" y="2256217"/>
                    <a:pt x="1895023" y="2081020"/>
                    <a:pt x="1895348" y="2060088"/>
                  </a:cubicBezTo>
                  <a:lnTo>
                    <a:pt x="1502429" y="2060088"/>
                  </a:lnTo>
                  <a:lnTo>
                    <a:pt x="1725162" y="2368291"/>
                  </a:lnTo>
                  <a:cubicBezTo>
                    <a:pt x="1752210" y="2405594"/>
                    <a:pt x="1743818" y="2457885"/>
                    <a:pt x="1706425" y="2484925"/>
                  </a:cubicBezTo>
                  <a:cubicBezTo>
                    <a:pt x="1691679" y="2495595"/>
                    <a:pt x="1674734" y="2500808"/>
                    <a:pt x="1657707" y="2500808"/>
                  </a:cubicBezTo>
                  <a:cubicBezTo>
                    <a:pt x="1631637" y="2500808"/>
                    <a:pt x="1606138" y="2488754"/>
                    <a:pt x="1589681" y="2466192"/>
                  </a:cubicBezTo>
                  <a:lnTo>
                    <a:pt x="1296071" y="2060088"/>
                  </a:lnTo>
                  <a:lnTo>
                    <a:pt x="983479" y="2060088"/>
                  </a:lnTo>
                  <a:lnTo>
                    <a:pt x="983479" y="2417323"/>
                  </a:lnTo>
                  <a:cubicBezTo>
                    <a:pt x="983479" y="2463586"/>
                    <a:pt x="946086" y="2500808"/>
                    <a:pt x="899893" y="2500808"/>
                  </a:cubicBezTo>
                  <a:cubicBezTo>
                    <a:pt x="853620" y="2500808"/>
                    <a:pt x="816307" y="2463586"/>
                    <a:pt x="816307" y="2417323"/>
                  </a:cubicBezTo>
                  <a:lnTo>
                    <a:pt x="816307" y="1375917"/>
                  </a:lnTo>
                  <a:cubicBezTo>
                    <a:pt x="816307" y="1329165"/>
                    <a:pt x="853945" y="1292187"/>
                    <a:pt x="899893" y="1292187"/>
                  </a:cubicBezTo>
                  <a:lnTo>
                    <a:pt x="1233667" y="1292187"/>
                  </a:lnTo>
                  <a:cubicBezTo>
                    <a:pt x="1445972" y="1292187"/>
                    <a:pt x="1617951" y="1464289"/>
                    <a:pt x="1617951" y="1676382"/>
                  </a:cubicBezTo>
                  <a:cubicBezTo>
                    <a:pt x="1617951" y="1756609"/>
                    <a:pt x="1589274" y="1837977"/>
                    <a:pt x="1542430" y="1892792"/>
                  </a:cubicBezTo>
                  <a:lnTo>
                    <a:pt x="1895511" y="1892955"/>
                  </a:lnTo>
                  <a:lnTo>
                    <a:pt x="1895511" y="1604707"/>
                  </a:lnTo>
                  <a:cubicBezTo>
                    <a:pt x="1895511" y="1558607"/>
                    <a:pt x="1934290" y="1521140"/>
                    <a:pt x="1980727" y="1521140"/>
                  </a:cubicBezTo>
                  <a:cubicBezTo>
                    <a:pt x="2026675" y="1521140"/>
                    <a:pt x="2066023" y="1558607"/>
                    <a:pt x="2066023" y="1604707"/>
                  </a:cubicBezTo>
                  <a:lnTo>
                    <a:pt x="2066023" y="1892873"/>
                  </a:lnTo>
                  <a:lnTo>
                    <a:pt x="2389043" y="1892873"/>
                  </a:lnTo>
                  <a:cubicBezTo>
                    <a:pt x="2415928" y="1684282"/>
                    <a:pt x="2599882" y="1521466"/>
                    <a:pt x="2816016" y="1521466"/>
                  </a:cubicBezTo>
                  <a:cubicBezTo>
                    <a:pt x="3050725" y="1521466"/>
                    <a:pt x="3243885" y="1706925"/>
                    <a:pt x="3241604" y="1964141"/>
                  </a:cubicBezTo>
                  <a:cubicBezTo>
                    <a:pt x="3241604" y="2014313"/>
                    <a:pt x="3200544" y="2060006"/>
                    <a:pt x="3151582" y="2060006"/>
                  </a:cubicBezTo>
                  <a:lnTo>
                    <a:pt x="2560289" y="2060006"/>
                  </a:lnTo>
                  <a:cubicBezTo>
                    <a:pt x="2560126" y="2217773"/>
                    <a:pt x="2675240" y="2330091"/>
                    <a:pt x="2820578" y="2330091"/>
                  </a:cubicBezTo>
                  <a:close/>
                </a:path>
              </a:pathLst>
            </a:custGeom>
            <a:grpFill/>
            <a:ln w="8132" cap="flat">
              <a:noFill/>
              <a:prstDash val="solid"/>
              <a:miter/>
            </a:ln>
          </p:spPr>
          <p:txBody>
            <a:bodyPr rtlCol="0" anchor="ctr"/>
            <a:lstStyle/>
            <a:p>
              <a:endParaRPr lang="fr-FR"/>
            </a:p>
          </p:txBody>
        </p:sp>
      </p:grpSp>
      <p:sp>
        <p:nvSpPr>
          <p:cNvPr id="16" name="Espace réservé du numéro de diapositive 5">
            <a:extLst>
              <a:ext uri="{FF2B5EF4-FFF2-40B4-BE49-F238E27FC236}">
                <a16:creationId xmlns:a16="http://schemas.microsoft.com/office/drawing/2014/main" id="{F1FFB09E-3D31-094E-916B-EAFBC657ABC0}"/>
              </a:ext>
            </a:extLst>
          </p:cNvPr>
          <p:cNvSpPr>
            <a:spLocks noGrp="1"/>
          </p:cNvSpPr>
          <p:nvPr>
            <p:ph type="sldNum" sz="quarter" idx="4"/>
          </p:nvPr>
        </p:nvSpPr>
        <p:spPr>
          <a:xfrm>
            <a:off x="11430173" y="6228939"/>
            <a:ext cx="504353" cy="365125"/>
          </a:xfrm>
          <a:prstGeom prst="rect">
            <a:avLst/>
          </a:prstGeom>
        </p:spPr>
        <p:txBody>
          <a:bodyPr vert="horz" lIns="91440" tIns="45720" rIns="91440" bIns="45720" rtlCol="0" anchor="ctr"/>
          <a:lstStyle>
            <a:lvl1pPr algn="r">
              <a:defRPr sz="1200">
                <a:solidFill>
                  <a:schemeClr val="bg1"/>
                </a:solidFill>
              </a:defRPr>
            </a:lvl1pPr>
          </a:lstStyle>
          <a:p>
            <a:fld id="{61139BF3-3941-8049-A533-F67F3CE77123}" type="slidenum">
              <a:rPr lang="fr-FR" smtClean="0"/>
              <a:pPr/>
              <a:t>‹N°›</a:t>
            </a:fld>
            <a:endParaRPr lang="fr-FR"/>
          </a:p>
        </p:txBody>
      </p:sp>
      <p:sp>
        <p:nvSpPr>
          <p:cNvPr id="27" name="Espace réservé du texte 5">
            <a:extLst>
              <a:ext uri="{FF2B5EF4-FFF2-40B4-BE49-F238E27FC236}">
                <a16:creationId xmlns:a16="http://schemas.microsoft.com/office/drawing/2014/main" id="{41025E3E-5565-534D-835C-F5A53124C8E2}"/>
              </a:ext>
            </a:extLst>
          </p:cNvPr>
          <p:cNvSpPr>
            <a:spLocks noGrp="1"/>
          </p:cNvSpPr>
          <p:nvPr>
            <p:ph type="body" sz="quarter" idx="10" hasCustomPrompt="1"/>
          </p:nvPr>
        </p:nvSpPr>
        <p:spPr>
          <a:xfrm>
            <a:off x="1300118" y="1379093"/>
            <a:ext cx="4631125" cy="1569493"/>
          </a:xfrm>
        </p:spPr>
        <p:txBody>
          <a:bodyPr lIns="540000" tIns="540000">
            <a:noAutofit/>
          </a:bodyPr>
          <a:lstStyle>
            <a:lvl1pPr marL="0" indent="0">
              <a:buNone/>
              <a:defRPr sz="3000">
                <a:solidFill>
                  <a:schemeClr val="tx1"/>
                </a:solidFill>
              </a:defRPr>
            </a:lvl1pPr>
          </a:lstStyle>
          <a:p>
            <a:pPr lvl="0"/>
            <a:r>
              <a:rPr lang="fr-FR"/>
              <a:t>2.1</a:t>
            </a:r>
            <a:br>
              <a:rPr lang="fr-FR"/>
            </a:br>
            <a:r>
              <a:rPr lang="fr-FR"/>
              <a:t>TITRE DU CHAPITRE</a:t>
            </a:r>
          </a:p>
        </p:txBody>
      </p:sp>
      <p:sp>
        <p:nvSpPr>
          <p:cNvPr id="28" name="Espace réservé du texte 5">
            <a:extLst>
              <a:ext uri="{FF2B5EF4-FFF2-40B4-BE49-F238E27FC236}">
                <a16:creationId xmlns:a16="http://schemas.microsoft.com/office/drawing/2014/main" id="{0C3C04DA-2D83-3043-B89A-3B93004580AF}"/>
              </a:ext>
            </a:extLst>
          </p:cNvPr>
          <p:cNvSpPr>
            <a:spLocks noGrp="1"/>
          </p:cNvSpPr>
          <p:nvPr>
            <p:ph type="body" sz="quarter" idx="11" hasCustomPrompt="1"/>
          </p:nvPr>
        </p:nvSpPr>
        <p:spPr>
          <a:xfrm>
            <a:off x="1300118" y="2683238"/>
            <a:ext cx="4631125" cy="3172321"/>
          </a:xfrm>
        </p:spPr>
        <p:txBody>
          <a:bodyPr lIns="540000" tIns="540000">
            <a:noAutofit/>
          </a:bodyPr>
          <a:lstStyle>
            <a:lvl1pPr marL="0" marR="0" indent="0" algn="l" defTabSz="914400" rtl="0" eaLnBrk="1" fontAlgn="auto" latinLnBrk="0" hangingPunct="1">
              <a:lnSpc>
                <a:spcPct val="90000"/>
              </a:lnSpc>
              <a:spcBef>
                <a:spcPts val="1000"/>
              </a:spcBef>
              <a:spcAft>
                <a:spcPts val="0"/>
              </a:spcAft>
              <a:buClr>
                <a:schemeClr val="bg1"/>
              </a:buClr>
              <a:buSzPct val="80000"/>
              <a:buFont typeface="Arial" panose="020B0604020202020204" pitchFamily="34" charset="0"/>
              <a:buNone/>
              <a:tabLst/>
              <a:defRPr sz="1600">
                <a:solidFill>
                  <a:schemeClr val="tx1"/>
                </a:solidFill>
              </a:defRPr>
            </a:lvl1pPr>
          </a:lstStyle>
          <a:p>
            <a:pPr lvl="0"/>
            <a:r>
              <a:rPr lang="fr-FR"/>
              <a:t>Sous-titre</a:t>
            </a:r>
          </a:p>
        </p:txBody>
      </p:sp>
      <p:sp>
        <p:nvSpPr>
          <p:cNvPr id="17" name="Espace réservé du pied de page 4">
            <a:extLst>
              <a:ext uri="{FF2B5EF4-FFF2-40B4-BE49-F238E27FC236}">
                <a16:creationId xmlns:a16="http://schemas.microsoft.com/office/drawing/2014/main" id="{96D500D2-D5AC-8E4C-9F9D-2FEA3A3EFD38}"/>
              </a:ext>
            </a:extLst>
          </p:cNvPr>
          <p:cNvSpPr>
            <a:spLocks noGrp="1"/>
          </p:cNvSpPr>
          <p:nvPr>
            <p:ph type="ftr" sz="quarter" idx="3"/>
          </p:nvPr>
        </p:nvSpPr>
        <p:spPr>
          <a:xfrm>
            <a:off x="1066801" y="6274389"/>
            <a:ext cx="4114800" cy="365125"/>
          </a:xfrm>
          <a:prstGeom prst="rect">
            <a:avLst/>
          </a:prstGeom>
        </p:spPr>
        <p:txBody>
          <a:bodyPr vert="horz" lIns="91440" tIns="45720" rIns="91440" bIns="45720" rtlCol="0" anchor="ctr"/>
          <a:lstStyle>
            <a:lvl1pPr algn="l">
              <a:defRPr sz="1200">
                <a:solidFill>
                  <a:schemeClr val="tx1"/>
                </a:solidFill>
              </a:defRPr>
            </a:lvl1pPr>
          </a:lstStyle>
          <a:p>
            <a:r>
              <a:rPr lang="fr-FR"/>
              <a:t>Visite du CORS-N Présentation</a:t>
            </a:r>
          </a:p>
        </p:txBody>
      </p:sp>
    </p:spTree>
    <p:extLst>
      <p:ext uri="{BB962C8B-B14F-4D97-AF65-F5344CB8AC3E}">
        <p14:creationId xmlns:p14="http://schemas.microsoft.com/office/powerpoint/2010/main" val="4187472198"/>
      </p:ext>
    </p:extLst>
  </p:cSld>
  <p:clrMapOvr>
    <a:masterClrMapping/>
  </p:clrMapOvr>
  <p:extLst>
    <p:ext uri="{DCECCB84-F9BA-43D5-87BE-67443E8EF086}">
      <p15:sldGuideLst xmlns:p15="http://schemas.microsoft.com/office/powerpoint/2012/main">
        <p15:guide id="1" orient="horz" pos="754"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Sous-Chapitre_02">
    <p:bg>
      <p:bgPr>
        <a:solidFill>
          <a:schemeClr val="accent2"/>
        </a:solidFill>
        <a:effectLst/>
      </p:bgPr>
    </p:bg>
    <p:spTree>
      <p:nvGrpSpPr>
        <p:cNvPr id="1" name=""/>
        <p:cNvGrpSpPr/>
        <p:nvPr/>
      </p:nvGrpSpPr>
      <p:grpSpPr>
        <a:xfrm>
          <a:off x="0" y="0"/>
          <a:ext cx="0" cy="0"/>
          <a:chOff x="0" y="0"/>
          <a:chExt cx="0" cy="0"/>
        </a:xfrm>
      </p:grpSpPr>
      <p:pic>
        <p:nvPicPr>
          <p:cNvPr id="18" name="Image 17">
            <a:extLst>
              <a:ext uri="{FF2B5EF4-FFF2-40B4-BE49-F238E27FC236}">
                <a16:creationId xmlns:a16="http://schemas.microsoft.com/office/drawing/2014/main" id="{470121BD-2D3E-FD43-9C52-66F2FE4CE63D}"/>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3842950" y="0"/>
            <a:ext cx="8349049" cy="6858000"/>
          </a:xfrm>
          <a:prstGeom prst="rect">
            <a:avLst/>
          </a:prstGeom>
        </p:spPr>
      </p:pic>
      <p:sp>
        <p:nvSpPr>
          <p:cNvPr id="26" name="Espace réservé du texte 16">
            <a:extLst>
              <a:ext uri="{FF2B5EF4-FFF2-40B4-BE49-F238E27FC236}">
                <a16:creationId xmlns:a16="http://schemas.microsoft.com/office/drawing/2014/main" id="{81ADEA01-E140-A147-9F71-A69D8BE63193}"/>
              </a:ext>
            </a:extLst>
          </p:cNvPr>
          <p:cNvSpPr txBox="1">
            <a:spLocks/>
          </p:cNvSpPr>
          <p:nvPr userDrawn="1"/>
        </p:nvSpPr>
        <p:spPr>
          <a:xfrm>
            <a:off x="1223318" y="1289153"/>
            <a:ext cx="4707925" cy="4671259"/>
          </a:xfrm>
          <a:prstGeom prst="rect">
            <a:avLst/>
          </a:prstGeom>
          <a:solidFill>
            <a:schemeClr val="bg1"/>
          </a:solidFill>
          <a:ln w="152400">
            <a:solidFill>
              <a:schemeClr val="accent2"/>
            </a:solidFill>
            <a:miter lim="800000"/>
          </a:ln>
        </p:spPr>
        <p:txBody>
          <a:bodyPr anchor="b" anchorCtr="0">
            <a:noAutofit/>
          </a:bodyPr>
          <a:lstStyle>
            <a:lvl1pPr marL="4763" marR="0" indent="0" algn="l" defTabSz="914400" rtl="0" eaLnBrk="1" latinLnBrk="0" hangingPunct="1">
              <a:lnSpc>
                <a:spcPct val="115000"/>
              </a:lnSpc>
              <a:spcBef>
                <a:spcPts val="0"/>
              </a:spcBef>
              <a:spcAft>
                <a:spcPts val="0"/>
              </a:spcAft>
              <a:buClr>
                <a:schemeClr val="bg2"/>
              </a:buClr>
              <a:buSzPts val="1800"/>
              <a:buFont typeface="Arial" panose="020B0604020202020204" pitchFamily="34" charset="0"/>
              <a:buNone/>
              <a:tabLst/>
              <a:defRPr sz="1200" b="0" i="0" u="none" strike="noStrike" cap="none" spc="0" baseline="0">
                <a:solidFill>
                  <a:schemeClr val="tx1"/>
                </a:solidFill>
                <a:uFillTx/>
                <a:latin typeface="Calibri"/>
                <a:ea typeface="Calibri"/>
                <a:cs typeface="Calibri"/>
                <a:sym typeface="Calibri"/>
              </a:defRPr>
            </a:lvl1pPr>
            <a:lvl2pPr marL="1005114" marR="0" indent="-408213" algn="l" defTabSz="914400" rtl="0" eaLnBrk="1" latinLnBrk="0" hangingPunct="1">
              <a:lnSpc>
                <a:spcPct val="115000"/>
              </a:lnSpc>
              <a:spcBef>
                <a:spcPts val="0"/>
              </a:spcBef>
              <a:spcAft>
                <a:spcPts val="0"/>
              </a:spcAft>
              <a:buClr>
                <a:schemeClr val="bg2"/>
              </a:buClr>
              <a:buSzPts val="1800"/>
              <a:buFont typeface="Arial" panose="020B0604020202020204" pitchFamily="34" charset="0"/>
              <a:buChar char="•"/>
              <a:tabLst/>
              <a:defRPr sz="1200" b="0" i="0" u="none" strike="noStrike" cap="none" spc="0" baseline="0">
                <a:solidFill>
                  <a:schemeClr val="tx1"/>
                </a:solidFill>
                <a:uFillTx/>
                <a:latin typeface="Calibri"/>
                <a:ea typeface="Calibri"/>
                <a:cs typeface="Calibri"/>
                <a:sym typeface="Calibri"/>
              </a:defRPr>
            </a:lvl2pPr>
            <a:lvl3pPr marL="1462314" marR="0" indent="-408214" algn="l" defTabSz="914400" rtl="0" eaLnBrk="1" latinLnBrk="0" hangingPunct="1">
              <a:lnSpc>
                <a:spcPct val="115000"/>
              </a:lnSpc>
              <a:spcBef>
                <a:spcPts val="0"/>
              </a:spcBef>
              <a:spcAft>
                <a:spcPts val="0"/>
              </a:spcAft>
              <a:buClr>
                <a:schemeClr val="bg2"/>
              </a:buClr>
              <a:buSzPts val="1800"/>
              <a:buFont typeface="Arial" panose="020B0604020202020204" pitchFamily="34" charset="0"/>
              <a:buChar char="•"/>
              <a:tabLst/>
              <a:defRPr sz="1200" b="0" i="0" u="none" strike="noStrike" cap="none" spc="0" baseline="0">
                <a:solidFill>
                  <a:schemeClr val="tx1"/>
                </a:solidFill>
                <a:uFillTx/>
                <a:latin typeface="Calibri"/>
                <a:ea typeface="Calibri"/>
                <a:cs typeface="Calibri"/>
                <a:sym typeface="Calibri"/>
              </a:defRPr>
            </a:lvl3pPr>
            <a:lvl4pPr marL="1919514" marR="0" indent="-408214" algn="l" defTabSz="914400" rtl="0" eaLnBrk="1" latinLnBrk="0" hangingPunct="1">
              <a:lnSpc>
                <a:spcPct val="115000"/>
              </a:lnSpc>
              <a:spcBef>
                <a:spcPts val="0"/>
              </a:spcBef>
              <a:spcAft>
                <a:spcPts val="0"/>
              </a:spcAft>
              <a:buClr>
                <a:schemeClr val="bg2"/>
              </a:buClr>
              <a:buSzPts val="1800"/>
              <a:buFont typeface="Arial" panose="020B0604020202020204" pitchFamily="34" charset="0"/>
              <a:buChar char="•"/>
              <a:tabLst/>
              <a:defRPr sz="1200" b="0" i="0" u="none" strike="noStrike" cap="none" spc="0" baseline="0">
                <a:solidFill>
                  <a:schemeClr val="tx1"/>
                </a:solidFill>
                <a:uFillTx/>
                <a:latin typeface="Calibri"/>
                <a:ea typeface="Calibri"/>
                <a:cs typeface="Calibri"/>
                <a:sym typeface="Calibri"/>
              </a:defRPr>
            </a:lvl4pPr>
            <a:lvl5pPr marL="2376714" marR="0" indent="-408214" algn="l" defTabSz="914400" rtl="0" eaLnBrk="1" latinLnBrk="0" hangingPunct="1">
              <a:lnSpc>
                <a:spcPct val="115000"/>
              </a:lnSpc>
              <a:spcBef>
                <a:spcPts val="0"/>
              </a:spcBef>
              <a:spcAft>
                <a:spcPts val="0"/>
              </a:spcAft>
              <a:buClr>
                <a:schemeClr val="bg2"/>
              </a:buClr>
              <a:buSzPts val="1800"/>
              <a:buFont typeface="Arial" panose="020B0604020202020204" pitchFamily="34" charset="0"/>
              <a:buChar char="•"/>
              <a:tabLst/>
              <a:defRPr sz="1200" b="0" i="0" u="none" strike="noStrike" cap="none" spc="0" baseline="0">
                <a:solidFill>
                  <a:schemeClr val="tx1"/>
                </a:solidFill>
                <a:uFillTx/>
                <a:latin typeface="Calibri"/>
                <a:ea typeface="Calibri"/>
                <a:cs typeface="Calibri"/>
                <a:sym typeface="Calibri"/>
              </a:defRPr>
            </a:lvl5pPr>
            <a:lvl6pPr marL="2833914" marR="0" indent="-408214" algn="l" defTabSz="914400" rtl="0" eaLnBrk="1" latinLnBrk="0" hangingPunct="1">
              <a:lnSpc>
                <a:spcPct val="115000"/>
              </a:lnSpc>
              <a:spcBef>
                <a:spcPts val="0"/>
              </a:spcBef>
              <a:spcAft>
                <a:spcPts val="0"/>
              </a:spcAft>
              <a:buClr>
                <a:srgbClr val="585858"/>
              </a:buClr>
              <a:buSzPts val="1800"/>
              <a:buFont typeface="Arial"/>
              <a:buChar char="■"/>
              <a:tabLst/>
              <a:defRPr sz="1800" b="0" i="0" u="none" strike="noStrike" cap="none" spc="0" baseline="0">
                <a:solidFill>
                  <a:srgbClr val="585858"/>
                </a:solidFill>
                <a:uFillTx/>
                <a:latin typeface="Calibri"/>
                <a:ea typeface="Calibri"/>
                <a:cs typeface="Calibri"/>
                <a:sym typeface="Calibri"/>
              </a:defRPr>
            </a:lvl6pPr>
            <a:lvl7pPr marL="3291113" marR="0" indent="-408214" algn="l" defTabSz="914400" rtl="0" eaLnBrk="1" latinLnBrk="0" hangingPunct="1">
              <a:lnSpc>
                <a:spcPct val="115000"/>
              </a:lnSpc>
              <a:spcBef>
                <a:spcPts val="0"/>
              </a:spcBef>
              <a:spcAft>
                <a:spcPts val="0"/>
              </a:spcAft>
              <a:buClr>
                <a:srgbClr val="585858"/>
              </a:buClr>
              <a:buSzPts val="1800"/>
              <a:buFont typeface="Arial"/>
              <a:buChar char="●"/>
              <a:tabLst/>
              <a:defRPr sz="1800" b="0" i="0" u="none" strike="noStrike" cap="none" spc="0" baseline="0">
                <a:solidFill>
                  <a:srgbClr val="585858"/>
                </a:solidFill>
                <a:uFillTx/>
                <a:latin typeface="Calibri"/>
                <a:ea typeface="Calibri"/>
                <a:cs typeface="Calibri"/>
                <a:sym typeface="Calibri"/>
              </a:defRPr>
            </a:lvl7pPr>
            <a:lvl8pPr marL="3748313" marR="0" indent="-408213" algn="l" defTabSz="914400" rtl="0" eaLnBrk="1" latinLnBrk="0" hangingPunct="1">
              <a:lnSpc>
                <a:spcPct val="115000"/>
              </a:lnSpc>
              <a:spcBef>
                <a:spcPts val="0"/>
              </a:spcBef>
              <a:spcAft>
                <a:spcPts val="0"/>
              </a:spcAft>
              <a:buClr>
                <a:srgbClr val="585858"/>
              </a:buClr>
              <a:buSzPts val="1800"/>
              <a:buFont typeface="Arial"/>
              <a:buChar char="○"/>
              <a:tabLst/>
              <a:defRPr sz="1800" b="0" i="0" u="none" strike="noStrike" cap="none" spc="0" baseline="0">
                <a:solidFill>
                  <a:srgbClr val="585858"/>
                </a:solidFill>
                <a:uFillTx/>
                <a:latin typeface="Calibri"/>
                <a:ea typeface="Calibri"/>
                <a:cs typeface="Calibri"/>
                <a:sym typeface="Calibri"/>
              </a:defRPr>
            </a:lvl8pPr>
            <a:lvl9pPr marL="4205513" marR="0" indent="-408213" algn="l" defTabSz="914400" rtl="0" eaLnBrk="1" latinLnBrk="0" hangingPunct="1">
              <a:lnSpc>
                <a:spcPct val="115000"/>
              </a:lnSpc>
              <a:spcBef>
                <a:spcPts val="0"/>
              </a:spcBef>
              <a:spcAft>
                <a:spcPts val="0"/>
              </a:spcAft>
              <a:buClr>
                <a:srgbClr val="585858"/>
              </a:buClr>
              <a:buSzPts val="1800"/>
              <a:buFont typeface="Arial"/>
              <a:buChar char="■"/>
              <a:tabLst/>
              <a:defRPr sz="1800" b="0" i="0" u="none" strike="noStrike" cap="none" spc="0" baseline="0">
                <a:solidFill>
                  <a:srgbClr val="585858"/>
                </a:solidFill>
                <a:uFillTx/>
                <a:latin typeface="Calibri"/>
                <a:ea typeface="Calibri"/>
                <a:cs typeface="Calibri"/>
                <a:sym typeface="Calibri"/>
              </a:defRPr>
            </a:lvl9pPr>
          </a:lstStyle>
          <a:p>
            <a:r>
              <a:rPr lang="fr-FR">
                <a:solidFill>
                  <a:schemeClr val="accent1"/>
                </a:solidFill>
              </a:rPr>
              <a:t> </a:t>
            </a:r>
          </a:p>
        </p:txBody>
      </p:sp>
      <p:sp>
        <p:nvSpPr>
          <p:cNvPr id="2" name="Ellipse 1">
            <a:extLst>
              <a:ext uri="{FF2B5EF4-FFF2-40B4-BE49-F238E27FC236}">
                <a16:creationId xmlns:a16="http://schemas.microsoft.com/office/drawing/2014/main" id="{DEE3C995-99B5-AF46-85B0-5D3772C86D7D}"/>
              </a:ext>
            </a:extLst>
          </p:cNvPr>
          <p:cNvSpPr/>
          <p:nvPr userDrawn="1"/>
        </p:nvSpPr>
        <p:spPr>
          <a:xfrm>
            <a:off x="580398" y="6228385"/>
            <a:ext cx="407859" cy="40785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nvGrpSpPr>
          <p:cNvPr id="13" name="Graphique 58">
            <a:extLst>
              <a:ext uri="{FF2B5EF4-FFF2-40B4-BE49-F238E27FC236}">
                <a16:creationId xmlns:a16="http://schemas.microsoft.com/office/drawing/2014/main" id="{A587A07F-9450-CA4E-9D2A-53D67D7346D0}"/>
              </a:ext>
            </a:extLst>
          </p:cNvPr>
          <p:cNvGrpSpPr>
            <a:grpSpLocks noChangeAspect="1"/>
          </p:cNvGrpSpPr>
          <p:nvPr userDrawn="1"/>
        </p:nvGrpSpPr>
        <p:grpSpPr>
          <a:xfrm>
            <a:off x="509650" y="6182359"/>
            <a:ext cx="504353" cy="504000"/>
            <a:chOff x="4121872" y="1453782"/>
            <a:chExt cx="3950536" cy="3949621"/>
          </a:xfrm>
          <a:solidFill>
            <a:schemeClr val="bg1"/>
          </a:solidFill>
        </p:grpSpPr>
        <p:sp>
          <p:nvSpPr>
            <p:cNvPr id="14" name="Forme libre 13">
              <a:extLst>
                <a:ext uri="{FF2B5EF4-FFF2-40B4-BE49-F238E27FC236}">
                  <a16:creationId xmlns:a16="http://schemas.microsoft.com/office/drawing/2014/main" id="{462D1D7E-A726-3446-8D75-E5B769594491}"/>
                </a:ext>
              </a:extLst>
            </p:cNvPr>
            <p:cNvSpPr/>
            <p:nvPr/>
          </p:nvSpPr>
          <p:spPr>
            <a:xfrm>
              <a:off x="6687537" y="3143521"/>
              <a:ext cx="504530" cy="203214"/>
            </a:xfrm>
            <a:custGeom>
              <a:avLst/>
              <a:gdLst>
                <a:gd name="connsiteX0" fmla="*/ 249780 w 504530"/>
                <a:gd name="connsiteY0" fmla="*/ 0 h 203214"/>
                <a:gd name="connsiteX1" fmla="*/ 0 w 504530"/>
                <a:gd name="connsiteY1" fmla="*/ 203215 h 203214"/>
                <a:gd name="connsiteX2" fmla="*/ 504530 w 504530"/>
                <a:gd name="connsiteY2" fmla="*/ 203215 h 203214"/>
                <a:gd name="connsiteX3" fmla="*/ 249780 w 504530"/>
                <a:gd name="connsiteY3" fmla="*/ 0 h 203214"/>
              </a:gdLst>
              <a:ahLst/>
              <a:cxnLst>
                <a:cxn ang="0">
                  <a:pos x="connsiteX0" y="connsiteY0"/>
                </a:cxn>
                <a:cxn ang="0">
                  <a:pos x="connsiteX1" y="connsiteY1"/>
                </a:cxn>
                <a:cxn ang="0">
                  <a:pos x="connsiteX2" y="connsiteY2"/>
                </a:cxn>
                <a:cxn ang="0">
                  <a:pos x="connsiteX3" y="connsiteY3"/>
                </a:cxn>
              </a:cxnLst>
              <a:rect l="l" t="t" r="r" b="b"/>
              <a:pathLst>
                <a:path w="504530" h="203214">
                  <a:moveTo>
                    <a:pt x="249780" y="0"/>
                  </a:moveTo>
                  <a:cubicBezTo>
                    <a:pt x="126275" y="0"/>
                    <a:pt x="19878" y="92770"/>
                    <a:pt x="0" y="203215"/>
                  </a:cubicBezTo>
                  <a:lnTo>
                    <a:pt x="504530" y="203215"/>
                  </a:lnTo>
                  <a:cubicBezTo>
                    <a:pt x="486607" y="86580"/>
                    <a:pt x="373204" y="0"/>
                    <a:pt x="249780" y="0"/>
                  </a:cubicBezTo>
                  <a:close/>
                </a:path>
              </a:pathLst>
            </a:custGeom>
            <a:grpFill/>
            <a:ln w="8132" cap="flat">
              <a:noFill/>
              <a:prstDash val="solid"/>
              <a:miter/>
            </a:ln>
          </p:spPr>
          <p:txBody>
            <a:bodyPr rtlCol="0" anchor="ctr"/>
            <a:lstStyle/>
            <a:p>
              <a:endParaRPr lang="fr-FR"/>
            </a:p>
          </p:txBody>
        </p:sp>
        <p:sp>
          <p:nvSpPr>
            <p:cNvPr id="15" name="Forme libre 14">
              <a:extLst>
                <a:ext uri="{FF2B5EF4-FFF2-40B4-BE49-F238E27FC236}">
                  <a16:creationId xmlns:a16="http://schemas.microsoft.com/office/drawing/2014/main" id="{0C02084D-2A91-7945-A9C7-C36BDFE48F5A}"/>
                </a:ext>
              </a:extLst>
            </p:cNvPr>
            <p:cNvSpPr/>
            <p:nvPr/>
          </p:nvSpPr>
          <p:spPr>
            <a:xfrm>
              <a:off x="5106655" y="2913184"/>
              <a:ext cx="466321" cy="433552"/>
            </a:xfrm>
            <a:custGeom>
              <a:avLst/>
              <a:gdLst>
                <a:gd name="connsiteX0" fmla="*/ 249617 w 466321"/>
                <a:gd name="connsiteY0" fmla="*/ 0 h 433552"/>
                <a:gd name="connsiteX1" fmla="*/ 0 w 466321"/>
                <a:gd name="connsiteY1" fmla="*/ 0 h 433552"/>
                <a:gd name="connsiteX2" fmla="*/ 0 w 466321"/>
                <a:gd name="connsiteY2" fmla="*/ 433553 h 433552"/>
                <a:gd name="connsiteX3" fmla="*/ 249617 w 466321"/>
                <a:gd name="connsiteY3" fmla="*/ 433553 h 433552"/>
                <a:gd name="connsiteX4" fmla="*/ 466322 w 466321"/>
                <a:gd name="connsiteY4" fmla="*/ 216573 h 433552"/>
                <a:gd name="connsiteX5" fmla="*/ 249617 w 466321"/>
                <a:gd name="connsiteY5" fmla="*/ 0 h 433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6321" h="433552">
                  <a:moveTo>
                    <a:pt x="249617" y="0"/>
                  </a:moveTo>
                  <a:lnTo>
                    <a:pt x="0" y="0"/>
                  </a:lnTo>
                  <a:lnTo>
                    <a:pt x="0" y="433553"/>
                  </a:lnTo>
                  <a:lnTo>
                    <a:pt x="249617" y="433553"/>
                  </a:lnTo>
                  <a:cubicBezTo>
                    <a:pt x="369457" y="433553"/>
                    <a:pt x="466322" y="336384"/>
                    <a:pt x="466322" y="216573"/>
                  </a:cubicBezTo>
                  <a:cubicBezTo>
                    <a:pt x="466322" y="97005"/>
                    <a:pt x="369457" y="0"/>
                    <a:pt x="249617" y="0"/>
                  </a:cubicBezTo>
                  <a:close/>
                </a:path>
              </a:pathLst>
            </a:custGeom>
            <a:grpFill/>
            <a:ln w="8132" cap="flat">
              <a:noFill/>
              <a:prstDash val="solid"/>
              <a:miter/>
            </a:ln>
          </p:spPr>
          <p:txBody>
            <a:bodyPr rtlCol="0" anchor="ctr"/>
            <a:lstStyle/>
            <a:p>
              <a:endParaRPr lang="fr-FR"/>
            </a:p>
          </p:txBody>
        </p:sp>
        <p:sp>
          <p:nvSpPr>
            <p:cNvPr id="19" name="Forme libre 18">
              <a:extLst>
                <a:ext uri="{FF2B5EF4-FFF2-40B4-BE49-F238E27FC236}">
                  <a16:creationId xmlns:a16="http://schemas.microsoft.com/office/drawing/2014/main" id="{5A0D636F-5593-7645-BCEA-3E98FCE4FDA8}"/>
                </a:ext>
              </a:extLst>
            </p:cNvPr>
            <p:cNvSpPr/>
            <p:nvPr/>
          </p:nvSpPr>
          <p:spPr>
            <a:xfrm>
              <a:off x="4121872" y="1453782"/>
              <a:ext cx="3950536" cy="3949621"/>
            </a:xfrm>
            <a:custGeom>
              <a:avLst/>
              <a:gdLst>
                <a:gd name="connsiteX0" fmla="*/ 1975268 w 3950536"/>
                <a:gd name="connsiteY0" fmla="*/ 0 h 3949621"/>
                <a:gd name="connsiteX1" fmla="*/ 0 w 3950536"/>
                <a:gd name="connsiteY1" fmla="*/ 1974811 h 3949621"/>
                <a:gd name="connsiteX2" fmla="*/ 1975268 w 3950536"/>
                <a:gd name="connsiteY2" fmla="*/ 3949621 h 3949621"/>
                <a:gd name="connsiteX3" fmla="*/ 3950536 w 3950536"/>
                <a:gd name="connsiteY3" fmla="*/ 1974811 h 3949621"/>
                <a:gd name="connsiteX4" fmla="*/ 1975268 w 3950536"/>
                <a:gd name="connsiteY4" fmla="*/ 0 h 3949621"/>
                <a:gd name="connsiteX5" fmla="*/ 2820578 w 3950536"/>
                <a:gd name="connsiteY5" fmla="*/ 2330091 h 3949621"/>
                <a:gd name="connsiteX6" fmla="*/ 3134148 w 3950536"/>
                <a:gd name="connsiteY6" fmla="*/ 2330091 h 3949621"/>
                <a:gd name="connsiteX7" fmla="*/ 3218060 w 3950536"/>
                <a:gd name="connsiteY7" fmla="*/ 2414798 h 3949621"/>
                <a:gd name="connsiteX8" fmla="*/ 3131622 w 3950536"/>
                <a:gd name="connsiteY8" fmla="*/ 2499423 h 3949621"/>
                <a:gd name="connsiteX9" fmla="*/ 2818786 w 3950536"/>
                <a:gd name="connsiteY9" fmla="*/ 2499423 h 3949621"/>
                <a:gd name="connsiteX10" fmla="*/ 2386111 w 3950536"/>
                <a:gd name="connsiteY10" fmla="*/ 2060006 h 3949621"/>
                <a:gd name="connsiteX11" fmla="*/ 2065942 w 3950536"/>
                <a:gd name="connsiteY11" fmla="*/ 2060006 h 3949621"/>
                <a:gd name="connsiteX12" fmla="*/ 2065942 w 3950536"/>
                <a:gd name="connsiteY12" fmla="*/ 2252389 h 3949621"/>
                <a:gd name="connsiteX13" fmla="*/ 2138367 w 3950536"/>
                <a:gd name="connsiteY13" fmla="*/ 2330091 h 3949621"/>
                <a:gd name="connsiteX14" fmla="*/ 2188388 w 3950536"/>
                <a:gd name="connsiteY14" fmla="*/ 2330091 h 3949621"/>
                <a:gd name="connsiteX15" fmla="*/ 2272626 w 3950536"/>
                <a:gd name="connsiteY15" fmla="*/ 2414798 h 3949621"/>
                <a:gd name="connsiteX16" fmla="*/ 2188388 w 3950536"/>
                <a:gd name="connsiteY16" fmla="*/ 2499423 h 3949621"/>
                <a:gd name="connsiteX17" fmla="*/ 2138367 w 3950536"/>
                <a:gd name="connsiteY17" fmla="*/ 2499423 h 3949621"/>
                <a:gd name="connsiteX18" fmla="*/ 1895348 w 3950536"/>
                <a:gd name="connsiteY18" fmla="*/ 2256217 h 3949621"/>
                <a:gd name="connsiteX19" fmla="*/ 1895348 w 3950536"/>
                <a:gd name="connsiteY19" fmla="*/ 2060088 h 3949621"/>
                <a:gd name="connsiteX20" fmla="*/ 1502429 w 3950536"/>
                <a:gd name="connsiteY20" fmla="*/ 2060088 h 3949621"/>
                <a:gd name="connsiteX21" fmla="*/ 1725162 w 3950536"/>
                <a:gd name="connsiteY21" fmla="*/ 2368291 h 3949621"/>
                <a:gd name="connsiteX22" fmla="*/ 1706425 w 3950536"/>
                <a:gd name="connsiteY22" fmla="*/ 2484925 h 3949621"/>
                <a:gd name="connsiteX23" fmla="*/ 1657707 w 3950536"/>
                <a:gd name="connsiteY23" fmla="*/ 2500808 h 3949621"/>
                <a:gd name="connsiteX24" fmla="*/ 1589681 w 3950536"/>
                <a:gd name="connsiteY24" fmla="*/ 2466192 h 3949621"/>
                <a:gd name="connsiteX25" fmla="*/ 1296071 w 3950536"/>
                <a:gd name="connsiteY25" fmla="*/ 2060088 h 3949621"/>
                <a:gd name="connsiteX26" fmla="*/ 983479 w 3950536"/>
                <a:gd name="connsiteY26" fmla="*/ 2060088 h 3949621"/>
                <a:gd name="connsiteX27" fmla="*/ 983479 w 3950536"/>
                <a:gd name="connsiteY27" fmla="*/ 2417323 h 3949621"/>
                <a:gd name="connsiteX28" fmla="*/ 899893 w 3950536"/>
                <a:gd name="connsiteY28" fmla="*/ 2500808 h 3949621"/>
                <a:gd name="connsiteX29" fmla="*/ 816307 w 3950536"/>
                <a:gd name="connsiteY29" fmla="*/ 2417323 h 3949621"/>
                <a:gd name="connsiteX30" fmla="*/ 816307 w 3950536"/>
                <a:gd name="connsiteY30" fmla="*/ 1375917 h 3949621"/>
                <a:gd name="connsiteX31" fmla="*/ 899893 w 3950536"/>
                <a:gd name="connsiteY31" fmla="*/ 1292187 h 3949621"/>
                <a:gd name="connsiteX32" fmla="*/ 1233667 w 3950536"/>
                <a:gd name="connsiteY32" fmla="*/ 1292187 h 3949621"/>
                <a:gd name="connsiteX33" fmla="*/ 1617951 w 3950536"/>
                <a:gd name="connsiteY33" fmla="*/ 1676382 h 3949621"/>
                <a:gd name="connsiteX34" fmla="*/ 1542430 w 3950536"/>
                <a:gd name="connsiteY34" fmla="*/ 1892792 h 3949621"/>
                <a:gd name="connsiteX35" fmla="*/ 1895511 w 3950536"/>
                <a:gd name="connsiteY35" fmla="*/ 1892955 h 3949621"/>
                <a:gd name="connsiteX36" fmla="*/ 1895511 w 3950536"/>
                <a:gd name="connsiteY36" fmla="*/ 1604707 h 3949621"/>
                <a:gd name="connsiteX37" fmla="*/ 1980727 w 3950536"/>
                <a:gd name="connsiteY37" fmla="*/ 1521140 h 3949621"/>
                <a:gd name="connsiteX38" fmla="*/ 2066023 w 3950536"/>
                <a:gd name="connsiteY38" fmla="*/ 1604707 h 3949621"/>
                <a:gd name="connsiteX39" fmla="*/ 2066023 w 3950536"/>
                <a:gd name="connsiteY39" fmla="*/ 1892873 h 3949621"/>
                <a:gd name="connsiteX40" fmla="*/ 2389043 w 3950536"/>
                <a:gd name="connsiteY40" fmla="*/ 1892873 h 3949621"/>
                <a:gd name="connsiteX41" fmla="*/ 2816016 w 3950536"/>
                <a:gd name="connsiteY41" fmla="*/ 1521466 h 3949621"/>
                <a:gd name="connsiteX42" fmla="*/ 3241604 w 3950536"/>
                <a:gd name="connsiteY42" fmla="*/ 1964141 h 3949621"/>
                <a:gd name="connsiteX43" fmla="*/ 3151582 w 3950536"/>
                <a:gd name="connsiteY43" fmla="*/ 2060006 h 3949621"/>
                <a:gd name="connsiteX44" fmla="*/ 2560289 w 3950536"/>
                <a:gd name="connsiteY44" fmla="*/ 2060006 h 3949621"/>
                <a:gd name="connsiteX45" fmla="*/ 2820578 w 3950536"/>
                <a:gd name="connsiteY45" fmla="*/ 2330091 h 3949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950536" h="3949621">
                  <a:moveTo>
                    <a:pt x="1975268" y="0"/>
                  </a:moveTo>
                  <a:cubicBezTo>
                    <a:pt x="884333" y="0"/>
                    <a:pt x="0" y="884128"/>
                    <a:pt x="0" y="1974811"/>
                  </a:cubicBezTo>
                  <a:cubicBezTo>
                    <a:pt x="0" y="3065493"/>
                    <a:pt x="884333" y="3949621"/>
                    <a:pt x="1975268" y="3949621"/>
                  </a:cubicBezTo>
                  <a:cubicBezTo>
                    <a:pt x="3066204" y="3949621"/>
                    <a:pt x="3950536" y="3065493"/>
                    <a:pt x="3950536" y="1974811"/>
                  </a:cubicBezTo>
                  <a:cubicBezTo>
                    <a:pt x="3950536" y="884128"/>
                    <a:pt x="3066204" y="0"/>
                    <a:pt x="1975268" y="0"/>
                  </a:cubicBezTo>
                  <a:close/>
                  <a:moveTo>
                    <a:pt x="2820578" y="2330091"/>
                  </a:moveTo>
                  <a:lnTo>
                    <a:pt x="3134148" y="2330091"/>
                  </a:lnTo>
                  <a:cubicBezTo>
                    <a:pt x="3180747" y="2330091"/>
                    <a:pt x="3218060" y="2368291"/>
                    <a:pt x="3218060" y="2414798"/>
                  </a:cubicBezTo>
                  <a:cubicBezTo>
                    <a:pt x="3218060" y="2461142"/>
                    <a:pt x="3178140" y="2499423"/>
                    <a:pt x="3131622" y="2499423"/>
                  </a:cubicBezTo>
                  <a:lnTo>
                    <a:pt x="2818786" y="2499423"/>
                  </a:lnTo>
                  <a:cubicBezTo>
                    <a:pt x="2582040" y="2499423"/>
                    <a:pt x="2386111" y="2309159"/>
                    <a:pt x="2386111" y="2060006"/>
                  </a:cubicBezTo>
                  <a:lnTo>
                    <a:pt x="2065942" y="2060006"/>
                  </a:lnTo>
                  <a:lnTo>
                    <a:pt x="2065942" y="2252389"/>
                  </a:lnTo>
                  <a:cubicBezTo>
                    <a:pt x="2065942" y="2296046"/>
                    <a:pt x="2098040" y="2330091"/>
                    <a:pt x="2138367" y="2330091"/>
                  </a:cubicBezTo>
                  <a:lnTo>
                    <a:pt x="2188388" y="2330091"/>
                  </a:lnTo>
                  <a:cubicBezTo>
                    <a:pt x="2235151" y="2330091"/>
                    <a:pt x="2272626" y="2368372"/>
                    <a:pt x="2272626" y="2414798"/>
                  </a:cubicBezTo>
                  <a:cubicBezTo>
                    <a:pt x="2272626" y="2461387"/>
                    <a:pt x="2235151" y="2499423"/>
                    <a:pt x="2188388" y="2499423"/>
                  </a:cubicBezTo>
                  <a:lnTo>
                    <a:pt x="2138367" y="2499423"/>
                  </a:lnTo>
                  <a:cubicBezTo>
                    <a:pt x="2000442" y="2499423"/>
                    <a:pt x="1895348" y="2400707"/>
                    <a:pt x="1895348" y="2256217"/>
                  </a:cubicBezTo>
                  <a:cubicBezTo>
                    <a:pt x="1895348" y="2256217"/>
                    <a:pt x="1895023" y="2081020"/>
                    <a:pt x="1895348" y="2060088"/>
                  </a:cubicBezTo>
                  <a:lnTo>
                    <a:pt x="1502429" y="2060088"/>
                  </a:lnTo>
                  <a:lnTo>
                    <a:pt x="1725162" y="2368291"/>
                  </a:lnTo>
                  <a:cubicBezTo>
                    <a:pt x="1752210" y="2405594"/>
                    <a:pt x="1743818" y="2457885"/>
                    <a:pt x="1706425" y="2484925"/>
                  </a:cubicBezTo>
                  <a:cubicBezTo>
                    <a:pt x="1691679" y="2495595"/>
                    <a:pt x="1674734" y="2500808"/>
                    <a:pt x="1657707" y="2500808"/>
                  </a:cubicBezTo>
                  <a:cubicBezTo>
                    <a:pt x="1631637" y="2500808"/>
                    <a:pt x="1606138" y="2488754"/>
                    <a:pt x="1589681" y="2466192"/>
                  </a:cubicBezTo>
                  <a:lnTo>
                    <a:pt x="1296071" y="2060088"/>
                  </a:lnTo>
                  <a:lnTo>
                    <a:pt x="983479" y="2060088"/>
                  </a:lnTo>
                  <a:lnTo>
                    <a:pt x="983479" y="2417323"/>
                  </a:lnTo>
                  <a:cubicBezTo>
                    <a:pt x="983479" y="2463586"/>
                    <a:pt x="946086" y="2500808"/>
                    <a:pt x="899893" y="2500808"/>
                  </a:cubicBezTo>
                  <a:cubicBezTo>
                    <a:pt x="853620" y="2500808"/>
                    <a:pt x="816307" y="2463586"/>
                    <a:pt x="816307" y="2417323"/>
                  </a:cubicBezTo>
                  <a:lnTo>
                    <a:pt x="816307" y="1375917"/>
                  </a:lnTo>
                  <a:cubicBezTo>
                    <a:pt x="816307" y="1329165"/>
                    <a:pt x="853945" y="1292187"/>
                    <a:pt x="899893" y="1292187"/>
                  </a:cubicBezTo>
                  <a:lnTo>
                    <a:pt x="1233667" y="1292187"/>
                  </a:lnTo>
                  <a:cubicBezTo>
                    <a:pt x="1445972" y="1292187"/>
                    <a:pt x="1617951" y="1464289"/>
                    <a:pt x="1617951" y="1676382"/>
                  </a:cubicBezTo>
                  <a:cubicBezTo>
                    <a:pt x="1617951" y="1756609"/>
                    <a:pt x="1589274" y="1837977"/>
                    <a:pt x="1542430" y="1892792"/>
                  </a:cubicBezTo>
                  <a:lnTo>
                    <a:pt x="1895511" y="1892955"/>
                  </a:lnTo>
                  <a:lnTo>
                    <a:pt x="1895511" y="1604707"/>
                  </a:lnTo>
                  <a:cubicBezTo>
                    <a:pt x="1895511" y="1558607"/>
                    <a:pt x="1934290" y="1521140"/>
                    <a:pt x="1980727" y="1521140"/>
                  </a:cubicBezTo>
                  <a:cubicBezTo>
                    <a:pt x="2026675" y="1521140"/>
                    <a:pt x="2066023" y="1558607"/>
                    <a:pt x="2066023" y="1604707"/>
                  </a:cubicBezTo>
                  <a:lnTo>
                    <a:pt x="2066023" y="1892873"/>
                  </a:lnTo>
                  <a:lnTo>
                    <a:pt x="2389043" y="1892873"/>
                  </a:lnTo>
                  <a:cubicBezTo>
                    <a:pt x="2415928" y="1684282"/>
                    <a:pt x="2599882" y="1521466"/>
                    <a:pt x="2816016" y="1521466"/>
                  </a:cubicBezTo>
                  <a:cubicBezTo>
                    <a:pt x="3050725" y="1521466"/>
                    <a:pt x="3243885" y="1706925"/>
                    <a:pt x="3241604" y="1964141"/>
                  </a:cubicBezTo>
                  <a:cubicBezTo>
                    <a:pt x="3241604" y="2014313"/>
                    <a:pt x="3200544" y="2060006"/>
                    <a:pt x="3151582" y="2060006"/>
                  </a:cubicBezTo>
                  <a:lnTo>
                    <a:pt x="2560289" y="2060006"/>
                  </a:lnTo>
                  <a:cubicBezTo>
                    <a:pt x="2560126" y="2217773"/>
                    <a:pt x="2675240" y="2330091"/>
                    <a:pt x="2820578" y="2330091"/>
                  </a:cubicBezTo>
                  <a:close/>
                </a:path>
              </a:pathLst>
            </a:custGeom>
            <a:grpFill/>
            <a:ln w="8132" cap="flat">
              <a:noFill/>
              <a:prstDash val="solid"/>
              <a:miter/>
            </a:ln>
          </p:spPr>
          <p:txBody>
            <a:bodyPr rtlCol="0" anchor="ctr"/>
            <a:lstStyle/>
            <a:p>
              <a:endParaRPr lang="fr-FR"/>
            </a:p>
          </p:txBody>
        </p:sp>
      </p:grpSp>
      <p:sp>
        <p:nvSpPr>
          <p:cNvPr id="16" name="Espace réservé du numéro de diapositive 5">
            <a:extLst>
              <a:ext uri="{FF2B5EF4-FFF2-40B4-BE49-F238E27FC236}">
                <a16:creationId xmlns:a16="http://schemas.microsoft.com/office/drawing/2014/main" id="{F1FFB09E-3D31-094E-916B-EAFBC657ABC0}"/>
              </a:ext>
            </a:extLst>
          </p:cNvPr>
          <p:cNvSpPr>
            <a:spLocks noGrp="1"/>
          </p:cNvSpPr>
          <p:nvPr>
            <p:ph type="sldNum" sz="quarter" idx="4"/>
          </p:nvPr>
        </p:nvSpPr>
        <p:spPr>
          <a:xfrm>
            <a:off x="11430173" y="6228939"/>
            <a:ext cx="504353" cy="365125"/>
          </a:xfrm>
          <a:prstGeom prst="rect">
            <a:avLst/>
          </a:prstGeom>
        </p:spPr>
        <p:txBody>
          <a:bodyPr vert="horz" lIns="91440" tIns="45720" rIns="91440" bIns="45720" rtlCol="0" anchor="ctr"/>
          <a:lstStyle>
            <a:lvl1pPr algn="r">
              <a:defRPr sz="1200">
                <a:solidFill>
                  <a:schemeClr val="bg1"/>
                </a:solidFill>
              </a:defRPr>
            </a:lvl1pPr>
          </a:lstStyle>
          <a:p>
            <a:fld id="{61139BF3-3941-8049-A533-F67F3CE77123}" type="slidenum">
              <a:rPr lang="fr-FR" smtClean="0"/>
              <a:pPr/>
              <a:t>‹N°›</a:t>
            </a:fld>
            <a:endParaRPr lang="fr-FR"/>
          </a:p>
        </p:txBody>
      </p:sp>
      <p:sp>
        <p:nvSpPr>
          <p:cNvPr id="27" name="Espace réservé du texte 5">
            <a:extLst>
              <a:ext uri="{FF2B5EF4-FFF2-40B4-BE49-F238E27FC236}">
                <a16:creationId xmlns:a16="http://schemas.microsoft.com/office/drawing/2014/main" id="{41025E3E-5565-534D-835C-F5A53124C8E2}"/>
              </a:ext>
            </a:extLst>
          </p:cNvPr>
          <p:cNvSpPr>
            <a:spLocks noGrp="1"/>
          </p:cNvSpPr>
          <p:nvPr>
            <p:ph type="body" sz="quarter" idx="10" hasCustomPrompt="1"/>
          </p:nvPr>
        </p:nvSpPr>
        <p:spPr>
          <a:xfrm>
            <a:off x="1300118" y="1379093"/>
            <a:ext cx="4631125" cy="1569493"/>
          </a:xfrm>
        </p:spPr>
        <p:txBody>
          <a:bodyPr lIns="540000" tIns="540000">
            <a:noAutofit/>
          </a:bodyPr>
          <a:lstStyle>
            <a:lvl1pPr marL="0" indent="0">
              <a:buNone/>
              <a:defRPr sz="3000">
                <a:solidFill>
                  <a:schemeClr val="tx1"/>
                </a:solidFill>
              </a:defRPr>
            </a:lvl1pPr>
          </a:lstStyle>
          <a:p>
            <a:pPr lvl="0"/>
            <a:r>
              <a:rPr lang="fr-FR"/>
              <a:t>2.1</a:t>
            </a:r>
            <a:br>
              <a:rPr lang="fr-FR"/>
            </a:br>
            <a:r>
              <a:rPr lang="fr-FR"/>
              <a:t>TITRE DU CHAPITRE</a:t>
            </a:r>
          </a:p>
        </p:txBody>
      </p:sp>
      <p:sp>
        <p:nvSpPr>
          <p:cNvPr id="28" name="Espace réservé du texte 5">
            <a:extLst>
              <a:ext uri="{FF2B5EF4-FFF2-40B4-BE49-F238E27FC236}">
                <a16:creationId xmlns:a16="http://schemas.microsoft.com/office/drawing/2014/main" id="{0C3C04DA-2D83-3043-B89A-3B93004580AF}"/>
              </a:ext>
            </a:extLst>
          </p:cNvPr>
          <p:cNvSpPr>
            <a:spLocks noGrp="1"/>
          </p:cNvSpPr>
          <p:nvPr>
            <p:ph type="body" sz="quarter" idx="11" hasCustomPrompt="1"/>
          </p:nvPr>
        </p:nvSpPr>
        <p:spPr>
          <a:xfrm>
            <a:off x="1300118" y="2683238"/>
            <a:ext cx="4631125" cy="3172321"/>
          </a:xfrm>
        </p:spPr>
        <p:txBody>
          <a:bodyPr lIns="540000" tIns="540000">
            <a:noAutofit/>
          </a:bodyPr>
          <a:lstStyle>
            <a:lvl1pPr marL="0" marR="0" indent="0" algn="l" defTabSz="914400" rtl="0" eaLnBrk="1" fontAlgn="auto" latinLnBrk="0" hangingPunct="1">
              <a:lnSpc>
                <a:spcPct val="90000"/>
              </a:lnSpc>
              <a:spcBef>
                <a:spcPts val="1000"/>
              </a:spcBef>
              <a:spcAft>
                <a:spcPts val="0"/>
              </a:spcAft>
              <a:buClr>
                <a:schemeClr val="bg1"/>
              </a:buClr>
              <a:buSzPct val="80000"/>
              <a:buFont typeface="Arial" panose="020B0604020202020204" pitchFamily="34" charset="0"/>
              <a:buNone/>
              <a:tabLst/>
              <a:defRPr sz="1600">
                <a:solidFill>
                  <a:schemeClr val="tx1"/>
                </a:solidFill>
              </a:defRPr>
            </a:lvl1pPr>
          </a:lstStyle>
          <a:p>
            <a:pPr lvl="0"/>
            <a:r>
              <a:rPr lang="fr-FR"/>
              <a:t>Sous-titre</a:t>
            </a:r>
          </a:p>
        </p:txBody>
      </p:sp>
      <p:sp>
        <p:nvSpPr>
          <p:cNvPr id="17" name="Espace réservé du pied de page 4">
            <a:extLst>
              <a:ext uri="{FF2B5EF4-FFF2-40B4-BE49-F238E27FC236}">
                <a16:creationId xmlns:a16="http://schemas.microsoft.com/office/drawing/2014/main" id="{42CD09BA-8F47-BD43-A88E-FED07A1CB6DB}"/>
              </a:ext>
            </a:extLst>
          </p:cNvPr>
          <p:cNvSpPr>
            <a:spLocks noGrp="1"/>
          </p:cNvSpPr>
          <p:nvPr>
            <p:ph type="ftr" sz="quarter" idx="3"/>
          </p:nvPr>
        </p:nvSpPr>
        <p:spPr>
          <a:xfrm>
            <a:off x="1066801" y="6274389"/>
            <a:ext cx="4114800" cy="365125"/>
          </a:xfrm>
          <a:prstGeom prst="rect">
            <a:avLst/>
          </a:prstGeom>
        </p:spPr>
        <p:txBody>
          <a:bodyPr vert="horz" lIns="91440" tIns="45720" rIns="91440" bIns="45720" rtlCol="0" anchor="ctr"/>
          <a:lstStyle>
            <a:lvl1pPr algn="l">
              <a:defRPr sz="1200">
                <a:solidFill>
                  <a:schemeClr val="tx1"/>
                </a:solidFill>
              </a:defRPr>
            </a:lvl1pPr>
          </a:lstStyle>
          <a:p>
            <a:r>
              <a:rPr lang="fr-FR"/>
              <a:t>Visite du CORS-N Présentation</a:t>
            </a:r>
          </a:p>
        </p:txBody>
      </p:sp>
    </p:spTree>
    <p:extLst>
      <p:ext uri="{BB962C8B-B14F-4D97-AF65-F5344CB8AC3E}">
        <p14:creationId xmlns:p14="http://schemas.microsoft.com/office/powerpoint/2010/main" val="1173299385"/>
      </p:ext>
    </p:extLst>
  </p:cSld>
  <p:clrMapOvr>
    <a:masterClrMapping/>
  </p:clrMapOvr>
  <p:extLst>
    <p:ext uri="{DCECCB84-F9BA-43D5-87BE-67443E8EF086}">
      <p15:sldGuideLst xmlns:p15="http://schemas.microsoft.com/office/powerpoint/2012/main">
        <p15:guide id="1" orient="horz" pos="754"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Sous-Chapitre_03">
    <p:bg>
      <p:bgPr>
        <a:solidFill>
          <a:schemeClr val="accent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52B1B1A-4632-334C-5C47-50801D764AC0}"/>
              </a:ext>
            </a:extLst>
          </p:cNvPr>
          <p:cNvSpPr/>
          <p:nvPr userDrawn="1"/>
        </p:nvSpPr>
        <p:spPr>
          <a:xfrm>
            <a:off x="3842950" y="-1"/>
            <a:ext cx="8349050" cy="6858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6" name="Espace réservé du texte 16">
            <a:extLst>
              <a:ext uri="{FF2B5EF4-FFF2-40B4-BE49-F238E27FC236}">
                <a16:creationId xmlns:a16="http://schemas.microsoft.com/office/drawing/2014/main" id="{81ADEA01-E140-A147-9F71-A69D8BE63193}"/>
              </a:ext>
            </a:extLst>
          </p:cNvPr>
          <p:cNvSpPr txBox="1">
            <a:spLocks/>
          </p:cNvSpPr>
          <p:nvPr userDrawn="1"/>
        </p:nvSpPr>
        <p:spPr>
          <a:xfrm>
            <a:off x="1223318" y="1289153"/>
            <a:ext cx="4707925" cy="4671259"/>
          </a:xfrm>
          <a:prstGeom prst="rect">
            <a:avLst/>
          </a:prstGeom>
          <a:solidFill>
            <a:schemeClr val="bg1"/>
          </a:solidFill>
          <a:ln w="152400">
            <a:solidFill>
              <a:schemeClr val="accent2"/>
            </a:solidFill>
            <a:miter lim="800000"/>
          </a:ln>
        </p:spPr>
        <p:txBody>
          <a:bodyPr anchor="b" anchorCtr="0">
            <a:noAutofit/>
          </a:bodyPr>
          <a:lstStyle>
            <a:lvl1pPr marL="4763" marR="0" indent="0" algn="l" defTabSz="914400" rtl="0" eaLnBrk="1" latinLnBrk="0" hangingPunct="1">
              <a:lnSpc>
                <a:spcPct val="115000"/>
              </a:lnSpc>
              <a:spcBef>
                <a:spcPts val="0"/>
              </a:spcBef>
              <a:spcAft>
                <a:spcPts val="0"/>
              </a:spcAft>
              <a:buClr>
                <a:schemeClr val="bg2"/>
              </a:buClr>
              <a:buSzPts val="1800"/>
              <a:buFont typeface="Arial" panose="020B0604020202020204" pitchFamily="34" charset="0"/>
              <a:buNone/>
              <a:tabLst/>
              <a:defRPr sz="1200" b="0" i="0" u="none" strike="noStrike" cap="none" spc="0" baseline="0">
                <a:solidFill>
                  <a:schemeClr val="tx1"/>
                </a:solidFill>
                <a:uFillTx/>
                <a:latin typeface="Calibri"/>
                <a:ea typeface="Calibri"/>
                <a:cs typeface="Calibri"/>
                <a:sym typeface="Calibri"/>
              </a:defRPr>
            </a:lvl1pPr>
            <a:lvl2pPr marL="1005114" marR="0" indent="-408213" algn="l" defTabSz="914400" rtl="0" eaLnBrk="1" latinLnBrk="0" hangingPunct="1">
              <a:lnSpc>
                <a:spcPct val="115000"/>
              </a:lnSpc>
              <a:spcBef>
                <a:spcPts val="0"/>
              </a:spcBef>
              <a:spcAft>
                <a:spcPts val="0"/>
              </a:spcAft>
              <a:buClr>
                <a:schemeClr val="bg2"/>
              </a:buClr>
              <a:buSzPts val="1800"/>
              <a:buFont typeface="Arial" panose="020B0604020202020204" pitchFamily="34" charset="0"/>
              <a:buChar char="•"/>
              <a:tabLst/>
              <a:defRPr sz="1200" b="0" i="0" u="none" strike="noStrike" cap="none" spc="0" baseline="0">
                <a:solidFill>
                  <a:schemeClr val="tx1"/>
                </a:solidFill>
                <a:uFillTx/>
                <a:latin typeface="Calibri"/>
                <a:ea typeface="Calibri"/>
                <a:cs typeface="Calibri"/>
                <a:sym typeface="Calibri"/>
              </a:defRPr>
            </a:lvl2pPr>
            <a:lvl3pPr marL="1462314" marR="0" indent="-408214" algn="l" defTabSz="914400" rtl="0" eaLnBrk="1" latinLnBrk="0" hangingPunct="1">
              <a:lnSpc>
                <a:spcPct val="115000"/>
              </a:lnSpc>
              <a:spcBef>
                <a:spcPts val="0"/>
              </a:spcBef>
              <a:spcAft>
                <a:spcPts val="0"/>
              </a:spcAft>
              <a:buClr>
                <a:schemeClr val="bg2"/>
              </a:buClr>
              <a:buSzPts val="1800"/>
              <a:buFont typeface="Arial" panose="020B0604020202020204" pitchFamily="34" charset="0"/>
              <a:buChar char="•"/>
              <a:tabLst/>
              <a:defRPr sz="1200" b="0" i="0" u="none" strike="noStrike" cap="none" spc="0" baseline="0">
                <a:solidFill>
                  <a:schemeClr val="tx1"/>
                </a:solidFill>
                <a:uFillTx/>
                <a:latin typeface="Calibri"/>
                <a:ea typeface="Calibri"/>
                <a:cs typeface="Calibri"/>
                <a:sym typeface="Calibri"/>
              </a:defRPr>
            </a:lvl3pPr>
            <a:lvl4pPr marL="1919514" marR="0" indent="-408214" algn="l" defTabSz="914400" rtl="0" eaLnBrk="1" latinLnBrk="0" hangingPunct="1">
              <a:lnSpc>
                <a:spcPct val="115000"/>
              </a:lnSpc>
              <a:spcBef>
                <a:spcPts val="0"/>
              </a:spcBef>
              <a:spcAft>
                <a:spcPts val="0"/>
              </a:spcAft>
              <a:buClr>
                <a:schemeClr val="bg2"/>
              </a:buClr>
              <a:buSzPts val="1800"/>
              <a:buFont typeface="Arial" panose="020B0604020202020204" pitchFamily="34" charset="0"/>
              <a:buChar char="•"/>
              <a:tabLst/>
              <a:defRPr sz="1200" b="0" i="0" u="none" strike="noStrike" cap="none" spc="0" baseline="0">
                <a:solidFill>
                  <a:schemeClr val="tx1"/>
                </a:solidFill>
                <a:uFillTx/>
                <a:latin typeface="Calibri"/>
                <a:ea typeface="Calibri"/>
                <a:cs typeface="Calibri"/>
                <a:sym typeface="Calibri"/>
              </a:defRPr>
            </a:lvl4pPr>
            <a:lvl5pPr marL="2376714" marR="0" indent="-408214" algn="l" defTabSz="914400" rtl="0" eaLnBrk="1" latinLnBrk="0" hangingPunct="1">
              <a:lnSpc>
                <a:spcPct val="115000"/>
              </a:lnSpc>
              <a:spcBef>
                <a:spcPts val="0"/>
              </a:spcBef>
              <a:spcAft>
                <a:spcPts val="0"/>
              </a:spcAft>
              <a:buClr>
                <a:schemeClr val="bg2"/>
              </a:buClr>
              <a:buSzPts val="1800"/>
              <a:buFont typeface="Arial" panose="020B0604020202020204" pitchFamily="34" charset="0"/>
              <a:buChar char="•"/>
              <a:tabLst/>
              <a:defRPr sz="1200" b="0" i="0" u="none" strike="noStrike" cap="none" spc="0" baseline="0">
                <a:solidFill>
                  <a:schemeClr val="tx1"/>
                </a:solidFill>
                <a:uFillTx/>
                <a:latin typeface="Calibri"/>
                <a:ea typeface="Calibri"/>
                <a:cs typeface="Calibri"/>
                <a:sym typeface="Calibri"/>
              </a:defRPr>
            </a:lvl5pPr>
            <a:lvl6pPr marL="2833914" marR="0" indent="-408214" algn="l" defTabSz="914400" rtl="0" eaLnBrk="1" latinLnBrk="0" hangingPunct="1">
              <a:lnSpc>
                <a:spcPct val="115000"/>
              </a:lnSpc>
              <a:spcBef>
                <a:spcPts val="0"/>
              </a:spcBef>
              <a:spcAft>
                <a:spcPts val="0"/>
              </a:spcAft>
              <a:buClr>
                <a:srgbClr val="585858"/>
              </a:buClr>
              <a:buSzPts val="1800"/>
              <a:buFont typeface="Arial"/>
              <a:buChar char="■"/>
              <a:tabLst/>
              <a:defRPr sz="1800" b="0" i="0" u="none" strike="noStrike" cap="none" spc="0" baseline="0">
                <a:solidFill>
                  <a:srgbClr val="585858"/>
                </a:solidFill>
                <a:uFillTx/>
                <a:latin typeface="Calibri"/>
                <a:ea typeface="Calibri"/>
                <a:cs typeface="Calibri"/>
                <a:sym typeface="Calibri"/>
              </a:defRPr>
            </a:lvl6pPr>
            <a:lvl7pPr marL="3291113" marR="0" indent="-408214" algn="l" defTabSz="914400" rtl="0" eaLnBrk="1" latinLnBrk="0" hangingPunct="1">
              <a:lnSpc>
                <a:spcPct val="115000"/>
              </a:lnSpc>
              <a:spcBef>
                <a:spcPts val="0"/>
              </a:spcBef>
              <a:spcAft>
                <a:spcPts val="0"/>
              </a:spcAft>
              <a:buClr>
                <a:srgbClr val="585858"/>
              </a:buClr>
              <a:buSzPts val="1800"/>
              <a:buFont typeface="Arial"/>
              <a:buChar char="●"/>
              <a:tabLst/>
              <a:defRPr sz="1800" b="0" i="0" u="none" strike="noStrike" cap="none" spc="0" baseline="0">
                <a:solidFill>
                  <a:srgbClr val="585858"/>
                </a:solidFill>
                <a:uFillTx/>
                <a:latin typeface="Calibri"/>
                <a:ea typeface="Calibri"/>
                <a:cs typeface="Calibri"/>
                <a:sym typeface="Calibri"/>
              </a:defRPr>
            </a:lvl7pPr>
            <a:lvl8pPr marL="3748313" marR="0" indent="-408213" algn="l" defTabSz="914400" rtl="0" eaLnBrk="1" latinLnBrk="0" hangingPunct="1">
              <a:lnSpc>
                <a:spcPct val="115000"/>
              </a:lnSpc>
              <a:spcBef>
                <a:spcPts val="0"/>
              </a:spcBef>
              <a:spcAft>
                <a:spcPts val="0"/>
              </a:spcAft>
              <a:buClr>
                <a:srgbClr val="585858"/>
              </a:buClr>
              <a:buSzPts val="1800"/>
              <a:buFont typeface="Arial"/>
              <a:buChar char="○"/>
              <a:tabLst/>
              <a:defRPr sz="1800" b="0" i="0" u="none" strike="noStrike" cap="none" spc="0" baseline="0">
                <a:solidFill>
                  <a:srgbClr val="585858"/>
                </a:solidFill>
                <a:uFillTx/>
                <a:latin typeface="Calibri"/>
                <a:ea typeface="Calibri"/>
                <a:cs typeface="Calibri"/>
                <a:sym typeface="Calibri"/>
              </a:defRPr>
            </a:lvl8pPr>
            <a:lvl9pPr marL="4205513" marR="0" indent="-408213" algn="l" defTabSz="914400" rtl="0" eaLnBrk="1" latinLnBrk="0" hangingPunct="1">
              <a:lnSpc>
                <a:spcPct val="115000"/>
              </a:lnSpc>
              <a:spcBef>
                <a:spcPts val="0"/>
              </a:spcBef>
              <a:spcAft>
                <a:spcPts val="0"/>
              </a:spcAft>
              <a:buClr>
                <a:srgbClr val="585858"/>
              </a:buClr>
              <a:buSzPts val="1800"/>
              <a:buFont typeface="Arial"/>
              <a:buChar char="■"/>
              <a:tabLst/>
              <a:defRPr sz="1800" b="0" i="0" u="none" strike="noStrike" cap="none" spc="0" baseline="0">
                <a:solidFill>
                  <a:srgbClr val="585858"/>
                </a:solidFill>
                <a:uFillTx/>
                <a:latin typeface="Calibri"/>
                <a:ea typeface="Calibri"/>
                <a:cs typeface="Calibri"/>
                <a:sym typeface="Calibri"/>
              </a:defRPr>
            </a:lvl9pPr>
          </a:lstStyle>
          <a:p>
            <a:r>
              <a:rPr lang="fr-FR">
                <a:solidFill>
                  <a:schemeClr val="accent1"/>
                </a:solidFill>
              </a:rPr>
              <a:t> </a:t>
            </a:r>
          </a:p>
        </p:txBody>
      </p:sp>
      <p:sp>
        <p:nvSpPr>
          <p:cNvPr id="2" name="Ellipse 1">
            <a:extLst>
              <a:ext uri="{FF2B5EF4-FFF2-40B4-BE49-F238E27FC236}">
                <a16:creationId xmlns:a16="http://schemas.microsoft.com/office/drawing/2014/main" id="{DEE3C995-99B5-AF46-85B0-5D3772C86D7D}"/>
              </a:ext>
            </a:extLst>
          </p:cNvPr>
          <p:cNvSpPr/>
          <p:nvPr userDrawn="1"/>
        </p:nvSpPr>
        <p:spPr>
          <a:xfrm>
            <a:off x="580398" y="6228385"/>
            <a:ext cx="407859" cy="40785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nvGrpSpPr>
          <p:cNvPr id="13" name="Graphique 58">
            <a:extLst>
              <a:ext uri="{FF2B5EF4-FFF2-40B4-BE49-F238E27FC236}">
                <a16:creationId xmlns:a16="http://schemas.microsoft.com/office/drawing/2014/main" id="{A587A07F-9450-CA4E-9D2A-53D67D7346D0}"/>
              </a:ext>
            </a:extLst>
          </p:cNvPr>
          <p:cNvGrpSpPr>
            <a:grpSpLocks noChangeAspect="1"/>
          </p:cNvGrpSpPr>
          <p:nvPr userDrawn="1"/>
        </p:nvGrpSpPr>
        <p:grpSpPr>
          <a:xfrm>
            <a:off x="509650" y="6182359"/>
            <a:ext cx="504353" cy="504000"/>
            <a:chOff x="4121872" y="1453782"/>
            <a:chExt cx="3950536" cy="3949621"/>
          </a:xfrm>
          <a:solidFill>
            <a:schemeClr val="bg1"/>
          </a:solidFill>
        </p:grpSpPr>
        <p:sp>
          <p:nvSpPr>
            <p:cNvPr id="14" name="Forme libre 13">
              <a:extLst>
                <a:ext uri="{FF2B5EF4-FFF2-40B4-BE49-F238E27FC236}">
                  <a16:creationId xmlns:a16="http://schemas.microsoft.com/office/drawing/2014/main" id="{462D1D7E-A726-3446-8D75-E5B769594491}"/>
                </a:ext>
              </a:extLst>
            </p:cNvPr>
            <p:cNvSpPr/>
            <p:nvPr/>
          </p:nvSpPr>
          <p:spPr>
            <a:xfrm>
              <a:off x="6687537" y="3143521"/>
              <a:ext cx="504530" cy="203214"/>
            </a:xfrm>
            <a:custGeom>
              <a:avLst/>
              <a:gdLst>
                <a:gd name="connsiteX0" fmla="*/ 249780 w 504530"/>
                <a:gd name="connsiteY0" fmla="*/ 0 h 203214"/>
                <a:gd name="connsiteX1" fmla="*/ 0 w 504530"/>
                <a:gd name="connsiteY1" fmla="*/ 203215 h 203214"/>
                <a:gd name="connsiteX2" fmla="*/ 504530 w 504530"/>
                <a:gd name="connsiteY2" fmla="*/ 203215 h 203214"/>
                <a:gd name="connsiteX3" fmla="*/ 249780 w 504530"/>
                <a:gd name="connsiteY3" fmla="*/ 0 h 203214"/>
              </a:gdLst>
              <a:ahLst/>
              <a:cxnLst>
                <a:cxn ang="0">
                  <a:pos x="connsiteX0" y="connsiteY0"/>
                </a:cxn>
                <a:cxn ang="0">
                  <a:pos x="connsiteX1" y="connsiteY1"/>
                </a:cxn>
                <a:cxn ang="0">
                  <a:pos x="connsiteX2" y="connsiteY2"/>
                </a:cxn>
                <a:cxn ang="0">
                  <a:pos x="connsiteX3" y="connsiteY3"/>
                </a:cxn>
              </a:cxnLst>
              <a:rect l="l" t="t" r="r" b="b"/>
              <a:pathLst>
                <a:path w="504530" h="203214">
                  <a:moveTo>
                    <a:pt x="249780" y="0"/>
                  </a:moveTo>
                  <a:cubicBezTo>
                    <a:pt x="126275" y="0"/>
                    <a:pt x="19878" y="92770"/>
                    <a:pt x="0" y="203215"/>
                  </a:cubicBezTo>
                  <a:lnTo>
                    <a:pt x="504530" y="203215"/>
                  </a:lnTo>
                  <a:cubicBezTo>
                    <a:pt x="486607" y="86580"/>
                    <a:pt x="373204" y="0"/>
                    <a:pt x="249780" y="0"/>
                  </a:cubicBezTo>
                  <a:close/>
                </a:path>
              </a:pathLst>
            </a:custGeom>
            <a:grpFill/>
            <a:ln w="8132" cap="flat">
              <a:noFill/>
              <a:prstDash val="solid"/>
              <a:miter/>
            </a:ln>
          </p:spPr>
          <p:txBody>
            <a:bodyPr rtlCol="0" anchor="ctr"/>
            <a:lstStyle/>
            <a:p>
              <a:endParaRPr lang="fr-FR"/>
            </a:p>
          </p:txBody>
        </p:sp>
        <p:sp>
          <p:nvSpPr>
            <p:cNvPr id="15" name="Forme libre 14">
              <a:extLst>
                <a:ext uri="{FF2B5EF4-FFF2-40B4-BE49-F238E27FC236}">
                  <a16:creationId xmlns:a16="http://schemas.microsoft.com/office/drawing/2014/main" id="{0C02084D-2A91-7945-A9C7-C36BDFE48F5A}"/>
                </a:ext>
              </a:extLst>
            </p:cNvPr>
            <p:cNvSpPr/>
            <p:nvPr/>
          </p:nvSpPr>
          <p:spPr>
            <a:xfrm>
              <a:off x="5106655" y="2913184"/>
              <a:ext cx="466321" cy="433552"/>
            </a:xfrm>
            <a:custGeom>
              <a:avLst/>
              <a:gdLst>
                <a:gd name="connsiteX0" fmla="*/ 249617 w 466321"/>
                <a:gd name="connsiteY0" fmla="*/ 0 h 433552"/>
                <a:gd name="connsiteX1" fmla="*/ 0 w 466321"/>
                <a:gd name="connsiteY1" fmla="*/ 0 h 433552"/>
                <a:gd name="connsiteX2" fmla="*/ 0 w 466321"/>
                <a:gd name="connsiteY2" fmla="*/ 433553 h 433552"/>
                <a:gd name="connsiteX3" fmla="*/ 249617 w 466321"/>
                <a:gd name="connsiteY3" fmla="*/ 433553 h 433552"/>
                <a:gd name="connsiteX4" fmla="*/ 466322 w 466321"/>
                <a:gd name="connsiteY4" fmla="*/ 216573 h 433552"/>
                <a:gd name="connsiteX5" fmla="*/ 249617 w 466321"/>
                <a:gd name="connsiteY5" fmla="*/ 0 h 433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6321" h="433552">
                  <a:moveTo>
                    <a:pt x="249617" y="0"/>
                  </a:moveTo>
                  <a:lnTo>
                    <a:pt x="0" y="0"/>
                  </a:lnTo>
                  <a:lnTo>
                    <a:pt x="0" y="433553"/>
                  </a:lnTo>
                  <a:lnTo>
                    <a:pt x="249617" y="433553"/>
                  </a:lnTo>
                  <a:cubicBezTo>
                    <a:pt x="369457" y="433553"/>
                    <a:pt x="466322" y="336384"/>
                    <a:pt x="466322" y="216573"/>
                  </a:cubicBezTo>
                  <a:cubicBezTo>
                    <a:pt x="466322" y="97005"/>
                    <a:pt x="369457" y="0"/>
                    <a:pt x="249617" y="0"/>
                  </a:cubicBezTo>
                  <a:close/>
                </a:path>
              </a:pathLst>
            </a:custGeom>
            <a:grpFill/>
            <a:ln w="8132" cap="flat">
              <a:noFill/>
              <a:prstDash val="solid"/>
              <a:miter/>
            </a:ln>
          </p:spPr>
          <p:txBody>
            <a:bodyPr rtlCol="0" anchor="ctr"/>
            <a:lstStyle/>
            <a:p>
              <a:endParaRPr lang="fr-FR"/>
            </a:p>
          </p:txBody>
        </p:sp>
        <p:sp>
          <p:nvSpPr>
            <p:cNvPr id="19" name="Forme libre 18">
              <a:extLst>
                <a:ext uri="{FF2B5EF4-FFF2-40B4-BE49-F238E27FC236}">
                  <a16:creationId xmlns:a16="http://schemas.microsoft.com/office/drawing/2014/main" id="{5A0D636F-5593-7645-BCEA-3E98FCE4FDA8}"/>
                </a:ext>
              </a:extLst>
            </p:cNvPr>
            <p:cNvSpPr/>
            <p:nvPr/>
          </p:nvSpPr>
          <p:spPr>
            <a:xfrm>
              <a:off x="4121872" y="1453782"/>
              <a:ext cx="3950536" cy="3949621"/>
            </a:xfrm>
            <a:custGeom>
              <a:avLst/>
              <a:gdLst>
                <a:gd name="connsiteX0" fmla="*/ 1975268 w 3950536"/>
                <a:gd name="connsiteY0" fmla="*/ 0 h 3949621"/>
                <a:gd name="connsiteX1" fmla="*/ 0 w 3950536"/>
                <a:gd name="connsiteY1" fmla="*/ 1974811 h 3949621"/>
                <a:gd name="connsiteX2" fmla="*/ 1975268 w 3950536"/>
                <a:gd name="connsiteY2" fmla="*/ 3949621 h 3949621"/>
                <a:gd name="connsiteX3" fmla="*/ 3950536 w 3950536"/>
                <a:gd name="connsiteY3" fmla="*/ 1974811 h 3949621"/>
                <a:gd name="connsiteX4" fmla="*/ 1975268 w 3950536"/>
                <a:gd name="connsiteY4" fmla="*/ 0 h 3949621"/>
                <a:gd name="connsiteX5" fmla="*/ 2820578 w 3950536"/>
                <a:gd name="connsiteY5" fmla="*/ 2330091 h 3949621"/>
                <a:gd name="connsiteX6" fmla="*/ 3134148 w 3950536"/>
                <a:gd name="connsiteY6" fmla="*/ 2330091 h 3949621"/>
                <a:gd name="connsiteX7" fmla="*/ 3218060 w 3950536"/>
                <a:gd name="connsiteY7" fmla="*/ 2414798 h 3949621"/>
                <a:gd name="connsiteX8" fmla="*/ 3131622 w 3950536"/>
                <a:gd name="connsiteY8" fmla="*/ 2499423 h 3949621"/>
                <a:gd name="connsiteX9" fmla="*/ 2818786 w 3950536"/>
                <a:gd name="connsiteY9" fmla="*/ 2499423 h 3949621"/>
                <a:gd name="connsiteX10" fmla="*/ 2386111 w 3950536"/>
                <a:gd name="connsiteY10" fmla="*/ 2060006 h 3949621"/>
                <a:gd name="connsiteX11" fmla="*/ 2065942 w 3950536"/>
                <a:gd name="connsiteY11" fmla="*/ 2060006 h 3949621"/>
                <a:gd name="connsiteX12" fmla="*/ 2065942 w 3950536"/>
                <a:gd name="connsiteY12" fmla="*/ 2252389 h 3949621"/>
                <a:gd name="connsiteX13" fmla="*/ 2138367 w 3950536"/>
                <a:gd name="connsiteY13" fmla="*/ 2330091 h 3949621"/>
                <a:gd name="connsiteX14" fmla="*/ 2188388 w 3950536"/>
                <a:gd name="connsiteY14" fmla="*/ 2330091 h 3949621"/>
                <a:gd name="connsiteX15" fmla="*/ 2272626 w 3950536"/>
                <a:gd name="connsiteY15" fmla="*/ 2414798 h 3949621"/>
                <a:gd name="connsiteX16" fmla="*/ 2188388 w 3950536"/>
                <a:gd name="connsiteY16" fmla="*/ 2499423 h 3949621"/>
                <a:gd name="connsiteX17" fmla="*/ 2138367 w 3950536"/>
                <a:gd name="connsiteY17" fmla="*/ 2499423 h 3949621"/>
                <a:gd name="connsiteX18" fmla="*/ 1895348 w 3950536"/>
                <a:gd name="connsiteY18" fmla="*/ 2256217 h 3949621"/>
                <a:gd name="connsiteX19" fmla="*/ 1895348 w 3950536"/>
                <a:gd name="connsiteY19" fmla="*/ 2060088 h 3949621"/>
                <a:gd name="connsiteX20" fmla="*/ 1502429 w 3950536"/>
                <a:gd name="connsiteY20" fmla="*/ 2060088 h 3949621"/>
                <a:gd name="connsiteX21" fmla="*/ 1725162 w 3950536"/>
                <a:gd name="connsiteY21" fmla="*/ 2368291 h 3949621"/>
                <a:gd name="connsiteX22" fmla="*/ 1706425 w 3950536"/>
                <a:gd name="connsiteY22" fmla="*/ 2484925 h 3949621"/>
                <a:gd name="connsiteX23" fmla="*/ 1657707 w 3950536"/>
                <a:gd name="connsiteY23" fmla="*/ 2500808 h 3949621"/>
                <a:gd name="connsiteX24" fmla="*/ 1589681 w 3950536"/>
                <a:gd name="connsiteY24" fmla="*/ 2466192 h 3949621"/>
                <a:gd name="connsiteX25" fmla="*/ 1296071 w 3950536"/>
                <a:gd name="connsiteY25" fmla="*/ 2060088 h 3949621"/>
                <a:gd name="connsiteX26" fmla="*/ 983479 w 3950536"/>
                <a:gd name="connsiteY26" fmla="*/ 2060088 h 3949621"/>
                <a:gd name="connsiteX27" fmla="*/ 983479 w 3950536"/>
                <a:gd name="connsiteY27" fmla="*/ 2417323 h 3949621"/>
                <a:gd name="connsiteX28" fmla="*/ 899893 w 3950536"/>
                <a:gd name="connsiteY28" fmla="*/ 2500808 h 3949621"/>
                <a:gd name="connsiteX29" fmla="*/ 816307 w 3950536"/>
                <a:gd name="connsiteY29" fmla="*/ 2417323 h 3949621"/>
                <a:gd name="connsiteX30" fmla="*/ 816307 w 3950536"/>
                <a:gd name="connsiteY30" fmla="*/ 1375917 h 3949621"/>
                <a:gd name="connsiteX31" fmla="*/ 899893 w 3950536"/>
                <a:gd name="connsiteY31" fmla="*/ 1292187 h 3949621"/>
                <a:gd name="connsiteX32" fmla="*/ 1233667 w 3950536"/>
                <a:gd name="connsiteY32" fmla="*/ 1292187 h 3949621"/>
                <a:gd name="connsiteX33" fmla="*/ 1617951 w 3950536"/>
                <a:gd name="connsiteY33" fmla="*/ 1676382 h 3949621"/>
                <a:gd name="connsiteX34" fmla="*/ 1542430 w 3950536"/>
                <a:gd name="connsiteY34" fmla="*/ 1892792 h 3949621"/>
                <a:gd name="connsiteX35" fmla="*/ 1895511 w 3950536"/>
                <a:gd name="connsiteY35" fmla="*/ 1892955 h 3949621"/>
                <a:gd name="connsiteX36" fmla="*/ 1895511 w 3950536"/>
                <a:gd name="connsiteY36" fmla="*/ 1604707 h 3949621"/>
                <a:gd name="connsiteX37" fmla="*/ 1980727 w 3950536"/>
                <a:gd name="connsiteY37" fmla="*/ 1521140 h 3949621"/>
                <a:gd name="connsiteX38" fmla="*/ 2066023 w 3950536"/>
                <a:gd name="connsiteY38" fmla="*/ 1604707 h 3949621"/>
                <a:gd name="connsiteX39" fmla="*/ 2066023 w 3950536"/>
                <a:gd name="connsiteY39" fmla="*/ 1892873 h 3949621"/>
                <a:gd name="connsiteX40" fmla="*/ 2389043 w 3950536"/>
                <a:gd name="connsiteY40" fmla="*/ 1892873 h 3949621"/>
                <a:gd name="connsiteX41" fmla="*/ 2816016 w 3950536"/>
                <a:gd name="connsiteY41" fmla="*/ 1521466 h 3949621"/>
                <a:gd name="connsiteX42" fmla="*/ 3241604 w 3950536"/>
                <a:gd name="connsiteY42" fmla="*/ 1964141 h 3949621"/>
                <a:gd name="connsiteX43" fmla="*/ 3151582 w 3950536"/>
                <a:gd name="connsiteY43" fmla="*/ 2060006 h 3949621"/>
                <a:gd name="connsiteX44" fmla="*/ 2560289 w 3950536"/>
                <a:gd name="connsiteY44" fmla="*/ 2060006 h 3949621"/>
                <a:gd name="connsiteX45" fmla="*/ 2820578 w 3950536"/>
                <a:gd name="connsiteY45" fmla="*/ 2330091 h 3949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950536" h="3949621">
                  <a:moveTo>
                    <a:pt x="1975268" y="0"/>
                  </a:moveTo>
                  <a:cubicBezTo>
                    <a:pt x="884333" y="0"/>
                    <a:pt x="0" y="884128"/>
                    <a:pt x="0" y="1974811"/>
                  </a:cubicBezTo>
                  <a:cubicBezTo>
                    <a:pt x="0" y="3065493"/>
                    <a:pt x="884333" y="3949621"/>
                    <a:pt x="1975268" y="3949621"/>
                  </a:cubicBezTo>
                  <a:cubicBezTo>
                    <a:pt x="3066204" y="3949621"/>
                    <a:pt x="3950536" y="3065493"/>
                    <a:pt x="3950536" y="1974811"/>
                  </a:cubicBezTo>
                  <a:cubicBezTo>
                    <a:pt x="3950536" y="884128"/>
                    <a:pt x="3066204" y="0"/>
                    <a:pt x="1975268" y="0"/>
                  </a:cubicBezTo>
                  <a:close/>
                  <a:moveTo>
                    <a:pt x="2820578" y="2330091"/>
                  </a:moveTo>
                  <a:lnTo>
                    <a:pt x="3134148" y="2330091"/>
                  </a:lnTo>
                  <a:cubicBezTo>
                    <a:pt x="3180747" y="2330091"/>
                    <a:pt x="3218060" y="2368291"/>
                    <a:pt x="3218060" y="2414798"/>
                  </a:cubicBezTo>
                  <a:cubicBezTo>
                    <a:pt x="3218060" y="2461142"/>
                    <a:pt x="3178140" y="2499423"/>
                    <a:pt x="3131622" y="2499423"/>
                  </a:cubicBezTo>
                  <a:lnTo>
                    <a:pt x="2818786" y="2499423"/>
                  </a:lnTo>
                  <a:cubicBezTo>
                    <a:pt x="2582040" y="2499423"/>
                    <a:pt x="2386111" y="2309159"/>
                    <a:pt x="2386111" y="2060006"/>
                  </a:cubicBezTo>
                  <a:lnTo>
                    <a:pt x="2065942" y="2060006"/>
                  </a:lnTo>
                  <a:lnTo>
                    <a:pt x="2065942" y="2252389"/>
                  </a:lnTo>
                  <a:cubicBezTo>
                    <a:pt x="2065942" y="2296046"/>
                    <a:pt x="2098040" y="2330091"/>
                    <a:pt x="2138367" y="2330091"/>
                  </a:cubicBezTo>
                  <a:lnTo>
                    <a:pt x="2188388" y="2330091"/>
                  </a:lnTo>
                  <a:cubicBezTo>
                    <a:pt x="2235151" y="2330091"/>
                    <a:pt x="2272626" y="2368372"/>
                    <a:pt x="2272626" y="2414798"/>
                  </a:cubicBezTo>
                  <a:cubicBezTo>
                    <a:pt x="2272626" y="2461387"/>
                    <a:pt x="2235151" y="2499423"/>
                    <a:pt x="2188388" y="2499423"/>
                  </a:cubicBezTo>
                  <a:lnTo>
                    <a:pt x="2138367" y="2499423"/>
                  </a:lnTo>
                  <a:cubicBezTo>
                    <a:pt x="2000442" y="2499423"/>
                    <a:pt x="1895348" y="2400707"/>
                    <a:pt x="1895348" y="2256217"/>
                  </a:cubicBezTo>
                  <a:cubicBezTo>
                    <a:pt x="1895348" y="2256217"/>
                    <a:pt x="1895023" y="2081020"/>
                    <a:pt x="1895348" y="2060088"/>
                  </a:cubicBezTo>
                  <a:lnTo>
                    <a:pt x="1502429" y="2060088"/>
                  </a:lnTo>
                  <a:lnTo>
                    <a:pt x="1725162" y="2368291"/>
                  </a:lnTo>
                  <a:cubicBezTo>
                    <a:pt x="1752210" y="2405594"/>
                    <a:pt x="1743818" y="2457885"/>
                    <a:pt x="1706425" y="2484925"/>
                  </a:cubicBezTo>
                  <a:cubicBezTo>
                    <a:pt x="1691679" y="2495595"/>
                    <a:pt x="1674734" y="2500808"/>
                    <a:pt x="1657707" y="2500808"/>
                  </a:cubicBezTo>
                  <a:cubicBezTo>
                    <a:pt x="1631637" y="2500808"/>
                    <a:pt x="1606138" y="2488754"/>
                    <a:pt x="1589681" y="2466192"/>
                  </a:cubicBezTo>
                  <a:lnTo>
                    <a:pt x="1296071" y="2060088"/>
                  </a:lnTo>
                  <a:lnTo>
                    <a:pt x="983479" y="2060088"/>
                  </a:lnTo>
                  <a:lnTo>
                    <a:pt x="983479" y="2417323"/>
                  </a:lnTo>
                  <a:cubicBezTo>
                    <a:pt x="983479" y="2463586"/>
                    <a:pt x="946086" y="2500808"/>
                    <a:pt x="899893" y="2500808"/>
                  </a:cubicBezTo>
                  <a:cubicBezTo>
                    <a:pt x="853620" y="2500808"/>
                    <a:pt x="816307" y="2463586"/>
                    <a:pt x="816307" y="2417323"/>
                  </a:cubicBezTo>
                  <a:lnTo>
                    <a:pt x="816307" y="1375917"/>
                  </a:lnTo>
                  <a:cubicBezTo>
                    <a:pt x="816307" y="1329165"/>
                    <a:pt x="853945" y="1292187"/>
                    <a:pt x="899893" y="1292187"/>
                  </a:cubicBezTo>
                  <a:lnTo>
                    <a:pt x="1233667" y="1292187"/>
                  </a:lnTo>
                  <a:cubicBezTo>
                    <a:pt x="1445972" y="1292187"/>
                    <a:pt x="1617951" y="1464289"/>
                    <a:pt x="1617951" y="1676382"/>
                  </a:cubicBezTo>
                  <a:cubicBezTo>
                    <a:pt x="1617951" y="1756609"/>
                    <a:pt x="1589274" y="1837977"/>
                    <a:pt x="1542430" y="1892792"/>
                  </a:cubicBezTo>
                  <a:lnTo>
                    <a:pt x="1895511" y="1892955"/>
                  </a:lnTo>
                  <a:lnTo>
                    <a:pt x="1895511" y="1604707"/>
                  </a:lnTo>
                  <a:cubicBezTo>
                    <a:pt x="1895511" y="1558607"/>
                    <a:pt x="1934290" y="1521140"/>
                    <a:pt x="1980727" y="1521140"/>
                  </a:cubicBezTo>
                  <a:cubicBezTo>
                    <a:pt x="2026675" y="1521140"/>
                    <a:pt x="2066023" y="1558607"/>
                    <a:pt x="2066023" y="1604707"/>
                  </a:cubicBezTo>
                  <a:lnTo>
                    <a:pt x="2066023" y="1892873"/>
                  </a:lnTo>
                  <a:lnTo>
                    <a:pt x="2389043" y="1892873"/>
                  </a:lnTo>
                  <a:cubicBezTo>
                    <a:pt x="2415928" y="1684282"/>
                    <a:pt x="2599882" y="1521466"/>
                    <a:pt x="2816016" y="1521466"/>
                  </a:cubicBezTo>
                  <a:cubicBezTo>
                    <a:pt x="3050725" y="1521466"/>
                    <a:pt x="3243885" y="1706925"/>
                    <a:pt x="3241604" y="1964141"/>
                  </a:cubicBezTo>
                  <a:cubicBezTo>
                    <a:pt x="3241604" y="2014313"/>
                    <a:pt x="3200544" y="2060006"/>
                    <a:pt x="3151582" y="2060006"/>
                  </a:cubicBezTo>
                  <a:lnTo>
                    <a:pt x="2560289" y="2060006"/>
                  </a:lnTo>
                  <a:cubicBezTo>
                    <a:pt x="2560126" y="2217773"/>
                    <a:pt x="2675240" y="2330091"/>
                    <a:pt x="2820578" y="2330091"/>
                  </a:cubicBezTo>
                  <a:close/>
                </a:path>
              </a:pathLst>
            </a:custGeom>
            <a:grpFill/>
            <a:ln w="8132" cap="flat">
              <a:noFill/>
              <a:prstDash val="solid"/>
              <a:miter/>
            </a:ln>
          </p:spPr>
          <p:txBody>
            <a:bodyPr rtlCol="0" anchor="ctr"/>
            <a:lstStyle/>
            <a:p>
              <a:endParaRPr lang="fr-FR"/>
            </a:p>
          </p:txBody>
        </p:sp>
      </p:grpSp>
      <p:sp>
        <p:nvSpPr>
          <p:cNvPr id="16" name="Espace réservé du numéro de diapositive 5">
            <a:extLst>
              <a:ext uri="{FF2B5EF4-FFF2-40B4-BE49-F238E27FC236}">
                <a16:creationId xmlns:a16="http://schemas.microsoft.com/office/drawing/2014/main" id="{F1FFB09E-3D31-094E-916B-EAFBC657ABC0}"/>
              </a:ext>
            </a:extLst>
          </p:cNvPr>
          <p:cNvSpPr>
            <a:spLocks noGrp="1"/>
          </p:cNvSpPr>
          <p:nvPr>
            <p:ph type="sldNum" sz="quarter" idx="4"/>
          </p:nvPr>
        </p:nvSpPr>
        <p:spPr>
          <a:xfrm>
            <a:off x="11430173" y="6228939"/>
            <a:ext cx="504353" cy="365125"/>
          </a:xfrm>
          <a:prstGeom prst="rect">
            <a:avLst/>
          </a:prstGeom>
        </p:spPr>
        <p:txBody>
          <a:bodyPr vert="horz" lIns="91440" tIns="45720" rIns="91440" bIns="45720" rtlCol="0" anchor="ctr"/>
          <a:lstStyle>
            <a:lvl1pPr algn="r">
              <a:defRPr sz="1200">
                <a:solidFill>
                  <a:schemeClr val="bg1"/>
                </a:solidFill>
              </a:defRPr>
            </a:lvl1pPr>
          </a:lstStyle>
          <a:p>
            <a:fld id="{61139BF3-3941-8049-A533-F67F3CE77123}" type="slidenum">
              <a:rPr lang="fr-FR" smtClean="0"/>
              <a:pPr/>
              <a:t>‹N°›</a:t>
            </a:fld>
            <a:endParaRPr lang="fr-FR"/>
          </a:p>
        </p:txBody>
      </p:sp>
      <p:sp>
        <p:nvSpPr>
          <p:cNvPr id="27" name="Espace réservé du texte 5">
            <a:extLst>
              <a:ext uri="{FF2B5EF4-FFF2-40B4-BE49-F238E27FC236}">
                <a16:creationId xmlns:a16="http://schemas.microsoft.com/office/drawing/2014/main" id="{41025E3E-5565-534D-835C-F5A53124C8E2}"/>
              </a:ext>
            </a:extLst>
          </p:cNvPr>
          <p:cNvSpPr>
            <a:spLocks noGrp="1"/>
          </p:cNvSpPr>
          <p:nvPr>
            <p:ph type="body" sz="quarter" idx="10" hasCustomPrompt="1"/>
          </p:nvPr>
        </p:nvSpPr>
        <p:spPr>
          <a:xfrm>
            <a:off x="1300118" y="1379093"/>
            <a:ext cx="4631125" cy="1569493"/>
          </a:xfrm>
        </p:spPr>
        <p:txBody>
          <a:bodyPr lIns="540000" tIns="540000">
            <a:noAutofit/>
          </a:bodyPr>
          <a:lstStyle>
            <a:lvl1pPr marL="0" indent="0">
              <a:buNone/>
              <a:defRPr sz="3000">
                <a:solidFill>
                  <a:schemeClr val="tx1"/>
                </a:solidFill>
              </a:defRPr>
            </a:lvl1pPr>
          </a:lstStyle>
          <a:p>
            <a:pPr lvl="0"/>
            <a:r>
              <a:rPr lang="fr-FR"/>
              <a:t>2.1</a:t>
            </a:r>
            <a:br>
              <a:rPr lang="fr-FR"/>
            </a:br>
            <a:r>
              <a:rPr lang="fr-FR"/>
              <a:t>TITRE DU CHAPITRE</a:t>
            </a:r>
          </a:p>
        </p:txBody>
      </p:sp>
      <p:sp>
        <p:nvSpPr>
          <p:cNvPr id="28" name="Espace réservé du texte 5">
            <a:extLst>
              <a:ext uri="{FF2B5EF4-FFF2-40B4-BE49-F238E27FC236}">
                <a16:creationId xmlns:a16="http://schemas.microsoft.com/office/drawing/2014/main" id="{0C3C04DA-2D83-3043-B89A-3B93004580AF}"/>
              </a:ext>
            </a:extLst>
          </p:cNvPr>
          <p:cNvSpPr>
            <a:spLocks noGrp="1"/>
          </p:cNvSpPr>
          <p:nvPr>
            <p:ph type="body" sz="quarter" idx="11" hasCustomPrompt="1"/>
          </p:nvPr>
        </p:nvSpPr>
        <p:spPr>
          <a:xfrm>
            <a:off x="1300118" y="2683238"/>
            <a:ext cx="4631125" cy="3172321"/>
          </a:xfrm>
        </p:spPr>
        <p:txBody>
          <a:bodyPr lIns="540000" tIns="540000">
            <a:noAutofit/>
          </a:bodyPr>
          <a:lstStyle>
            <a:lvl1pPr marL="0" marR="0" indent="0" algn="l" defTabSz="914400" rtl="0" eaLnBrk="1" fontAlgn="auto" latinLnBrk="0" hangingPunct="1">
              <a:lnSpc>
                <a:spcPct val="90000"/>
              </a:lnSpc>
              <a:spcBef>
                <a:spcPts val="1000"/>
              </a:spcBef>
              <a:spcAft>
                <a:spcPts val="0"/>
              </a:spcAft>
              <a:buClr>
                <a:schemeClr val="bg1"/>
              </a:buClr>
              <a:buSzPct val="80000"/>
              <a:buFont typeface="Arial" panose="020B0604020202020204" pitchFamily="34" charset="0"/>
              <a:buNone/>
              <a:tabLst/>
              <a:defRPr sz="1600">
                <a:solidFill>
                  <a:schemeClr val="tx1"/>
                </a:solidFill>
              </a:defRPr>
            </a:lvl1pPr>
          </a:lstStyle>
          <a:p>
            <a:pPr lvl="0"/>
            <a:r>
              <a:rPr lang="fr-FR"/>
              <a:t>Sous-titre</a:t>
            </a:r>
          </a:p>
        </p:txBody>
      </p:sp>
      <p:sp>
        <p:nvSpPr>
          <p:cNvPr id="18" name="Espace réservé du pied de page 4">
            <a:extLst>
              <a:ext uri="{FF2B5EF4-FFF2-40B4-BE49-F238E27FC236}">
                <a16:creationId xmlns:a16="http://schemas.microsoft.com/office/drawing/2014/main" id="{C0B6DF3A-CB97-064D-93F3-82DD8D2916A1}"/>
              </a:ext>
            </a:extLst>
          </p:cNvPr>
          <p:cNvSpPr>
            <a:spLocks noGrp="1"/>
          </p:cNvSpPr>
          <p:nvPr>
            <p:ph type="ftr" sz="quarter" idx="3"/>
          </p:nvPr>
        </p:nvSpPr>
        <p:spPr>
          <a:xfrm>
            <a:off x="1066801" y="6274389"/>
            <a:ext cx="4114800" cy="365125"/>
          </a:xfrm>
          <a:prstGeom prst="rect">
            <a:avLst/>
          </a:prstGeom>
        </p:spPr>
        <p:txBody>
          <a:bodyPr vert="horz" lIns="91440" tIns="45720" rIns="91440" bIns="45720" rtlCol="0" anchor="ctr"/>
          <a:lstStyle>
            <a:lvl1pPr algn="l">
              <a:defRPr sz="1200">
                <a:solidFill>
                  <a:schemeClr val="tx1"/>
                </a:solidFill>
              </a:defRPr>
            </a:lvl1pPr>
          </a:lstStyle>
          <a:p>
            <a:r>
              <a:rPr lang="fr-FR"/>
              <a:t>Visite du CORS-N Présentation</a:t>
            </a:r>
          </a:p>
        </p:txBody>
      </p:sp>
    </p:spTree>
    <p:extLst>
      <p:ext uri="{BB962C8B-B14F-4D97-AF65-F5344CB8AC3E}">
        <p14:creationId xmlns:p14="http://schemas.microsoft.com/office/powerpoint/2010/main" val="2794067916"/>
      </p:ext>
    </p:extLst>
  </p:cSld>
  <p:clrMapOvr>
    <a:masterClrMapping/>
  </p:clrMapOvr>
  <p:extLst>
    <p:ext uri="{DCECCB84-F9BA-43D5-87BE-67443E8EF086}">
      <p15:sldGuideLst xmlns:p15="http://schemas.microsoft.com/office/powerpoint/2012/main">
        <p15:guide id="1" orient="horz" pos="754"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Introduction">
    <p:spTree>
      <p:nvGrpSpPr>
        <p:cNvPr id="1" name=""/>
        <p:cNvGrpSpPr/>
        <p:nvPr/>
      </p:nvGrpSpPr>
      <p:grpSpPr>
        <a:xfrm>
          <a:off x="0" y="0"/>
          <a:ext cx="0" cy="0"/>
          <a:chOff x="0" y="0"/>
          <a:chExt cx="0" cy="0"/>
        </a:xfrm>
      </p:grpSpPr>
      <p:sp>
        <p:nvSpPr>
          <p:cNvPr id="15" name="Rectangle">
            <a:extLst>
              <a:ext uri="{FF2B5EF4-FFF2-40B4-BE49-F238E27FC236}">
                <a16:creationId xmlns:a16="http://schemas.microsoft.com/office/drawing/2014/main" id="{427DC0BA-9B1E-5F4D-9FB0-F2E93FD3271A}"/>
              </a:ext>
            </a:extLst>
          </p:cNvPr>
          <p:cNvSpPr/>
          <p:nvPr userDrawn="1"/>
        </p:nvSpPr>
        <p:spPr>
          <a:xfrm>
            <a:off x="515938" y="1224068"/>
            <a:ext cx="11088687" cy="4797320"/>
          </a:xfrm>
          <a:prstGeom prst="rect">
            <a:avLst/>
          </a:prstGeom>
          <a:solidFill>
            <a:srgbClr val="FFFFFF"/>
          </a:solidFill>
          <a:ln w="152400" cap="flat">
            <a:noFill/>
            <a:prstDash val="solid"/>
            <a:miter lim="800000"/>
          </a:ln>
          <a:effectLst/>
        </p:spPr>
        <p:txBody>
          <a:bodyPr wrap="square" lIns="45719" tIns="45719" rIns="45719" bIns="45719" numCol="1" anchor="b">
            <a:noAutofit/>
          </a:bodyPr>
          <a:lstStyle/>
          <a:p>
            <a:pPr>
              <a:lnSpc>
                <a:spcPct val="115000"/>
              </a:lnSpc>
              <a:defRPr sz="1200">
                <a:solidFill>
                  <a:schemeClr val="accent1"/>
                </a:solidFill>
              </a:defRPr>
            </a:pPr>
            <a:endParaRPr/>
          </a:p>
        </p:txBody>
      </p:sp>
      <p:sp>
        <p:nvSpPr>
          <p:cNvPr id="18" name="Sous-titre 2">
            <a:extLst>
              <a:ext uri="{FF2B5EF4-FFF2-40B4-BE49-F238E27FC236}">
                <a16:creationId xmlns:a16="http://schemas.microsoft.com/office/drawing/2014/main" id="{9077947A-2FB9-3744-A11C-11726B1DFD98}"/>
              </a:ext>
            </a:extLst>
          </p:cNvPr>
          <p:cNvSpPr txBox="1">
            <a:spLocks/>
          </p:cNvSpPr>
          <p:nvPr userDrawn="1"/>
        </p:nvSpPr>
        <p:spPr>
          <a:xfrm>
            <a:off x="2949503" y="1224068"/>
            <a:ext cx="3139715" cy="4633393"/>
          </a:xfrm>
          <a:prstGeom prst="rect">
            <a:avLst/>
          </a:prstGeom>
        </p:spPr>
        <p:txBody>
          <a:bodyPr vert="horz" lIns="360000" tIns="360000" rIns="360000" bIns="360000" rtlCol="0">
            <a:normAutofit/>
          </a:bodyPr>
          <a:lstStyle>
            <a:lvl1pPr marL="0" indent="0" algn="l" defTabSz="914400" rtl="0" eaLnBrk="1" latinLnBrk="0" hangingPunct="1">
              <a:lnSpc>
                <a:spcPct val="90000"/>
              </a:lnSpc>
              <a:spcBef>
                <a:spcPts val="1000"/>
              </a:spcBef>
              <a:buClr>
                <a:schemeClr val="bg2"/>
              </a:buClr>
              <a:buSzPct val="80000"/>
              <a:buFont typeface="+mj-lt"/>
              <a:buNone/>
              <a:defRPr sz="2600" kern="1200">
                <a:solidFill>
                  <a:schemeClr val="tx1"/>
                </a:solidFill>
                <a:latin typeface="+mj-lt"/>
                <a:ea typeface="+mn-ea"/>
                <a:cs typeface="Calibri" panose="020F0502020204030204" pitchFamily="34" charset="0"/>
              </a:defRPr>
            </a:lvl1pPr>
            <a:lvl2pPr marL="457200" indent="0" algn="ctr" defTabSz="914400" rtl="0" eaLnBrk="1" latinLnBrk="0" hangingPunct="1">
              <a:lnSpc>
                <a:spcPct val="90000"/>
              </a:lnSpc>
              <a:spcBef>
                <a:spcPts val="500"/>
              </a:spcBef>
              <a:buClr>
                <a:schemeClr val="bg2"/>
              </a:buClr>
              <a:buSzPct val="80000"/>
              <a:buFont typeface="Wingdings" pitchFamily="2" charset="2"/>
              <a:buNone/>
              <a:defRPr sz="2000" kern="1200">
                <a:solidFill>
                  <a:schemeClr val="tx1"/>
                </a:solidFill>
                <a:latin typeface="+mj-lt"/>
                <a:ea typeface="+mn-ea"/>
                <a:cs typeface="Calibri" panose="020F0502020204030204" pitchFamily="34" charset="0"/>
              </a:defRPr>
            </a:lvl2pPr>
            <a:lvl3pPr marL="914400" indent="0" algn="ctr" defTabSz="914400" rtl="0" eaLnBrk="1" latinLnBrk="0" hangingPunct="1">
              <a:lnSpc>
                <a:spcPct val="90000"/>
              </a:lnSpc>
              <a:spcBef>
                <a:spcPts val="500"/>
              </a:spcBef>
              <a:buClr>
                <a:schemeClr val="bg2"/>
              </a:buClr>
              <a:buSzPct val="80000"/>
              <a:buFont typeface="Wingdings" pitchFamily="2" charset="2"/>
              <a:buNone/>
              <a:defRPr sz="1800" kern="1200">
                <a:solidFill>
                  <a:schemeClr val="tx1"/>
                </a:solidFill>
                <a:latin typeface="+mj-lt"/>
                <a:ea typeface="+mn-ea"/>
                <a:cs typeface="Calibri" panose="020F0502020204030204" pitchFamily="34" charset="0"/>
              </a:defRPr>
            </a:lvl3pPr>
            <a:lvl4pPr marL="1371600" indent="0" algn="ctr" defTabSz="914400" rtl="0" eaLnBrk="1" latinLnBrk="0" hangingPunct="1">
              <a:lnSpc>
                <a:spcPct val="90000"/>
              </a:lnSpc>
              <a:spcBef>
                <a:spcPts val="500"/>
              </a:spcBef>
              <a:buClr>
                <a:schemeClr val="bg2"/>
              </a:buClr>
              <a:buSzPct val="80000"/>
              <a:buFont typeface="Wingdings" pitchFamily="2" charset="2"/>
              <a:buNone/>
              <a:defRPr sz="1600" kern="1200">
                <a:solidFill>
                  <a:schemeClr val="tx1"/>
                </a:solidFill>
                <a:latin typeface="+mj-lt"/>
                <a:ea typeface="+mn-ea"/>
                <a:cs typeface="Calibri" panose="020F0502020204030204" pitchFamily="34" charset="0"/>
              </a:defRPr>
            </a:lvl4pPr>
            <a:lvl5pPr marL="1828800" indent="0" algn="ctr" defTabSz="914400" rtl="0" eaLnBrk="1" latinLnBrk="0" hangingPunct="1">
              <a:lnSpc>
                <a:spcPct val="90000"/>
              </a:lnSpc>
              <a:spcBef>
                <a:spcPts val="500"/>
              </a:spcBef>
              <a:buClr>
                <a:schemeClr val="bg2"/>
              </a:buClr>
              <a:buSzPct val="80000"/>
              <a:buFont typeface="Wingdings" pitchFamily="2" charset="2"/>
              <a:buNone/>
              <a:defRPr sz="1600" kern="1200">
                <a:solidFill>
                  <a:schemeClr val="tx1"/>
                </a:solidFill>
                <a:latin typeface="+mj-lt"/>
                <a:ea typeface="+mn-ea"/>
                <a:cs typeface="Calibri" panose="020F050202020403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fr-FR">
              <a:solidFill>
                <a:schemeClr val="bg1"/>
              </a:solidFill>
            </a:endParaRPr>
          </a:p>
        </p:txBody>
      </p:sp>
      <p:sp>
        <p:nvSpPr>
          <p:cNvPr id="2" name="Titre 1">
            <a:extLst>
              <a:ext uri="{FF2B5EF4-FFF2-40B4-BE49-F238E27FC236}">
                <a16:creationId xmlns:a16="http://schemas.microsoft.com/office/drawing/2014/main" id="{3C09227D-8902-DC49-84F0-83B2B0C5C1FE}"/>
              </a:ext>
            </a:extLst>
          </p:cNvPr>
          <p:cNvSpPr>
            <a:spLocks noGrp="1"/>
          </p:cNvSpPr>
          <p:nvPr>
            <p:ph type="title"/>
          </p:nvPr>
        </p:nvSpPr>
        <p:spPr/>
        <p:txBody>
          <a:bodyPr/>
          <a:lstStyle/>
          <a:p>
            <a:r>
              <a:rPr lang="fr-FR"/>
              <a:t>Modifiez le style du titre</a:t>
            </a:r>
          </a:p>
        </p:txBody>
      </p:sp>
      <p:grpSp>
        <p:nvGrpSpPr>
          <p:cNvPr id="19" name="Graphique 58">
            <a:extLst>
              <a:ext uri="{FF2B5EF4-FFF2-40B4-BE49-F238E27FC236}">
                <a16:creationId xmlns:a16="http://schemas.microsoft.com/office/drawing/2014/main" id="{348E49D6-87C4-7A4E-81ED-C6D1F85DFD46}"/>
              </a:ext>
            </a:extLst>
          </p:cNvPr>
          <p:cNvGrpSpPr>
            <a:grpSpLocks noChangeAspect="1"/>
          </p:cNvGrpSpPr>
          <p:nvPr userDrawn="1"/>
        </p:nvGrpSpPr>
        <p:grpSpPr>
          <a:xfrm>
            <a:off x="509650" y="6182359"/>
            <a:ext cx="504353" cy="504000"/>
            <a:chOff x="4121872" y="1453782"/>
            <a:chExt cx="3950536" cy="3949621"/>
          </a:xfrm>
          <a:solidFill>
            <a:schemeClr val="accent1"/>
          </a:solidFill>
        </p:grpSpPr>
        <p:sp>
          <p:nvSpPr>
            <p:cNvPr id="21" name="Forme libre 20">
              <a:extLst>
                <a:ext uri="{FF2B5EF4-FFF2-40B4-BE49-F238E27FC236}">
                  <a16:creationId xmlns:a16="http://schemas.microsoft.com/office/drawing/2014/main" id="{BB09BD3B-282F-8D4A-AFE6-DC3C550ADF49}"/>
                </a:ext>
              </a:extLst>
            </p:cNvPr>
            <p:cNvSpPr/>
            <p:nvPr/>
          </p:nvSpPr>
          <p:spPr>
            <a:xfrm>
              <a:off x="6687537" y="3143521"/>
              <a:ext cx="504530" cy="203214"/>
            </a:xfrm>
            <a:custGeom>
              <a:avLst/>
              <a:gdLst>
                <a:gd name="connsiteX0" fmla="*/ 249780 w 504530"/>
                <a:gd name="connsiteY0" fmla="*/ 0 h 203214"/>
                <a:gd name="connsiteX1" fmla="*/ 0 w 504530"/>
                <a:gd name="connsiteY1" fmla="*/ 203215 h 203214"/>
                <a:gd name="connsiteX2" fmla="*/ 504530 w 504530"/>
                <a:gd name="connsiteY2" fmla="*/ 203215 h 203214"/>
                <a:gd name="connsiteX3" fmla="*/ 249780 w 504530"/>
                <a:gd name="connsiteY3" fmla="*/ 0 h 203214"/>
              </a:gdLst>
              <a:ahLst/>
              <a:cxnLst>
                <a:cxn ang="0">
                  <a:pos x="connsiteX0" y="connsiteY0"/>
                </a:cxn>
                <a:cxn ang="0">
                  <a:pos x="connsiteX1" y="connsiteY1"/>
                </a:cxn>
                <a:cxn ang="0">
                  <a:pos x="connsiteX2" y="connsiteY2"/>
                </a:cxn>
                <a:cxn ang="0">
                  <a:pos x="connsiteX3" y="connsiteY3"/>
                </a:cxn>
              </a:cxnLst>
              <a:rect l="l" t="t" r="r" b="b"/>
              <a:pathLst>
                <a:path w="504530" h="203214">
                  <a:moveTo>
                    <a:pt x="249780" y="0"/>
                  </a:moveTo>
                  <a:cubicBezTo>
                    <a:pt x="126275" y="0"/>
                    <a:pt x="19878" y="92770"/>
                    <a:pt x="0" y="203215"/>
                  </a:cubicBezTo>
                  <a:lnTo>
                    <a:pt x="504530" y="203215"/>
                  </a:lnTo>
                  <a:cubicBezTo>
                    <a:pt x="486607" y="86580"/>
                    <a:pt x="373204" y="0"/>
                    <a:pt x="249780" y="0"/>
                  </a:cubicBezTo>
                  <a:close/>
                </a:path>
              </a:pathLst>
            </a:custGeom>
            <a:grpFill/>
            <a:ln w="8132" cap="flat">
              <a:noFill/>
              <a:prstDash val="solid"/>
              <a:miter/>
            </a:ln>
          </p:spPr>
          <p:txBody>
            <a:bodyPr rtlCol="0" anchor="ctr"/>
            <a:lstStyle/>
            <a:p>
              <a:endParaRPr lang="fr-FR"/>
            </a:p>
          </p:txBody>
        </p:sp>
        <p:sp>
          <p:nvSpPr>
            <p:cNvPr id="22" name="Forme libre 21">
              <a:extLst>
                <a:ext uri="{FF2B5EF4-FFF2-40B4-BE49-F238E27FC236}">
                  <a16:creationId xmlns:a16="http://schemas.microsoft.com/office/drawing/2014/main" id="{14CEDBCA-41C4-9D4D-B629-0513CF10CCF4}"/>
                </a:ext>
              </a:extLst>
            </p:cNvPr>
            <p:cNvSpPr/>
            <p:nvPr/>
          </p:nvSpPr>
          <p:spPr>
            <a:xfrm>
              <a:off x="5106655" y="2913184"/>
              <a:ext cx="466321" cy="433552"/>
            </a:xfrm>
            <a:custGeom>
              <a:avLst/>
              <a:gdLst>
                <a:gd name="connsiteX0" fmla="*/ 249617 w 466321"/>
                <a:gd name="connsiteY0" fmla="*/ 0 h 433552"/>
                <a:gd name="connsiteX1" fmla="*/ 0 w 466321"/>
                <a:gd name="connsiteY1" fmla="*/ 0 h 433552"/>
                <a:gd name="connsiteX2" fmla="*/ 0 w 466321"/>
                <a:gd name="connsiteY2" fmla="*/ 433553 h 433552"/>
                <a:gd name="connsiteX3" fmla="*/ 249617 w 466321"/>
                <a:gd name="connsiteY3" fmla="*/ 433553 h 433552"/>
                <a:gd name="connsiteX4" fmla="*/ 466322 w 466321"/>
                <a:gd name="connsiteY4" fmla="*/ 216573 h 433552"/>
                <a:gd name="connsiteX5" fmla="*/ 249617 w 466321"/>
                <a:gd name="connsiteY5" fmla="*/ 0 h 433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6321" h="433552">
                  <a:moveTo>
                    <a:pt x="249617" y="0"/>
                  </a:moveTo>
                  <a:lnTo>
                    <a:pt x="0" y="0"/>
                  </a:lnTo>
                  <a:lnTo>
                    <a:pt x="0" y="433553"/>
                  </a:lnTo>
                  <a:lnTo>
                    <a:pt x="249617" y="433553"/>
                  </a:lnTo>
                  <a:cubicBezTo>
                    <a:pt x="369457" y="433553"/>
                    <a:pt x="466322" y="336384"/>
                    <a:pt x="466322" y="216573"/>
                  </a:cubicBezTo>
                  <a:cubicBezTo>
                    <a:pt x="466322" y="97005"/>
                    <a:pt x="369457" y="0"/>
                    <a:pt x="249617" y="0"/>
                  </a:cubicBezTo>
                  <a:close/>
                </a:path>
              </a:pathLst>
            </a:custGeom>
            <a:grpFill/>
            <a:ln w="8132" cap="flat">
              <a:noFill/>
              <a:prstDash val="solid"/>
              <a:miter/>
            </a:ln>
          </p:spPr>
          <p:txBody>
            <a:bodyPr rtlCol="0" anchor="ctr"/>
            <a:lstStyle/>
            <a:p>
              <a:endParaRPr lang="fr-FR"/>
            </a:p>
          </p:txBody>
        </p:sp>
        <p:sp>
          <p:nvSpPr>
            <p:cNvPr id="23" name="Forme libre 22">
              <a:extLst>
                <a:ext uri="{FF2B5EF4-FFF2-40B4-BE49-F238E27FC236}">
                  <a16:creationId xmlns:a16="http://schemas.microsoft.com/office/drawing/2014/main" id="{20FF3A6F-3E7F-6247-9EF3-5E0C209F0B36}"/>
                </a:ext>
              </a:extLst>
            </p:cNvPr>
            <p:cNvSpPr/>
            <p:nvPr/>
          </p:nvSpPr>
          <p:spPr>
            <a:xfrm>
              <a:off x="4121872" y="1453782"/>
              <a:ext cx="3950536" cy="3949621"/>
            </a:xfrm>
            <a:custGeom>
              <a:avLst/>
              <a:gdLst>
                <a:gd name="connsiteX0" fmla="*/ 1975268 w 3950536"/>
                <a:gd name="connsiteY0" fmla="*/ 0 h 3949621"/>
                <a:gd name="connsiteX1" fmla="*/ 0 w 3950536"/>
                <a:gd name="connsiteY1" fmla="*/ 1974811 h 3949621"/>
                <a:gd name="connsiteX2" fmla="*/ 1975268 w 3950536"/>
                <a:gd name="connsiteY2" fmla="*/ 3949621 h 3949621"/>
                <a:gd name="connsiteX3" fmla="*/ 3950536 w 3950536"/>
                <a:gd name="connsiteY3" fmla="*/ 1974811 h 3949621"/>
                <a:gd name="connsiteX4" fmla="*/ 1975268 w 3950536"/>
                <a:gd name="connsiteY4" fmla="*/ 0 h 3949621"/>
                <a:gd name="connsiteX5" fmla="*/ 2820578 w 3950536"/>
                <a:gd name="connsiteY5" fmla="*/ 2330091 h 3949621"/>
                <a:gd name="connsiteX6" fmla="*/ 3134148 w 3950536"/>
                <a:gd name="connsiteY6" fmla="*/ 2330091 h 3949621"/>
                <a:gd name="connsiteX7" fmla="*/ 3218060 w 3950536"/>
                <a:gd name="connsiteY7" fmla="*/ 2414798 h 3949621"/>
                <a:gd name="connsiteX8" fmla="*/ 3131622 w 3950536"/>
                <a:gd name="connsiteY8" fmla="*/ 2499423 h 3949621"/>
                <a:gd name="connsiteX9" fmla="*/ 2818786 w 3950536"/>
                <a:gd name="connsiteY9" fmla="*/ 2499423 h 3949621"/>
                <a:gd name="connsiteX10" fmla="*/ 2386111 w 3950536"/>
                <a:gd name="connsiteY10" fmla="*/ 2060006 h 3949621"/>
                <a:gd name="connsiteX11" fmla="*/ 2065942 w 3950536"/>
                <a:gd name="connsiteY11" fmla="*/ 2060006 h 3949621"/>
                <a:gd name="connsiteX12" fmla="*/ 2065942 w 3950536"/>
                <a:gd name="connsiteY12" fmla="*/ 2252389 h 3949621"/>
                <a:gd name="connsiteX13" fmla="*/ 2138367 w 3950536"/>
                <a:gd name="connsiteY13" fmla="*/ 2330091 h 3949621"/>
                <a:gd name="connsiteX14" fmla="*/ 2188388 w 3950536"/>
                <a:gd name="connsiteY14" fmla="*/ 2330091 h 3949621"/>
                <a:gd name="connsiteX15" fmla="*/ 2272626 w 3950536"/>
                <a:gd name="connsiteY15" fmla="*/ 2414798 h 3949621"/>
                <a:gd name="connsiteX16" fmla="*/ 2188388 w 3950536"/>
                <a:gd name="connsiteY16" fmla="*/ 2499423 h 3949621"/>
                <a:gd name="connsiteX17" fmla="*/ 2138367 w 3950536"/>
                <a:gd name="connsiteY17" fmla="*/ 2499423 h 3949621"/>
                <a:gd name="connsiteX18" fmla="*/ 1895348 w 3950536"/>
                <a:gd name="connsiteY18" fmla="*/ 2256217 h 3949621"/>
                <a:gd name="connsiteX19" fmla="*/ 1895348 w 3950536"/>
                <a:gd name="connsiteY19" fmla="*/ 2060088 h 3949621"/>
                <a:gd name="connsiteX20" fmla="*/ 1502429 w 3950536"/>
                <a:gd name="connsiteY20" fmla="*/ 2060088 h 3949621"/>
                <a:gd name="connsiteX21" fmla="*/ 1725162 w 3950536"/>
                <a:gd name="connsiteY21" fmla="*/ 2368291 h 3949621"/>
                <a:gd name="connsiteX22" fmla="*/ 1706425 w 3950536"/>
                <a:gd name="connsiteY22" fmla="*/ 2484925 h 3949621"/>
                <a:gd name="connsiteX23" fmla="*/ 1657707 w 3950536"/>
                <a:gd name="connsiteY23" fmla="*/ 2500808 h 3949621"/>
                <a:gd name="connsiteX24" fmla="*/ 1589681 w 3950536"/>
                <a:gd name="connsiteY24" fmla="*/ 2466192 h 3949621"/>
                <a:gd name="connsiteX25" fmla="*/ 1296071 w 3950536"/>
                <a:gd name="connsiteY25" fmla="*/ 2060088 h 3949621"/>
                <a:gd name="connsiteX26" fmla="*/ 983479 w 3950536"/>
                <a:gd name="connsiteY26" fmla="*/ 2060088 h 3949621"/>
                <a:gd name="connsiteX27" fmla="*/ 983479 w 3950536"/>
                <a:gd name="connsiteY27" fmla="*/ 2417323 h 3949621"/>
                <a:gd name="connsiteX28" fmla="*/ 899893 w 3950536"/>
                <a:gd name="connsiteY28" fmla="*/ 2500808 h 3949621"/>
                <a:gd name="connsiteX29" fmla="*/ 816307 w 3950536"/>
                <a:gd name="connsiteY29" fmla="*/ 2417323 h 3949621"/>
                <a:gd name="connsiteX30" fmla="*/ 816307 w 3950536"/>
                <a:gd name="connsiteY30" fmla="*/ 1375917 h 3949621"/>
                <a:gd name="connsiteX31" fmla="*/ 899893 w 3950536"/>
                <a:gd name="connsiteY31" fmla="*/ 1292187 h 3949621"/>
                <a:gd name="connsiteX32" fmla="*/ 1233667 w 3950536"/>
                <a:gd name="connsiteY32" fmla="*/ 1292187 h 3949621"/>
                <a:gd name="connsiteX33" fmla="*/ 1617951 w 3950536"/>
                <a:gd name="connsiteY33" fmla="*/ 1676382 h 3949621"/>
                <a:gd name="connsiteX34" fmla="*/ 1542430 w 3950536"/>
                <a:gd name="connsiteY34" fmla="*/ 1892792 h 3949621"/>
                <a:gd name="connsiteX35" fmla="*/ 1895511 w 3950536"/>
                <a:gd name="connsiteY35" fmla="*/ 1892955 h 3949621"/>
                <a:gd name="connsiteX36" fmla="*/ 1895511 w 3950536"/>
                <a:gd name="connsiteY36" fmla="*/ 1604707 h 3949621"/>
                <a:gd name="connsiteX37" fmla="*/ 1980727 w 3950536"/>
                <a:gd name="connsiteY37" fmla="*/ 1521140 h 3949621"/>
                <a:gd name="connsiteX38" fmla="*/ 2066023 w 3950536"/>
                <a:gd name="connsiteY38" fmla="*/ 1604707 h 3949621"/>
                <a:gd name="connsiteX39" fmla="*/ 2066023 w 3950536"/>
                <a:gd name="connsiteY39" fmla="*/ 1892873 h 3949621"/>
                <a:gd name="connsiteX40" fmla="*/ 2389043 w 3950536"/>
                <a:gd name="connsiteY40" fmla="*/ 1892873 h 3949621"/>
                <a:gd name="connsiteX41" fmla="*/ 2816016 w 3950536"/>
                <a:gd name="connsiteY41" fmla="*/ 1521466 h 3949621"/>
                <a:gd name="connsiteX42" fmla="*/ 3241604 w 3950536"/>
                <a:gd name="connsiteY42" fmla="*/ 1964141 h 3949621"/>
                <a:gd name="connsiteX43" fmla="*/ 3151582 w 3950536"/>
                <a:gd name="connsiteY43" fmla="*/ 2060006 h 3949621"/>
                <a:gd name="connsiteX44" fmla="*/ 2560289 w 3950536"/>
                <a:gd name="connsiteY44" fmla="*/ 2060006 h 3949621"/>
                <a:gd name="connsiteX45" fmla="*/ 2820578 w 3950536"/>
                <a:gd name="connsiteY45" fmla="*/ 2330091 h 3949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950536" h="3949621">
                  <a:moveTo>
                    <a:pt x="1975268" y="0"/>
                  </a:moveTo>
                  <a:cubicBezTo>
                    <a:pt x="884333" y="0"/>
                    <a:pt x="0" y="884128"/>
                    <a:pt x="0" y="1974811"/>
                  </a:cubicBezTo>
                  <a:cubicBezTo>
                    <a:pt x="0" y="3065493"/>
                    <a:pt x="884333" y="3949621"/>
                    <a:pt x="1975268" y="3949621"/>
                  </a:cubicBezTo>
                  <a:cubicBezTo>
                    <a:pt x="3066204" y="3949621"/>
                    <a:pt x="3950536" y="3065493"/>
                    <a:pt x="3950536" y="1974811"/>
                  </a:cubicBezTo>
                  <a:cubicBezTo>
                    <a:pt x="3950536" y="884128"/>
                    <a:pt x="3066204" y="0"/>
                    <a:pt x="1975268" y="0"/>
                  </a:cubicBezTo>
                  <a:close/>
                  <a:moveTo>
                    <a:pt x="2820578" y="2330091"/>
                  </a:moveTo>
                  <a:lnTo>
                    <a:pt x="3134148" y="2330091"/>
                  </a:lnTo>
                  <a:cubicBezTo>
                    <a:pt x="3180747" y="2330091"/>
                    <a:pt x="3218060" y="2368291"/>
                    <a:pt x="3218060" y="2414798"/>
                  </a:cubicBezTo>
                  <a:cubicBezTo>
                    <a:pt x="3218060" y="2461142"/>
                    <a:pt x="3178140" y="2499423"/>
                    <a:pt x="3131622" y="2499423"/>
                  </a:cubicBezTo>
                  <a:lnTo>
                    <a:pt x="2818786" y="2499423"/>
                  </a:lnTo>
                  <a:cubicBezTo>
                    <a:pt x="2582040" y="2499423"/>
                    <a:pt x="2386111" y="2309159"/>
                    <a:pt x="2386111" y="2060006"/>
                  </a:cubicBezTo>
                  <a:lnTo>
                    <a:pt x="2065942" y="2060006"/>
                  </a:lnTo>
                  <a:lnTo>
                    <a:pt x="2065942" y="2252389"/>
                  </a:lnTo>
                  <a:cubicBezTo>
                    <a:pt x="2065942" y="2296046"/>
                    <a:pt x="2098040" y="2330091"/>
                    <a:pt x="2138367" y="2330091"/>
                  </a:cubicBezTo>
                  <a:lnTo>
                    <a:pt x="2188388" y="2330091"/>
                  </a:lnTo>
                  <a:cubicBezTo>
                    <a:pt x="2235151" y="2330091"/>
                    <a:pt x="2272626" y="2368372"/>
                    <a:pt x="2272626" y="2414798"/>
                  </a:cubicBezTo>
                  <a:cubicBezTo>
                    <a:pt x="2272626" y="2461387"/>
                    <a:pt x="2235151" y="2499423"/>
                    <a:pt x="2188388" y="2499423"/>
                  </a:cubicBezTo>
                  <a:lnTo>
                    <a:pt x="2138367" y="2499423"/>
                  </a:lnTo>
                  <a:cubicBezTo>
                    <a:pt x="2000442" y="2499423"/>
                    <a:pt x="1895348" y="2400707"/>
                    <a:pt x="1895348" y="2256217"/>
                  </a:cubicBezTo>
                  <a:cubicBezTo>
                    <a:pt x="1895348" y="2256217"/>
                    <a:pt x="1895023" y="2081020"/>
                    <a:pt x="1895348" y="2060088"/>
                  </a:cubicBezTo>
                  <a:lnTo>
                    <a:pt x="1502429" y="2060088"/>
                  </a:lnTo>
                  <a:lnTo>
                    <a:pt x="1725162" y="2368291"/>
                  </a:lnTo>
                  <a:cubicBezTo>
                    <a:pt x="1752210" y="2405594"/>
                    <a:pt x="1743818" y="2457885"/>
                    <a:pt x="1706425" y="2484925"/>
                  </a:cubicBezTo>
                  <a:cubicBezTo>
                    <a:pt x="1691679" y="2495595"/>
                    <a:pt x="1674734" y="2500808"/>
                    <a:pt x="1657707" y="2500808"/>
                  </a:cubicBezTo>
                  <a:cubicBezTo>
                    <a:pt x="1631637" y="2500808"/>
                    <a:pt x="1606138" y="2488754"/>
                    <a:pt x="1589681" y="2466192"/>
                  </a:cubicBezTo>
                  <a:lnTo>
                    <a:pt x="1296071" y="2060088"/>
                  </a:lnTo>
                  <a:lnTo>
                    <a:pt x="983479" y="2060088"/>
                  </a:lnTo>
                  <a:lnTo>
                    <a:pt x="983479" y="2417323"/>
                  </a:lnTo>
                  <a:cubicBezTo>
                    <a:pt x="983479" y="2463586"/>
                    <a:pt x="946086" y="2500808"/>
                    <a:pt x="899893" y="2500808"/>
                  </a:cubicBezTo>
                  <a:cubicBezTo>
                    <a:pt x="853620" y="2500808"/>
                    <a:pt x="816307" y="2463586"/>
                    <a:pt x="816307" y="2417323"/>
                  </a:cubicBezTo>
                  <a:lnTo>
                    <a:pt x="816307" y="1375917"/>
                  </a:lnTo>
                  <a:cubicBezTo>
                    <a:pt x="816307" y="1329165"/>
                    <a:pt x="853945" y="1292187"/>
                    <a:pt x="899893" y="1292187"/>
                  </a:cubicBezTo>
                  <a:lnTo>
                    <a:pt x="1233667" y="1292187"/>
                  </a:lnTo>
                  <a:cubicBezTo>
                    <a:pt x="1445972" y="1292187"/>
                    <a:pt x="1617951" y="1464289"/>
                    <a:pt x="1617951" y="1676382"/>
                  </a:cubicBezTo>
                  <a:cubicBezTo>
                    <a:pt x="1617951" y="1756609"/>
                    <a:pt x="1589274" y="1837977"/>
                    <a:pt x="1542430" y="1892792"/>
                  </a:cubicBezTo>
                  <a:lnTo>
                    <a:pt x="1895511" y="1892955"/>
                  </a:lnTo>
                  <a:lnTo>
                    <a:pt x="1895511" y="1604707"/>
                  </a:lnTo>
                  <a:cubicBezTo>
                    <a:pt x="1895511" y="1558607"/>
                    <a:pt x="1934290" y="1521140"/>
                    <a:pt x="1980727" y="1521140"/>
                  </a:cubicBezTo>
                  <a:cubicBezTo>
                    <a:pt x="2026675" y="1521140"/>
                    <a:pt x="2066023" y="1558607"/>
                    <a:pt x="2066023" y="1604707"/>
                  </a:cubicBezTo>
                  <a:lnTo>
                    <a:pt x="2066023" y="1892873"/>
                  </a:lnTo>
                  <a:lnTo>
                    <a:pt x="2389043" y="1892873"/>
                  </a:lnTo>
                  <a:cubicBezTo>
                    <a:pt x="2415928" y="1684282"/>
                    <a:pt x="2599882" y="1521466"/>
                    <a:pt x="2816016" y="1521466"/>
                  </a:cubicBezTo>
                  <a:cubicBezTo>
                    <a:pt x="3050725" y="1521466"/>
                    <a:pt x="3243885" y="1706925"/>
                    <a:pt x="3241604" y="1964141"/>
                  </a:cubicBezTo>
                  <a:cubicBezTo>
                    <a:pt x="3241604" y="2014313"/>
                    <a:pt x="3200544" y="2060006"/>
                    <a:pt x="3151582" y="2060006"/>
                  </a:cubicBezTo>
                  <a:lnTo>
                    <a:pt x="2560289" y="2060006"/>
                  </a:lnTo>
                  <a:cubicBezTo>
                    <a:pt x="2560126" y="2217773"/>
                    <a:pt x="2675240" y="2330091"/>
                    <a:pt x="2820578" y="2330091"/>
                  </a:cubicBezTo>
                  <a:close/>
                </a:path>
              </a:pathLst>
            </a:custGeom>
            <a:grpFill/>
            <a:ln w="8132" cap="flat">
              <a:noFill/>
              <a:prstDash val="solid"/>
              <a:miter/>
            </a:ln>
          </p:spPr>
          <p:txBody>
            <a:bodyPr rtlCol="0" anchor="ctr"/>
            <a:lstStyle/>
            <a:p>
              <a:endParaRPr lang="fr-FR"/>
            </a:p>
          </p:txBody>
        </p:sp>
      </p:grpSp>
      <p:sp>
        <p:nvSpPr>
          <p:cNvPr id="24" name="Espace réservé du numéro de diapositive 5">
            <a:extLst>
              <a:ext uri="{FF2B5EF4-FFF2-40B4-BE49-F238E27FC236}">
                <a16:creationId xmlns:a16="http://schemas.microsoft.com/office/drawing/2014/main" id="{1FEE58AD-99A7-984C-B7CD-9B3D6C52FCEC}"/>
              </a:ext>
            </a:extLst>
          </p:cNvPr>
          <p:cNvSpPr>
            <a:spLocks noGrp="1"/>
          </p:cNvSpPr>
          <p:nvPr>
            <p:ph type="sldNum" sz="quarter" idx="4"/>
          </p:nvPr>
        </p:nvSpPr>
        <p:spPr>
          <a:xfrm>
            <a:off x="11430173" y="6228939"/>
            <a:ext cx="504353" cy="365125"/>
          </a:xfrm>
          <a:prstGeom prst="rect">
            <a:avLst/>
          </a:prstGeom>
        </p:spPr>
        <p:txBody>
          <a:bodyPr vert="horz" lIns="91440" tIns="45720" rIns="91440" bIns="45720" rtlCol="0" anchor="ctr"/>
          <a:lstStyle>
            <a:lvl1pPr algn="r">
              <a:defRPr sz="1200">
                <a:solidFill>
                  <a:schemeClr val="tx1"/>
                </a:solidFill>
              </a:defRPr>
            </a:lvl1pPr>
          </a:lstStyle>
          <a:p>
            <a:fld id="{61139BF3-3941-8049-A533-F67F3CE77123}" type="slidenum">
              <a:rPr lang="fr-FR" smtClean="0"/>
              <a:pPr/>
              <a:t>‹N°›</a:t>
            </a:fld>
            <a:endParaRPr lang="fr-FR"/>
          </a:p>
        </p:txBody>
      </p:sp>
      <p:sp>
        <p:nvSpPr>
          <p:cNvPr id="11" name="Espace réservé du texte 5">
            <a:extLst>
              <a:ext uri="{FF2B5EF4-FFF2-40B4-BE49-F238E27FC236}">
                <a16:creationId xmlns:a16="http://schemas.microsoft.com/office/drawing/2014/main" id="{9F56401F-5354-724C-AFA3-F7CA3E196DA7}"/>
              </a:ext>
            </a:extLst>
          </p:cNvPr>
          <p:cNvSpPr>
            <a:spLocks noGrp="1"/>
          </p:cNvSpPr>
          <p:nvPr>
            <p:ph type="body" sz="quarter" idx="11"/>
          </p:nvPr>
        </p:nvSpPr>
        <p:spPr>
          <a:xfrm>
            <a:off x="523285" y="1449977"/>
            <a:ext cx="11081340" cy="4571411"/>
          </a:xfrm>
        </p:spPr>
        <p:txBody>
          <a:bodyPr>
            <a:normAutofit/>
          </a:bodyPr>
          <a:lstStyle>
            <a:lvl1pPr marL="0" indent="0">
              <a:buNone/>
              <a:defRPr sz="1600"/>
            </a:lvl1pPr>
          </a:lstStyle>
          <a:p>
            <a:pPr lvl="0"/>
            <a:r>
              <a:rPr lang="fr-FR"/>
              <a:t>Cliquez pour modifier les styles du texte du masque</a:t>
            </a:r>
          </a:p>
        </p:txBody>
      </p:sp>
      <p:sp>
        <p:nvSpPr>
          <p:cNvPr id="12" name="Espace réservé du pied de page 4">
            <a:extLst>
              <a:ext uri="{FF2B5EF4-FFF2-40B4-BE49-F238E27FC236}">
                <a16:creationId xmlns:a16="http://schemas.microsoft.com/office/drawing/2014/main" id="{336146BF-7D8C-FB48-9AA7-83AC17FC178B}"/>
              </a:ext>
            </a:extLst>
          </p:cNvPr>
          <p:cNvSpPr>
            <a:spLocks noGrp="1"/>
          </p:cNvSpPr>
          <p:nvPr>
            <p:ph type="ftr" sz="quarter" idx="3"/>
          </p:nvPr>
        </p:nvSpPr>
        <p:spPr>
          <a:xfrm>
            <a:off x="1066801" y="6274389"/>
            <a:ext cx="4114800" cy="365125"/>
          </a:xfrm>
          <a:prstGeom prst="rect">
            <a:avLst/>
          </a:prstGeom>
        </p:spPr>
        <p:txBody>
          <a:bodyPr vert="horz" lIns="91440" tIns="45720" rIns="91440" bIns="45720" rtlCol="0" anchor="ctr"/>
          <a:lstStyle>
            <a:lvl1pPr algn="l">
              <a:defRPr sz="1200">
                <a:solidFill>
                  <a:schemeClr val="tx1"/>
                </a:solidFill>
              </a:defRPr>
            </a:lvl1pPr>
          </a:lstStyle>
          <a:p>
            <a:r>
              <a:rPr lang="fr-FR"/>
              <a:t>Visite du CORS-N Présentation</a:t>
            </a:r>
          </a:p>
        </p:txBody>
      </p:sp>
    </p:spTree>
    <p:extLst>
      <p:ext uri="{BB962C8B-B14F-4D97-AF65-F5344CB8AC3E}">
        <p14:creationId xmlns:p14="http://schemas.microsoft.com/office/powerpoint/2010/main" val="3340460420"/>
      </p:ext>
    </p:extLst>
  </p:cSld>
  <p:clrMapOvr>
    <a:masterClrMapping/>
  </p:clrMapOvr>
  <p:extLst>
    <p:ext uri="{DCECCB84-F9BA-43D5-87BE-67443E8EF086}">
      <p15:sldGuideLst xmlns:p15="http://schemas.microsoft.com/office/powerpoint/2012/main">
        <p15:guide id="1" orient="horz" pos="754"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ontenu 1 colonne_01">
    <p:spTree>
      <p:nvGrpSpPr>
        <p:cNvPr id="1" name=""/>
        <p:cNvGrpSpPr/>
        <p:nvPr/>
      </p:nvGrpSpPr>
      <p:grpSpPr>
        <a:xfrm>
          <a:off x="0" y="0"/>
          <a:ext cx="0" cy="0"/>
          <a:chOff x="0" y="0"/>
          <a:chExt cx="0" cy="0"/>
        </a:xfrm>
      </p:grpSpPr>
      <p:sp>
        <p:nvSpPr>
          <p:cNvPr id="13" name="Espace réservé du texte 16">
            <a:extLst>
              <a:ext uri="{FF2B5EF4-FFF2-40B4-BE49-F238E27FC236}">
                <a16:creationId xmlns:a16="http://schemas.microsoft.com/office/drawing/2014/main" id="{19524CDC-B240-8143-8467-330165EADD31}"/>
              </a:ext>
            </a:extLst>
          </p:cNvPr>
          <p:cNvSpPr txBox="1">
            <a:spLocks/>
          </p:cNvSpPr>
          <p:nvPr userDrawn="1"/>
        </p:nvSpPr>
        <p:spPr>
          <a:xfrm>
            <a:off x="9092760" y="0"/>
            <a:ext cx="3139715" cy="6886273"/>
          </a:xfrm>
          <a:prstGeom prst="rect">
            <a:avLst/>
          </a:prstGeom>
          <a:solidFill>
            <a:schemeClr val="accent5"/>
          </a:solidFill>
          <a:ln w="152400">
            <a:noFill/>
            <a:miter lim="800000"/>
          </a:ln>
        </p:spPr>
        <p:txBody>
          <a:bodyPr anchor="b" anchorCtr="0">
            <a:noAutofit/>
          </a:bodyPr>
          <a:lstStyle>
            <a:lvl1pPr marL="4763" marR="0" indent="0" algn="l" defTabSz="914400" rtl="0" eaLnBrk="1" latinLnBrk="0" hangingPunct="1">
              <a:lnSpc>
                <a:spcPct val="115000"/>
              </a:lnSpc>
              <a:spcBef>
                <a:spcPts val="0"/>
              </a:spcBef>
              <a:spcAft>
                <a:spcPts val="0"/>
              </a:spcAft>
              <a:buClr>
                <a:schemeClr val="bg2"/>
              </a:buClr>
              <a:buSzPts val="1800"/>
              <a:buFont typeface="Arial" panose="020B0604020202020204" pitchFamily="34" charset="0"/>
              <a:buNone/>
              <a:tabLst/>
              <a:defRPr sz="1200" b="0" i="0" u="none" strike="noStrike" cap="none" spc="0" baseline="0">
                <a:solidFill>
                  <a:schemeClr val="tx1"/>
                </a:solidFill>
                <a:uFillTx/>
                <a:latin typeface="Calibri"/>
                <a:ea typeface="Calibri"/>
                <a:cs typeface="Calibri"/>
                <a:sym typeface="Calibri"/>
              </a:defRPr>
            </a:lvl1pPr>
            <a:lvl2pPr marL="1005114" marR="0" indent="-408213" algn="l" defTabSz="914400" rtl="0" eaLnBrk="1" latinLnBrk="0" hangingPunct="1">
              <a:lnSpc>
                <a:spcPct val="115000"/>
              </a:lnSpc>
              <a:spcBef>
                <a:spcPts val="0"/>
              </a:spcBef>
              <a:spcAft>
                <a:spcPts val="0"/>
              </a:spcAft>
              <a:buClr>
                <a:schemeClr val="bg2"/>
              </a:buClr>
              <a:buSzPts val="1800"/>
              <a:buFont typeface="Arial" panose="020B0604020202020204" pitchFamily="34" charset="0"/>
              <a:buChar char="•"/>
              <a:tabLst/>
              <a:defRPr sz="1200" b="0" i="0" u="none" strike="noStrike" cap="none" spc="0" baseline="0">
                <a:solidFill>
                  <a:schemeClr val="tx1"/>
                </a:solidFill>
                <a:uFillTx/>
                <a:latin typeface="Calibri"/>
                <a:ea typeface="Calibri"/>
                <a:cs typeface="Calibri"/>
                <a:sym typeface="Calibri"/>
              </a:defRPr>
            </a:lvl2pPr>
            <a:lvl3pPr marL="1462314" marR="0" indent="-408214" algn="l" defTabSz="914400" rtl="0" eaLnBrk="1" latinLnBrk="0" hangingPunct="1">
              <a:lnSpc>
                <a:spcPct val="115000"/>
              </a:lnSpc>
              <a:spcBef>
                <a:spcPts val="0"/>
              </a:spcBef>
              <a:spcAft>
                <a:spcPts val="0"/>
              </a:spcAft>
              <a:buClr>
                <a:schemeClr val="bg2"/>
              </a:buClr>
              <a:buSzPts val="1800"/>
              <a:buFont typeface="Arial" panose="020B0604020202020204" pitchFamily="34" charset="0"/>
              <a:buChar char="•"/>
              <a:tabLst/>
              <a:defRPr sz="1200" b="0" i="0" u="none" strike="noStrike" cap="none" spc="0" baseline="0">
                <a:solidFill>
                  <a:schemeClr val="tx1"/>
                </a:solidFill>
                <a:uFillTx/>
                <a:latin typeface="Calibri"/>
                <a:ea typeface="Calibri"/>
                <a:cs typeface="Calibri"/>
                <a:sym typeface="Calibri"/>
              </a:defRPr>
            </a:lvl3pPr>
            <a:lvl4pPr marL="1919514" marR="0" indent="-408214" algn="l" defTabSz="914400" rtl="0" eaLnBrk="1" latinLnBrk="0" hangingPunct="1">
              <a:lnSpc>
                <a:spcPct val="115000"/>
              </a:lnSpc>
              <a:spcBef>
                <a:spcPts val="0"/>
              </a:spcBef>
              <a:spcAft>
                <a:spcPts val="0"/>
              </a:spcAft>
              <a:buClr>
                <a:schemeClr val="bg2"/>
              </a:buClr>
              <a:buSzPts val="1800"/>
              <a:buFont typeface="Arial" panose="020B0604020202020204" pitchFamily="34" charset="0"/>
              <a:buChar char="•"/>
              <a:tabLst/>
              <a:defRPr sz="1200" b="0" i="0" u="none" strike="noStrike" cap="none" spc="0" baseline="0">
                <a:solidFill>
                  <a:schemeClr val="tx1"/>
                </a:solidFill>
                <a:uFillTx/>
                <a:latin typeface="Calibri"/>
                <a:ea typeface="Calibri"/>
                <a:cs typeface="Calibri"/>
                <a:sym typeface="Calibri"/>
              </a:defRPr>
            </a:lvl4pPr>
            <a:lvl5pPr marL="2376714" marR="0" indent="-408214" algn="l" defTabSz="914400" rtl="0" eaLnBrk="1" latinLnBrk="0" hangingPunct="1">
              <a:lnSpc>
                <a:spcPct val="115000"/>
              </a:lnSpc>
              <a:spcBef>
                <a:spcPts val="0"/>
              </a:spcBef>
              <a:spcAft>
                <a:spcPts val="0"/>
              </a:spcAft>
              <a:buClr>
                <a:schemeClr val="bg2"/>
              </a:buClr>
              <a:buSzPts val="1800"/>
              <a:buFont typeface="Arial" panose="020B0604020202020204" pitchFamily="34" charset="0"/>
              <a:buChar char="•"/>
              <a:tabLst/>
              <a:defRPr sz="1200" b="0" i="0" u="none" strike="noStrike" cap="none" spc="0" baseline="0">
                <a:solidFill>
                  <a:schemeClr val="tx1"/>
                </a:solidFill>
                <a:uFillTx/>
                <a:latin typeface="Calibri"/>
                <a:ea typeface="Calibri"/>
                <a:cs typeface="Calibri"/>
                <a:sym typeface="Calibri"/>
              </a:defRPr>
            </a:lvl5pPr>
            <a:lvl6pPr marL="2833914" marR="0" indent="-408214" algn="l" defTabSz="914400" rtl="0" eaLnBrk="1" latinLnBrk="0" hangingPunct="1">
              <a:lnSpc>
                <a:spcPct val="115000"/>
              </a:lnSpc>
              <a:spcBef>
                <a:spcPts val="0"/>
              </a:spcBef>
              <a:spcAft>
                <a:spcPts val="0"/>
              </a:spcAft>
              <a:buClr>
                <a:srgbClr val="585858"/>
              </a:buClr>
              <a:buSzPts val="1800"/>
              <a:buFont typeface="Arial"/>
              <a:buChar char="■"/>
              <a:tabLst/>
              <a:defRPr sz="1800" b="0" i="0" u="none" strike="noStrike" cap="none" spc="0" baseline="0">
                <a:solidFill>
                  <a:srgbClr val="585858"/>
                </a:solidFill>
                <a:uFillTx/>
                <a:latin typeface="Calibri"/>
                <a:ea typeface="Calibri"/>
                <a:cs typeface="Calibri"/>
                <a:sym typeface="Calibri"/>
              </a:defRPr>
            </a:lvl6pPr>
            <a:lvl7pPr marL="3291113" marR="0" indent="-408214" algn="l" defTabSz="914400" rtl="0" eaLnBrk="1" latinLnBrk="0" hangingPunct="1">
              <a:lnSpc>
                <a:spcPct val="115000"/>
              </a:lnSpc>
              <a:spcBef>
                <a:spcPts val="0"/>
              </a:spcBef>
              <a:spcAft>
                <a:spcPts val="0"/>
              </a:spcAft>
              <a:buClr>
                <a:srgbClr val="585858"/>
              </a:buClr>
              <a:buSzPts val="1800"/>
              <a:buFont typeface="Arial"/>
              <a:buChar char="●"/>
              <a:tabLst/>
              <a:defRPr sz="1800" b="0" i="0" u="none" strike="noStrike" cap="none" spc="0" baseline="0">
                <a:solidFill>
                  <a:srgbClr val="585858"/>
                </a:solidFill>
                <a:uFillTx/>
                <a:latin typeface="Calibri"/>
                <a:ea typeface="Calibri"/>
                <a:cs typeface="Calibri"/>
                <a:sym typeface="Calibri"/>
              </a:defRPr>
            </a:lvl7pPr>
            <a:lvl8pPr marL="3748313" marR="0" indent="-408213" algn="l" defTabSz="914400" rtl="0" eaLnBrk="1" latinLnBrk="0" hangingPunct="1">
              <a:lnSpc>
                <a:spcPct val="115000"/>
              </a:lnSpc>
              <a:spcBef>
                <a:spcPts val="0"/>
              </a:spcBef>
              <a:spcAft>
                <a:spcPts val="0"/>
              </a:spcAft>
              <a:buClr>
                <a:srgbClr val="585858"/>
              </a:buClr>
              <a:buSzPts val="1800"/>
              <a:buFont typeface="Arial"/>
              <a:buChar char="○"/>
              <a:tabLst/>
              <a:defRPr sz="1800" b="0" i="0" u="none" strike="noStrike" cap="none" spc="0" baseline="0">
                <a:solidFill>
                  <a:srgbClr val="585858"/>
                </a:solidFill>
                <a:uFillTx/>
                <a:latin typeface="Calibri"/>
                <a:ea typeface="Calibri"/>
                <a:cs typeface="Calibri"/>
                <a:sym typeface="Calibri"/>
              </a:defRPr>
            </a:lvl8pPr>
            <a:lvl9pPr marL="4205513" marR="0" indent="-408213" algn="l" defTabSz="914400" rtl="0" eaLnBrk="1" latinLnBrk="0" hangingPunct="1">
              <a:lnSpc>
                <a:spcPct val="115000"/>
              </a:lnSpc>
              <a:spcBef>
                <a:spcPts val="0"/>
              </a:spcBef>
              <a:spcAft>
                <a:spcPts val="0"/>
              </a:spcAft>
              <a:buClr>
                <a:srgbClr val="585858"/>
              </a:buClr>
              <a:buSzPts val="1800"/>
              <a:buFont typeface="Arial"/>
              <a:buChar char="■"/>
              <a:tabLst/>
              <a:defRPr sz="1800" b="0" i="0" u="none" strike="noStrike" cap="none" spc="0" baseline="0">
                <a:solidFill>
                  <a:srgbClr val="585858"/>
                </a:solidFill>
                <a:uFillTx/>
                <a:latin typeface="Calibri"/>
                <a:ea typeface="Calibri"/>
                <a:cs typeface="Calibri"/>
                <a:sym typeface="Calibri"/>
              </a:defRPr>
            </a:lvl9pPr>
          </a:lstStyle>
          <a:p>
            <a:r>
              <a:rPr lang="fr-FR">
                <a:solidFill>
                  <a:schemeClr val="accent1"/>
                </a:solidFill>
              </a:rPr>
              <a:t> </a:t>
            </a:r>
          </a:p>
        </p:txBody>
      </p:sp>
      <p:sp>
        <p:nvSpPr>
          <p:cNvPr id="14" name="Rectangle">
            <a:extLst>
              <a:ext uri="{FF2B5EF4-FFF2-40B4-BE49-F238E27FC236}">
                <a16:creationId xmlns:a16="http://schemas.microsoft.com/office/drawing/2014/main" id="{1C50A07C-264E-5842-9E33-B82CDC0362A5}"/>
              </a:ext>
            </a:extLst>
          </p:cNvPr>
          <p:cNvSpPr/>
          <p:nvPr userDrawn="1"/>
        </p:nvSpPr>
        <p:spPr>
          <a:xfrm>
            <a:off x="-1" y="4516231"/>
            <a:ext cx="3099243" cy="2359319"/>
          </a:xfrm>
          <a:prstGeom prst="rect">
            <a:avLst/>
          </a:prstGeom>
          <a:solidFill>
            <a:schemeClr val="accent1"/>
          </a:solidFill>
          <a:ln w="12700" cap="flat">
            <a:noFill/>
            <a:miter lim="400000"/>
          </a:ln>
          <a:effectLst/>
        </p:spPr>
        <p:txBody>
          <a:bodyPr wrap="square" lIns="45719" tIns="45719" rIns="45719" bIns="45719" numCol="1" anchor="b">
            <a:noAutofit/>
          </a:bodyPr>
          <a:lstStyle/>
          <a:p>
            <a:pPr>
              <a:defRPr>
                <a:solidFill>
                  <a:srgbClr val="FFFFFF"/>
                </a:solidFill>
              </a:defRPr>
            </a:pPr>
            <a:endParaRPr/>
          </a:p>
        </p:txBody>
      </p:sp>
      <p:sp>
        <p:nvSpPr>
          <p:cNvPr id="15" name="Rectangle">
            <a:extLst>
              <a:ext uri="{FF2B5EF4-FFF2-40B4-BE49-F238E27FC236}">
                <a16:creationId xmlns:a16="http://schemas.microsoft.com/office/drawing/2014/main" id="{427DC0BA-9B1E-5F4D-9FB0-F2E93FD3271A}"/>
              </a:ext>
            </a:extLst>
          </p:cNvPr>
          <p:cNvSpPr/>
          <p:nvPr userDrawn="1"/>
        </p:nvSpPr>
        <p:spPr>
          <a:xfrm>
            <a:off x="515938" y="1224068"/>
            <a:ext cx="11088687" cy="4797320"/>
          </a:xfrm>
          <a:prstGeom prst="rect">
            <a:avLst/>
          </a:prstGeom>
          <a:solidFill>
            <a:srgbClr val="FFFFFF"/>
          </a:solidFill>
          <a:ln w="152400" cap="flat">
            <a:noFill/>
            <a:prstDash val="solid"/>
            <a:miter lim="800000"/>
          </a:ln>
          <a:effectLst/>
        </p:spPr>
        <p:txBody>
          <a:bodyPr wrap="square" lIns="45719" tIns="45719" rIns="45719" bIns="45719" numCol="1" anchor="b">
            <a:noAutofit/>
          </a:bodyPr>
          <a:lstStyle/>
          <a:p>
            <a:pPr>
              <a:lnSpc>
                <a:spcPct val="115000"/>
              </a:lnSpc>
              <a:defRPr sz="1200">
                <a:solidFill>
                  <a:schemeClr val="accent1"/>
                </a:solidFill>
              </a:defRPr>
            </a:pPr>
            <a:endParaRPr/>
          </a:p>
        </p:txBody>
      </p:sp>
      <p:sp>
        <p:nvSpPr>
          <p:cNvPr id="18" name="Sous-titre 2">
            <a:extLst>
              <a:ext uri="{FF2B5EF4-FFF2-40B4-BE49-F238E27FC236}">
                <a16:creationId xmlns:a16="http://schemas.microsoft.com/office/drawing/2014/main" id="{9077947A-2FB9-3744-A11C-11726B1DFD98}"/>
              </a:ext>
            </a:extLst>
          </p:cNvPr>
          <p:cNvSpPr txBox="1">
            <a:spLocks/>
          </p:cNvSpPr>
          <p:nvPr userDrawn="1"/>
        </p:nvSpPr>
        <p:spPr>
          <a:xfrm>
            <a:off x="2949503" y="1224068"/>
            <a:ext cx="3139715" cy="4633393"/>
          </a:xfrm>
          <a:prstGeom prst="rect">
            <a:avLst/>
          </a:prstGeom>
        </p:spPr>
        <p:txBody>
          <a:bodyPr vert="horz" lIns="360000" tIns="360000" rIns="360000" bIns="360000" rtlCol="0">
            <a:normAutofit/>
          </a:bodyPr>
          <a:lstStyle>
            <a:lvl1pPr marL="0" indent="0" algn="l" defTabSz="914400" rtl="0" eaLnBrk="1" latinLnBrk="0" hangingPunct="1">
              <a:lnSpc>
                <a:spcPct val="90000"/>
              </a:lnSpc>
              <a:spcBef>
                <a:spcPts val="1000"/>
              </a:spcBef>
              <a:buClr>
                <a:schemeClr val="bg2"/>
              </a:buClr>
              <a:buSzPct val="80000"/>
              <a:buFont typeface="+mj-lt"/>
              <a:buNone/>
              <a:defRPr sz="2600" kern="1200">
                <a:solidFill>
                  <a:schemeClr val="tx1"/>
                </a:solidFill>
                <a:latin typeface="+mj-lt"/>
                <a:ea typeface="+mn-ea"/>
                <a:cs typeface="Calibri" panose="020F0502020204030204" pitchFamily="34" charset="0"/>
              </a:defRPr>
            </a:lvl1pPr>
            <a:lvl2pPr marL="457200" indent="0" algn="ctr" defTabSz="914400" rtl="0" eaLnBrk="1" latinLnBrk="0" hangingPunct="1">
              <a:lnSpc>
                <a:spcPct val="90000"/>
              </a:lnSpc>
              <a:spcBef>
                <a:spcPts val="500"/>
              </a:spcBef>
              <a:buClr>
                <a:schemeClr val="bg2"/>
              </a:buClr>
              <a:buSzPct val="80000"/>
              <a:buFont typeface="Wingdings" pitchFamily="2" charset="2"/>
              <a:buNone/>
              <a:defRPr sz="2000" kern="1200">
                <a:solidFill>
                  <a:schemeClr val="tx1"/>
                </a:solidFill>
                <a:latin typeface="+mj-lt"/>
                <a:ea typeface="+mn-ea"/>
                <a:cs typeface="Calibri" panose="020F0502020204030204" pitchFamily="34" charset="0"/>
              </a:defRPr>
            </a:lvl2pPr>
            <a:lvl3pPr marL="914400" indent="0" algn="ctr" defTabSz="914400" rtl="0" eaLnBrk="1" latinLnBrk="0" hangingPunct="1">
              <a:lnSpc>
                <a:spcPct val="90000"/>
              </a:lnSpc>
              <a:spcBef>
                <a:spcPts val="500"/>
              </a:spcBef>
              <a:buClr>
                <a:schemeClr val="bg2"/>
              </a:buClr>
              <a:buSzPct val="80000"/>
              <a:buFont typeface="Wingdings" pitchFamily="2" charset="2"/>
              <a:buNone/>
              <a:defRPr sz="1800" kern="1200">
                <a:solidFill>
                  <a:schemeClr val="tx1"/>
                </a:solidFill>
                <a:latin typeface="+mj-lt"/>
                <a:ea typeface="+mn-ea"/>
                <a:cs typeface="Calibri" panose="020F0502020204030204" pitchFamily="34" charset="0"/>
              </a:defRPr>
            </a:lvl3pPr>
            <a:lvl4pPr marL="1371600" indent="0" algn="ctr" defTabSz="914400" rtl="0" eaLnBrk="1" latinLnBrk="0" hangingPunct="1">
              <a:lnSpc>
                <a:spcPct val="90000"/>
              </a:lnSpc>
              <a:spcBef>
                <a:spcPts val="500"/>
              </a:spcBef>
              <a:buClr>
                <a:schemeClr val="bg2"/>
              </a:buClr>
              <a:buSzPct val="80000"/>
              <a:buFont typeface="Wingdings" pitchFamily="2" charset="2"/>
              <a:buNone/>
              <a:defRPr sz="1600" kern="1200">
                <a:solidFill>
                  <a:schemeClr val="tx1"/>
                </a:solidFill>
                <a:latin typeface="+mj-lt"/>
                <a:ea typeface="+mn-ea"/>
                <a:cs typeface="Calibri" panose="020F0502020204030204" pitchFamily="34" charset="0"/>
              </a:defRPr>
            </a:lvl4pPr>
            <a:lvl5pPr marL="1828800" indent="0" algn="ctr" defTabSz="914400" rtl="0" eaLnBrk="1" latinLnBrk="0" hangingPunct="1">
              <a:lnSpc>
                <a:spcPct val="90000"/>
              </a:lnSpc>
              <a:spcBef>
                <a:spcPts val="500"/>
              </a:spcBef>
              <a:buClr>
                <a:schemeClr val="bg2"/>
              </a:buClr>
              <a:buSzPct val="80000"/>
              <a:buFont typeface="Wingdings" pitchFamily="2" charset="2"/>
              <a:buNone/>
              <a:defRPr sz="1600" kern="1200">
                <a:solidFill>
                  <a:schemeClr val="tx1"/>
                </a:solidFill>
                <a:latin typeface="+mj-lt"/>
                <a:ea typeface="+mn-ea"/>
                <a:cs typeface="Calibri" panose="020F050202020403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fr-FR">
              <a:solidFill>
                <a:schemeClr val="bg1"/>
              </a:solidFill>
            </a:endParaRPr>
          </a:p>
        </p:txBody>
      </p:sp>
      <p:sp>
        <p:nvSpPr>
          <p:cNvPr id="2" name="Titre 1">
            <a:extLst>
              <a:ext uri="{FF2B5EF4-FFF2-40B4-BE49-F238E27FC236}">
                <a16:creationId xmlns:a16="http://schemas.microsoft.com/office/drawing/2014/main" id="{3C09227D-8902-DC49-84F0-83B2B0C5C1FE}"/>
              </a:ext>
            </a:extLst>
          </p:cNvPr>
          <p:cNvSpPr>
            <a:spLocks noGrp="1"/>
          </p:cNvSpPr>
          <p:nvPr>
            <p:ph type="title"/>
          </p:nvPr>
        </p:nvSpPr>
        <p:spPr/>
        <p:txBody>
          <a:bodyPr/>
          <a:lstStyle/>
          <a:p>
            <a:r>
              <a:rPr lang="fr-FR"/>
              <a:t>Modifiez le style du titre</a:t>
            </a:r>
          </a:p>
        </p:txBody>
      </p:sp>
      <p:grpSp>
        <p:nvGrpSpPr>
          <p:cNvPr id="19" name="Graphique 58">
            <a:extLst>
              <a:ext uri="{FF2B5EF4-FFF2-40B4-BE49-F238E27FC236}">
                <a16:creationId xmlns:a16="http://schemas.microsoft.com/office/drawing/2014/main" id="{348E49D6-87C4-7A4E-81ED-C6D1F85DFD46}"/>
              </a:ext>
            </a:extLst>
          </p:cNvPr>
          <p:cNvGrpSpPr>
            <a:grpSpLocks noChangeAspect="1"/>
          </p:cNvGrpSpPr>
          <p:nvPr userDrawn="1"/>
        </p:nvGrpSpPr>
        <p:grpSpPr>
          <a:xfrm>
            <a:off x="509650" y="6182359"/>
            <a:ext cx="504353" cy="504000"/>
            <a:chOff x="4121872" y="1453782"/>
            <a:chExt cx="3950536" cy="3949621"/>
          </a:xfrm>
          <a:solidFill>
            <a:schemeClr val="bg1"/>
          </a:solidFill>
        </p:grpSpPr>
        <p:sp>
          <p:nvSpPr>
            <p:cNvPr id="21" name="Forme libre 20">
              <a:extLst>
                <a:ext uri="{FF2B5EF4-FFF2-40B4-BE49-F238E27FC236}">
                  <a16:creationId xmlns:a16="http://schemas.microsoft.com/office/drawing/2014/main" id="{BB09BD3B-282F-8D4A-AFE6-DC3C550ADF49}"/>
                </a:ext>
              </a:extLst>
            </p:cNvPr>
            <p:cNvSpPr/>
            <p:nvPr/>
          </p:nvSpPr>
          <p:spPr>
            <a:xfrm>
              <a:off x="6687537" y="3143521"/>
              <a:ext cx="504530" cy="203214"/>
            </a:xfrm>
            <a:custGeom>
              <a:avLst/>
              <a:gdLst>
                <a:gd name="connsiteX0" fmla="*/ 249780 w 504530"/>
                <a:gd name="connsiteY0" fmla="*/ 0 h 203214"/>
                <a:gd name="connsiteX1" fmla="*/ 0 w 504530"/>
                <a:gd name="connsiteY1" fmla="*/ 203215 h 203214"/>
                <a:gd name="connsiteX2" fmla="*/ 504530 w 504530"/>
                <a:gd name="connsiteY2" fmla="*/ 203215 h 203214"/>
                <a:gd name="connsiteX3" fmla="*/ 249780 w 504530"/>
                <a:gd name="connsiteY3" fmla="*/ 0 h 203214"/>
              </a:gdLst>
              <a:ahLst/>
              <a:cxnLst>
                <a:cxn ang="0">
                  <a:pos x="connsiteX0" y="connsiteY0"/>
                </a:cxn>
                <a:cxn ang="0">
                  <a:pos x="connsiteX1" y="connsiteY1"/>
                </a:cxn>
                <a:cxn ang="0">
                  <a:pos x="connsiteX2" y="connsiteY2"/>
                </a:cxn>
                <a:cxn ang="0">
                  <a:pos x="connsiteX3" y="connsiteY3"/>
                </a:cxn>
              </a:cxnLst>
              <a:rect l="l" t="t" r="r" b="b"/>
              <a:pathLst>
                <a:path w="504530" h="203214">
                  <a:moveTo>
                    <a:pt x="249780" y="0"/>
                  </a:moveTo>
                  <a:cubicBezTo>
                    <a:pt x="126275" y="0"/>
                    <a:pt x="19878" y="92770"/>
                    <a:pt x="0" y="203215"/>
                  </a:cubicBezTo>
                  <a:lnTo>
                    <a:pt x="504530" y="203215"/>
                  </a:lnTo>
                  <a:cubicBezTo>
                    <a:pt x="486607" y="86580"/>
                    <a:pt x="373204" y="0"/>
                    <a:pt x="249780" y="0"/>
                  </a:cubicBezTo>
                  <a:close/>
                </a:path>
              </a:pathLst>
            </a:custGeom>
            <a:grpFill/>
            <a:ln w="8132" cap="flat">
              <a:noFill/>
              <a:prstDash val="solid"/>
              <a:miter/>
            </a:ln>
          </p:spPr>
          <p:txBody>
            <a:bodyPr rtlCol="0" anchor="ctr"/>
            <a:lstStyle/>
            <a:p>
              <a:endParaRPr lang="fr-FR"/>
            </a:p>
          </p:txBody>
        </p:sp>
        <p:sp>
          <p:nvSpPr>
            <p:cNvPr id="22" name="Forme libre 21">
              <a:extLst>
                <a:ext uri="{FF2B5EF4-FFF2-40B4-BE49-F238E27FC236}">
                  <a16:creationId xmlns:a16="http://schemas.microsoft.com/office/drawing/2014/main" id="{14CEDBCA-41C4-9D4D-B629-0513CF10CCF4}"/>
                </a:ext>
              </a:extLst>
            </p:cNvPr>
            <p:cNvSpPr/>
            <p:nvPr/>
          </p:nvSpPr>
          <p:spPr>
            <a:xfrm>
              <a:off x="5106655" y="2913184"/>
              <a:ext cx="466321" cy="433552"/>
            </a:xfrm>
            <a:custGeom>
              <a:avLst/>
              <a:gdLst>
                <a:gd name="connsiteX0" fmla="*/ 249617 w 466321"/>
                <a:gd name="connsiteY0" fmla="*/ 0 h 433552"/>
                <a:gd name="connsiteX1" fmla="*/ 0 w 466321"/>
                <a:gd name="connsiteY1" fmla="*/ 0 h 433552"/>
                <a:gd name="connsiteX2" fmla="*/ 0 w 466321"/>
                <a:gd name="connsiteY2" fmla="*/ 433553 h 433552"/>
                <a:gd name="connsiteX3" fmla="*/ 249617 w 466321"/>
                <a:gd name="connsiteY3" fmla="*/ 433553 h 433552"/>
                <a:gd name="connsiteX4" fmla="*/ 466322 w 466321"/>
                <a:gd name="connsiteY4" fmla="*/ 216573 h 433552"/>
                <a:gd name="connsiteX5" fmla="*/ 249617 w 466321"/>
                <a:gd name="connsiteY5" fmla="*/ 0 h 433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6321" h="433552">
                  <a:moveTo>
                    <a:pt x="249617" y="0"/>
                  </a:moveTo>
                  <a:lnTo>
                    <a:pt x="0" y="0"/>
                  </a:lnTo>
                  <a:lnTo>
                    <a:pt x="0" y="433553"/>
                  </a:lnTo>
                  <a:lnTo>
                    <a:pt x="249617" y="433553"/>
                  </a:lnTo>
                  <a:cubicBezTo>
                    <a:pt x="369457" y="433553"/>
                    <a:pt x="466322" y="336384"/>
                    <a:pt x="466322" y="216573"/>
                  </a:cubicBezTo>
                  <a:cubicBezTo>
                    <a:pt x="466322" y="97005"/>
                    <a:pt x="369457" y="0"/>
                    <a:pt x="249617" y="0"/>
                  </a:cubicBezTo>
                  <a:close/>
                </a:path>
              </a:pathLst>
            </a:custGeom>
            <a:grpFill/>
            <a:ln w="8132" cap="flat">
              <a:noFill/>
              <a:prstDash val="solid"/>
              <a:miter/>
            </a:ln>
          </p:spPr>
          <p:txBody>
            <a:bodyPr rtlCol="0" anchor="ctr"/>
            <a:lstStyle/>
            <a:p>
              <a:endParaRPr lang="fr-FR"/>
            </a:p>
          </p:txBody>
        </p:sp>
        <p:sp>
          <p:nvSpPr>
            <p:cNvPr id="23" name="Forme libre 22">
              <a:extLst>
                <a:ext uri="{FF2B5EF4-FFF2-40B4-BE49-F238E27FC236}">
                  <a16:creationId xmlns:a16="http://schemas.microsoft.com/office/drawing/2014/main" id="{20FF3A6F-3E7F-6247-9EF3-5E0C209F0B36}"/>
                </a:ext>
              </a:extLst>
            </p:cNvPr>
            <p:cNvSpPr/>
            <p:nvPr/>
          </p:nvSpPr>
          <p:spPr>
            <a:xfrm>
              <a:off x="4121872" y="1453782"/>
              <a:ext cx="3950536" cy="3949621"/>
            </a:xfrm>
            <a:custGeom>
              <a:avLst/>
              <a:gdLst>
                <a:gd name="connsiteX0" fmla="*/ 1975268 w 3950536"/>
                <a:gd name="connsiteY0" fmla="*/ 0 h 3949621"/>
                <a:gd name="connsiteX1" fmla="*/ 0 w 3950536"/>
                <a:gd name="connsiteY1" fmla="*/ 1974811 h 3949621"/>
                <a:gd name="connsiteX2" fmla="*/ 1975268 w 3950536"/>
                <a:gd name="connsiteY2" fmla="*/ 3949621 h 3949621"/>
                <a:gd name="connsiteX3" fmla="*/ 3950536 w 3950536"/>
                <a:gd name="connsiteY3" fmla="*/ 1974811 h 3949621"/>
                <a:gd name="connsiteX4" fmla="*/ 1975268 w 3950536"/>
                <a:gd name="connsiteY4" fmla="*/ 0 h 3949621"/>
                <a:gd name="connsiteX5" fmla="*/ 2820578 w 3950536"/>
                <a:gd name="connsiteY5" fmla="*/ 2330091 h 3949621"/>
                <a:gd name="connsiteX6" fmla="*/ 3134148 w 3950536"/>
                <a:gd name="connsiteY6" fmla="*/ 2330091 h 3949621"/>
                <a:gd name="connsiteX7" fmla="*/ 3218060 w 3950536"/>
                <a:gd name="connsiteY7" fmla="*/ 2414798 h 3949621"/>
                <a:gd name="connsiteX8" fmla="*/ 3131622 w 3950536"/>
                <a:gd name="connsiteY8" fmla="*/ 2499423 h 3949621"/>
                <a:gd name="connsiteX9" fmla="*/ 2818786 w 3950536"/>
                <a:gd name="connsiteY9" fmla="*/ 2499423 h 3949621"/>
                <a:gd name="connsiteX10" fmla="*/ 2386111 w 3950536"/>
                <a:gd name="connsiteY10" fmla="*/ 2060006 h 3949621"/>
                <a:gd name="connsiteX11" fmla="*/ 2065942 w 3950536"/>
                <a:gd name="connsiteY11" fmla="*/ 2060006 h 3949621"/>
                <a:gd name="connsiteX12" fmla="*/ 2065942 w 3950536"/>
                <a:gd name="connsiteY12" fmla="*/ 2252389 h 3949621"/>
                <a:gd name="connsiteX13" fmla="*/ 2138367 w 3950536"/>
                <a:gd name="connsiteY13" fmla="*/ 2330091 h 3949621"/>
                <a:gd name="connsiteX14" fmla="*/ 2188388 w 3950536"/>
                <a:gd name="connsiteY14" fmla="*/ 2330091 h 3949621"/>
                <a:gd name="connsiteX15" fmla="*/ 2272626 w 3950536"/>
                <a:gd name="connsiteY15" fmla="*/ 2414798 h 3949621"/>
                <a:gd name="connsiteX16" fmla="*/ 2188388 w 3950536"/>
                <a:gd name="connsiteY16" fmla="*/ 2499423 h 3949621"/>
                <a:gd name="connsiteX17" fmla="*/ 2138367 w 3950536"/>
                <a:gd name="connsiteY17" fmla="*/ 2499423 h 3949621"/>
                <a:gd name="connsiteX18" fmla="*/ 1895348 w 3950536"/>
                <a:gd name="connsiteY18" fmla="*/ 2256217 h 3949621"/>
                <a:gd name="connsiteX19" fmla="*/ 1895348 w 3950536"/>
                <a:gd name="connsiteY19" fmla="*/ 2060088 h 3949621"/>
                <a:gd name="connsiteX20" fmla="*/ 1502429 w 3950536"/>
                <a:gd name="connsiteY20" fmla="*/ 2060088 h 3949621"/>
                <a:gd name="connsiteX21" fmla="*/ 1725162 w 3950536"/>
                <a:gd name="connsiteY21" fmla="*/ 2368291 h 3949621"/>
                <a:gd name="connsiteX22" fmla="*/ 1706425 w 3950536"/>
                <a:gd name="connsiteY22" fmla="*/ 2484925 h 3949621"/>
                <a:gd name="connsiteX23" fmla="*/ 1657707 w 3950536"/>
                <a:gd name="connsiteY23" fmla="*/ 2500808 h 3949621"/>
                <a:gd name="connsiteX24" fmla="*/ 1589681 w 3950536"/>
                <a:gd name="connsiteY24" fmla="*/ 2466192 h 3949621"/>
                <a:gd name="connsiteX25" fmla="*/ 1296071 w 3950536"/>
                <a:gd name="connsiteY25" fmla="*/ 2060088 h 3949621"/>
                <a:gd name="connsiteX26" fmla="*/ 983479 w 3950536"/>
                <a:gd name="connsiteY26" fmla="*/ 2060088 h 3949621"/>
                <a:gd name="connsiteX27" fmla="*/ 983479 w 3950536"/>
                <a:gd name="connsiteY27" fmla="*/ 2417323 h 3949621"/>
                <a:gd name="connsiteX28" fmla="*/ 899893 w 3950536"/>
                <a:gd name="connsiteY28" fmla="*/ 2500808 h 3949621"/>
                <a:gd name="connsiteX29" fmla="*/ 816307 w 3950536"/>
                <a:gd name="connsiteY29" fmla="*/ 2417323 h 3949621"/>
                <a:gd name="connsiteX30" fmla="*/ 816307 w 3950536"/>
                <a:gd name="connsiteY30" fmla="*/ 1375917 h 3949621"/>
                <a:gd name="connsiteX31" fmla="*/ 899893 w 3950536"/>
                <a:gd name="connsiteY31" fmla="*/ 1292187 h 3949621"/>
                <a:gd name="connsiteX32" fmla="*/ 1233667 w 3950536"/>
                <a:gd name="connsiteY32" fmla="*/ 1292187 h 3949621"/>
                <a:gd name="connsiteX33" fmla="*/ 1617951 w 3950536"/>
                <a:gd name="connsiteY33" fmla="*/ 1676382 h 3949621"/>
                <a:gd name="connsiteX34" fmla="*/ 1542430 w 3950536"/>
                <a:gd name="connsiteY34" fmla="*/ 1892792 h 3949621"/>
                <a:gd name="connsiteX35" fmla="*/ 1895511 w 3950536"/>
                <a:gd name="connsiteY35" fmla="*/ 1892955 h 3949621"/>
                <a:gd name="connsiteX36" fmla="*/ 1895511 w 3950536"/>
                <a:gd name="connsiteY36" fmla="*/ 1604707 h 3949621"/>
                <a:gd name="connsiteX37" fmla="*/ 1980727 w 3950536"/>
                <a:gd name="connsiteY37" fmla="*/ 1521140 h 3949621"/>
                <a:gd name="connsiteX38" fmla="*/ 2066023 w 3950536"/>
                <a:gd name="connsiteY38" fmla="*/ 1604707 h 3949621"/>
                <a:gd name="connsiteX39" fmla="*/ 2066023 w 3950536"/>
                <a:gd name="connsiteY39" fmla="*/ 1892873 h 3949621"/>
                <a:gd name="connsiteX40" fmla="*/ 2389043 w 3950536"/>
                <a:gd name="connsiteY40" fmla="*/ 1892873 h 3949621"/>
                <a:gd name="connsiteX41" fmla="*/ 2816016 w 3950536"/>
                <a:gd name="connsiteY41" fmla="*/ 1521466 h 3949621"/>
                <a:gd name="connsiteX42" fmla="*/ 3241604 w 3950536"/>
                <a:gd name="connsiteY42" fmla="*/ 1964141 h 3949621"/>
                <a:gd name="connsiteX43" fmla="*/ 3151582 w 3950536"/>
                <a:gd name="connsiteY43" fmla="*/ 2060006 h 3949621"/>
                <a:gd name="connsiteX44" fmla="*/ 2560289 w 3950536"/>
                <a:gd name="connsiteY44" fmla="*/ 2060006 h 3949621"/>
                <a:gd name="connsiteX45" fmla="*/ 2820578 w 3950536"/>
                <a:gd name="connsiteY45" fmla="*/ 2330091 h 3949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950536" h="3949621">
                  <a:moveTo>
                    <a:pt x="1975268" y="0"/>
                  </a:moveTo>
                  <a:cubicBezTo>
                    <a:pt x="884333" y="0"/>
                    <a:pt x="0" y="884128"/>
                    <a:pt x="0" y="1974811"/>
                  </a:cubicBezTo>
                  <a:cubicBezTo>
                    <a:pt x="0" y="3065493"/>
                    <a:pt x="884333" y="3949621"/>
                    <a:pt x="1975268" y="3949621"/>
                  </a:cubicBezTo>
                  <a:cubicBezTo>
                    <a:pt x="3066204" y="3949621"/>
                    <a:pt x="3950536" y="3065493"/>
                    <a:pt x="3950536" y="1974811"/>
                  </a:cubicBezTo>
                  <a:cubicBezTo>
                    <a:pt x="3950536" y="884128"/>
                    <a:pt x="3066204" y="0"/>
                    <a:pt x="1975268" y="0"/>
                  </a:cubicBezTo>
                  <a:close/>
                  <a:moveTo>
                    <a:pt x="2820578" y="2330091"/>
                  </a:moveTo>
                  <a:lnTo>
                    <a:pt x="3134148" y="2330091"/>
                  </a:lnTo>
                  <a:cubicBezTo>
                    <a:pt x="3180747" y="2330091"/>
                    <a:pt x="3218060" y="2368291"/>
                    <a:pt x="3218060" y="2414798"/>
                  </a:cubicBezTo>
                  <a:cubicBezTo>
                    <a:pt x="3218060" y="2461142"/>
                    <a:pt x="3178140" y="2499423"/>
                    <a:pt x="3131622" y="2499423"/>
                  </a:cubicBezTo>
                  <a:lnTo>
                    <a:pt x="2818786" y="2499423"/>
                  </a:lnTo>
                  <a:cubicBezTo>
                    <a:pt x="2582040" y="2499423"/>
                    <a:pt x="2386111" y="2309159"/>
                    <a:pt x="2386111" y="2060006"/>
                  </a:cubicBezTo>
                  <a:lnTo>
                    <a:pt x="2065942" y="2060006"/>
                  </a:lnTo>
                  <a:lnTo>
                    <a:pt x="2065942" y="2252389"/>
                  </a:lnTo>
                  <a:cubicBezTo>
                    <a:pt x="2065942" y="2296046"/>
                    <a:pt x="2098040" y="2330091"/>
                    <a:pt x="2138367" y="2330091"/>
                  </a:cubicBezTo>
                  <a:lnTo>
                    <a:pt x="2188388" y="2330091"/>
                  </a:lnTo>
                  <a:cubicBezTo>
                    <a:pt x="2235151" y="2330091"/>
                    <a:pt x="2272626" y="2368372"/>
                    <a:pt x="2272626" y="2414798"/>
                  </a:cubicBezTo>
                  <a:cubicBezTo>
                    <a:pt x="2272626" y="2461387"/>
                    <a:pt x="2235151" y="2499423"/>
                    <a:pt x="2188388" y="2499423"/>
                  </a:cubicBezTo>
                  <a:lnTo>
                    <a:pt x="2138367" y="2499423"/>
                  </a:lnTo>
                  <a:cubicBezTo>
                    <a:pt x="2000442" y="2499423"/>
                    <a:pt x="1895348" y="2400707"/>
                    <a:pt x="1895348" y="2256217"/>
                  </a:cubicBezTo>
                  <a:cubicBezTo>
                    <a:pt x="1895348" y="2256217"/>
                    <a:pt x="1895023" y="2081020"/>
                    <a:pt x="1895348" y="2060088"/>
                  </a:cubicBezTo>
                  <a:lnTo>
                    <a:pt x="1502429" y="2060088"/>
                  </a:lnTo>
                  <a:lnTo>
                    <a:pt x="1725162" y="2368291"/>
                  </a:lnTo>
                  <a:cubicBezTo>
                    <a:pt x="1752210" y="2405594"/>
                    <a:pt x="1743818" y="2457885"/>
                    <a:pt x="1706425" y="2484925"/>
                  </a:cubicBezTo>
                  <a:cubicBezTo>
                    <a:pt x="1691679" y="2495595"/>
                    <a:pt x="1674734" y="2500808"/>
                    <a:pt x="1657707" y="2500808"/>
                  </a:cubicBezTo>
                  <a:cubicBezTo>
                    <a:pt x="1631637" y="2500808"/>
                    <a:pt x="1606138" y="2488754"/>
                    <a:pt x="1589681" y="2466192"/>
                  </a:cubicBezTo>
                  <a:lnTo>
                    <a:pt x="1296071" y="2060088"/>
                  </a:lnTo>
                  <a:lnTo>
                    <a:pt x="983479" y="2060088"/>
                  </a:lnTo>
                  <a:lnTo>
                    <a:pt x="983479" y="2417323"/>
                  </a:lnTo>
                  <a:cubicBezTo>
                    <a:pt x="983479" y="2463586"/>
                    <a:pt x="946086" y="2500808"/>
                    <a:pt x="899893" y="2500808"/>
                  </a:cubicBezTo>
                  <a:cubicBezTo>
                    <a:pt x="853620" y="2500808"/>
                    <a:pt x="816307" y="2463586"/>
                    <a:pt x="816307" y="2417323"/>
                  </a:cubicBezTo>
                  <a:lnTo>
                    <a:pt x="816307" y="1375917"/>
                  </a:lnTo>
                  <a:cubicBezTo>
                    <a:pt x="816307" y="1329165"/>
                    <a:pt x="853945" y="1292187"/>
                    <a:pt x="899893" y="1292187"/>
                  </a:cubicBezTo>
                  <a:lnTo>
                    <a:pt x="1233667" y="1292187"/>
                  </a:lnTo>
                  <a:cubicBezTo>
                    <a:pt x="1445972" y="1292187"/>
                    <a:pt x="1617951" y="1464289"/>
                    <a:pt x="1617951" y="1676382"/>
                  </a:cubicBezTo>
                  <a:cubicBezTo>
                    <a:pt x="1617951" y="1756609"/>
                    <a:pt x="1589274" y="1837977"/>
                    <a:pt x="1542430" y="1892792"/>
                  </a:cubicBezTo>
                  <a:lnTo>
                    <a:pt x="1895511" y="1892955"/>
                  </a:lnTo>
                  <a:lnTo>
                    <a:pt x="1895511" y="1604707"/>
                  </a:lnTo>
                  <a:cubicBezTo>
                    <a:pt x="1895511" y="1558607"/>
                    <a:pt x="1934290" y="1521140"/>
                    <a:pt x="1980727" y="1521140"/>
                  </a:cubicBezTo>
                  <a:cubicBezTo>
                    <a:pt x="2026675" y="1521140"/>
                    <a:pt x="2066023" y="1558607"/>
                    <a:pt x="2066023" y="1604707"/>
                  </a:cubicBezTo>
                  <a:lnTo>
                    <a:pt x="2066023" y="1892873"/>
                  </a:lnTo>
                  <a:lnTo>
                    <a:pt x="2389043" y="1892873"/>
                  </a:lnTo>
                  <a:cubicBezTo>
                    <a:pt x="2415928" y="1684282"/>
                    <a:pt x="2599882" y="1521466"/>
                    <a:pt x="2816016" y="1521466"/>
                  </a:cubicBezTo>
                  <a:cubicBezTo>
                    <a:pt x="3050725" y="1521466"/>
                    <a:pt x="3243885" y="1706925"/>
                    <a:pt x="3241604" y="1964141"/>
                  </a:cubicBezTo>
                  <a:cubicBezTo>
                    <a:pt x="3241604" y="2014313"/>
                    <a:pt x="3200544" y="2060006"/>
                    <a:pt x="3151582" y="2060006"/>
                  </a:cubicBezTo>
                  <a:lnTo>
                    <a:pt x="2560289" y="2060006"/>
                  </a:lnTo>
                  <a:cubicBezTo>
                    <a:pt x="2560126" y="2217773"/>
                    <a:pt x="2675240" y="2330091"/>
                    <a:pt x="2820578" y="2330091"/>
                  </a:cubicBezTo>
                  <a:close/>
                </a:path>
              </a:pathLst>
            </a:custGeom>
            <a:grpFill/>
            <a:ln w="8132" cap="flat">
              <a:noFill/>
              <a:prstDash val="solid"/>
              <a:miter/>
            </a:ln>
          </p:spPr>
          <p:txBody>
            <a:bodyPr rtlCol="0" anchor="ctr"/>
            <a:lstStyle/>
            <a:p>
              <a:endParaRPr lang="fr-FR"/>
            </a:p>
          </p:txBody>
        </p:sp>
      </p:grpSp>
      <p:sp>
        <p:nvSpPr>
          <p:cNvPr id="24" name="Espace réservé du numéro de diapositive 5">
            <a:extLst>
              <a:ext uri="{FF2B5EF4-FFF2-40B4-BE49-F238E27FC236}">
                <a16:creationId xmlns:a16="http://schemas.microsoft.com/office/drawing/2014/main" id="{1FEE58AD-99A7-984C-B7CD-9B3D6C52FCEC}"/>
              </a:ext>
            </a:extLst>
          </p:cNvPr>
          <p:cNvSpPr>
            <a:spLocks noGrp="1"/>
          </p:cNvSpPr>
          <p:nvPr>
            <p:ph type="sldNum" sz="quarter" idx="4"/>
          </p:nvPr>
        </p:nvSpPr>
        <p:spPr>
          <a:xfrm>
            <a:off x="11430173" y="6228939"/>
            <a:ext cx="504353" cy="365125"/>
          </a:xfrm>
          <a:prstGeom prst="rect">
            <a:avLst/>
          </a:prstGeom>
        </p:spPr>
        <p:txBody>
          <a:bodyPr vert="horz" lIns="91440" tIns="45720" rIns="91440" bIns="45720" rtlCol="0" anchor="ctr"/>
          <a:lstStyle>
            <a:lvl1pPr algn="r">
              <a:defRPr sz="1200">
                <a:solidFill>
                  <a:schemeClr val="bg1"/>
                </a:solidFill>
              </a:defRPr>
            </a:lvl1pPr>
          </a:lstStyle>
          <a:p>
            <a:fld id="{61139BF3-3941-8049-A533-F67F3CE77123}" type="slidenum">
              <a:rPr lang="fr-FR" smtClean="0"/>
              <a:pPr/>
              <a:t>‹N°›</a:t>
            </a:fld>
            <a:endParaRPr lang="fr-FR"/>
          </a:p>
        </p:txBody>
      </p:sp>
      <p:sp>
        <p:nvSpPr>
          <p:cNvPr id="17" name="Espace réservé du texte 5">
            <a:extLst>
              <a:ext uri="{FF2B5EF4-FFF2-40B4-BE49-F238E27FC236}">
                <a16:creationId xmlns:a16="http://schemas.microsoft.com/office/drawing/2014/main" id="{AC5087FA-A8E8-7F4C-89BF-71391A6BD09B}"/>
              </a:ext>
            </a:extLst>
          </p:cNvPr>
          <p:cNvSpPr>
            <a:spLocks noGrp="1"/>
          </p:cNvSpPr>
          <p:nvPr>
            <p:ph type="body" sz="quarter" idx="11"/>
          </p:nvPr>
        </p:nvSpPr>
        <p:spPr>
          <a:xfrm>
            <a:off x="523285" y="1449977"/>
            <a:ext cx="11081340" cy="4571411"/>
          </a:xfrm>
        </p:spPr>
        <p:txBody>
          <a:bodyPr>
            <a:normAutofit/>
          </a:bodyPr>
          <a:lstStyle>
            <a:lvl1pPr marL="0" indent="0">
              <a:buNone/>
              <a:defRPr sz="1600"/>
            </a:lvl1pPr>
          </a:lstStyle>
          <a:p>
            <a:pPr lvl="0"/>
            <a:r>
              <a:rPr lang="fr-FR"/>
              <a:t>Cliquez pour modifier les styles du texte du masque</a:t>
            </a:r>
          </a:p>
        </p:txBody>
      </p:sp>
      <p:sp>
        <p:nvSpPr>
          <p:cNvPr id="16" name="Espace réservé du pied de page 4">
            <a:extLst>
              <a:ext uri="{FF2B5EF4-FFF2-40B4-BE49-F238E27FC236}">
                <a16:creationId xmlns:a16="http://schemas.microsoft.com/office/drawing/2014/main" id="{EA1DC558-4A0A-A140-8533-47DE408AC9D7}"/>
              </a:ext>
            </a:extLst>
          </p:cNvPr>
          <p:cNvSpPr>
            <a:spLocks noGrp="1"/>
          </p:cNvSpPr>
          <p:nvPr>
            <p:ph type="ftr" sz="quarter" idx="3"/>
          </p:nvPr>
        </p:nvSpPr>
        <p:spPr>
          <a:xfrm>
            <a:off x="1066801" y="6274389"/>
            <a:ext cx="4114800" cy="365125"/>
          </a:xfrm>
          <a:prstGeom prst="rect">
            <a:avLst/>
          </a:prstGeom>
        </p:spPr>
        <p:txBody>
          <a:bodyPr vert="horz" lIns="91440" tIns="45720" rIns="91440" bIns="45720" rtlCol="0" anchor="ctr"/>
          <a:lstStyle>
            <a:lvl1pPr algn="l">
              <a:defRPr sz="1200">
                <a:solidFill>
                  <a:schemeClr val="tx1"/>
                </a:solidFill>
              </a:defRPr>
            </a:lvl1pPr>
          </a:lstStyle>
          <a:p>
            <a:r>
              <a:rPr lang="fr-FR"/>
              <a:t>Visite du CORS-N Présentation</a:t>
            </a:r>
          </a:p>
        </p:txBody>
      </p:sp>
    </p:spTree>
    <p:extLst>
      <p:ext uri="{BB962C8B-B14F-4D97-AF65-F5344CB8AC3E}">
        <p14:creationId xmlns:p14="http://schemas.microsoft.com/office/powerpoint/2010/main" val="3667607682"/>
      </p:ext>
    </p:extLst>
  </p:cSld>
  <p:clrMapOvr>
    <a:masterClrMapping/>
  </p:clrMapOvr>
  <p:extLst>
    <p:ext uri="{DCECCB84-F9BA-43D5-87BE-67443E8EF086}">
      <p15:sldGuideLst xmlns:p15="http://schemas.microsoft.com/office/powerpoint/2012/main">
        <p15:guide id="1" orient="horz" pos="754"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ntenu 1 colonne_02">
    <p:spTree>
      <p:nvGrpSpPr>
        <p:cNvPr id="1" name=""/>
        <p:cNvGrpSpPr/>
        <p:nvPr/>
      </p:nvGrpSpPr>
      <p:grpSpPr>
        <a:xfrm>
          <a:off x="0" y="0"/>
          <a:ext cx="0" cy="0"/>
          <a:chOff x="0" y="0"/>
          <a:chExt cx="0" cy="0"/>
        </a:xfrm>
      </p:grpSpPr>
      <p:sp>
        <p:nvSpPr>
          <p:cNvPr id="13" name="Espace réservé du texte 16">
            <a:extLst>
              <a:ext uri="{FF2B5EF4-FFF2-40B4-BE49-F238E27FC236}">
                <a16:creationId xmlns:a16="http://schemas.microsoft.com/office/drawing/2014/main" id="{19524CDC-B240-8143-8467-330165EADD31}"/>
              </a:ext>
            </a:extLst>
          </p:cNvPr>
          <p:cNvSpPr txBox="1">
            <a:spLocks/>
          </p:cNvSpPr>
          <p:nvPr userDrawn="1"/>
        </p:nvSpPr>
        <p:spPr>
          <a:xfrm>
            <a:off x="9103055" y="0"/>
            <a:ext cx="3099243" cy="6879881"/>
          </a:xfrm>
          <a:prstGeom prst="rect">
            <a:avLst/>
          </a:prstGeom>
          <a:solidFill>
            <a:schemeClr val="accent2"/>
          </a:solidFill>
          <a:ln w="152400">
            <a:noFill/>
            <a:miter lim="800000"/>
          </a:ln>
        </p:spPr>
        <p:txBody>
          <a:bodyPr anchor="b" anchorCtr="0">
            <a:noAutofit/>
          </a:bodyPr>
          <a:lstStyle>
            <a:lvl1pPr marL="4763" marR="0" indent="0" algn="l" defTabSz="914400" rtl="0" eaLnBrk="1" latinLnBrk="0" hangingPunct="1">
              <a:lnSpc>
                <a:spcPct val="115000"/>
              </a:lnSpc>
              <a:spcBef>
                <a:spcPts val="0"/>
              </a:spcBef>
              <a:spcAft>
                <a:spcPts val="0"/>
              </a:spcAft>
              <a:buClr>
                <a:schemeClr val="bg2"/>
              </a:buClr>
              <a:buSzPts val="1800"/>
              <a:buFont typeface="Arial" panose="020B0604020202020204" pitchFamily="34" charset="0"/>
              <a:buNone/>
              <a:tabLst/>
              <a:defRPr sz="1200" b="0" i="0" u="none" strike="noStrike" cap="none" spc="0" baseline="0">
                <a:solidFill>
                  <a:schemeClr val="tx1"/>
                </a:solidFill>
                <a:uFillTx/>
                <a:latin typeface="Calibri"/>
                <a:ea typeface="Calibri"/>
                <a:cs typeface="Calibri"/>
                <a:sym typeface="Calibri"/>
              </a:defRPr>
            </a:lvl1pPr>
            <a:lvl2pPr marL="1005114" marR="0" indent="-408213" algn="l" defTabSz="914400" rtl="0" eaLnBrk="1" latinLnBrk="0" hangingPunct="1">
              <a:lnSpc>
                <a:spcPct val="115000"/>
              </a:lnSpc>
              <a:spcBef>
                <a:spcPts val="0"/>
              </a:spcBef>
              <a:spcAft>
                <a:spcPts val="0"/>
              </a:spcAft>
              <a:buClr>
                <a:schemeClr val="bg2"/>
              </a:buClr>
              <a:buSzPts val="1800"/>
              <a:buFont typeface="Arial" panose="020B0604020202020204" pitchFamily="34" charset="0"/>
              <a:buChar char="•"/>
              <a:tabLst/>
              <a:defRPr sz="1200" b="0" i="0" u="none" strike="noStrike" cap="none" spc="0" baseline="0">
                <a:solidFill>
                  <a:schemeClr val="tx1"/>
                </a:solidFill>
                <a:uFillTx/>
                <a:latin typeface="Calibri"/>
                <a:ea typeface="Calibri"/>
                <a:cs typeface="Calibri"/>
                <a:sym typeface="Calibri"/>
              </a:defRPr>
            </a:lvl2pPr>
            <a:lvl3pPr marL="1462314" marR="0" indent="-408214" algn="l" defTabSz="914400" rtl="0" eaLnBrk="1" latinLnBrk="0" hangingPunct="1">
              <a:lnSpc>
                <a:spcPct val="115000"/>
              </a:lnSpc>
              <a:spcBef>
                <a:spcPts val="0"/>
              </a:spcBef>
              <a:spcAft>
                <a:spcPts val="0"/>
              </a:spcAft>
              <a:buClr>
                <a:schemeClr val="bg2"/>
              </a:buClr>
              <a:buSzPts val="1800"/>
              <a:buFont typeface="Arial" panose="020B0604020202020204" pitchFamily="34" charset="0"/>
              <a:buChar char="•"/>
              <a:tabLst/>
              <a:defRPr sz="1200" b="0" i="0" u="none" strike="noStrike" cap="none" spc="0" baseline="0">
                <a:solidFill>
                  <a:schemeClr val="tx1"/>
                </a:solidFill>
                <a:uFillTx/>
                <a:latin typeface="Calibri"/>
                <a:ea typeface="Calibri"/>
                <a:cs typeface="Calibri"/>
                <a:sym typeface="Calibri"/>
              </a:defRPr>
            </a:lvl3pPr>
            <a:lvl4pPr marL="1919514" marR="0" indent="-408214" algn="l" defTabSz="914400" rtl="0" eaLnBrk="1" latinLnBrk="0" hangingPunct="1">
              <a:lnSpc>
                <a:spcPct val="115000"/>
              </a:lnSpc>
              <a:spcBef>
                <a:spcPts val="0"/>
              </a:spcBef>
              <a:spcAft>
                <a:spcPts val="0"/>
              </a:spcAft>
              <a:buClr>
                <a:schemeClr val="bg2"/>
              </a:buClr>
              <a:buSzPts val="1800"/>
              <a:buFont typeface="Arial" panose="020B0604020202020204" pitchFamily="34" charset="0"/>
              <a:buChar char="•"/>
              <a:tabLst/>
              <a:defRPr sz="1200" b="0" i="0" u="none" strike="noStrike" cap="none" spc="0" baseline="0">
                <a:solidFill>
                  <a:schemeClr val="tx1"/>
                </a:solidFill>
                <a:uFillTx/>
                <a:latin typeface="Calibri"/>
                <a:ea typeface="Calibri"/>
                <a:cs typeface="Calibri"/>
                <a:sym typeface="Calibri"/>
              </a:defRPr>
            </a:lvl4pPr>
            <a:lvl5pPr marL="2376714" marR="0" indent="-408214" algn="l" defTabSz="914400" rtl="0" eaLnBrk="1" latinLnBrk="0" hangingPunct="1">
              <a:lnSpc>
                <a:spcPct val="115000"/>
              </a:lnSpc>
              <a:spcBef>
                <a:spcPts val="0"/>
              </a:spcBef>
              <a:spcAft>
                <a:spcPts val="0"/>
              </a:spcAft>
              <a:buClr>
                <a:schemeClr val="bg2"/>
              </a:buClr>
              <a:buSzPts val="1800"/>
              <a:buFont typeface="Arial" panose="020B0604020202020204" pitchFamily="34" charset="0"/>
              <a:buChar char="•"/>
              <a:tabLst/>
              <a:defRPr sz="1200" b="0" i="0" u="none" strike="noStrike" cap="none" spc="0" baseline="0">
                <a:solidFill>
                  <a:schemeClr val="tx1"/>
                </a:solidFill>
                <a:uFillTx/>
                <a:latin typeface="Calibri"/>
                <a:ea typeface="Calibri"/>
                <a:cs typeface="Calibri"/>
                <a:sym typeface="Calibri"/>
              </a:defRPr>
            </a:lvl5pPr>
            <a:lvl6pPr marL="2833914" marR="0" indent="-408214" algn="l" defTabSz="914400" rtl="0" eaLnBrk="1" latinLnBrk="0" hangingPunct="1">
              <a:lnSpc>
                <a:spcPct val="115000"/>
              </a:lnSpc>
              <a:spcBef>
                <a:spcPts val="0"/>
              </a:spcBef>
              <a:spcAft>
                <a:spcPts val="0"/>
              </a:spcAft>
              <a:buClr>
                <a:srgbClr val="585858"/>
              </a:buClr>
              <a:buSzPts val="1800"/>
              <a:buFont typeface="Arial"/>
              <a:buChar char="■"/>
              <a:tabLst/>
              <a:defRPr sz="1800" b="0" i="0" u="none" strike="noStrike" cap="none" spc="0" baseline="0">
                <a:solidFill>
                  <a:srgbClr val="585858"/>
                </a:solidFill>
                <a:uFillTx/>
                <a:latin typeface="Calibri"/>
                <a:ea typeface="Calibri"/>
                <a:cs typeface="Calibri"/>
                <a:sym typeface="Calibri"/>
              </a:defRPr>
            </a:lvl6pPr>
            <a:lvl7pPr marL="3291113" marR="0" indent="-408214" algn="l" defTabSz="914400" rtl="0" eaLnBrk="1" latinLnBrk="0" hangingPunct="1">
              <a:lnSpc>
                <a:spcPct val="115000"/>
              </a:lnSpc>
              <a:spcBef>
                <a:spcPts val="0"/>
              </a:spcBef>
              <a:spcAft>
                <a:spcPts val="0"/>
              </a:spcAft>
              <a:buClr>
                <a:srgbClr val="585858"/>
              </a:buClr>
              <a:buSzPts val="1800"/>
              <a:buFont typeface="Arial"/>
              <a:buChar char="●"/>
              <a:tabLst/>
              <a:defRPr sz="1800" b="0" i="0" u="none" strike="noStrike" cap="none" spc="0" baseline="0">
                <a:solidFill>
                  <a:srgbClr val="585858"/>
                </a:solidFill>
                <a:uFillTx/>
                <a:latin typeface="Calibri"/>
                <a:ea typeface="Calibri"/>
                <a:cs typeface="Calibri"/>
                <a:sym typeface="Calibri"/>
              </a:defRPr>
            </a:lvl7pPr>
            <a:lvl8pPr marL="3748313" marR="0" indent="-408213" algn="l" defTabSz="914400" rtl="0" eaLnBrk="1" latinLnBrk="0" hangingPunct="1">
              <a:lnSpc>
                <a:spcPct val="115000"/>
              </a:lnSpc>
              <a:spcBef>
                <a:spcPts val="0"/>
              </a:spcBef>
              <a:spcAft>
                <a:spcPts val="0"/>
              </a:spcAft>
              <a:buClr>
                <a:srgbClr val="585858"/>
              </a:buClr>
              <a:buSzPts val="1800"/>
              <a:buFont typeface="Arial"/>
              <a:buChar char="○"/>
              <a:tabLst/>
              <a:defRPr sz="1800" b="0" i="0" u="none" strike="noStrike" cap="none" spc="0" baseline="0">
                <a:solidFill>
                  <a:srgbClr val="585858"/>
                </a:solidFill>
                <a:uFillTx/>
                <a:latin typeface="Calibri"/>
                <a:ea typeface="Calibri"/>
                <a:cs typeface="Calibri"/>
                <a:sym typeface="Calibri"/>
              </a:defRPr>
            </a:lvl8pPr>
            <a:lvl9pPr marL="4205513" marR="0" indent="-408213" algn="l" defTabSz="914400" rtl="0" eaLnBrk="1" latinLnBrk="0" hangingPunct="1">
              <a:lnSpc>
                <a:spcPct val="115000"/>
              </a:lnSpc>
              <a:spcBef>
                <a:spcPts val="0"/>
              </a:spcBef>
              <a:spcAft>
                <a:spcPts val="0"/>
              </a:spcAft>
              <a:buClr>
                <a:srgbClr val="585858"/>
              </a:buClr>
              <a:buSzPts val="1800"/>
              <a:buFont typeface="Arial"/>
              <a:buChar char="■"/>
              <a:tabLst/>
              <a:defRPr sz="1800" b="0" i="0" u="none" strike="noStrike" cap="none" spc="0" baseline="0">
                <a:solidFill>
                  <a:srgbClr val="585858"/>
                </a:solidFill>
                <a:uFillTx/>
                <a:latin typeface="Calibri"/>
                <a:ea typeface="Calibri"/>
                <a:cs typeface="Calibri"/>
                <a:sym typeface="Calibri"/>
              </a:defRPr>
            </a:lvl9pPr>
          </a:lstStyle>
          <a:p>
            <a:r>
              <a:rPr lang="fr-FR">
                <a:solidFill>
                  <a:schemeClr val="accent1"/>
                </a:solidFill>
              </a:rPr>
              <a:t> </a:t>
            </a:r>
          </a:p>
        </p:txBody>
      </p:sp>
      <p:sp>
        <p:nvSpPr>
          <p:cNvPr id="14" name="Rectangle">
            <a:extLst>
              <a:ext uri="{FF2B5EF4-FFF2-40B4-BE49-F238E27FC236}">
                <a16:creationId xmlns:a16="http://schemas.microsoft.com/office/drawing/2014/main" id="{1C50A07C-264E-5842-9E33-B82CDC0362A5}"/>
              </a:ext>
            </a:extLst>
          </p:cNvPr>
          <p:cNvSpPr/>
          <p:nvPr userDrawn="1"/>
        </p:nvSpPr>
        <p:spPr>
          <a:xfrm>
            <a:off x="-1" y="4516231"/>
            <a:ext cx="3099243" cy="2359319"/>
          </a:xfrm>
          <a:prstGeom prst="rect">
            <a:avLst/>
          </a:prstGeom>
          <a:solidFill>
            <a:schemeClr val="accent1"/>
          </a:solidFill>
          <a:ln w="12700" cap="flat">
            <a:noFill/>
            <a:miter lim="400000"/>
          </a:ln>
          <a:effectLst/>
        </p:spPr>
        <p:txBody>
          <a:bodyPr wrap="square" lIns="45719" tIns="45719" rIns="45719" bIns="45719" numCol="1" anchor="b">
            <a:noAutofit/>
          </a:bodyPr>
          <a:lstStyle/>
          <a:p>
            <a:pPr>
              <a:defRPr>
                <a:solidFill>
                  <a:srgbClr val="FFFFFF"/>
                </a:solidFill>
              </a:defRPr>
            </a:pPr>
            <a:endParaRPr/>
          </a:p>
        </p:txBody>
      </p:sp>
      <p:sp>
        <p:nvSpPr>
          <p:cNvPr id="15" name="Rectangle">
            <a:extLst>
              <a:ext uri="{FF2B5EF4-FFF2-40B4-BE49-F238E27FC236}">
                <a16:creationId xmlns:a16="http://schemas.microsoft.com/office/drawing/2014/main" id="{427DC0BA-9B1E-5F4D-9FB0-F2E93FD3271A}"/>
              </a:ext>
            </a:extLst>
          </p:cNvPr>
          <p:cNvSpPr/>
          <p:nvPr userDrawn="1"/>
        </p:nvSpPr>
        <p:spPr>
          <a:xfrm>
            <a:off x="515938" y="1224068"/>
            <a:ext cx="11088687" cy="4797320"/>
          </a:xfrm>
          <a:prstGeom prst="rect">
            <a:avLst/>
          </a:prstGeom>
          <a:solidFill>
            <a:srgbClr val="FFFFFF"/>
          </a:solidFill>
          <a:ln w="152400" cap="flat">
            <a:noFill/>
            <a:prstDash val="solid"/>
            <a:miter lim="800000"/>
          </a:ln>
          <a:effectLst/>
        </p:spPr>
        <p:txBody>
          <a:bodyPr wrap="square" lIns="45719" tIns="45719" rIns="45719" bIns="45719" numCol="1" anchor="b">
            <a:noAutofit/>
          </a:bodyPr>
          <a:lstStyle/>
          <a:p>
            <a:pPr>
              <a:lnSpc>
                <a:spcPct val="115000"/>
              </a:lnSpc>
              <a:defRPr sz="1200">
                <a:solidFill>
                  <a:schemeClr val="accent1"/>
                </a:solidFill>
              </a:defRPr>
            </a:pPr>
            <a:endParaRPr/>
          </a:p>
        </p:txBody>
      </p:sp>
      <p:sp>
        <p:nvSpPr>
          <p:cNvPr id="18" name="Sous-titre 2">
            <a:extLst>
              <a:ext uri="{FF2B5EF4-FFF2-40B4-BE49-F238E27FC236}">
                <a16:creationId xmlns:a16="http://schemas.microsoft.com/office/drawing/2014/main" id="{9077947A-2FB9-3744-A11C-11726B1DFD98}"/>
              </a:ext>
            </a:extLst>
          </p:cNvPr>
          <p:cNvSpPr txBox="1">
            <a:spLocks/>
          </p:cNvSpPr>
          <p:nvPr userDrawn="1"/>
        </p:nvSpPr>
        <p:spPr>
          <a:xfrm>
            <a:off x="2949503" y="1224068"/>
            <a:ext cx="3139715" cy="4633393"/>
          </a:xfrm>
          <a:prstGeom prst="rect">
            <a:avLst/>
          </a:prstGeom>
        </p:spPr>
        <p:txBody>
          <a:bodyPr vert="horz" lIns="360000" tIns="360000" rIns="360000" bIns="360000" rtlCol="0">
            <a:normAutofit/>
          </a:bodyPr>
          <a:lstStyle>
            <a:lvl1pPr marL="0" indent="0" algn="l" defTabSz="914400" rtl="0" eaLnBrk="1" latinLnBrk="0" hangingPunct="1">
              <a:lnSpc>
                <a:spcPct val="90000"/>
              </a:lnSpc>
              <a:spcBef>
                <a:spcPts val="1000"/>
              </a:spcBef>
              <a:buClr>
                <a:schemeClr val="bg2"/>
              </a:buClr>
              <a:buSzPct val="80000"/>
              <a:buFont typeface="+mj-lt"/>
              <a:buNone/>
              <a:defRPr sz="2600" kern="1200">
                <a:solidFill>
                  <a:schemeClr val="tx1"/>
                </a:solidFill>
                <a:latin typeface="+mj-lt"/>
                <a:ea typeface="+mn-ea"/>
                <a:cs typeface="Calibri" panose="020F0502020204030204" pitchFamily="34" charset="0"/>
              </a:defRPr>
            </a:lvl1pPr>
            <a:lvl2pPr marL="457200" indent="0" algn="ctr" defTabSz="914400" rtl="0" eaLnBrk="1" latinLnBrk="0" hangingPunct="1">
              <a:lnSpc>
                <a:spcPct val="90000"/>
              </a:lnSpc>
              <a:spcBef>
                <a:spcPts val="500"/>
              </a:spcBef>
              <a:buClr>
                <a:schemeClr val="bg2"/>
              </a:buClr>
              <a:buSzPct val="80000"/>
              <a:buFont typeface="Wingdings" pitchFamily="2" charset="2"/>
              <a:buNone/>
              <a:defRPr sz="2000" kern="1200">
                <a:solidFill>
                  <a:schemeClr val="tx1"/>
                </a:solidFill>
                <a:latin typeface="+mj-lt"/>
                <a:ea typeface="+mn-ea"/>
                <a:cs typeface="Calibri" panose="020F0502020204030204" pitchFamily="34" charset="0"/>
              </a:defRPr>
            </a:lvl2pPr>
            <a:lvl3pPr marL="914400" indent="0" algn="ctr" defTabSz="914400" rtl="0" eaLnBrk="1" latinLnBrk="0" hangingPunct="1">
              <a:lnSpc>
                <a:spcPct val="90000"/>
              </a:lnSpc>
              <a:spcBef>
                <a:spcPts val="500"/>
              </a:spcBef>
              <a:buClr>
                <a:schemeClr val="bg2"/>
              </a:buClr>
              <a:buSzPct val="80000"/>
              <a:buFont typeface="Wingdings" pitchFamily="2" charset="2"/>
              <a:buNone/>
              <a:defRPr sz="1800" kern="1200">
                <a:solidFill>
                  <a:schemeClr val="tx1"/>
                </a:solidFill>
                <a:latin typeface="+mj-lt"/>
                <a:ea typeface="+mn-ea"/>
                <a:cs typeface="Calibri" panose="020F0502020204030204" pitchFamily="34" charset="0"/>
              </a:defRPr>
            </a:lvl3pPr>
            <a:lvl4pPr marL="1371600" indent="0" algn="ctr" defTabSz="914400" rtl="0" eaLnBrk="1" latinLnBrk="0" hangingPunct="1">
              <a:lnSpc>
                <a:spcPct val="90000"/>
              </a:lnSpc>
              <a:spcBef>
                <a:spcPts val="500"/>
              </a:spcBef>
              <a:buClr>
                <a:schemeClr val="bg2"/>
              </a:buClr>
              <a:buSzPct val="80000"/>
              <a:buFont typeface="Wingdings" pitchFamily="2" charset="2"/>
              <a:buNone/>
              <a:defRPr sz="1600" kern="1200">
                <a:solidFill>
                  <a:schemeClr val="tx1"/>
                </a:solidFill>
                <a:latin typeface="+mj-lt"/>
                <a:ea typeface="+mn-ea"/>
                <a:cs typeface="Calibri" panose="020F0502020204030204" pitchFamily="34" charset="0"/>
              </a:defRPr>
            </a:lvl4pPr>
            <a:lvl5pPr marL="1828800" indent="0" algn="ctr" defTabSz="914400" rtl="0" eaLnBrk="1" latinLnBrk="0" hangingPunct="1">
              <a:lnSpc>
                <a:spcPct val="90000"/>
              </a:lnSpc>
              <a:spcBef>
                <a:spcPts val="500"/>
              </a:spcBef>
              <a:buClr>
                <a:schemeClr val="bg2"/>
              </a:buClr>
              <a:buSzPct val="80000"/>
              <a:buFont typeface="Wingdings" pitchFamily="2" charset="2"/>
              <a:buNone/>
              <a:defRPr sz="1600" kern="1200">
                <a:solidFill>
                  <a:schemeClr val="tx1"/>
                </a:solidFill>
                <a:latin typeface="+mj-lt"/>
                <a:ea typeface="+mn-ea"/>
                <a:cs typeface="Calibri" panose="020F050202020403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fr-FR">
              <a:solidFill>
                <a:schemeClr val="bg1"/>
              </a:solidFill>
            </a:endParaRPr>
          </a:p>
        </p:txBody>
      </p:sp>
      <p:sp>
        <p:nvSpPr>
          <p:cNvPr id="2" name="Titre 1">
            <a:extLst>
              <a:ext uri="{FF2B5EF4-FFF2-40B4-BE49-F238E27FC236}">
                <a16:creationId xmlns:a16="http://schemas.microsoft.com/office/drawing/2014/main" id="{3C09227D-8902-DC49-84F0-83B2B0C5C1FE}"/>
              </a:ext>
            </a:extLst>
          </p:cNvPr>
          <p:cNvSpPr>
            <a:spLocks noGrp="1"/>
          </p:cNvSpPr>
          <p:nvPr>
            <p:ph type="title"/>
          </p:nvPr>
        </p:nvSpPr>
        <p:spPr/>
        <p:txBody>
          <a:bodyPr/>
          <a:lstStyle/>
          <a:p>
            <a:r>
              <a:rPr lang="fr-FR"/>
              <a:t>Modifiez le style du titre</a:t>
            </a:r>
          </a:p>
        </p:txBody>
      </p:sp>
      <p:grpSp>
        <p:nvGrpSpPr>
          <p:cNvPr id="19" name="Graphique 58">
            <a:extLst>
              <a:ext uri="{FF2B5EF4-FFF2-40B4-BE49-F238E27FC236}">
                <a16:creationId xmlns:a16="http://schemas.microsoft.com/office/drawing/2014/main" id="{348E49D6-87C4-7A4E-81ED-C6D1F85DFD46}"/>
              </a:ext>
            </a:extLst>
          </p:cNvPr>
          <p:cNvGrpSpPr>
            <a:grpSpLocks noChangeAspect="1"/>
          </p:cNvGrpSpPr>
          <p:nvPr userDrawn="1"/>
        </p:nvGrpSpPr>
        <p:grpSpPr>
          <a:xfrm>
            <a:off x="509650" y="6182359"/>
            <a:ext cx="504353" cy="504000"/>
            <a:chOff x="4121872" y="1453782"/>
            <a:chExt cx="3950536" cy="3949621"/>
          </a:xfrm>
          <a:solidFill>
            <a:schemeClr val="bg1"/>
          </a:solidFill>
        </p:grpSpPr>
        <p:sp>
          <p:nvSpPr>
            <p:cNvPr id="21" name="Forme libre 20">
              <a:extLst>
                <a:ext uri="{FF2B5EF4-FFF2-40B4-BE49-F238E27FC236}">
                  <a16:creationId xmlns:a16="http://schemas.microsoft.com/office/drawing/2014/main" id="{BB09BD3B-282F-8D4A-AFE6-DC3C550ADF49}"/>
                </a:ext>
              </a:extLst>
            </p:cNvPr>
            <p:cNvSpPr/>
            <p:nvPr/>
          </p:nvSpPr>
          <p:spPr>
            <a:xfrm>
              <a:off x="6687537" y="3143521"/>
              <a:ext cx="504530" cy="203214"/>
            </a:xfrm>
            <a:custGeom>
              <a:avLst/>
              <a:gdLst>
                <a:gd name="connsiteX0" fmla="*/ 249780 w 504530"/>
                <a:gd name="connsiteY0" fmla="*/ 0 h 203214"/>
                <a:gd name="connsiteX1" fmla="*/ 0 w 504530"/>
                <a:gd name="connsiteY1" fmla="*/ 203215 h 203214"/>
                <a:gd name="connsiteX2" fmla="*/ 504530 w 504530"/>
                <a:gd name="connsiteY2" fmla="*/ 203215 h 203214"/>
                <a:gd name="connsiteX3" fmla="*/ 249780 w 504530"/>
                <a:gd name="connsiteY3" fmla="*/ 0 h 203214"/>
              </a:gdLst>
              <a:ahLst/>
              <a:cxnLst>
                <a:cxn ang="0">
                  <a:pos x="connsiteX0" y="connsiteY0"/>
                </a:cxn>
                <a:cxn ang="0">
                  <a:pos x="connsiteX1" y="connsiteY1"/>
                </a:cxn>
                <a:cxn ang="0">
                  <a:pos x="connsiteX2" y="connsiteY2"/>
                </a:cxn>
                <a:cxn ang="0">
                  <a:pos x="connsiteX3" y="connsiteY3"/>
                </a:cxn>
              </a:cxnLst>
              <a:rect l="l" t="t" r="r" b="b"/>
              <a:pathLst>
                <a:path w="504530" h="203214">
                  <a:moveTo>
                    <a:pt x="249780" y="0"/>
                  </a:moveTo>
                  <a:cubicBezTo>
                    <a:pt x="126275" y="0"/>
                    <a:pt x="19878" y="92770"/>
                    <a:pt x="0" y="203215"/>
                  </a:cubicBezTo>
                  <a:lnTo>
                    <a:pt x="504530" y="203215"/>
                  </a:lnTo>
                  <a:cubicBezTo>
                    <a:pt x="486607" y="86580"/>
                    <a:pt x="373204" y="0"/>
                    <a:pt x="249780" y="0"/>
                  </a:cubicBezTo>
                  <a:close/>
                </a:path>
              </a:pathLst>
            </a:custGeom>
            <a:grpFill/>
            <a:ln w="8132" cap="flat">
              <a:noFill/>
              <a:prstDash val="solid"/>
              <a:miter/>
            </a:ln>
          </p:spPr>
          <p:txBody>
            <a:bodyPr rtlCol="0" anchor="ctr"/>
            <a:lstStyle/>
            <a:p>
              <a:endParaRPr lang="fr-FR"/>
            </a:p>
          </p:txBody>
        </p:sp>
        <p:sp>
          <p:nvSpPr>
            <p:cNvPr id="22" name="Forme libre 21">
              <a:extLst>
                <a:ext uri="{FF2B5EF4-FFF2-40B4-BE49-F238E27FC236}">
                  <a16:creationId xmlns:a16="http://schemas.microsoft.com/office/drawing/2014/main" id="{14CEDBCA-41C4-9D4D-B629-0513CF10CCF4}"/>
                </a:ext>
              </a:extLst>
            </p:cNvPr>
            <p:cNvSpPr/>
            <p:nvPr/>
          </p:nvSpPr>
          <p:spPr>
            <a:xfrm>
              <a:off x="5106655" y="2913184"/>
              <a:ext cx="466321" cy="433552"/>
            </a:xfrm>
            <a:custGeom>
              <a:avLst/>
              <a:gdLst>
                <a:gd name="connsiteX0" fmla="*/ 249617 w 466321"/>
                <a:gd name="connsiteY0" fmla="*/ 0 h 433552"/>
                <a:gd name="connsiteX1" fmla="*/ 0 w 466321"/>
                <a:gd name="connsiteY1" fmla="*/ 0 h 433552"/>
                <a:gd name="connsiteX2" fmla="*/ 0 w 466321"/>
                <a:gd name="connsiteY2" fmla="*/ 433553 h 433552"/>
                <a:gd name="connsiteX3" fmla="*/ 249617 w 466321"/>
                <a:gd name="connsiteY3" fmla="*/ 433553 h 433552"/>
                <a:gd name="connsiteX4" fmla="*/ 466322 w 466321"/>
                <a:gd name="connsiteY4" fmla="*/ 216573 h 433552"/>
                <a:gd name="connsiteX5" fmla="*/ 249617 w 466321"/>
                <a:gd name="connsiteY5" fmla="*/ 0 h 433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6321" h="433552">
                  <a:moveTo>
                    <a:pt x="249617" y="0"/>
                  </a:moveTo>
                  <a:lnTo>
                    <a:pt x="0" y="0"/>
                  </a:lnTo>
                  <a:lnTo>
                    <a:pt x="0" y="433553"/>
                  </a:lnTo>
                  <a:lnTo>
                    <a:pt x="249617" y="433553"/>
                  </a:lnTo>
                  <a:cubicBezTo>
                    <a:pt x="369457" y="433553"/>
                    <a:pt x="466322" y="336384"/>
                    <a:pt x="466322" y="216573"/>
                  </a:cubicBezTo>
                  <a:cubicBezTo>
                    <a:pt x="466322" y="97005"/>
                    <a:pt x="369457" y="0"/>
                    <a:pt x="249617" y="0"/>
                  </a:cubicBezTo>
                  <a:close/>
                </a:path>
              </a:pathLst>
            </a:custGeom>
            <a:grpFill/>
            <a:ln w="8132" cap="flat">
              <a:noFill/>
              <a:prstDash val="solid"/>
              <a:miter/>
            </a:ln>
          </p:spPr>
          <p:txBody>
            <a:bodyPr rtlCol="0" anchor="ctr"/>
            <a:lstStyle/>
            <a:p>
              <a:endParaRPr lang="fr-FR"/>
            </a:p>
          </p:txBody>
        </p:sp>
        <p:sp>
          <p:nvSpPr>
            <p:cNvPr id="23" name="Forme libre 22">
              <a:extLst>
                <a:ext uri="{FF2B5EF4-FFF2-40B4-BE49-F238E27FC236}">
                  <a16:creationId xmlns:a16="http://schemas.microsoft.com/office/drawing/2014/main" id="{20FF3A6F-3E7F-6247-9EF3-5E0C209F0B36}"/>
                </a:ext>
              </a:extLst>
            </p:cNvPr>
            <p:cNvSpPr/>
            <p:nvPr/>
          </p:nvSpPr>
          <p:spPr>
            <a:xfrm>
              <a:off x="4121872" y="1453782"/>
              <a:ext cx="3950536" cy="3949621"/>
            </a:xfrm>
            <a:custGeom>
              <a:avLst/>
              <a:gdLst>
                <a:gd name="connsiteX0" fmla="*/ 1975268 w 3950536"/>
                <a:gd name="connsiteY0" fmla="*/ 0 h 3949621"/>
                <a:gd name="connsiteX1" fmla="*/ 0 w 3950536"/>
                <a:gd name="connsiteY1" fmla="*/ 1974811 h 3949621"/>
                <a:gd name="connsiteX2" fmla="*/ 1975268 w 3950536"/>
                <a:gd name="connsiteY2" fmla="*/ 3949621 h 3949621"/>
                <a:gd name="connsiteX3" fmla="*/ 3950536 w 3950536"/>
                <a:gd name="connsiteY3" fmla="*/ 1974811 h 3949621"/>
                <a:gd name="connsiteX4" fmla="*/ 1975268 w 3950536"/>
                <a:gd name="connsiteY4" fmla="*/ 0 h 3949621"/>
                <a:gd name="connsiteX5" fmla="*/ 2820578 w 3950536"/>
                <a:gd name="connsiteY5" fmla="*/ 2330091 h 3949621"/>
                <a:gd name="connsiteX6" fmla="*/ 3134148 w 3950536"/>
                <a:gd name="connsiteY6" fmla="*/ 2330091 h 3949621"/>
                <a:gd name="connsiteX7" fmla="*/ 3218060 w 3950536"/>
                <a:gd name="connsiteY7" fmla="*/ 2414798 h 3949621"/>
                <a:gd name="connsiteX8" fmla="*/ 3131622 w 3950536"/>
                <a:gd name="connsiteY8" fmla="*/ 2499423 h 3949621"/>
                <a:gd name="connsiteX9" fmla="*/ 2818786 w 3950536"/>
                <a:gd name="connsiteY9" fmla="*/ 2499423 h 3949621"/>
                <a:gd name="connsiteX10" fmla="*/ 2386111 w 3950536"/>
                <a:gd name="connsiteY10" fmla="*/ 2060006 h 3949621"/>
                <a:gd name="connsiteX11" fmla="*/ 2065942 w 3950536"/>
                <a:gd name="connsiteY11" fmla="*/ 2060006 h 3949621"/>
                <a:gd name="connsiteX12" fmla="*/ 2065942 w 3950536"/>
                <a:gd name="connsiteY12" fmla="*/ 2252389 h 3949621"/>
                <a:gd name="connsiteX13" fmla="*/ 2138367 w 3950536"/>
                <a:gd name="connsiteY13" fmla="*/ 2330091 h 3949621"/>
                <a:gd name="connsiteX14" fmla="*/ 2188388 w 3950536"/>
                <a:gd name="connsiteY14" fmla="*/ 2330091 h 3949621"/>
                <a:gd name="connsiteX15" fmla="*/ 2272626 w 3950536"/>
                <a:gd name="connsiteY15" fmla="*/ 2414798 h 3949621"/>
                <a:gd name="connsiteX16" fmla="*/ 2188388 w 3950536"/>
                <a:gd name="connsiteY16" fmla="*/ 2499423 h 3949621"/>
                <a:gd name="connsiteX17" fmla="*/ 2138367 w 3950536"/>
                <a:gd name="connsiteY17" fmla="*/ 2499423 h 3949621"/>
                <a:gd name="connsiteX18" fmla="*/ 1895348 w 3950536"/>
                <a:gd name="connsiteY18" fmla="*/ 2256217 h 3949621"/>
                <a:gd name="connsiteX19" fmla="*/ 1895348 w 3950536"/>
                <a:gd name="connsiteY19" fmla="*/ 2060088 h 3949621"/>
                <a:gd name="connsiteX20" fmla="*/ 1502429 w 3950536"/>
                <a:gd name="connsiteY20" fmla="*/ 2060088 h 3949621"/>
                <a:gd name="connsiteX21" fmla="*/ 1725162 w 3950536"/>
                <a:gd name="connsiteY21" fmla="*/ 2368291 h 3949621"/>
                <a:gd name="connsiteX22" fmla="*/ 1706425 w 3950536"/>
                <a:gd name="connsiteY22" fmla="*/ 2484925 h 3949621"/>
                <a:gd name="connsiteX23" fmla="*/ 1657707 w 3950536"/>
                <a:gd name="connsiteY23" fmla="*/ 2500808 h 3949621"/>
                <a:gd name="connsiteX24" fmla="*/ 1589681 w 3950536"/>
                <a:gd name="connsiteY24" fmla="*/ 2466192 h 3949621"/>
                <a:gd name="connsiteX25" fmla="*/ 1296071 w 3950536"/>
                <a:gd name="connsiteY25" fmla="*/ 2060088 h 3949621"/>
                <a:gd name="connsiteX26" fmla="*/ 983479 w 3950536"/>
                <a:gd name="connsiteY26" fmla="*/ 2060088 h 3949621"/>
                <a:gd name="connsiteX27" fmla="*/ 983479 w 3950536"/>
                <a:gd name="connsiteY27" fmla="*/ 2417323 h 3949621"/>
                <a:gd name="connsiteX28" fmla="*/ 899893 w 3950536"/>
                <a:gd name="connsiteY28" fmla="*/ 2500808 h 3949621"/>
                <a:gd name="connsiteX29" fmla="*/ 816307 w 3950536"/>
                <a:gd name="connsiteY29" fmla="*/ 2417323 h 3949621"/>
                <a:gd name="connsiteX30" fmla="*/ 816307 w 3950536"/>
                <a:gd name="connsiteY30" fmla="*/ 1375917 h 3949621"/>
                <a:gd name="connsiteX31" fmla="*/ 899893 w 3950536"/>
                <a:gd name="connsiteY31" fmla="*/ 1292187 h 3949621"/>
                <a:gd name="connsiteX32" fmla="*/ 1233667 w 3950536"/>
                <a:gd name="connsiteY32" fmla="*/ 1292187 h 3949621"/>
                <a:gd name="connsiteX33" fmla="*/ 1617951 w 3950536"/>
                <a:gd name="connsiteY33" fmla="*/ 1676382 h 3949621"/>
                <a:gd name="connsiteX34" fmla="*/ 1542430 w 3950536"/>
                <a:gd name="connsiteY34" fmla="*/ 1892792 h 3949621"/>
                <a:gd name="connsiteX35" fmla="*/ 1895511 w 3950536"/>
                <a:gd name="connsiteY35" fmla="*/ 1892955 h 3949621"/>
                <a:gd name="connsiteX36" fmla="*/ 1895511 w 3950536"/>
                <a:gd name="connsiteY36" fmla="*/ 1604707 h 3949621"/>
                <a:gd name="connsiteX37" fmla="*/ 1980727 w 3950536"/>
                <a:gd name="connsiteY37" fmla="*/ 1521140 h 3949621"/>
                <a:gd name="connsiteX38" fmla="*/ 2066023 w 3950536"/>
                <a:gd name="connsiteY38" fmla="*/ 1604707 h 3949621"/>
                <a:gd name="connsiteX39" fmla="*/ 2066023 w 3950536"/>
                <a:gd name="connsiteY39" fmla="*/ 1892873 h 3949621"/>
                <a:gd name="connsiteX40" fmla="*/ 2389043 w 3950536"/>
                <a:gd name="connsiteY40" fmla="*/ 1892873 h 3949621"/>
                <a:gd name="connsiteX41" fmla="*/ 2816016 w 3950536"/>
                <a:gd name="connsiteY41" fmla="*/ 1521466 h 3949621"/>
                <a:gd name="connsiteX42" fmla="*/ 3241604 w 3950536"/>
                <a:gd name="connsiteY42" fmla="*/ 1964141 h 3949621"/>
                <a:gd name="connsiteX43" fmla="*/ 3151582 w 3950536"/>
                <a:gd name="connsiteY43" fmla="*/ 2060006 h 3949621"/>
                <a:gd name="connsiteX44" fmla="*/ 2560289 w 3950536"/>
                <a:gd name="connsiteY44" fmla="*/ 2060006 h 3949621"/>
                <a:gd name="connsiteX45" fmla="*/ 2820578 w 3950536"/>
                <a:gd name="connsiteY45" fmla="*/ 2330091 h 3949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950536" h="3949621">
                  <a:moveTo>
                    <a:pt x="1975268" y="0"/>
                  </a:moveTo>
                  <a:cubicBezTo>
                    <a:pt x="884333" y="0"/>
                    <a:pt x="0" y="884128"/>
                    <a:pt x="0" y="1974811"/>
                  </a:cubicBezTo>
                  <a:cubicBezTo>
                    <a:pt x="0" y="3065493"/>
                    <a:pt x="884333" y="3949621"/>
                    <a:pt x="1975268" y="3949621"/>
                  </a:cubicBezTo>
                  <a:cubicBezTo>
                    <a:pt x="3066204" y="3949621"/>
                    <a:pt x="3950536" y="3065493"/>
                    <a:pt x="3950536" y="1974811"/>
                  </a:cubicBezTo>
                  <a:cubicBezTo>
                    <a:pt x="3950536" y="884128"/>
                    <a:pt x="3066204" y="0"/>
                    <a:pt x="1975268" y="0"/>
                  </a:cubicBezTo>
                  <a:close/>
                  <a:moveTo>
                    <a:pt x="2820578" y="2330091"/>
                  </a:moveTo>
                  <a:lnTo>
                    <a:pt x="3134148" y="2330091"/>
                  </a:lnTo>
                  <a:cubicBezTo>
                    <a:pt x="3180747" y="2330091"/>
                    <a:pt x="3218060" y="2368291"/>
                    <a:pt x="3218060" y="2414798"/>
                  </a:cubicBezTo>
                  <a:cubicBezTo>
                    <a:pt x="3218060" y="2461142"/>
                    <a:pt x="3178140" y="2499423"/>
                    <a:pt x="3131622" y="2499423"/>
                  </a:cubicBezTo>
                  <a:lnTo>
                    <a:pt x="2818786" y="2499423"/>
                  </a:lnTo>
                  <a:cubicBezTo>
                    <a:pt x="2582040" y="2499423"/>
                    <a:pt x="2386111" y="2309159"/>
                    <a:pt x="2386111" y="2060006"/>
                  </a:cubicBezTo>
                  <a:lnTo>
                    <a:pt x="2065942" y="2060006"/>
                  </a:lnTo>
                  <a:lnTo>
                    <a:pt x="2065942" y="2252389"/>
                  </a:lnTo>
                  <a:cubicBezTo>
                    <a:pt x="2065942" y="2296046"/>
                    <a:pt x="2098040" y="2330091"/>
                    <a:pt x="2138367" y="2330091"/>
                  </a:cubicBezTo>
                  <a:lnTo>
                    <a:pt x="2188388" y="2330091"/>
                  </a:lnTo>
                  <a:cubicBezTo>
                    <a:pt x="2235151" y="2330091"/>
                    <a:pt x="2272626" y="2368372"/>
                    <a:pt x="2272626" y="2414798"/>
                  </a:cubicBezTo>
                  <a:cubicBezTo>
                    <a:pt x="2272626" y="2461387"/>
                    <a:pt x="2235151" y="2499423"/>
                    <a:pt x="2188388" y="2499423"/>
                  </a:cubicBezTo>
                  <a:lnTo>
                    <a:pt x="2138367" y="2499423"/>
                  </a:lnTo>
                  <a:cubicBezTo>
                    <a:pt x="2000442" y="2499423"/>
                    <a:pt x="1895348" y="2400707"/>
                    <a:pt x="1895348" y="2256217"/>
                  </a:cubicBezTo>
                  <a:cubicBezTo>
                    <a:pt x="1895348" y="2256217"/>
                    <a:pt x="1895023" y="2081020"/>
                    <a:pt x="1895348" y="2060088"/>
                  </a:cubicBezTo>
                  <a:lnTo>
                    <a:pt x="1502429" y="2060088"/>
                  </a:lnTo>
                  <a:lnTo>
                    <a:pt x="1725162" y="2368291"/>
                  </a:lnTo>
                  <a:cubicBezTo>
                    <a:pt x="1752210" y="2405594"/>
                    <a:pt x="1743818" y="2457885"/>
                    <a:pt x="1706425" y="2484925"/>
                  </a:cubicBezTo>
                  <a:cubicBezTo>
                    <a:pt x="1691679" y="2495595"/>
                    <a:pt x="1674734" y="2500808"/>
                    <a:pt x="1657707" y="2500808"/>
                  </a:cubicBezTo>
                  <a:cubicBezTo>
                    <a:pt x="1631637" y="2500808"/>
                    <a:pt x="1606138" y="2488754"/>
                    <a:pt x="1589681" y="2466192"/>
                  </a:cubicBezTo>
                  <a:lnTo>
                    <a:pt x="1296071" y="2060088"/>
                  </a:lnTo>
                  <a:lnTo>
                    <a:pt x="983479" y="2060088"/>
                  </a:lnTo>
                  <a:lnTo>
                    <a:pt x="983479" y="2417323"/>
                  </a:lnTo>
                  <a:cubicBezTo>
                    <a:pt x="983479" y="2463586"/>
                    <a:pt x="946086" y="2500808"/>
                    <a:pt x="899893" y="2500808"/>
                  </a:cubicBezTo>
                  <a:cubicBezTo>
                    <a:pt x="853620" y="2500808"/>
                    <a:pt x="816307" y="2463586"/>
                    <a:pt x="816307" y="2417323"/>
                  </a:cubicBezTo>
                  <a:lnTo>
                    <a:pt x="816307" y="1375917"/>
                  </a:lnTo>
                  <a:cubicBezTo>
                    <a:pt x="816307" y="1329165"/>
                    <a:pt x="853945" y="1292187"/>
                    <a:pt x="899893" y="1292187"/>
                  </a:cubicBezTo>
                  <a:lnTo>
                    <a:pt x="1233667" y="1292187"/>
                  </a:lnTo>
                  <a:cubicBezTo>
                    <a:pt x="1445972" y="1292187"/>
                    <a:pt x="1617951" y="1464289"/>
                    <a:pt x="1617951" y="1676382"/>
                  </a:cubicBezTo>
                  <a:cubicBezTo>
                    <a:pt x="1617951" y="1756609"/>
                    <a:pt x="1589274" y="1837977"/>
                    <a:pt x="1542430" y="1892792"/>
                  </a:cubicBezTo>
                  <a:lnTo>
                    <a:pt x="1895511" y="1892955"/>
                  </a:lnTo>
                  <a:lnTo>
                    <a:pt x="1895511" y="1604707"/>
                  </a:lnTo>
                  <a:cubicBezTo>
                    <a:pt x="1895511" y="1558607"/>
                    <a:pt x="1934290" y="1521140"/>
                    <a:pt x="1980727" y="1521140"/>
                  </a:cubicBezTo>
                  <a:cubicBezTo>
                    <a:pt x="2026675" y="1521140"/>
                    <a:pt x="2066023" y="1558607"/>
                    <a:pt x="2066023" y="1604707"/>
                  </a:cubicBezTo>
                  <a:lnTo>
                    <a:pt x="2066023" y="1892873"/>
                  </a:lnTo>
                  <a:lnTo>
                    <a:pt x="2389043" y="1892873"/>
                  </a:lnTo>
                  <a:cubicBezTo>
                    <a:pt x="2415928" y="1684282"/>
                    <a:pt x="2599882" y="1521466"/>
                    <a:pt x="2816016" y="1521466"/>
                  </a:cubicBezTo>
                  <a:cubicBezTo>
                    <a:pt x="3050725" y="1521466"/>
                    <a:pt x="3243885" y="1706925"/>
                    <a:pt x="3241604" y="1964141"/>
                  </a:cubicBezTo>
                  <a:cubicBezTo>
                    <a:pt x="3241604" y="2014313"/>
                    <a:pt x="3200544" y="2060006"/>
                    <a:pt x="3151582" y="2060006"/>
                  </a:cubicBezTo>
                  <a:lnTo>
                    <a:pt x="2560289" y="2060006"/>
                  </a:lnTo>
                  <a:cubicBezTo>
                    <a:pt x="2560126" y="2217773"/>
                    <a:pt x="2675240" y="2330091"/>
                    <a:pt x="2820578" y="2330091"/>
                  </a:cubicBezTo>
                  <a:close/>
                </a:path>
              </a:pathLst>
            </a:custGeom>
            <a:grpFill/>
            <a:ln w="8132" cap="flat">
              <a:noFill/>
              <a:prstDash val="solid"/>
              <a:miter/>
            </a:ln>
          </p:spPr>
          <p:txBody>
            <a:bodyPr rtlCol="0" anchor="ctr"/>
            <a:lstStyle/>
            <a:p>
              <a:endParaRPr lang="fr-FR"/>
            </a:p>
          </p:txBody>
        </p:sp>
      </p:grpSp>
      <p:sp>
        <p:nvSpPr>
          <p:cNvPr id="24" name="Espace réservé du numéro de diapositive 5">
            <a:extLst>
              <a:ext uri="{FF2B5EF4-FFF2-40B4-BE49-F238E27FC236}">
                <a16:creationId xmlns:a16="http://schemas.microsoft.com/office/drawing/2014/main" id="{1FEE58AD-99A7-984C-B7CD-9B3D6C52FCEC}"/>
              </a:ext>
            </a:extLst>
          </p:cNvPr>
          <p:cNvSpPr>
            <a:spLocks noGrp="1"/>
          </p:cNvSpPr>
          <p:nvPr>
            <p:ph type="sldNum" sz="quarter" idx="4"/>
          </p:nvPr>
        </p:nvSpPr>
        <p:spPr>
          <a:xfrm>
            <a:off x="11430173" y="6228939"/>
            <a:ext cx="504353" cy="365125"/>
          </a:xfrm>
          <a:prstGeom prst="rect">
            <a:avLst/>
          </a:prstGeom>
        </p:spPr>
        <p:txBody>
          <a:bodyPr vert="horz" lIns="91440" tIns="45720" rIns="91440" bIns="45720" rtlCol="0" anchor="ctr"/>
          <a:lstStyle>
            <a:lvl1pPr algn="r">
              <a:defRPr sz="1200">
                <a:solidFill>
                  <a:schemeClr val="bg1"/>
                </a:solidFill>
              </a:defRPr>
            </a:lvl1pPr>
          </a:lstStyle>
          <a:p>
            <a:fld id="{61139BF3-3941-8049-A533-F67F3CE77123}" type="slidenum">
              <a:rPr lang="fr-FR" smtClean="0"/>
              <a:pPr/>
              <a:t>‹N°›</a:t>
            </a:fld>
            <a:endParaRPr lang="fr-FR"/>
          </a:p>
        </p:txBody>
      </p:sp>
      <p:sp>
        <p:nvSpPr>
          <p:cNvPr id="17" name="Espace réservé du texte 5">
            <a:extLst>
              <a:ext uri="{FF2B5EF4-FFF2-40B4-BE49-F238E27FC236}">
                <a16:creationId xmlns:a16="http://schemas.microsoft.com/office/drawing/2014/main" id="{E594174F-E50E-694A-8A62-9A909C07DDDA}"/>
              </a:ext>
            </a:extLst>
          </p:cNvPr>
          <p:cNvSpPr>
            <a:spLocks noGrp="1"/>
          </p:cNvSpPr>
          <p:nvPr>
            <p:ph type="body" sz="quarter" idx="11"/>
          </p:nvPr>
        </p:nvSpPr>
        <p:spPr>
          <a:xfrm>
            <a:off x="523285" y="1449977"/>
            <a:ext cx="11081340" cy="4571411"/>
          </a:xfrm>
        </p:spPr>
        <p:txBody>
          <a:bodyPr>
            <a:normAutofit/>
          </a:bodyPr>
          <a:lstStyle>
            <a:lvl1pPr marL="0" indent="0">
              <a:buNone/>
              <a:defRPr sz="1600"/>
            </a:lvl1pPr>
          </a:lstStyle>
          <a:p>
            <a:pPr lvl="0"/>
            <a:r>
              <a:rPr lang="fr-FR"/>
              <a:t>Cliquez pour modifier les styles du texte du masque</a:t>
            </a:r>
          </a:p>
        </p:txBody>
      </p:sp>
      <p:sp>
        <p:nvSpPr>
          <p:cNvPr id="16" name="Espace réservé du pied de page 4">
            <a:extLst>
              <a:ext uri="{FF2B5EF4-FFF2-40B4-BE49-F238E27FC236}">
                <a16:creationId xmlns:a16="http://schemas.microsoft.com/office/drawing/2014/main" id="{C1DCABC1-2723-9E42-87EF-64ADBDEC89AC}"/>
              </a:ext>
            </a:extLst>
          </p:cNvPr>
          <p:cNvSpPr>
            <a:spLocks noGrp="1"/>
          </p:cNvSpPr>
          <p:nvPr>
            <p:ph type="ftr" sz="quarter" idx="3"/>
          </p:nvPr>
        </p:nvSpPr>
        <p:spPr>
          <a:xfrm>
            <a:off x="1066801" y="6274389"/>
            <a:ext cx="4114800" cy="365125"/>
          </a:xfrm>
          <a:prstGeom prst="rect">
            <a:avLst/>
          </a:prstGeom>
        </p:spPr>
        <p:txBody>
          <a:bodyPr vert="horz" lIns="91440" tIns="45720" rIns="91440" bIns="45720" rtlCol="0" anchor="ctr"/>
          <a:lstStyle>
            <a:lvl1pPr algn="l">
              <a:defRPr sz="1200">
                <a:solidFill>
                  <a:schemeClr val="tx1"/>
                </a:solidFill>
              </a:defRPr>
            </a:lvl1pPr>
          </a:lstStyle>
          <a:p>
            <a:r>
              <a:rPr lang="fr-FR"/>
              <a:t>Visite du CORS-N Présentation</a:t>
            </a:r>
          </a:p>
        </p:txBody>
      </p:sp>
    </p:spTree>
    <p:extLst>
      <p:ext uri="{BB962C8B-B14F-4D97-AF65-F5344CB8AC3E}">
        <p14:creationId xmlns:p14="http://schemas.microsoft.com/office/powerpoint/2010/main" val="893458304"/>
      </p:ext>
    </p:extLst>
  </p:cSld>
  <p:clrMapOvr>
    <a:masterClrMapping/>
  </p:clrMapOvr>
  <p:extLst>
    <p:ext uri="{DCECCB84-F9BA-43D5-87BE-67443E8EF086}">
      <p15:sldGuideLst xmlns:p15="http://schemas.microsoft.com/office/powerpoint/2012/main">
        <p15:guide id="1" orient="horz" pos="754"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elcome">
    <p:spTree>
      <p:nvGrpSpPr>
        <p:cNvPr id="1" name=""/>
        <p:cNvGrpSpPr/>
        <p:nvPr/>
      </p:nvGrpSpPr>
      <p:grpSpPr>
        <a:xfrm>
          <a:off x="0" y="0"/>
          <a:ext cx="0" cy="0"/>
          <a:chOff x="0" y="0"/>
          <a:chExt cx="0" cy="0"/>
        </a:xfrm>
      </p:grpSpPr>
      <p:pic>
        <p:nvPicPr>
          <p:cNvPr id="53" name="Image 52">
            <a:extLst>
              <a:ext uri="{FF2B5EF4-FFF2-40B4-BE49-F238E27FC236}">
                <a16:creationId xmlns:a16="http://schemas.microsoft.com/office/drawing/2014/main" id="{602DC0F7-0E1C-C34B-90EC-AE53CE1F91DB}"/>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0"/>
            <a:ext cx="12191999" cy="6857999"/>
          </a:xfrm>
          <a:prstGeom prst="rect">
            <a:avLst/>
          </a:prstGeom>
        </p:spPr>
      </p:pic>
      <p:sp>
        <p:nvSpPr>
          <p:cNvPr id="7" name="Espace réservé du texte 16">
            <a:extLst>
              <a:ext uri="{FF2B5EF4-FFF2-40B4-BE49-F238E27FC236}">
                <a16:creationId xmlns:a16="http://schemas.microsoft.com/office/drawing/2014/main" id="{0F88975D-2EDC-2A4E-94D3-3C21D1ECE4AC}"/>
              </a:ext>
            </a:extLst>
          </p:cNvPr>
          <p:cNvSpPr txBox="1">
            <a:spLocks/>
          </p:cNvSpPr>
          <p:nvPr userDrawn="1"/>
        </p:nvSpPr>
        <p:spPr>
          <a:xfrm>
            <a:off x="0" y="0"/>
            <a:ext cx="9024730" cy="6858000"/>
          </a:xfrm>
          <a:prstGeom prst="rect">
            <a:avLst/>
          </a:prstGeom>
          <a:solidFill>
            <a:schemeClr val="accent1">
              <a:alpha val="80000"/>
            </a:schemeClr>
          </a:solidFill>
          <a:ln w="63500">
            <a:noFill/>
          </a:ln>
        </p:spPr>
        <p:txBody>
          <a:bodyPr anchor="b" anchorCtr="0">
            <a:noAutofit/>
          </a:bodyPr>
          <a:lstStyle>
            <a:lvl1pPr marL="4763" marR="0" indent="0" algn="l" defTabSz="914400" rtl="0" eaLnBrk="1" latinLnBrk="0" hangingPunct="1">
              <a:lnSpc>
                <a:spcPct val="115000"/>
              </a:lnSpc>
              <a:spcBef>
                <a:spcPts val="0"/>
              </a:spcBef>
              <a:spcAft>
                <a:spcPts val="0"/>
              </a:spcAft>
              <a:buClr>
                <a:schemeClr val="bg2"/>
              </a:buClr>
              <a:buSzPts val="1800"/>
              <a:buFont typeface="Arial" panose="020B0604020202020204" pitchFamily="34" charset="0"/>
              <a:buNone/>
              <a:tabLst/>
              <a:defRPr sz="1200" b="0" i="0" u="none" strike="noStrike" cap="none" spc="0" baseline="0">
                <a:solidFill>
                  <a:schemeClr val="tx1"/>
                </a:solidFill>
                <a:uFillTx/>
                <a:latin typeface="Calibri"/>
                <a:ea typeface="Calibri"/>
                <a:cs typeface="Calibri"/>
                <a:sym typeface="Calibri"/>
              </a:defRPr>
            </a:lvl1pPr>
            <a:lvl2pPr marL="1005114" marR="0" indent="-408213" algn="l" defTabSz="914400" rtl="0" eaLnBrk="1" latinLnBrk="0" hangingPunct="1">
              <a:lnSpc>
                <a:spcPct val="115000"/>
              </a:lnSpc>
              <a:spcBef>
                <a:spcPts val="0"/>
              </a:spcBef>
              <a:spcAft>
                <a:spcPts val="0"/>
              </a:spcAft>
              <a:buClr>
                <a:schemeClr val="bg2"/>
              </a:buClr>
              <a:buSzPts val="1800"/>
              <a:buFont typeface="Arial" panose="020B0604020202020204" pitchFamily="34" charset="0"/>
              <a:buChar char="•"/>
              <a:tabLst/>
              <a:defRPr sz="1200" b="0" i="0" u="none" strike="noStrike" cap="none" spc="0" baseline="0">
                <a:solidFill>
                  <a:schemeClr val="tx1"/>
                </a:solidFill>
                <a:uFillTx/>
                <a:latin typeface="Calibri"/>
                <a:ea typeface="Calibri"/>
                <a:cs typeface="Calibri"/>
                <a:sym typeface="Calibri"/>
              </a:defRPr>
            </a:lvl2pPr>
            <a:lvl3pPr marL="1462314" marR="0" indent="-408214" algn="l" defTabSz="914400" rtl="0" eaLnBrk="1" latinLnBrk="0" hangingPunct="1">
              <a:lnSpc>
                <a:spcPct val="115000"/>
              </a:lnSpc>
              <a:spcBef>
                <a:spcPts val="0"/>
              </a:spcBef>
              <a:spcAft>
                <a:spcPts val="0"/>
              </a:spcAft>
              <a:buClr>
                <a:schemeClr val="bg2"/>
              </a:buClr>
              <a:buSzPts val="1800"/>
              <a:buFont typeface="Arial" panose="020B0604020202020204" pitchFamily="34" charset="0"/>
              <a:buChar char="•"/>
              <a:tabLst/>
              <a:defRPr sz="1200" b="0" i="0" u="none" strike="noStrike" cap="none" spc="0" baseline="0">
                <a:solidFill>
                  <a:schemeClr val="tx1"/>
                </a:solidFill>
                <a:uFillTx/>
                <a:latin typeface="Calibri"/>
                <a:ea typeface="Calibri"/>
                <a:cs typeface="Calibri"/>
                <a:sym typeface="Calibri"/>
              </a:defRPr>
            </a:lvl3pPr>
            <a:lvl4pPr marL="1919514" marR="0" indent="-408214" algn="l" defTabSz="914400" rtl="0" eaLnBrk="1" latinLnBrk="0" hangingPunct="1">
              <a:lnSpc>
                <a:spcPct val="115000"/>
              </a:lnSpc>
              <a:spcBef>
                <a:spcPts val="0"/>
              </a:spcBef>
              <a:spcAft>
                <a:spcPts val="0"/>
              </a:spcAft>
              <a:buClr>
                <a:schemeClr val="bg2"/>
              </a:buClr>
              <a:buSzPts val="1800"/>
              <a:buFont typeface="Arial" panose="020B0604020202020204" pitchFamily="34" charset="0"/>
              <a:buChar char="•"/>
              <a:tabLst/>
              <a:defRPr sz="1200" b="0" i="0" u="none" strike="noStrike" cap="none" spc="0" baseline="0">
                <a:solidFill>
                  <a:schemeClr val="tx1"/>
                </a:solidFill>
                <a:uFillTx/>
                <a:latin typeface="Calibri"/>
                <a:ea typeface="Calibri"/>
                <a:cs typeface="Calibri"/>
                <a:sym typeface="Calibri"/>
              </a:defRPr>
            </a:lvl4pPr>
            <a:lvl5pPr marL="2376714" marR="0" indent="-408214" algn="l" defTabSz="914400" rtl="0" eaLnBrk="1" latinLnBrk="0" hangingPunct="1">
              <a:lnSpc>
                <a:spcPct val="115000"/>
              </a:lnSpc>
              <a:spcBef>
                <a:spcPts val="0"/>
              </a:spcBef>
              <a:spcAft>
                <a:spcPts val="0"/>
              </a:spcAft>
              <a:buClr>
                <a:schemeClr val="bg2"/>
              </a:buClr>
              <a:buSzPts val="1800"/>
              <a:buFont typeface="Arial" panose="020B0604020202020204" pitchFamily="34" charset="0"/>
              <a:buChar char="•"/>
              <a:tabLst/>
              <a:defRPr sz="1200" b="0" i="0" u="none" strike="noStrike" cap="none" spc="0" baseline="0">
                <a:solidFill>
                  <a:schemeClr val="tx1"/>
                </a:solidFill>
                <a:uFillTx/>
                <a:latin typeface="Calibri"/>
                <a:ea typeface="Calibri"/>
                <a:cs typeface="Calibri"/>
                <a:sym typeface="Calibri"/>
              </a:defRPr>
            </a:lvl5pPr>
            <a:lvl6pPr marL="2833914" marR="0" indent="-408214" algn="l" defTabSz="914400" rtl="0" eaLnBrk="1" latinLnBrk="0" hangingPunct="1">
              <a:lnSpc>
                <a:spcPct val="115000"/>
              </a:lnSpc>
              <a:spcBef>
                <a:spcPts val="0"/>
              </a:spcBef>
              <a:spcAft>
                <a:spcPts val="0"/>
              </a:spcAft>
              <a:buClr>
                <a:srgbClr val="585858"/>
              </a:buClr>
              <a:buSzPts val="1800"/>
              <a:buFont typeface="Arial"/>
              <a:buChar char="■"/>
              <a:tabLst/>
              <a:defRPr sz="1800" b="0" i="0" u="none" strike="noStrike" cap="none" spc="0" baseline="0">
                <a:solidFill>
                  <a:srgbClr val="585858"/>
                </a:solidFill>
                <a:uFillTx/>
                <a:latin typeface="Calibri"/>
                <a:ea typeface="Calibri"/>
                <a:cs typeface="Calibri"/>
                <a:sym typeface="Calibri"/>
              </a:defRPr>
            </a:lvl6pPr>
            <a:lvl7pPr marL="3291113" marR="0" indent="-408214" algn="l" defTabSz="914400" rtl="0" eaLnBrk="1" latinLnBrk="0" hangingPunct="1">
              <a:lnSpc>
                <a:spcPct val="115000"/>
              </a:lnSpc>
              <a:spcBef>
                <a:spcPts val="0"/>
              </a:spcBef>
              <a:spcAft>
                <a:spcPts val="0"/>
              </a:spcAft>
              <a:buClr>
                <a:srgbClr val="585858"/>
              </a:buClr>
              <a:buSzPts val="1800"/>
              <a:buFont typeface="Arial"/>
              <a:buChar char="●"/>
              <a:tabLst/>
              <a:defRPr sz="1800" b="0" i="0" u="none" strike="noStrike" cap="none" spc="0" baseline="0">
                <a:solidFill>
                  <a:srgbClr val="585858"/>
                </a:solidFill>
                <a:uFillTx/>
                <a:latin typeface="Calibri"/>
                <a:ea typeface="Calibri"/>
                <a:cs typeface="Calibri"/>
                <a:sym typeface="Calibri"/>
              </a:defRPr>
            </a:lvl7pPr>
            <a:lvl8pPr marL="3748313" marR="0" indent="-408213" algn="l" defTabSz="914400" rtl="0" eaLnBrk="1" latinLnBrk="0" hangingPunct="1">
              <a:lnSpc>
                <a:spcPct val="115000"/>
              </a:lnSpc>
              <a:spcBef>
                <a:spcPts val="0"/>
              </a:spcBef>
              <a:spcAft>
                <a:spcPts val="0"/>
              </a:spcAft>
              <a:buClr>
                <a:srgbClr val="585858"/>
              </a:buClr>
              <a:buSzPts val="1800"/>
              <a:buFont typeface="Arial"/>
              <a:buChar char="○"/>
              <a:tabLst/>
              <a:defRPr sz="1800" b="0" i="0" u="none" strike="noStrike" cap="none" spc="0" baseline="0">
                <a:solidFill>
                  <a:srgbClr val="585858"/>
                </a:solidFill>
                <a:uFillTx/>
                <a:latin typeface="Calibri"/>
                <a:ea typeface="Calibri"/>
                <a:cs typeface="Calibri"/>
                <a:sym typeface="Calibri"/>
              </a:defRPr>
            </a:lvl8pPr>
            <a:lvl9pPr marL="4205513" marR="0" indent="-408213" algn="l" defTabSz="914400" rtl="0" eaLnBrk="1" latinLnBrk="0" hangingPunct="1">
              <a:lnSpc>
                <a:spcPct val="115000"/>
              </a:lnSpc>
              <a:spcBef>
                <a:spcPts val="0"/>
              </a:spcBef>
              <a:spcAft>
                <a:spcPts val="0"/>
              </a:spcAft>
              <a:buClr>
                <a:srgbClr val="585858"/>
              </a:buClr>
              <a:buSzPts val="1800"/>
              <a:buFont typeface="Arial"/>
              <a:buChar char="■"/>
              <a:tabLst/>
              <a:defRPr sz="1800" b="0" i="0" u="none" strike="noStrike" cap="none" spc="0" baseline="0">
                <a:solidFill>
                  <a:srgbClr val="585858"/>
                </a:solidFill>
                <a:uFillTx/>
                <a:latin typeface="Calibri"/>
                <a:ea typeface="Calibri"/>
                <a:cs typeface="Calibri"/>
                <a:sym typeface="Calibri"/>
              </a:defRPr>
            </a:lvl9pPr>
          </a:lstStyle>
          <a:p>
            <a:r>
              <a:rPr lang="fr-FR" sz="1600"/>
              <a:t> </a:t>
            </a:r>
          </a:p>
        </p:txBody>
      </p:sp>
      <p:grpSp>
        <p:nvGrpSpPr>
          <p:cNvPr id="55" name="Graphique 7">
            <a:extLst>
              <a:ext uri="{FF2B5EF4-FFF2-40B4-BE49-F238E27FC236}">
                <a16:creationId xmlns:a16="http://schemas.microsoft.com/office/drawing/2014/main" id="{424C9A8A-5172-FA4F-86D6-9C402DC10FBE}"/>
              </a:ext>
            </a:extLst>
          </p:cNvPr>
          <p:cNvGrpSpPr/>
          <p:nvPr userDrawn="1"/>
        </p:nvGrpSpPr>
        <p:grpSpPr>
          <a:xfrm>
            <a:off x="197946" y="209489"/>
            <a:ext cx="2639913" cy="1430905"/>
            <a:chOff x="5296846" y="2997769"/>
            <a:chExt cx="1600105" cy="867301"/>
          </a:xfrm>
        </p:grpSpPr>
        <p:sp>
          <p:nvSpPr>
            <p:cNvPr id="56" name="Forme libre 55">
              <a:extLst>
                <a:ext uri="{FF2B5EF4-FFF2-40B4-BE49-F238E27FC236}">
                  <a16:creationId xmlns:a16="http://schemas.microsoft.com/office/drawing/2014/main" id="{C7609D3F-7509-8E4A-B0F6-68EFDD31AF2D}"/>
                </a:ext>
              </a:extLst>
            </p:cNvPr>
            <p:cNvSpPr/>
            <p:nvPr/>
          </p:nvSpPr>
          <p:spPr>
            <a:xfrm>
              <a:off x="5296846" y="2997769"/>
              <a:ext cx="1600105" cy="867301"/>
            </a:xfrm>
            <a:custGeom>
              <a:avLst/>
              <a:gdLst>
                <a:gd name="connsiteX0" fmla="*/ 0 w 1600105"/>
                <a:gd name="connsiteY0" fmla="*/ 0 h 867301"/>
                <a:gd name="connsiteX1" fmla="*/ 1600105 w 1600105"/>
                <a:gd name="connsiteY1" fmla="*/ 0 h 867301"/>
                <a:gd name="connsiteX2" fmla="*/ 1600105 w 1600105"/>
                <a:gd name="connsiteY2" fmla="*/ 867301 h 867301"/>
                <a:gd name="connsiteX3" fmla="*/ 0 w 1600105"/>
                <a:gd name="connsiteY3" fmla="*/ 867301 h 867301"/>
              </a:gdLst>
              <a:ahLst/>
              <a:cxnLst>
                <a:cxn ang="0">
                  <a:pos x="connsiteX0" y="connsiteY0"/>
                </a:cxn>
                <a:cxn ang="0">
                  <a:pos x="connsiteX1" y="connsiteY1"/>
                </a:cxn>
                <a:cxn ang="0">
                  <a:pos x="connsiteX2" y="connsiteY2"/>
                </a:cxn>
                <a:cxn ang="0">
                  <a:pos x="connsiteX3" y="connsiteY3"/>
                </a:cxn>
              </a:cxnLst>
              <a:rect l="l" t="t" r="r" b="b"/>
              <a:pathLst>
                <a:path w="1600105" h="867301">
                  <a:moveTo>
                    <a:pt x="0" y="0"/>
                  </a:moveTo>
                  <a:lnTo>
                    <a:pt x="1600105" y="0"/>
                  </a:lnTo>
                  <a:lnTo>
                    <a:pt x="1600105" y="867301"/>
                  </a:lnTo>
                  <a:lnTo>
                    <a:pt x="0" y="867301"/>
                  </a:lnTo>
                  <a:close/>
                </a:path>
              </a:pathLst>
            </a:custGeom>
            <a:noFill/>
            <a:ln w="9469" cap="flat">
              <a:noFill/>
              <a:prstDash val="solid"/>
              <a:miter/>
            </a:ln>
          </p:spPr>
          <p:txBody>
            <a:bodyPr rtlCol="0" anchor="ctr"/>
            <a:lstStyle/>
            <a:p>
              <a:endParaRPr lang="fr-FR" sz="1800"/>
            </a:p>
          </p:txBody>
        </p:sp>
        <p:grpSp>
          <p:nvGrpSpPr>
            <p:cNvPr id="57" name="Graphique 7">
              <a:extLst>
                <a:ext uri="{FF2B5EF4-FFF2-40B4-BE49-F238E27FC236}">
                  <a16:creationId xmlns:a16="http://schemas.microsoft.com/office/drawing/2014/main" id="{25DF4711-648A-6C42-8B12-BC5FC35B6483}"/>
                </a:ext>
              </a:extLst>
            </p:cNvPr>
            <p:cNvGrpSpPr/>
            <p:nvPr/>
          </p:nvGrpSpPr>
          <p:grpSpPr>
            <a:xfrm>
              <a:off x="5460086" y="3161853"/>
              <a:ext cx="1272679" cy="538089"/>
              <a:chOff x="5460086" y="3161853"/>
              <a:chExt cx="1272679" cy="538089"/>
            </a:xfrm>
          </p:grpSpPr>
          <p:grpSp>
            <p:nvGrpSpPr>
              <p:cNvPr id="58" name="Graphique 7">
                <a:extLst>
                  <a:ext uri="{FF2B5EF4-FFF2-40B4-BE49-F238E27FC236}">
                    <a16:creationId xmlns:a16="http://schemas.microsoft.com/office/drawing/2014/main" id="{0948D716-0277-0140-8010-C617BA50742E}"/>
                  </a:ext>
                </a:extLst>
              </p:cNvPr>
              <p:cNvGrpSpPr/>
              <p:nvPr/>
            </p:nvGrpSpPr>
            <p:grpSpPr>
              <a:xfrm>
                <a:off x="6096662" y="3246505"/>
                <a:ext cx="636103" cy="339840"/>
                <a:chOff x="6096662" y="3246505"/>
                <a:chExt cx="636103" cy="339840"/>
              </a:xfrm>
              <a:solidFill>
                <a:srgbClr val="FFFFFF"/>
              </a:solidFill>
            </p:grpSpPr>
            <p:sp>
              <p:nvSpPr>
                <p:cNvPr id="62" name="Forme libre 61">
                  <a:extLst>
                    <a:ext uri="{FF2B5EF4-FFF2-40B4-BE49-F238E27FC236}">
                      <a16:creationId xmlns:a16="http://schemas.microsoft.com/office/drawing/2014/main" id="{910B4385-9281-6945-92DC-B9F18E276B6E}"/>
                    </a:ext>
                  </a:extLst>
                </p:cNvPr>
                <p:cNvSpPr/>
                <p:nvPr/>
              </p:nvSpPr>
              <p:spPr>
                <a:xfrm>
                  <a:off x="6101965" y="3246505"/>
                  <a:ext cx="58042" cy="85221"/>
                </a:xfrm>
                <a:custGeom>
                  <a:avLst/>
                  <a:gdLst>
                    <a:gd name="connsiteX0" fmla="*/ 0 w 58042"/>
                    <a:gd name="connsiteY0" fmla="*/ 79053 h 85221"/>
                    <a:gd name="connsiteX1" fmla="*/ 0 w 58042"/>
                    <a:gd name="connsiteY1" fmla="*/ 6169 h 85221"/>
                    <a:gd name="connsiteX2" fmla="*/ 6155 w 58042"/>
                    <a:gd name="connsiteY2" fmla="*/ 0 h 85221"/>
                    <a:gd name="connsiteX3" fmla="*/ 12120 w 58042"/>
                    <a:gd name="connsiteY3" fmla="*/ 6169 h 85221"/>
                    <a:gd name="connsiteX4" fmla="*/ 12120 w 58042"/>
                    <a:gd name="connsiteY4" fmla="*/ 73833 h 85221"/>
                    <a:gd name="connsiteX5" fmla="*/ 52362 w 58042"/>
                    <a:gd name="connsiteY5" fmla="*/ 73833 h 85221"/>
                    <a:gd name="connsiteX6" fmla="*/ 58043 w 58042"/>
                    <a:gd name="connsiteY6" fmla="*/ 79432 h 85221"/>
                    <a:gd name="connsiteX7" fmla="*/ 52362 w 58042"/>
                    <a:gd name="connsiteY7" fmla="*/ 85221 h 85221"/>
                    <a:gd name="connsiteX8" fmla="*/ 6155 w 58042"/>
                    <a:gd name="connsiteY8" fmla="*/ 85221 h 85221"/>
                    <a:gd name="connsiteX9" fmla="*/ 0 w 58042"/>
                    <a:gd name="connsiteY9" fmla="*/ 79053 h 85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8042" h="85221">
                      <a:moveTo>
                        <a:pt x="0" y="79053"/>
                      </a:moveTo>
                      <a:lnTo>
                        <a:pt x="0" y="6169"/>
                      </a:lnTo>
                      <a:cubicBezTo>
                        <a:pt x="0" y="2752"/>
                        <a:pt x="2367" y="0"/>
                        <a:pt x="6155" y="0"/>
                      </a:cubicBezTo>
                      <a:cubicBezTo>
                        <a:pt x="9658" y="0"/>
                        <a:pt x="12120" y="2562"/>
                        <a:pt x="12120" y="6169"/>
                      </a:cubicBezTo>
                      <a:lnTo>
                        <a:pt x="12120" y="73833"/>
                      </a:lnTo>
                      <a:lnTo>
                        <a:pt x="52362" y="73833"/>
                      </a:lnTo>
                      <a:cubicBezTo>
                        <a:pt x="55392" y="73833"/>
                        <a:pt x="58043" y="76206"/>
                        <a:pt x="58043" y="79432"/>
                      </a:cubicBezTo>
                      <a:cubicBezTo>
                        <a:pt x="58043" y="82754"/>
                        <a:pt x="55392" y="85221"/>
                        <a:pt x="52362" y="85221"/>
                      </a:cubicBezTo>
                      <a:lnTo>
                        <a:pt x="6155" y="85221"/>
                      </a:lnTo>
                      <a:cubicBezTo>
                        <a:pt x="2557" y="85221"/>
                        <a:pt x="0" y="82469"/>
                        <a:pt x="0" y="79053"/>
                      </a:cubicBezTo>
                      <a:close/>
                    </a:path>
                  </a:pathLst>
                </a:custGeom>
                <a:solidFill>
                  <a:srgbClr val="FFFFFF"/>
                </a:solidFill>
                <a:ln w="9469" cap="flat">
                  <a:noFill/>
                  <a:prstDash val="solid"/>
                  <a:miter/>
                </a:ln>
              </p:spPr>
              <p:txBody>
                <a:bodyPr rtlCol="0" anchor="ctr"/>
                <a:lstStyle/>
                <a:p>
                  <a:endParaRPr lang="fr-FR" sz="1800"/>
                </a:p>
              </p:txBody>
            </p:sp>
            <p:sp>
              <p:nvSpPr>
                <p:cNvPr id="63" name="Forme libre 62">
                  <a:extLst>
                    <a:ext uri="{FF2B5EF4-FFF2-40B4-BE49-F238E27FC236}">
                      <a16:creationId xmlns:a16="http://schemas.microsoft.com/office/drawing/2014/main" id="{117585B9-B8B2-DF4B-B21E-3BAABEBFE282}"/>
                    </a:ext>
                  </a:extLst>
                </p:cNvPr>
                <p:cNvSpPr/>
                <p:nvPr/>
              </p:nvSpPr>
              <p:spPr>
                <a:xfrm>
                  <a:off x="6163227" y="3275449"/>
                  <a:ext cx="54444" cy="57890"/>
                </a:xfrm>
                <a:custGeom>
                  <a:avLst/>
                  <a:gdLst>
                    <a:gd name="connsiteX0" fmla="*/ 54445 w 54444"/>
                    <a:gd name="connsiteY0" fmla="*/ 29040 h 57890"/>
                    <a:gd name="connsiteX1" fmla="*/ 49900 w 54444"/>
                    <a:gd name="connsiteY1" fmla="*/ 33121 h 57890"/>
                    <a:gd name="connsiteX2" fmla="*/ 12215 w 54444"/>
                    <a:gd name="connsiteY2" fmla="*/ 33121 h 57890"/>
                    <a:gd name="connsiteX3" fmla="*/ 29258 w 54444"/>
                    <a:gd name="connsiteY3" fmla="*/ 48400 h 57890"/>
                    <a:gd name="connsiteX4" fmla="*/ 43934 w 54444"/>
                    <a:gd name="connsiteY4" fmla="*/ 42232 h 57890"/>
                    <a:gd name="connsiteX5" fmla="*/ 47817 w 54444"/>
                    <a:gd name="connsiteY5" fmla="*/ 40333 h 57890"/>
                    <a:gd name="connsiteX6" fmla="*/ 52740 w 54444"/>
                    <a:gd name="connsiteY6" fmla="*/ 45268 h 57890"/>
                    <a:gd name="connsiteX7" fmla="*/ 51225 w 54444"/>
                    <a:gd name="connsiteY7" fmla="*/ 48685 h 57890"/>
                    <a:gd name="connsiteX8" fmla="*/ 28785 w 54444"/>
                    <a:gd name="connsiteY8" fmla="*/ 57890 h 57890"/>
                    <a:gd name="connsiteX9" fmla="*/ 0 w 54444"/>
                    <a:gd name="connsiteY9" fmla="*/ 28945 h 57890"/>
                    <a:gd name="connsiteX10" fmla="*/ 28311 w 54444"/>
                    <a:gd name="connsiteY10" fmla="*/ 1 h 57890"/>
                    <a:gd name="connsiteX11" fmla="*/ 54445 w 54444"/>
                    <a:gd name="connsiteY11" fmla="*/ 29040 h 57890"/>
                    <a:gd name="connsiteX12" fmla="*/ 28217 w 54444"/>
                    <a:gd name="connsiteY12" fmla="*/ 9396 h 57890"/>
                    <a:gd name="connsiteX13" fmla="*/ 12404 w 54444"/>
                    <a:gd name="connsiteY13" fmla="*/ 23441 h 57890"/>
                    <a:gd name="connsiteX14" fmla="*/ 43461 w 54444"/>
                    <a:gd name="connsiteY14" fmla="*/ 23441 h 57890"/>
                    <a:gd name="connsiteX15" fmla="*/ 28217 w 54444"/>
                    <a:gd name="connsiteY15" fmla="*/ 9396 h 57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4444" h="57890">
                      <a:moveTo>
                        <a:pt x="54445" y="29040"/>
                      </a:moveTo>
                      <a:cubicBezTo>
                        <a:pt x="54445" y="31033"/>
                        <a:pt x="53308" y="33121"/>
                        <a:pt x="49900" y="33121"/>
                      </a:cubicBezTo>
                      <a:lnTo>
                        <a:pt x="12215" y="33121"/>
                      </a:lnTo>
                      <a:cubicBezTo>
                        <a:pt x="12877" y="41852"/>
                        <a:pt x="18748" y="48400"/>
                        <a:pt x="29258" y="48400"/>
                      </a:cubicBezTo>
                      <a:cubicBezTo>
                        <a:pt x="35791" y="48400"/>
                        <a:pt x="39768" y="46122"/>
                        <a:pt x="43934" y="42232"/>
                      </a:cubicBezTo>
                      <a:cubicBezTo>
                        <a:pt x="44976" y="41188"/>
                        <a:pt x="46302" y="40333"/>
                        <a:pt x="47817" y="40333"/>
                      </a:cubicBezTo>
                      <a:cubicBezTo>
                        <a:pt x="50468" y="40333"/>
                        <a:pt x="52740" y="42232"/>
                        <a:pt x="52740" y="45268"/>
                      </a:cubicBezTo>
                      <a:cubicBezTo>
                        <a:pt x="52740" y="46502"/>
                        <a:pt x="52078" y="47641"/>
                        <a:pt x="51225" y="48685"/>
                      </a:cubicBezTo>
                      <a:cubicBezTo>
                        <a:pt x="46396" y="54284"/>
                        <a:pt x="37875" y="57890"/>
                        <a:pt x="28785" y="57890"/>
                      </a:cubicBezTo>
                      <a:cubicBezTo>
                        <a:pt x="9942" y="57890"/>
                        <a:pt x="0" y="44699"/>
                        <a:pt x="0" y="28945"/>
                      </a:cubicBezTo>
                      <a:cubicBezTo>
                        <a:pt x="0" y="12338"/>
                        <a:pt x="12025" y="1"/>
                        <a:pt x="28311" y="1"/>
                      </a:cubicBezTo>
                      <a:cubicBezTo>
                        <a:pt x="44124" y="-94"/>
                        <a:pt x="54445" y="12812"/>
                        <a:pt x="54445" y="29040"/>
                      </a:cubicBezTo>
                      <a:close/>
                      <a:moveTo>
                        <a:pt x="28217" y="9396"/>
                      </a:moveTo>
                      <a:cubicBezTo>
                        <a:pt x="19505" y="9396"/>
                        <a:pt x="13540" y="15564"/>
                        <a:pt x="12404" y="23441"/>
                      </a:cubicBezTo>
                      <a:lnTo>
                        <a:pt x="43461" y="23441"/>
                      </a:lnTo>
                      <a:cubicBezTo>
                        <a:pt x="42514" y="15849"/>
                        <a:pt x="36833" y="9396"/>
                        <a:pt x="28217" y="9396"/>
                      </a:cubicBezTo>
                      <a:close/>
                    </a:path>
                  </a:pathLst>
                </a:custGeom>
                <a:solidFill>
                  <a:srgbClr val="FFFFFF"/>
                </a:solidFill>
                <a:ln w="9469" cap="flat">
                  <a:noFill/>
                  <a:prstDash val="solid"/>
                  <a:miter/>
                </a:ln>
              </p:spPr>
              <p:txBody>
                <a:bodyPr rtlCol="0" anchor="ctr"/>
                <a:lstStyle/>
                <a:p>
                  <a:endParaRPr lang="fr-FR" sz="1800"/>
                </a:p>
              </p:txBody>
            </p:sp>
            <p:sp>
              <p:nvSpPr>
                <p:cNvPr id="64" name="Forme libre 63">
                  <a:extLst>
                    <a:ext uri="{FF2B5EF4-FFF2-40B4-BE49-F238E27FC236}">
                      <a16:creationId xmlns:a16="http://schemas.microsoft.com/office/drawing/2014/main" id="{C270470C-AC96-574C-8959-8974C2AC335A}"/>
                    </a:ext>
                  </a:extLst>
                </p:cNvPr>
                <p:cNvSpPr/>
                <p:nvPr/>
              </p:nvSpPr>
              <p:spPr>
                <a:xfrm>
                  <a:off x="6255925" y="3275544"/>
                  <a:ext cx="33424" cy="57320"/>
                </a:xfrm>
                <a:custGeom>
                  <a:avLst/>
                  <a:gdLst>
                    <a:gd name="connsiteX0" fmla="*/ 27932 w 33424"/>
                    <a:gd name="connsiteY0" fmla="*/ 11198 h 57320"/>
                    <a:gd name="connsiteX1" fmla="*/ 11931 w 33424"/>
                    <a:gd name="connsiteY1" fmla="*/ 30558 h 57320"/>
                    <a:gd name="connsiteX2" fmla="*/ 11931 w 33424"/>
                    <a:gd name="connsiteY2" fmla="*/ 51342 h 57320"/>
                    <a:gd name="connsiteX3" fmla="*/ 5965 w 33424"/>
                    <a:gd name="connsiteY3" fmla="*/ 57320 h 57320"/>
                    <a:gd name="connsiteX4" fmla="*/ 0 w 33424"/>
                    <a:gd name="connsiteY4" fmla="*/ 51342 h 57320"/>
                    <a:gd name="connsiteX5" fmla="*/ 0 w 33424"/>
                    <a:gd name="connsiteY5" fmla="*/ 6358 h 57320"/>
                    <a:gd name="connsiteX6" fmla="*/ 6060 w 33424"/>
                    <a:gd name="connsiteY6" fmla="*/ 285 h 57320"/>
                    <a:gd name="connsiteX7" fmla="*/ 11836 w 33424"/>
                    <a:gd name="connsiteY7" fmla="*/ 6358 h 57320"/>
                    <a:gd name="connsiteX8" fmla="*/ 11836 w 33424"/>
                    <a:gd name="connsiteY8" fmla="*/ 11768 h 57320"/>
                    <a:gd name="connsiteX9" fmla="*/ 27838 w 33424"/>
                    <a:gd name="connsiteY9" fmla="*/ 0 h 57320"/>
                    <a:gd name="connsiteX10" fmla="*/ 33424 w 33424"/>
                    <a:gd name="connsiteY10" fmla="*/ 5599 h 57320"/>
                    <a:gd name="connsiteX11" fmla="*/ 27932 w 33424"/>
                    <a:gd name="connsiteY11" fmla="*/ 11198 h 57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3424" h="57320">
                      <a:moveTo>
                        <a:pt x="27932" y="11198"/>
                      </a:moveTo>
                      <a:cubicBezTo>
                        <a:pt x="17990" y="11198"/>
                        <a:pt x="11931" y="17747"/>
                        <a:pt x="11931" y="30558"/>
                      </a:cubicBezTo>
                      <a:lnTo>
                        <a:pt x="11931" y="51342"/>
                      </a:lnTo>
                      <a:cubicBezTo>
                        <a:pt x="11931" y="54663"/>
                        <a:pt x="9374" y="57320"/>
                        <a:pt x="5965" y="57320"/>
                      </a:cubicBezTo>
                      <a:cubicBezTo>
                        <a:pt x="2178" y="57320"/>
                        <a:pt x="0" y="54663"/>
                        <a:pt x="0" y="51342"/>
                      </a:cubicBezTo>
                      <a:lnTo>
                        <a:pt x="0" y="6358"/>
                      </a:lnTo>
                      <a:cubicBezTo>
                        <a:pt x="0" y="2847"/>
                        <a:pt x="2557" y="285"/>
                        <a:pt x="6060" y="285"/>
                      </a:cubicBezTo>
                      <a:cubicBezTo>
                        <a:pt x="9469" y="285"/>
                        <a:pt x="11836" y="2657"/>
                        <a:pt x="11836" y="6358"/>
                      </a:cubicBezTo>
                      <a:lnTo>
                        <a:pt x="11836" y="11768"/>
                      </a:lnTo>
                      <a:cubicBezTo>
                        <a:pt x="14014" y="4555"/>
                        <a:pt x="19884" y="0"/>
                        <a:pt x="27838" y="0"/>
                      </a:cubicBezTo>
                      <a:cubicBezTo>
                        <a:pt x="31247" y="0"/>
                        <a:pt x="33424" y="2373"/>
                        <a:pt x="33424" y="5599"/>
                      </a:cubicBezTo>
                      <a:cubicBezTo>
                        <a:pt x="33424" y="8826"/>
                        <a:pt x="31057" y="11198"/>
                        <a:pt x="27932" y="11198"/>
                      </a:cubicBezTo>
                      <a:close/>
                    </a:path>
                  </a:pathLst>
                </a:custGeom>
                <a:solidFill>
                  <a:srgbClr val="FFFFFF"/>
                </a:solidFill>
                <a:ln w="9469" cap="flat">
                  <a:noFill/>
                  <a:prstDash val="solid"/>
                  <a:miter/>
                </a:ln>
              </p:spPr>
              <p:txBody>
                <a:bodyPr rtlCol="0" anchor="ctr"/>
                <a:lstStyle/>
                <a:p>
                  <a:endParaRPr lang="fr-FR" sz="1800"/>
                </a:p>
              </p:txBody>
            </p:sp>
            <p:sp>
              <p:nvSpPr>
                <p:cNvPr id="65" name="Forme libre 64">
                  <a:extLst>
                    <a:ext uri="{FF2B5EF4-FFF2-40B4-BE49-F238E27FC236}">
                      <a16:creationId xmlns:a16="http://schemas.microsoft.com/office/drawing/2014/main" id="{DF630167-AD6A-F84A-A378-B239A070E07B}"/>
                    </a:ext>
                  </a:extLst>
                </p:cNvPr>
                <p:cNvSpPr/>
                <p:nvPr/>
              </p:nvSpPr>
              <p:spPr>
                <a:xfrm>
                  <a:off x="6291148" y="3247928"/>
                  <a:ext cx="54444" cy="85410"/>
                </a:xfrm>
                <a:custGeom>
                  <a:avLst/>
                  <a:gdLst>
                    <a:gd name="connsiteX0" fmla="*/ 54445 w 54444"/>
                    <a:gd name="connsiteY0" fmla="*/ 56561 h 85410"/>
                    <a:gd name="connsiteX1" fmla="*/ 49900 w 54444"/>
                    <a:gd name="connsiteY1" fmla="*/ 60642 h 85410"/>
                    <a:gd name="connsiteX2" fmla="*/ 12215 w 54444"/>
                    <a:gd name="connsiteY2" fmla="*/ 60642 h 85410"/>
                    <a:gd name="connsiteX3" fmla="*/ 29258 w 54444"/>
                    <a:gd name="connsiteY3" fmla="*/ 75921 h 85410"/>
                    <a:gd name="connsiteX4" fmla="*/ 43934 w 54444"/>
                    <a:gd name="connsiteY4" fmla="*/ 69752 h 85410"/>
                    <a:gd name="connsiteX5" fmla="*/ 47817 w 54444"/>
                    <a:gd name="connsiteY5" fmla="*/ 67854 h 85410"/>
                    <a:gd name="connsiteX6" fmla="*/ 52740 w 54444"/>
                    <a:gd name="connsiteY6" fmla="*/ 72789 h 85410"/>
                    <a:gd name="connsiteX7" fmla="*/ 51225 w 54444"/>
                    <a:gd name="connsiteY7" fmla="*/ 76206 h 85410"/>
                    <a:gd name="connsiteX8" fmla="*/ 28785 w 54444"/>
                    <a:gd name="connsiteY8" fmla="*/ 85411 h 85410"/>
                    <a:gd name="connsiteX9" fmla="*/ 0 w 54444"/>
                    <a:gd name="connsiteY9" fmla="*/ 56466 h 85410"/>
                    <a:gd name="connsiteX10" fmla="*/ 28311 w 54444"/>
                    <a:gd name="connsiteY10" fmla="*/ 27521 h 85410"/>
                    <a:gd name="connsiteX11" fmla="*/ 54445 w 54444"/>
                    <a:gd name="connsiteY11" fmla="*/ 56561 h 85410"/>
                    <a:gd name="connsiteX12" fmla="*/ 28217 w 54444"/>
                    <a:gd name="connsiteY12" fmla="*/ 36917 h 85410"/>
                    <a:gd name="connsiteX13" fmla="*/ 12404 w 54444"/>
                    <a:gd name="connsiteY13" fmla="*/ 50962 h 85410"/>
                    <a:gd name="connsiteX14" fmla="*/ 43461 w 54444"/>
                    <a:gd name="connsiteY14" fmla="*/ 50962 h 85410"/>
                    <a:gd name="connsiteX15" fmla="*/ 28217 w 54444"/>
                    <a:gd name="connsiteY15" fmla="*/ 36917 h 85410"/>
                    <a:gd name="connsiteX16" fmla="*/ 21967 w 54444"/>
                    <a:gd name="connsiteY16" fmla="*/ 11958 h 85410"/>
                    <a:gd name="connsiteX17" fmla="*/ 29069 w 54444"/>
                    <a:gd name="connsiteY17" fmla="*/ 2183 h 85410"/>
                    <a:gd name="connsiteX18" fmla="*/ 33140 w 54444"/>
                    <a:gd name="connsiteY18" fmla="*/ 0 h 85410"/>
                    <a:gd name="connsiteX19" fmla="*/ 38064 w 54444"/>
                    <a:gd name="connsiteY19" fmla="*/ 4650 h 85410"/>
                    <a:gd name="connsiteX20" fmla="*/ 36833 w 54444"/>
                    <a:gd name="connsiteY20" fmla="*/ 7972 h 85410"/>
                    <a:gd name="connsiteX21" fmla="*/ 29921 w 54444"/>
                    <a:gd name="connsiteY21" fmla="*/ 17462 h 85410"/>
                    <a:gd name="connsiteX22" fmla="*/ 25660 w 54444"/>
                    <a:gd name="connsiteY22" fmla="*/ 19739 h 85410"/>
                    <a:gd name="connsiteX23" fmla="*/ 20831 w 54444"/>
                    <a:gd name="connsiteY23" fmla="*/ 15089 h 85410"/>
                    <a:gd name="connsiteX24" fmla="*/ 21967 w 54444"/>
                    <a:gd name="connsiteY24" fmla="*/ 11958 h 85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4444" h="85410">
                      <a:moveTo>
                        <a:pt x="54445" y="56561"/>
                      </a:moveTo>
                      <a:cubicBezTo>
                        <a:pt x="54445" y="58554"/>
                        <a:pt x="53308" y="60642"/>
                        <a:pt x="49900" y="60642"/>
                      </a:cubicBezTo>
                      <a:lnTo>
                        <a:pt x="12215" y="60642"/>
                      </a:lnTo>
                      <a:cubicBezTo>
                        <a:pt x="12877" y="69373"/>
                        <a:pt x="18748" y="75921"/>
                        <a:pt x="29258" y="75921"/>
                      </a:cubicBezTo>
                      <a:cubicBezTo>
                        <a:pt x="35791" y="75921"/>
                        <a:pt x="39768" y="73643"/>
                        <a:pt x="43934" y="69752"/>
                      </a:cubicBezTo>
                      <a:cubicBezTo>
                        <a:pt x="44976" y="68708"/>
                        <a:pt x="46302" y="67854"/>
                        <a:pt x="47817" y="67854"/>
                      </a:cubicBezTo>
                      <a:cubicBezTo>
                        <a:pt x="50468" y="67854"/>
                        <a:pt x="52740" y="69752"/>
                        <a:pt x="52740" y="72789"/>
                      </a:cubicBezTo>
                      <a:cubicBezTo>
                        <a:pt x="52740" y="74023"/>
                        <a:pt x="52078" y="75162"/>
                        <a:pt x="51225" y="76206"/>
                      </a:cubicBezTo>
                      <a:cubicBezTo>
                        <a:pt x="46396" y="81805"/>
                        <a:pt x="37875" y="85411"/>
                        <a:pt x="28785" y="85411"/>
                      </a:cubicBezTo>
                      <a:cubicBezTo>
                        <a:pt x="9942" y="85411"/>
                        <a:pt x="0" y="72220"/>
                        <a:pt x="0" y="56466"/>
                      </a:cubicBezTo>
                      <a:cubicBezTo>
                        <a:pt x="0" y="39858"/>
                        <a:pt x="12025" y="27521"/>
                        <a:pt x="28311" y="27521"/>
                      </a:cubicBezTo>
                      <a:cubicBezTo>
                        <a:pt x="44124" y="27426"/>
                        <a:pt x="54445" y="40333"/>
                        <a:pt x="54445" y="56561"/>
                      </a:cubicBezTo>
                      <a:close/>
                      <a:moveTo>
                        <a:pt x="28217" y="36917"/>
                      </a:moveTo>
                      <a:cubicBezTo>
                        <a:pt x="19505" y="36917"/>
                        <a:pt x="13540" y="43085"/>
                        <a:pt x="12404" y="50962"/>
                      </a:cubicBezTo>
                      <a:lnTo>
                        <a:pt x="43461" y="50962"/>
                      </a:lnTo>
                      <a:cubicBezTo>
                        <a:pt x="42514" y="43370"/>
                        <a:pt x="36833" y="36917"/>
                        <a:pt x="28217" y="36917"/>
                      </a:cubicBezTo>
                      <a:close/>
                      <a:moveTo>
                        <a:pt x="21967" y="11958"/>
                      </a:moveTo>
                      <a:lnTo>
                        <a:pt x="29069" y="2183"/>
                      </a:lnTo>
                      <a:cubicBezTo>
                        <a:pt x="30110" y="759"/>
                        <a:pt x="31247" y="0"/>
                        <a:pt x="33140" y="0"/>
                      </a:cubicBezTo>
                      <a:cubicBezTo>
                        <a:pt x="35791" y="0"/>
                        <a:pt x="38064" y="1803"/>
                        <a:pt x="38064" y="4650"/>
                      </a:cubicBezTo>
                      <a:cubicBezTo>
                        <a:pt x="38064" y="6074"/>
                        <a:pt x="37401" y="7212"/>
                        <a:pt x="36833" y="7972"/>
                      </a:cubicBezTo>
                      <a:lnTo>
                        <a:pt x="29921" y="17462"/>
                      </a:lnTo>
                      <a:cubicBezTo>
                        <a:pt x="28879" y="18885"/>
                        <a:pt x="27554" y="19739"/>
                        <a:pt x="25660" y="19739"/>
                      </a:cubicBezTo>
                      <a:cubicBezTo>
                        <a:pt x="23009" y="19739"/>
                        <a:pt x="20831" y="17462"/>
                        <a:pt x="20831" y="15089"/>
                      </a:cubicBezTo>
                      <a:cubicBezTo>
                        <a:pt x="20642" y="14045"/>
                        <a:pt x="21304" y="12717"/>
                        <a:pt x="21967" y="11958"/>
                      </a:cubicBezTo>
                      <a:close/>
                    </a:path>
                  </a:pathLst>
                </a:custGeom>
                <a:solidFill>
                  <a:srgbClr val="FFFFFF"/>
                </a:solidFill>
                <a:ln w="9469" cap="flat">
                  <a:noFill/>
                  <a:prstDash val="solid"/>
                  <a:miter/>
                </a:ln>
              </p:spPr>
              <p:txBody>
                <a:bodyPr rtlCol="0" anchor="ctr"/>
                <a:lstStyle/>
                <a:p>
                  <a:endParaRPr lang="fr-FR" sz="1800"/>
                </a:p>
              </p:txBody>
            </p:sp>
            <p:sp>
              <p:nvSpPr>
                <p:cNvPr id="66" name="Forme libre 65">
                  <a:extLst>
                    <a:ext uri="{FF2B5EF4-FFF2-40B4-BE49-F238E27FC236}">
                      <a16:creationId xmlns:a16="http://schemas.microsoft.com/office/drawing/2014/main" id="{FB8B3953-97EB-DB43-B747-C586AB040F99}"/>
                    </a:ext>
                  </a:extLst>
                </p:cNvPr>
                <p:cNvSpPr/>
                <p:nvPr/>
              </p:nvSpPr>
              <p:spPr>
                <a:xfrm>
                  <a:off x="6354777" y="3275355"/>
                  <a:ext cx="45355" cy="57889"/>
                </a:xfrm>
                <a:custGeom>
                  <a:avLst/>
                  <a:gdLst>
                    <a:gd name="connsiteX0" fmla="*/ 22630 w 45355"/>
                    <a:gd name="connsiteY0" fmla="*/ 57890 h 57889"/>
                    <a:gd name="connsiteX1" fmla="*/ 2557 w 45355"/>
                    <a:gd name="connsiteY1" fmla="*/ 51436 h 57889"/>
                    <a:gd name="connsiteX2" fmla="*/ 0 w 45355"/>
                    <a:gd name="connsiteY2" fmla="*/ 46502 h 57889"/>
                    <a:gd name="connsiteX3" fmla="*/ 4545 w 45355"/>
                    <a:gd name="connsiteY3" fmla="*/ 42326 h 57889"/>
                    <a:gd name="connsiteX4" fmla="*/ 9185 w 45355"/>
                    <a:gd name="connsiteY4" fmla="*/ 44129 h 57889"/>
                    <a:gd name="connsiteX5" fmla="*/ 23482 w 45355"/>
                    <a:gd name="connsiteY5" fmla="*/ 49064 h 57889"/>
                    <a:gd name="connsiteX6" fmla="*/ 33992 w 45355"/>
                    <a:gd name="connsiteY6" fmla="*/ 42611 h 57889"/>
                    <a:gd name="connsiteX7" fmla="*/ 21588 w 45355"/>
                    <a:gd name="connsiteY7" fmla="*/ 34259 h 57889"/>
                    <a:gd name="connsiteX8" fmla="*/ 379 w 45355"/>
                    <a:gd name="connsiteY8" fmla="*/ 15659 h 57889"/>
                    <a:gd name="connsiteX9" fmla="*/ 22725 w 45355"/>
                    <a:gd name="connsiteY9" fmla="*/ 0 h 57889"/>
                    <a:gd name="connsiteX10" fmla="*/ 38348 w 45355"/>
                    <a:gd name="connsiteY10" fmla="*/ 3511 h 57889"/>
                    <a:gd name="connsiteX11" fmla="*/ 44124 w 45355"/>
                    <a:gd name="connsiteY11" fmla="*/ 9680 h 57889"/>
                    <a:gd name="connsiteX12" fmla="*/ 39579 w 45355"/>
                    <a:gd name="connsiteY12" fmla="*/ 14140 h 57889"/>
                    <a:gd name="connsiteX13" fmla="*/ 34371 w 45355"/>
                    <a:gd name="connsiteY13" fmla="*/ 12337 h 57889"/>
                    <a:gd name="connsiteX14" fmla="*/ 22346 w 45355"/>
                    <a:gd name="connsiteY14" fmla="*/ 9395 h 57889"/>
                    <a:gd name="connsiteX15" fmla="*/ 11741 w 45355"/>
                    <a:gd name="connsiteY15" fmla="*/ 15469 h 57889"/>
                    <a:gd name="connsiteX16" fmla="*/ 24618 w 45355"/>
                    <a:gd name="connsiteY16" fmla="*/ 23820 h 57889"/>
                    <a:gd name="connsiteX17" fmla="*/ 45355 w 45355"/>
                    <a:gd name="connsiteY17" fmla="*/ 41662 h 57889"/>
                    <a:gd name="connsiteX18" fmla="*/ 22630 w 45355"/>
                    <a:gd name="connsiteY18" fmla="*/ 57890 h 57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355" h="57889">
                      <a:moveTo>
                        <a:pt x="22630" y="57890"/>
                      </a:moveTo>
                      <a:cubicBezTo>
                        <a:pt x="14676" y="57890"/>
                        <a:pt x="7575" y="55327"/>
                        <a:pt x="2557" y="51436"/>
                      </a:cubicBezTo>
                      <a:cubicBezTo>
                        <a:pt x="758" y="50013"/>
                        <a:pt x="0" y="48115"/>
                        <a:pt x="0" y="46502"/>
                      </a:cubicBezTo>
                      <a:cubicBezTo>
                        <a:pt x="0" y="43939"/>
                        <a:pt x="1988" y="42326"/>
                        <a:pt x="4545" y="42326"/>
                      </a:cubicBezTo>
                      <a:cubicBezTo>
                        <a:pt x="6533" y="42326"/>
                        <a:pt x="7859" y="43085"/>
                        <a:pt x="9185" y="44129"/>
                      </a:cubicBezTo>
                      <a:cubicBezTo>
                        <a:pt x="12593" y="46691"/>
                        <a:pt x="17422" y="49064"/>
                        <a:pt x="23482" y="49064"/>
                      </a:cubicBezTo>
                      <a:cubicBezTo>
                        <a:pt x="30300" y="49064"/>
                        <a:pt x="33992" y="46502"/>
                        <a:pt x="33992" y="42611"/>
                      </a:cubicBezTo>
                      <a:cubicBezTo>
                        <a:pt x="33992" y="38340"/>
                        <a:pt x="30489" y="36632"/>
                        <a:pt x="21588" y="34259"/>
                      </a:cubicBezTo>
                      <a:cubicBezTo>
                        <a:pt x="6060" y="30084"/>
                        <a:pt x="379" y="24769"/>
                        <a:pt x="379" y="15659"/>
                      </a:cubicBezTo>
                      <a:cubicBezTo>
                        <a:pt x="379" y="6169"/>
                        <a:pt x="9090" y="0"/>
                        <a:pt x="22725" y="0"/>
                      </a:cubicBezTo>
                      <a:cubicBezTo>
                        <a:pt x="27932" y="0"/>
                        <a:pt x="33708" y="1234"/>
                        <a:pt x="38348" y="3511"/>
                      </a:cubicBezTo>
                      <a:cubicBezTo>
                        <a:pt x="41757" y="5125"/>
                        <a:pt x="44124" y="7212"/>
                        <a:pt x="44124" y="9680"/>
                      </a:cubicBezTo>
                      <a:cubicBezTo>
                        <a:pt x="44124" y="11958"/>
                        <a:pt x="42893" y="14140"/>
                        <a:pt x="39579" y="14140"/>
                      </a:cubicBezTo>
                      <a:cubicBezTo>
                        <a:pt x="37969" y="14140"/>
                        <a:pt x="36265" y="13381"/>
                        <a:pt x="34371" y="12337"/>
                      </a:cubicBezTo>
                      <a:cubicBezTo>
                        <a:pt x="30868" y="10439"/>
                        <a:pt x="26891" y="9395"/>
                        <a:pt x="22346" y="9395"/>
                      </a:cubicBezTo>
                      <a:cubicBezTo>
                        <a:pt x="16002" y="9395"/>
                        <a:pt x="11741" y="11009"/>
                        <a:pt x="11741" y="15469"/>
                      </a:cubicBezTo>
                      <a:cubicBezTo>
                        <a:pt x="11741" y="19739"/>
                        <a:pt x="15529" y="21163"/>
                        <a:pt x="24618" y="23820"/>
                      </a:cubicBezTo>
                      <a:cubicBezTo>
                        <a:pt x="38253" y="27711"/>
                        <a:pt x="45355" y="31412"/>
                        <a:pt x="45355" y="41662"/>
                      </a:cubicBezTo>
                      <a:cubicBezTo>
                        <a:pt x="45449" y="51057"/>
                        <a:pt x="37685" y="57890"/>
                        <a:pt x="22630" y="57890"/>
                      </a:cubicBezTo>
                      <a:close/>
                    </a:path>
                  </a:pathLst>
                </a:custGeom>
                <a:solidFill>
                  <a:srgbClr val="FFFFFF"/>
                </a:solidFill>
                <a:ln w="9469" cap="flat">
                  <a:noFill/>
                  <a:prstDash val="solid"/>
                  <a:miter/>
                </a:ln>
              </p:spPr>
              <p:txBody>
                <a:bodyPr rtlCol="0" anchor="ctr"/>
                <a:lstStyle/>
                <a:p>
                  <a:endParaRPr lang="fr-FR" sz="1800"/>
                </a:p>
              </p:txBody>
            </p:sp>
            <p:sp>
              <p:nvSpPr>
                <p:cNvPr id="67" name="Forme libre 66">
                  <a:extLst>
                    <a:ext uri="{FF2B5EF4-FFF2-40B4-BE49-F238E27FC236}">
                      <a16:creationId xmlns:a16="http://schemas.microsoft.com/office/drawing/2014/main" id="{D776B4C3-3446-9741-A64B-7D9DADC49C05}"/>
                    </a:ext>
                  </a:extLst>
                </p:cNvPr>
                <p:cNvSpPr/>
                <p:nvPr/>
              </p:nvSpPr>
              <p:spPr>
                <a:xfrm>
                  <a:off x="6407802" y="3275449"/>
                  <a:ext cx="54444" cy="57890"/>
                </a:xfrm>
                <a:custGeom>
                  <a:avLst/>
                  <a:gdLst>
                    <a:gd name="connsiteX0" fmla="*/ 54445 w 54444"/>
                    <a:gd name="connsiteY0" fmla="*/ 29040 h 57890"/>
                    <a:gd name="connsiteX1" fmla="*/ 49900 w 54444"/>
                    <a:gd name="connsiteY1" fmla="*/ 33121 h 57890"/>
                    <a:gd name="connsiteX2" fmla="*/ 12215 w 54444"/>
                    <a:gd name="connsiteY2" fmla="*/ 33121 h 57890"/>
                    <a:gd name="connsiteX3" fmla="*/ 29258 w 54444"/>
                    <a:gd name="connsiteY3" fmla="*/ 48400 h 57890"/>
                    <a:gd name="connsiteX4" fmla="*/ 43934 w 54444"/>
                    <a:gd name="connsiteY4" fmla="*/ 42232 h 57890"/>
                    <a:gd name="connsiteX5" fmla="*/ 47817 w 54444"/>
                    <a:gd name="connsiteY5" fmla="*/ 40333 h 57890"/>
                    <a:gd name="connsiteX6" fmla="*/ 52740 w 54444"/>
                    <a:gd name="connsiteY6" fmla="*/ 45268 h 57890"/>
                    <a:gd name="connsiteX7" fmla="*/ 51225 w 54444"/>
                    <a:gd name="connsiteY7" fmla="*/ 48685 h 57890"/>
                    <a:gd name="connsiteX8" fmla="*/ 28785 w 54444"/>
                    <a:gd name="connsiteY8" fmla="*/ 57890 h 57890"/>
                    <a:gd name="connsiteX9" fmla="*/ 0 w 54444"/>
                    <a:gd name="connsiteY9" fmla="*/ 28945 h 57890"/>
                    <a:gd name="connsiteX10" fmla="*/ 28311 w 54444"/>
                    <a:gd name="connsiteY10" fmla="*/ 1 h 57890"/>
                    <a:gd name="connsiteX11" fmla="*/ 54445 w 54444"/>
                    <a:gd name="connsiteY11" fmla="*/ 29040 h 57890"/>
                    <a:gd name="connsiteX12" fmla="*/ 28122 w 54444"/>
                    <a:gd name="connsiteY12" fmla="*/ 9396 h 57890"/>
                    <a:gd name="connsiteX13" fmla="*/ 12309 w 54444"/>
                    <a:gd name="connsiteY13" fmla="*/ 23441 h 57890"/>
                    <a:gd name="connsiteX14" fmla="*/ 43366 w 54444"/>
                    <a:gd name="connsiteY14" fmla="*/ 23441 h 57890"/>
                    <a:gd name="connsiteX15" fmla="*/ 28122 w 54444"/>
                    <a:gd name="connsiteY15" fmla="*/ 9396 h 57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4444" h="57890">
                      <a:moveTo>
                        <a:pt x="54445" y="29040"/>
                      </a:moveTo>
                      <a:cubicBezTo>
                        <a:pt x="54445" y="31033"/>
                        <a:pt x="53308" y="33121"/>
                        <a:pt x="49900" y="33121"/>
                      </a:cubicBezTo>
                      <a:lnTo>
                        <a:pt x="12215" y="33121"/>
                      </a:lnTo>
                      <a:cubicBezTo>
                        <a:pt x="12877" y="41852"/>
                        <a:pt x="18748" y="48400"/>
                        <a:pt x="29258" y="48400"/>
                      </a:cubicBezTo>
                      <a:cubicBezTo>
                        <a:pt x="35791" y="48400"/>
                        <a:pt x="39768" y="46122"/>
                        <a:pt x="43934" y="42232"/>
                      </a:cubicBezTo>
                      <a:cubicBezTo>
                        <a:pt x="44976" y="41188"/>
                        <a:pt x="46302" y="40333"/>
                        <a:pt x="47817" y="40333"/>
                      </a:cubicBezTo>
                      <a:cubicBezTo>
                        <a:pt x="50468" y="40333"/>
                        <a:pt x="52740" y="42232"/>
                        <a:pt x="52740" y="45268"/>
                      </a:cubicBezTo>
                      <a:cubicBezTo>
                        <a:pt x="52740" y="46502"/>
                        <a:pt x="52078" y="47641"/>
                        <a:pt x="51225" y="48685"/>
                      </a:cubicBezTo>
                      <a:cubicBezTo>
                        <a:pt x="46396" y="54284"/>
                        <a:pt x="37875" y="57890"/>
                        <a:pt x="28785" y="57890"/>
                      </a:cubicBezTo>
                      <a:cubicBezTo>
                        <a:pt x="9942" y="57890"/>
                        <a:pt x="0" y="44699"/>
                        <a:pt x="0" y="28945"/>
                      </a:cubicBezTo>
                      <a:cubicBezTo>
                        <a:pt x="0" y="12338"/>
                        <a:pt x="12025" y="1"/>
                        <a:pt x="28311" y="1"/>
                      </a:cubicBezTo>
                      <a:cubicBezTo>
                        <a:pt x="44029" y="-94"/>
                        <a:pt x="54445" y="12812"/>
                        <a:pt x="54445" y="29040"/>
                      </a:cubicBezTo>
                      <a:close/>
                      <a:moveTo>
                        <a:pt x="28122" y="9396"/>
                      </a:moveTo>
                      <a:cubicBezTo>
                        <a:pt x="19411" y="9396"/>
                        <a:pt x="13445" y="15564"/>
                        <a:pt x="12309" y="23441"/>
                      </a:cubicBezTo>
                      <a:lnTo>
                        <a:pt x="43366" y="23441"/>
                      </a:lnTo>
                      <a:cubicBezTo>
                        <a:pt x="42420" y="15849"/>
                        <a:pt x="36738" y="9396"/>
                        <a:pt x="28122" y="9396"/>
                      </a:cubicBezTo>
                      <a:close/>
                    </a:path>
                  </a:pathLst>
                </a:custGeom>
                <a:solidFill>
                  <a:srgbClr val="FFFFFF"/>
                </a:solidFill>
                <a:ln w="9469" cap="flat">
                  <a:noFill/>
                  <a:prstDash val="solid"/>
                  <a:miter/>
                </a:ln>
              </p:spPr>
              <p:txBody>
                <a:bodyPr rtlCol="0" anchor="ctr"/>
                <a:lstStyle/>
                <a:p>
                  <a:endParaRPr lang="fr-FR" sz="1800"/>
                </a:p>
              </p:txBody>
            </p:sp>
            <p:sp>
              <p:nvSpPr>
                <p:cNvPr id="68" name="Forme libre 67">
                  <a:extLst>
                    <a:ext uri="{FF2B5EF4-FFF2-40B4-BE49-F238E27FC236}">
                      <a16:creationId xmlns:a16="http://schemas.microsoft.com/office/drawing/2014/main" id="{6FBA8A6D-C90B-F940-89E8-A174E1787E9A}"/>
                    </a:ext>
                  </a:extLst>
                </p:cNvPr>
                <p:cNvSpPr/>
                <p:nvPr/>
              </p:nvSpPr>
              <p:spPr>
                <a:xfrm>
                  <a:off x="6470863" y="3275450"/>
                  <a:ext cx="50562" cy="57794"/>
                </a:xfrm>
                <a:custGeom>
                  <a:avLst/>
                  <a:gdLst>
                    <a:gd name="connsiteX0" fmla="*/ 44503 w 50562"/>
                    <a:gd name="connsiteY0" fmla="*/ 57320 h 57794"/>
                    <a:gd name="connsiteX1" fmla="*/ 38727 w 50562"/>
                    <a:gd name="connsiteY1" fmla="*/ 51341 h 57794"/>
                    <a:gd name="connsiteX2" fmla="*/ 38727 w 50562"/>
                    <a:gd name="connsiteY2" fmla="*/ 50203 h 57794"/>
                    <a:gd name="connsiteX3" fmla="*/ 20926 w 50562"/>
                    <a:gd name="connsiteY3" fmla="*/ 57795 h 57794"/>
                    <a:gd name="connsiteX4" fmla="*/ 0 w 50562"/>
                    <a:gd name="connsiteY4" fmla="*/ 40713 h 57794"/>
                    <a:gd name="connsiteX5" fmla="*/ 21494 w 50562"/>
                    <a:gd name="connsiteY5" fmla="*/ 23535 h 57794"/>
                    <a:gd name="connsiteX6" fmla="*/ 38537 w 50562"/>
                    <a:gd name="connsiteY6" fmla="*/ 29989 h 57794"/>
                    <a:gd name="connsiteX7" fmla="*/ 38537 w 50562"/>
                    <a:gd name="connsiteY7" fmla="*/ 24579 h 57794"/>
                    <a:gd name="connsiteX8" fmla="*/ 23388 w 50562"/>
                    <a:gd name="connsiteY8" fmla="*/ 10060 h 57794"/>
                    <a:gd name="connsiteX9" fmla="*/ 10889 w 50562"/>
                    <a:gd name="connsiteY9" fmla="*/ 12337 h 57794"/>
                    <a:gd name="connsiteX10" fmla="*/ 7007 w 50562"/>
                    <a:gd name="connsiteY10" fmla="*/ 13381 h 57794"/>
                    <a:gd name="connsiteX11" fmla="*/ 1988 w 50562"/>
                    <a:gd name="connsiteY11" fmla="*/ 8446 h 57794"/>
                    <a:gd name="connsiteX12" fmla="*/ 7575 w 50562"/>
                    <a:gd name="connsiteY12" fmla="*/ 2752 h 57794"/>
                    <a:gd name="connsiteX13" fmla="*/ 24524 w 50562"/>
                    <a:gd name="connsiteY13" fmla="*/ 0 h 57794"/>
                    <a:gd name="connsiteX14" fmla="*/ 50562 w 50562"/>
                    <a:gd name="connsiteY14" fmla="*/ 23915 h 57794"/>
                    <a:gd name="connsiteX15" fmla="*/ 50562 w 50562"/>
                    <a:gd name="connsiteY15" fmla="*/ 51531 h 57794"/>
                    <a:gd name="connsiteX16" fmla="*/ 44503 w 50562"/>
                    <a:gd name="connsiteY16" fmla="*/ 57320 h 57794"/>
                    <a:gd name="connsiteX17" fmla="*/ 24903 w 50562"/>
                    <a:gd name="connsiteY17" fmla="*/ 31792 h 57794"/>
                    <a:gd name="connsiteX18" fmla="*/ 11741 w 50562"/>
                    <a:gd name="connsiteY18" fmla="*/ 40807 h 57794"/>
                    <a:gd name="connsiteX19" fmla="*/ 24619 w 50562"/>
                    <a:gd name="connsiteY19" fmla="*/ 49823 h 57794"/>
                    <a:gd name="connsiteX20" fmla="*/ 38348 w 50562"/>
                    <a:gd name="connsiteY20" fmla="*/ 40807 h 57794"/>
                    <a:gd name="connsiteX21" fmla="*/ 24903 w 50562"/>
                    <a:gd name="connsiteY21" fmla="*/ 31792 h 57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0562" h="57794">
                      <a:moveTo>
                        <a:pt x="44503" y="57320"/>
                      </a:moveTo>
                      <a:cubicBezTo>
                        <a:pt x="40999" y="57320"/>
                        <a:pt x="38727" y="54663"/>
                        <a:pt x="38727" y="51341"/>
                      </a:cubicBezTo>
                      <a:lnTo>
                        <a:pt x="38727" y="50203"/>
                      </a:lnTo>
                      <a:cubicBezTo>
                        <a:pt x="34939" y="55043"/>
                        <a:pt x="28974" y="57795"/>
                        <a:pt x="20926" y="57795"/>
                      </a:cubicBezTo>
                      <a:cubicBezTo>
                        <a:pt x="8711" y="57795"/>
                        <a:pt x="0" y="50867"/>
                        <a:pt x="0" y="40713"/>
                      </a:cubicBezTo>
                      <a:cubicBezTo>
                        <a:pt x="0" y="29419"/>
                        <a:pt x="9185" y="23535"/>
                        <a:pt x="21494" y="23535"/>
                      </a:cubicBezTo>
                      <a:cubicBezTo>
                        <a:pt x="28595" y="23535"/>
                        <a:pt x="34466" y="26193"/>
                        <a:pt x="38537" y="29989"/>
                      </a:cubicBezTo>
                      <a:lnTo>
                        <a:pt x="38537" y="24579"/>
                      </a:lnTo>
                      <a:cubicBezTo>
                        <a:pt x="38537" y="14615"/>
                        <a:pt x="34371" y="10060"/>
                        <a:pt x="23388" y="10060"/>
                      </a:cubicBezTo>
                      <a:cubicBezTo>
                        <a:pt x="18085" y="10060"/>
                        <a:pt x="14392" y="11103"/>
                        <a:pt x="10889" y="12337"/>
                      </a:cubicBezTo>
                      <a:cubicBezTo>
                        <a:pt x="9753" y="12717"/>
                        <a:pt x="8332" y="13381"/>
                        <a:pt x="7007" y="13381"/>
                      </a:cubicBezTo>
                      <a:cubicBezTo>
                        <a:pt x="3882" y="13381"/>
                        <a:pt x="1988" y="11198"/>
                        <a:pt x="1988" y="8446"/>
                      </a:cubicBezTo>
                      <a:cubicBezTo>
                        <a:pt x="1988" y="5504"/>
                        <a:pt x="4356" y="3986"/>
                        <a:pt x="7575" y="2752"/>
                      </a:cubicBezTo>
                      <a:cubicBezTo>
                        <a:pt x="12025" y="949"/>
                        <a:pt x="18843" y="0"/>
                        <a:pt x="24524" y="0"/>
                      </a:cubicBezTo>
                      <a:cubicBezTo>
                        <a:pt x="41189" y="0"/>
                        <a:pt x="50562" y="8446"/>
                        <a:pt x="50562" y="23915"/>
                      </a:cubicBezTo>
                      <a:lnTo>
                        <a:pt x="50562" y="51531"/>
                      </a:lnTo>
                      <a:cubicBezTo>
                        <a:pt x="50278" y="54663"/>
                        <a:pt x="48385" y="57320"/>
                        <a:pt x="44503" y="57320"/>
                      </a:cubicBezTo>
                      <a:close/>
                      <a:moveTo>
                        <a:pt x="24903" y="31792"/>
                      </a:moveTo>
                      <a:cubicBezTo>
                        <a:pt x="16949" y="31792"/>
                        <a:pt x="11741" y="35113"/>
                        <a:pt x="11741" y="40807"/>
                      </a:cubicBezTo>
                      <a:cubicBezTo>
                        <a:pt x="11741" y="46502"/>
                        <a:pt x="17044" y="49823"/>
                        <a:pt x="24619" y="49823"/>
                      </a:cubicBezTo>
                      <a:cubicBezTo>
                        <a:pt x="32099" y="49823"/>
                        <a:pt x="38348" y="46122"/>
                        <a:pt x="38348" y="40807"/>
                      </a:cubicBezTo>
                      <a:cubicBezTo>
                        <a:pt x="38443" y="35113"/>
                        <a:pt x="31625" y="31792"/>
                        <a:pt x="24903" y="31792"/>
                      </a:cubicBezTo>
                      <a:close/>
                    </a:path>
                  </a:pathLst>
                </a:custGeom>
                <a:solidFill>
                  <a:srgbClr val="FFFFFF"/>
                </a:solidFill>
                <a:ln w="9469" cap="flat">
                  <a:noFill/>
                  <a:prstDash val="solid"/>
                  <a:miter/>
                </a:ln>
              </p:spPr>
              <p:txBody>
                <a:bodyPr rtlCol="0" anchor="ctr"/>
                <a:lstStyle/>
                <a:p>
                  <a:endParaRPr lang="fr-FR" sz="1800"/>
                </a:p>
              </p:txBody>
            </p:sp>
            <p:sp>
              <p:nvSpPr>
                <p:cNvPr id="69" name="Forme libre 68">
                  <a:extLst>
                    <a:ext uri="{FF2B5EF4-FFF2-40B4-BE49-F238E27FC236}">
                      <a16:creationId xmlns:a16="http://schemas.microsoft.com/office/drawing/2014/main" id="{ED173BDE-BD67-EC4F-A05E-91C0FB704E5E}"/>
                    </a:ext>
                  </a:extLst>
                </p:cNvPr>
                <p:cNvSpPr/>
                <p:nvPr/>
              </p:nvSpPr>
              <p:spPr>
                <a:xfrm>
                  <a:off x="6534868" y="3275829"/>
                  <a:ext cx="52932" cy="57510"/>
                </a:xfrm>
                <a:custGeom>
                  <a:avLst/>
                  <a:gdLst>
                    <a:gd name="connsiteX0" fmla="*/ 5873 w 52932"/>
                    <a:gd name="connsiteY0" fmla="*/ 0 h 57510"/>
                    <a:gd name="connsiteX1" fmla="*/ 11839 w 52932"/>
                    <a:gd name="connsiteY1" fmla="*/ 5979 h 57510"/>
                    <a:gd name="connsiteX2" fmla="*/ 11839 w 52932"/>
                    <a:gd name="connsiteY2" fmla="*/ 31317 h 57510"/>
                    <a:gd name="connsiteX3" fmla="*/ 26136 w 52932"/>
                    <a:gd name="connsiteY3" fmla="*/ 46786 h 57510"/>
                    <a:gd name="connsiteX4" fmla="*/ 41002 w 52932"/>
                    <a:gd name="connsiteY4" fmla="*/ 31222 h 57510"/>
                    <a:gd name="connsiteX5" fmla="*/ 41002 w 52932"/>
                    <a:gd name="connsiteY5" fmla="*/ 6074 h 57510"/>
                    <a:gd name="connsiteX6" fmla="*/ 46967 w 52932"/>
                    <a:gd name="connsiteY6" fmla="*/ 95 h 57510"/>
                    <a:gd name="connsiteX7" fmla="*/ 52933 w 52932"/>
                    <a:gd name="connsiteY7" fmla="*/ 6074 h 57510"/>
                    <a:gd name="connsiteX8" fmla="*/ 52933 w 52932"/>
                    <a:gd name="connsiteY8" fmla="*/ 50962 h 57510"/>
                    <a:gd name="connsiteX9" fmla="*/ 46967 w 52932"/>
                    <a:gd name="connsiteY9" fmla="*/ 57036 h 57510"/>
                    <a:gd name="connsiteX10" fmla="*/ 41002 w 52932"/>
                    <a:gd name="connsiteY10" fmla="*/ 50962 h 57510"/>
                    <a:gd name="connsiteX11" fmla="*/ 41002 w 52932"/>
                    <a:gd name="connsiteY11" fmla="*/ 46881 h 57510"/>
                    <a:gd name="connsiteX12" fmla="*/ 22822 w 52932"/>
                    <a:gd name="connsiteY12" fmla="*/ 57510 h 57510"/>
                    <a:gd name="connsiteX13" fmla="*/ 3 w 52932"/>
                    <a:gd name="connsiteY13" fmla="*/ 31792 h 57510"/>
                    <a:gd name="connsiteX14" fmla="*/ 3 w 52932"/>
                    <a:gd name="connsiteY14" fmla="*/ 5979 h 57510"/>
                    <a:gd name="connsiteX15" fmla="*/ 5873 w 52932"/>
                    <a:gd name="connsiteY15" fmla="*/ 0 h 57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2932" h="57510">
                      <a:moveTo>
                        <a:pt x="5873" y="0"/>
                      </a:moveTo>
                      <a:cubicBezTo>
                        <a:pt x="9377" y="0"/>
                        <a:pt x="11839" y="2657"/>
                        <a:pt x="11839" y="5979"/>
                      </a:cubicBezTo>
                      <a:lnTo>
                        <a:pt x="11839" y="31317"/>
                      </a:lnTo>
                      <a:cubicBezTo>
                        <a:pt x="11839" y="40143"/>
                        <a:pt x="16668" y="46786"/>
                        <a:pt x="26136" y="46786"/>
                      </a:cubicBezTo>
                      <a:cubicBezTo>
                        <a:pt x="35605" y="46786"/>
                        <a:pt x="41002" y="39858"/>
                        <a:pt x="41002" y="31222"/>
                      </a:cubicBezTo>
                      <a:lnTo>
                        <a:pt x="41002" y="6074"/>
                      </a:lnTo>
                      <a:cubicBezTo>
                        <a:pt x="41002" y="2752"/>
                        <a:pt x="43559" y="95"/>
                        <a:pt x="46967" y="95"/>
                      </a:cubicBezTo>
                      <a:cubicBezTo>
                        <a:pt x="50471" y="95"/>
                        <a:pt x="52933" y="2752"/>
                        <a:pt x="52933" y="6074"/>
                      </a:cubicBezTo>
                      <a:lnTo>
                        <a:pt x="52933" y="50962"/>
                      </a:lnTo>
                      <a:cubicBezTo>
                        <a:pt x="52933" y="54758"/>
                        <a:pt x="50376" y="57036"/>
                        <a:pt x="46967" y="57036"/>
                      </a:cubicBezTo>
                      <a:cubicBezTo>
                        <a:pt x="43653" y="57036"/>
                        <a:pt x="41002" y="55138"/>
                        <a:pt x="41002" y="50962"/>
                      </a:cubicBezTo>
                      <a:lnTo>
                        <a:pt x="41002" y="46881"/>
                      </a:lnTo>
                      <a:cubicBezTo>
                        <a:pt x="37499" y="53714"/>
                        <a:pt x="31155" y="57510"/>
                        <a:pt x="22822" y="57510"/>
                      </a:cubicBezTo>
                      <a:cubicBezTo>
                        <a:pt x="8335" y="57510"/>
                        <a:pt x="3" y="46786"/>
                        <a:pt x="3" y="31792"/>
                      </a:cubicBezTo>
                      <a:lnTo>
                        <a:pt x="3" y="5979"/>
                      </a:lnTo>
                      <a:cubicBezTo>
                        <a:pt x="-92" y="2847"/>
                        <a:pt x="2086" y="0"/>
                        <a:pt x="5873" y="0"/>
                      </a:cubicBezTo>
                      <a:close/>
                    </a:path>
                  </a:pathLst>
                </a:custGeom>
                <a:solidFill>
                  <a:srgbClr val="FFFFFF"/>
                </a:solidFill>
                <a:ln w="9469" cap="flat">
                  <a:noFill/>
                  <a:prstDash val="solid"/>
                  <a:miter/>
                </a:ln>
              </p:spPr>
              <p:txBody>
                <a:bodyPr rtlCol="0" anchor="ctr"/>
                <a:lstStyle/>
                <a:p>
                  <a:endParaRPr lang="fr-FR" sz="1800"/>
                </a:p>
              </p:txBody>
            </p:sp>
            <p:sp>
              <p:nvSpPr>
                <p:cNvPr id="70" name="Forme libre 69">
                  <a:extLst>
                    <a:ext uri="{FF2B5EF4-FFF2-40B4-BE49-F238E27FC236}">
                      <a16:creationId xmlns:a16="http://schemas.microsoft.com/office/drawing/2014/main" id="{2CB597C0-8A0F-CD44-A86C-2F11A1D52B93}"/>
                    </a:ext>
                  </a:extLst>
                </p:cNvPr>
                <p:cNvSpPr/>
                <p:nvPr/>
              </p:nvSpPr>
              <p:spPr>
                <a:xfrm>
                  <a:off x="6096662" y="3373008"/>
                  <a:ext cx="57664" cy="86834"/>
                </a:xfrm>
                <a:custGeom>
                  <a:avLst/>
                  <a:gdLst>
                    <a:gd name="connsiteX0" fmla="*/ 26323 w 57664"/>
                    <a:gd name="connsiteY0" fmla="*/ 28850 h 86834"/>
                    <a:gd name="connsiteX1" fmla="*/ 45734 w 57664"/>
                    <a:gd name="connsiteY1" fmla="*/ 39764 h 86834"/>
                    <a:gd name="connsiteX2" fmla="*/ 45734 w 57664"/>
                    <a:gd name="connsiteY2" fmla="*/ 5979 h 86834"/>
                    <a:gd name="connsiteX3" fmla="*/ 51699 w 57664"/>
                    <a:gd name="connsiteY3" fmla="*/ 0 h 86834"/>
                    <a:gd name="connsiteX4" fmla="*/ 57665 w 57664"/>
                    <a:gd name="connsiteY4" fmla="*/ 5979 h 86834"/>
                    <a:gd name="connsiteX5" fmla="*/ 57665 w 57664"/>
                    <a:gd name="connsiteY5" fmla="*/ 80381 h 86834"/>
                    <a:gd name="connsiteX6" fmla="*/ 51983 w 57664"/>
                    <a:gd name="connsiteY6" fmla="*/ 86360 h 86834"/>
                    <a:gd name="connsiteX7" fmla="*/ 46207 w 57664"/>
                    <a:gd name="connsiteY7" fmla="*/ 80286 h 86834"/>
                    <a:gd name="connsiteX8" fmla="*/ 46207 w 57664"/>
                    <a:gd name="connsiteY8" fmla="*/ 75921 h 86834"/>
                    <a:gd name="connsiteX9" fmla="*/ 26418 w 57664"/>
                    <a:gd name="connsiteY9" fmla="*/ 86835 h 86834"/>
                    <a:gd name="connsiteX10" fmla="*/ 1 w 57664"/>
                    <a:gd name="connsiteY10" fmla="*/ 57890 h 86834"/>
                    <a:gd name="connsiteX11" fmla="*/ 26323 w 57664"/>
                    <a:gd name="connsiteY11" fmla="*/ 28850 h 86834"/>
                    <a:gd name="connsiteX12" fmla="*/ 28691 w 57664"/>
                    <a:gd name="connsiteY12" fmla="*/ 76870 h 86834"/>
                    <a:gd name="connsiteX13" fmla="*/ 45734 w 57664"/>
                    <a:gd name="connsiteY13" fmla="*/ 57795 h 86834"/>
                    <a:gd name="connsiteX14" fmla="*/ 28691 w 57664"/>
                    <a:gd name="connsiteY14" fmla="*/ 38720 h 86834"/>
                    <a:gd name="connsiteX15" fmla="*/ 11742 w 57664"/>
                    <a:gd name="connsiteY15" fmla="*/ 57795 h 86834"/>
                    <a:gd name="connsiteX16" fmla="*/ 28691 w 57664"/>
                    <a:gd name="connsiteY16" fmla="*/ 76870 h 86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7664" h="86834">
                      <a:moveTo>
                        <a:pt x="26323" y="28850"/>
                      </a:moveTo>
                      <a:cubicBezTo>
                        <a:pt x="34750" y="28850"/>
                        <a:pt x="41757" y="33310"/>
                        <a:pt x="45734" y="39764"/>
                      </a:cubicBezTo>
                      <a:lnTo>
                        <a:pt x="45734" y="5979"/>
                      </a:lnTo>
                      <a:cubicBezTo>
                        <a:pt x="45734" y="2657"/>
                        <a:pt x="48101" y="0"/>
                        <a:pt x="51699" y="0"/>
                      </a:cubicBezTo>
                      <a:cubicBezTo>
                        <a:pt x="55203" y="0"/>
                        <a:pt x="57665" y="2657"/>
                        <a:pt x="57665" y="5979"/>
                      </a:cubicBezTo>
                      <a:lnTo>
                        <a:pt x="57665" y="80381"/>
                      </a:lnTo>
                      <a:cubicBezTo>
                        <a:pt x="57665" y="83703"/>
                        <a:pt x="55676" y="86360"/>
                        <a:pt x="51983" y="86360"/>
                      </a:cubicBezTo>
                      <a:cubicBezTo>
                        <a:pt x="48291" y="86360"/>
                        <a:pt x="46207" y="83608"/>
                        <a:pt x="46207" y="80286"/>
                      </a:cubicBezTo>
                      <a:lnTo>
                        <a:pt x="46207" y="75921"/>
                      </a:lnTo>
                      <a:cubicBezTo>
                        <a:pt x="42420" y="82469"/>
                        <a:pt x="34845" y="86835"/>
                        <a:pt x="26418" y="86835"/>
                      </a:cubicBezTo>
                      <a:cubicBezTo>
                        <a:pt x="11931" y="86835"/>
                        <a:pt x="1" y="74687"/>
                        <a:pt x="1" y="57890"/>
                      </a:cubicBezTo>
                      <a:cubicBezTo>
                        <a:pt x="-94" y="40333"/>
                        <a:pt x="11742" y="28850"/>
                        <a:pt x="26323" y="28850"/>
                      </a:cubicBezTo>
                      <a:close/>
                      <a:moveTo>
                        <a:pt x="28691" y="76870"/>
                      </a:moveTo>
                      <a:cubicBezTo>
                        <a:pt x="38917" y="76870"/>
                        <a:pt x="45734" y="67854"/>
                        <a:pt x="45734" y="57795"/>
                      </a:cubicBezTo>
                      <a:cubicBezTo>
                        <a:pt x="45734" y="47640"/>
                        <a:pt x="38917" y="38720"/>
                        <a:pt x="28691" y="38720"/>
                      </a:cubicBezTo>
                      <a:cubicBezTo>
                        <a:pt x="18464" y="38720"/>
                        <a:pt x="11742" y="46407"/>
                        <a:pt x="11742" y="57795"/>
                      </a:cubicBezTo>
                      <a:cubicBezTo>
                        <a:pt x="11742" y="69183"/>
                        <a:pt x="18464" y="76870"/>
                        <a:pt x="28691" y="76870"/>
                      </a:cubicBezTo>
                      <a:close/>
                    </a:path>
                  </a:pathLst>
                </a:custGeom>
                <a:solidFill>
                  <a:srgbClr val="FFFFFF"/>
                </a:solidFill>
                <a:ln w="9469" cap="flat">
                  <a:noFill/>
                  <a:prstDash val="solid"/>
                  <a:miter/>
                </a:ln>
              </p:spPr>
              <p:txBody>
                <a:bodyPr rtlCol="0" anchor="ctr"/>
                <a:lstStyle/>
                <a:p>
                  <a:endParaRPr lang="fr-FR" sz="1800"/>
                </a:p>
              </p:txBody>
            </p:sp>
            <p:sp>
              <p:nvSpPr>
                <p:cNvPr id="71" name="Forme libre 70">
                  <a:extLst>
                    <a:ext uri="{FF2B5EF4-FFF2-40B4-BE49-F238E27FC236}">
                      <a16:creationId xmlns:a16="http://schemas.microsoft.com/office/drawing/2014/main" id="{5AD6ECA5-22A8-C94C-A52B-2E0F1D574EB5}"/>
                    </a:ext>
                  </a:extLst>
                </p:cNvPr>
                <p:cNvSpPr/>
                <p:nvPr/>
              </p:nvSpPr>
              <p:spPr>
                <a:xfrm>
                  <a:off x="6165878" y="3401858"/>
                  <a:ext cx="54444" cy="57889"/>
                </a:xfrm>
                <a:custGeom>
                  <a:avLst/>
                  <a:gdLst>
                    <a:gd name="connsiteX0" fmla="*/ 54445 w 54444"/>
                    <a:gd name="connsiteY0" fmla="*/ 29040 h 57889"/>
                    <a:gd name="connsiteX1" fmla="*/ 49900 w 54444"/>
                    <a:gd name="connsiteY1" fmla="*/ 33121 h 57889"/>
                    <a:gd name="connsiteX2" fmla="*/ 12215 w 54444"/>
                    <a:gd name="connsiteY2" fmla="*/ 33121 h 57889"/>
                    <a:gd name="connsiteX3" fmla="*/ 29258 w 54444"/>
                    <a:gd name="connsiteY3" fmla="*/ 48400 h 57889"/>
                    <a:gd name="connsiteX4" fmla="*/ 43934 w 54444"/>
                    <a:gd name="connsiteY4" fmla="*/ 42231 h 57889"/>
                    <a:gd name="connsiteX5" fmla="*/ 47817 w 54444"/>
                    <a:gd name="connsiteY5" fmla="*/ 40333 h 57889"/>
                    <a:gd name="connsiteX6" fmla="*/ 52740 w 54444"/>
                    <a:gd name="connsiteY6" fmla="*/ 45268 h 57889"/>
                    <a:gd name="connsiteX7" fmla="*/ 51225 w 54444"/>
                    <a:gd name="connsiteY7" fmla="*/ 48684 h 57889"/>
                    <a:gd name="connsiteX8" fmla="*/ 28785 w 54444"/>
                    <a:gd name="connsiteY8" fmla="*/ 57890 h 57889"/>
                    <a:gd name="connsiteX9" fmla="*/ 0 w 54444"/>
                    <a:gd name="connsiteY9" fmla="*/ 28945 h 57889"/>
                    <a:gd name="connsiteX10" fmla="*/ 28311 w 54444"/>
                    <a:gd name="connsiteY10" fmla="*/ 0 h 57889"/>
                    <a:gd name="connsiteX11" fmla="*/ 54445 w 54444"/>
                    <a:gd name="connsiteY11" fmla="*/ 29040 h 57889"/>
                    <a:gd name="connsiteX12" fmla="*/ 28217 w 54444"/>
                    <a:gd name="connsiteY12" fmla="*/ 9490 h 57889"/>
                    <a:gd name="connsiteX13" fmla="*/ 12404 w 54444"/>
                    <a:gd name="connsiteY13" fmla="*/ 23535 h 57889"/>
                    <a:gd name="connsiteX14" fmla="*/ 43461 w 54444"/>
                    <a:gd name="connsiteY14" fmla="*/ 23535 h 57889"/>
                    <a:gd name="connsiteX15" fmla="*/ 28217 w 54444"/>
                    <a:gd name="connsiteY15" fmla="*/ 9490 h 57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4444" h="57889">
                      <a:moveTo>
                        <a:pt x="54445" y="29040"/>
                      </a:moveTo>
                      <a:cubicBezTo>
                        <a:pt x="54445" y="31033"/>
                        <a:pt x="53308" y="33121"/>
                        <a:pt x="49900" y="33121"/>
                      </a:cubicBezTo>
                      <a:lnTo>
                        <a:pt x="12215" y="33121"/>
                      </a:lnTo>
                      <a:cubicBezTo>
                        <a:pt x="12877" y="41851"/>
                        <a:pt x="18748" y="48400"/>
                        <a:pt x="29258" y="48400"/>
                      </a:cubicBezTo>
                      <a:cubicBezTo>
                        <a:pt x="35792" y="48400"/>
                        <a:pt x="39768" y="46122"/>
                        <a:pt x="43934" y="42231"/>
                      </a:cubicBezTo>
                      <a:cubicBezTo>
                        <a:pt x="44976" y="41187"/>
                        <a:pt x="46302" y="40333"/>
                        <a:pt x="47817" y="40333"/>
                      </a:cubicBezTo>
                      <a:cubicBezTo>
                        <a:pt x="50468" y="40333"/>
                        <a:pt x="52740" y="42231"/>
                        <a:pt x="52740" y="45268"/>
                      </a:cubicBezTo>
                      <a:cubicBezTo>
                        <a:pt x="52740" y="46502"/>
                        <a:pt x="52078" y="47640"/>
                        <a:pt x="51225" y="48684"/>
                      </a:cubicBezTo>
                      <a:cubicBezTo>
                        <a:pt x="46396" y="54283"/>
                        <a:pt x="37875" y="57890"/>
                        <a:pt x="28785" y="57890"/>
                      </a:cubicBezTo>
                      <a:cubicBezTo>
                        <a:pt x="9942" y="57890"/>
                        <a:pt x="0" y="44698"/>
                        <a:pt x="0" y="28945"/>
                      </a:cubicBezTo>
                      <a:cubicBezTo>
                        <a:pt x="0" y="12337"/>
                        <a:pt x="12025" y="0"/>
                        <a:pt x="28311" y="0"/>
                      </a:cubicBezTo>
                      <a:cubicBezTo>
                        <a:pt x="44124" y="0"/>
                        <a:pt x="54445" y="12907"/>
                        <a:pt x="54445" y="29040"/>
                      </a:cubicBezTo>
                      <a:close/>
                      <a:moveTo>
                        <a:pt x="28217" y="9490"/>
                      </a:moveTo>
                      <a:cubicBezTo>
                        <a:pt x="19505" y="9490"/>
                        <a:pt x="13540" y="15659"/>
                        <a:pt x="12404" y="23535"/>
                      </a:cubicBezTo>
                      <a:lnTo>
                        <a:pt x="43461" y="23535"/>
                      </a:lnTo>
                      <a:cubicBezTo>
                        <a:pt x="42514" y="15943"/>
                        <a:pt x="36833" y="9490"/>
                        <a:pt x="28217" y="9490"/>
                      </a:cubicBezTo>
                      <a:close/>
                    </a:path>
                  </a:pathLst>
                </a:custGeom>
                <a:solidFill>
                  <a:srgbClr val="FFFFFF"/>
                </a:solidFill>
                <a:ln w="9469" cap="flat">
                  <a:noFill/>
                  <a:prstDash val="solid"/>
                  <a:miter/>
                </a:ln>
              </p:spPr>
              <p:txBody>
                <a:bodyPr rtlCol="0" anchor="ctr"/>
                <a:lstStyle/>
                <a:p>
                  <a:endParaRPr lang="fr-FR" sz="1800"/>
                </a:p>
              </p:txBody>
            </p:sp>
            <p:sp>
              <p:nvSpPr>
                <p:cNvPr id="72" name="Forme libre 71">
                  <a:extLst>
                    <a:ext uri="{FF2B5EF4-FFF2-40B4-BE49-F238E27FC236}">
                      <a16:creationId xmlns:a16="http://schemas.microsoft.com/office/drawing/2014/main" id="{9CA4DFAB-CC55-8F42-8C3A-01183D6F7714}"/>
                    </a:ext>
                  </a:extLst>
                </p:cNvPr>
                <p:cNvSpPr/>
                <p:nvPr/>
              </p:nvSpPr>
              <p:spPr>
                <a:xfrm>
                  <a:off x="6250717" y="3380695"/>
                  <a:ext cx="42230" cy="78578"/>
                </a:xfrm>
                <a:custGeom>
                  <a:avLst/>
                  <a:gdLst>
                    <a:gd name="connsiteX0" fmla="*/ 20452 w 42230"/>
                    <a:gd name="connsiteY0" fmla="*/ 78578 h 78578"/>
                    <a:gd name="connsiteX1" fmla="*/ 14487 w 42230"/>
                    <a:gd name="connsiteY1" fmla="*/ 72599 h 78578"/>
                    <a:gd name="connsiteX2" fmla="*/ 14487 w 42230"/>
                    <a:gd name="connsiteY2" fmla="*/ 32456 h 78578"/>
                    <a:gd name="connsiteX3" fmla="*/ 4924 w 42230"/>
                    <a:gd name="connsiteY3" fmla="*/ 32456 h 78578"/>
                    <a:gd name="connsiteX4" fmla="*/ 0 w 42230"/>
                    <a:gd name="connsiteY4" fmla="*/ 27521 h 78578"/>
                    <a:gd name="connsiteX5" fmla="*/ 4924 w 42230"/>
                    <a:gd name="connsiteY5" fmla="*/ 22586 h 78578"/>
                    <a:gd name="connsiteX6" fmla="*/ 14487 w 42230"/>
                    <a:gd name="connsiteY6" fmla="*/ 22586 h 78578"/>
                    <a:gd name="connsiteX7" fmla="*/ 14487 w 42230"/>
                    <a:gd name="connsiteY7" fmla="*/ 5979 h 78578"/>
                    <a:gd name="connsiteX8" fmla="*/ 20452 w 42230"/>
                    <a:gd name="connsiteY8" fmla="*/ 0 h 78578"/>
                    <a:gd name="connsiteX9" fmla="*/ 26418 w 42230"/>
                    <a:gd name="connsiteY9" fmla="*/ 5979 h 78578"/>
                    <a:gd name="connsiteX10" fmla="*/ 26418 w 42230"/>
                    <a:gd name="connsiteY10" fmla="*/ 22586 h 78578"/>
                    <a:gd name="connsiteX11" fmla="*/ 37306 w 42230"/>
                    <a:gd name="connsiteY11" fmla="*/ 22586 h 78578"/>
                    <a:gd name="connsiteX12" fmla="*/ 42230 w 42230"/>
                    <a:gd name="connsiteY12" fmla="*/ 27521 h 78578"/>
                    <a:gd name="connsiteX13" fmla="*/ 37306 w 42230"/>
                    <a:gd name="connsiteY13" fmla="*/ 32456 h 78578"/>
                    <a:gd name="connsiteX14" fmla="*/ 26418 w 42230"/>
                    <a:gd name="connsiteY14" fmla="*/ 32456 h 78578"/>
                    <a:gd name="connsiteX15" fmla="*/ 26418 w 42230"/>
                    <a:gd name="connsiteY15" fmla="*/ 72599 h 78578"/>
                    <a:gd name="connsiteX16" fmla="*/ 20452 w 42230"/>
                    <a:gd name="connsiteY16" fmla="*/ 78578 h 78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30" h="78578">
                      <a:moveTo>
                        <a:pt x="20452" y="78578"/>
                      </a:moveTo>
                      <a:cubicBezTo>
                        <a:pt x="16949" y="78578"/>
                        <a:pt x="14487" y="75921"/>
                        <a:pt x="14487" y="72599"/>
                      </a:cubicBezTo>
                      <a:lnTo>
                        <a:pt x="14487" y="32456"/>
                      </a:lnTo>
                      <a:lnTo>
                        <a:pt x="4924" y="32456"/>
                      </a:lnTo>
                      <a:cubicBezTo>
                        <a:pt x="2178" y="32456"/>
                        <a:pt x="0" y="30273"/>
                        <a:pt x="0" y="27521"/>
                      </a:cubicBezTo>
                      <a:cubicBezTo>
                        <a:pt x="0" y="24769"/>
                        <a:pt x="2178" y="22586"/>
                        <a:pt x="4924" y="22586"/>
                      </a:cubicBezTo>
                      <a:lnTo>
                        <a:pt x="14487" y="22586"/>
                      </a:lnTo>
                      <a:lnTo>
                        <a:pt x="14487" y="5979"/>
                      </a:lnTo>
                      <a:cubicBezTo>
                        <a:pt x="14487" y="2657"/>
                        <a:pt x="16854" y="0"/>
                        <a:pt x="20452" y="0"/>
                      </a:cubicBezTo>
                      <a:cubicBezTo>
                        <a:pt x="23956" y="0"/>
                        <a:pt x="26418" y="2657"/>
                        <a:pt x="26418" y="5979"/>
                      </a:cubicBezTo>
                      <a:lnTo>
                        <a:pt x="26418" y="22586"/>
                      </a:lnTo>
                      <a:lnTo>
                        <a:pt x="37306" y="22586"/>
                      </a:lnTo>
                      <a:cubicBezTo>
                        <a:pt x="40052" y="22586"/>
                        <a:pt x="42230" y="24769"/>
                        <a:pt x="42230" y="27521"/>
                      </a:cubicBezTo>
                      <a:cubicBezTo>
                        <a:pt x="42230" y="30273"/>
                        <a:pt x="40052" y="32456"/>
                        <a:pt x="37306" y="32456"/>
                      </a:cubicBezTo>
                      <a:lnTo>
                        <a:pt x="26418" y="32456"/>
                      </a:lnTo>
                      <a:lnTo>
                        <a:pt x="26418" y="72599"/>
                      </a:lnTo>
                      <a:cubicBezTo>
                        <a:pt x="26418" y="75921"/>
                        <a:pt x="24050" y="78578"/>
                        <a:pt x="20452" y="78578"/>
                      </a:cubicBezTo>
                      <a:close/>
                    </a:path>
                  </a:pathLst>
                </a:custGeom>
                <a:solidFill>
                  <a:srgbClr val="FFFFFF"/>
                </a:solidFill>
                <a:ln w="9469" cap="flat">
                  <a:noFill/>
                  <a:prstDash val="solid"/>
                  <a:miter/>
                </a:ln>
              </p:spPr>
              <p:txBody>
                <a:bodyPr rtlCol="0" anchor="ctr"/>
                <a:lstStyle/>
                <a:p>
                  <a:endParaRPr lang="fr-FR" sz="1800"/>
                </a:p>
              </p:txBody>
            </p:sp>
            <p:sp>
              <p:nvSpPr>
                <p:cNvPr id="73" name="Forme libre 72">
                  <a:extLst>
                    <a:ext uri="{FF2B5EF4-FFF2-40B4-BE49-F238E27FC236}">
                      <a16:creationId xmlns:a16="http://schemas.microsoft.com/office/drawing/2014/main" id="{EB4BECB4-460C-924F-A11B-CD00D8EAD7F4}"/>
                    </a:ext>
                  </a:extLst>
                </p:cNvPr>
                <p:cNvSpPr/>
                <p:nvPr/>
              </p:nvSpPr>
              <p:spPr>
                <a:xfrm>
                  <a:off x="6298534" y="3402142"/>
                  <a:ext cx="33427" cy="57225"/>
                </a:xfrm>
                <a:custGeom>
                  <a:avLst/>
                  <a:gdLst>
                    <a:gd name="connsiteX0" fmla="*/ 27932 w 33427"/>
                    <a:gd name="connsiteY0" fmla="*/ 11103 h 57225"/>
                    <a:gd name="connsiteX1" fmla="*/ 11931 w 33427"/>
                    <a:gd name="connsiteY1" fmla="*/ 30463 h 57225"/>
                    <a:gd name="connsiteX2" fmla="*/ 11931 w 33427"/>
                    <a:gd name="connsiteY2" fmla="*/ 51247 h 57225"/>
                    <a:gd name="connsiteX3" fmla="*/ 5965 w 33427"/>
                    <a:gd name="connsiteY3" fmla="*/ 57225 h 57225"/>
                    <a:gd name="connsiteX4" fmla="*/ 0 w 33427"/>
                    <a:gd name="connsiteY4" fmla="*/ 51247 h 57225"/>
                    <a:gd name="connsiteX5" fmla="*/ 0 w 33427"/>
                    <a:gd name="connsiteY5" fmla="*/ 6358 h 57225"/>
                    <a:gd name="connsiteX6" fmla="*/ 6060 w 33427"/>
                    <a:gd name="connsiteY6" fmla="*/ 285 h 57225"/>
                    <a:gd name="connsiteX7" fmla="*/ 11836 w 33427"/>
                    <a:gd name="connsiteY7" fmla="*/ 6358 h 57225"/>
                    <a:gd name="connsiteX8" fmla="*/ 11836 w 33427"/>
                    <a:gd name="connsiteY8" fmla="*/ 11768 h 57225"/>
                    <a:gd name="connsiteX9" fmla="*/ 27838 w 33427"/>
                    <a:gd name="connsiteY9" fmla="*/ 0 h 57225"/>
                    <a:gd name="connsiteX10" fmla="*/ 33424 w 33427"/>
                    <a:gd name="connsiteY10" fmla="*/ 5599 h 57225"/>
                    <a:gd name="connsiteX11" fmla="*/ 27932 w 33427"/>
                    <a:gd name="connsiteY11" fmla="*/ 11103 h 57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3427" h="57225">
                      <a:moveTo>
                        <a:pt x="27932" y="11103"/>
                      </a:moveTo>
                      <a:cubicBezTo>
                        <a:pt x="17990" y="11103"/>
                        <a:pt x="11931" y="17652"/>
                        <a:pt x="11931" y="30463"/>
                      </a:cubicBezTo>
                      <a:lnTo>
                        <a:pt x="11931" y="51247"/>
                      </a:lnTo>
                      <a:cubicBezTo>
                        <a:pt x="11931" y="54568"/>
                        <a:pt x="9374" y="57225"/>
                        <a:pt x="5965" y="57225"/>
                      </a:cubicBezTo>
                      <a:cubicBezTo>
                        <a:pt x="2178" y="57225"/>
                        <a:pt x="0" y="54568"/>
                        <a:pt x="0" y="51247"/>
                      </a:cubicBezTo>
                      <a:lnTo>
                        <a:pt x="0" y="6358"/>
                      </a:lnTo>
                      <a:cubicBezTo>
                        <a:pt x="0" y="2847"/>
                        <a:pt x="2557" y="285"/>
                        <a:pt x="6060" y="285"/>
                      </a:cubicBezTo>
                      <a:cubicBezTo>
                        <a:pt x="9469" y="285"/>
                        <a:pt x="11836" y="2657"/>
                        <a:pt x="11836" y="6358"/>
                      </a:cubicBezTo>
                      <a:lnTo>
                        <a:pt x="11836" y="11768"/>
                      </a:lnTo>
                      <a:cubicBezTo>
                        <a:pt x="14014" y="4555"/>
                        <a:pt x="19884" y="0"/>
                        <a:pt x="27838" y="0"/>
                      </a:cubicBezTo>
                      <a:cubicBezTo>
                        <a:pt x="31247" y="0"/>
                        <a:pt x="33424" y="2373"/>
                        <a:pt x="33424" y="5599"/>
                      </a:cubicBezTo>
                      <a:cubicBezTo>
                        <a:pt x="33519" y="8636"/>
                        <a:pt x="31152" y="11103"/>
                        <a:pt x="27932" y="11103"/>
                      </a:cubicBezTo>
                      <a:close/>
                    </a:path>
                  </a:pathLst>
                </a:custGeom>
                <a:solidFill>
                  <a:srgbClr val="FFFFFF"/>
                </a:solidFill>
                <a:ln w="9469" cap="flat">
                  <a:noFill/>
                  <a:prstDash val="solid"/>
                  <a:miter/>
                </a:ln>
              </p:spPr>
              <p:txBody>
                <a:bodyPr rtlCol="0" anchor="ctr"/>
                <a:lstStyle/>
                <a:p>
                  <a:endParaRPr lang="fr-FR" sz="1800"/>
                </a:p>
              </p:txBody>
            </p:sp>
            <p:sp>
              <p:nvSpPr>
                <p:cNvPr id="74" name="Forme libre 73">
                  <a:extLst>
                    <a:ext uri="{FF2B5EF4-FFF2-40B4-BE49-F238E27FC236}">
                      <a16:creationId xmlns:a16="http://schemas.microsoft.com/office/drawing/2014/main" id="{250DF37F-EFB0-054D-9B84-DBBB392D0816}"/>
                    </a:ext>
                  </a:extLst>
                </p:cNvPr>
                <p:cNvSpPr/>
                <p:nvPr/>
              </p:nvSpPr>
              <p:spPr>
                <a:xfrm>
                  <a:off x="6335745" y="3401953"/>
                  <a:ext cx="50562" cy="57794"/>
                </a:xfrm>
                <a:custGeom>
                  <a:avLst/>
                  <a:gdLst>
                    <a:gd name="connsiteX0" fmla="*/ 44503 w 50562"/>
                    <a:gd name="connsiteY0" fmla="*/ 57320 h 57794"/>
                    <a:gd name="connsiteX1" fmla="*/ 38727 w 50562"/>
                    <a:gd name="connsiteY1" fmla="*/ 51341 h 57794"/>
                    <a:gd name="connsiteX2" fmla="*/ 38727 w 50562"/>
                    <a:gd name="connsiteY2" fmla="*/ 50203 h 57794"/>
                    <a:gd name="connsiteX3" fmla="*/ 20926 w 50562"/>
                    <a:gd name="connsiteY3" fmla="*/ 57795 h 57794"/>
                    <a:gd name="connsiteX4" fmla="*/ 0 w 50562"/>
                    <a:gd name="connsiteY4" fmla="*/ 40713 h 57794"/>
                    <a:gd name="connsiteX5" fmla="*/ 21494 w 50562"/>
                    <a:gd name="connsiteY5" fmla="*/ 23535 h 57794"/>
                    <a:gd name="connsiteX6" fmla="*/ 38537 w 50562"/>
                    <a:gd name="connsiteY6" fmla="*/ 29989 h 57794"/>
                    <a:gd name="connsiteX7" fmla="*/ 38537 w 50562"/>
                    <a:gd name="connsiteY7" fmla="*/ 24579 h 57794"/>
                    <a:gd name="connsiteX8" fmla="*/ 23388 w 50562"/>
                    <a:gd name="connsiteY8" fmla="*/ 10059 h 57794"/>
                    <a:gd name="connsiteX9" fmla="*/ 10889 w 50562"/>
                    <a:gd name="connsiteY9" fmla="*/ 12337 h 57794"/>
                    <a:gd name="connsiteX10" fmla="*/ 7007 w 50562"/>
                    <a:gd name="connsiteY10" fmla="*/ 13381 h 57794"/>
                    <a:gd name="connsiteX11" fmla="*/ 1988 w 50562"/>
                    <a:gd name="connsiteY11" fmla="*/ 8446 h 57794"/>
                    <a:gd name="connsiteX12" fmla="*/ 7575 w 50562"/>
                    <a:gd name="connsiteY12" fmla="*/ 2752 h 57794"/>
                    <a:gd name="connsiteX13" fmla="*/ 24524 w 50562"/>
                    <a:gd name="connsiteY13" fmla="*/ 0 h 57794"/>
                    <a:gd name="connsiteX14" fmla="*/ 50563 w 50562"/>
                    <a:gd name="connsiteY14" fmla="*/ 23915 h 57794"/>
                    <a:gd name="connsiteX15" fmla="*/ 50563 w 50562"/>
                    <a:gd name="connsiteY15" fmla="*/ 51531 h 57794"/>
                    <a:gd name="connsiteX16" fmla="*/ 44503 w 50562"/>
                    <a:gd name="connsiteY16" fmla="*/ 57320 h 57794"/>
                    <a:gd name="connsiteX17" fmla="*/ 24902 w 50562"/>
                    <a:gd name="connsiteY17" fmla="*/ 31792 h 57794"/>
                    <a:gd name="connsiteX18" fmla="*/ 11741 w 50562"/>
                    <a:gd name="connsiteY18" fmla="*/ 40807 h 57794"/>
                    <a:gd name="connsiteX19" fmla="*/ 24618 w 50562"/>
                    <a:gd name="connsiteY19" fmla="*/ 49823 h 57794"/>
                    <a:gd name="connsiteX20" fmla="*/ 38348 w 50562"/>
                    <a:gd name="connsiteY20" fmla="*/ 40807 h 57794"/>
                    <a:gd name="connsiteX21" fmla="*/ 24902 w 50562"/>
                    <a:gd name="connsiteY21" fmla="*/ 31792 h 57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0562" h="57794">
                      <a:moveTo>
                        <a:pt x="44503" y="57320"/>
                      </a:moveTo>
                      <a:cubicBezTo>
                        <a:pt x="40999" y="57320"/>
                        <a:pt x="38727" y="54663"/>
                        <a:pt x="38727" y="51341"/>
                      </a:cubicBezTo>
                      <a:lnTo>
                        <a:pt x="38727" y="50203"/>
                      </a:lnTo>
                      <a:cubicBezTo>
                        <a:pt x="34939" y="55043"/>
                        <a:pt x="28974" y="57795"/>
                        <a:pt x="20926" y="57795"/>
                      </a:cubicBezTo>
                      <a:cubicBezTo>
                        <a:pt x="8711" y="57795"/>
                        <a:pt x="0" y="50867"/>
                        <a:pt x="0" y="40713"/>
                      </a:cubicBezTo>
                      <a:cubicBezTo>
                        <a:pt x="0" y="29419"/>
                        <a:pt x="9185" y="23535"/>
                        <a:pt x="21494" y="23535"/>
                      </a:cubicBezTo>
                      <a:cubicBezTo>
                        <a:pt x="28595" y="23535"/>
                        <a:pt x="34466" y="26193"/>
                        <a:pt x="38537" y="29989"/>
                      </a:cubicBezTo>
                      <a:lnTo>
                        <a:pt x="38537" y="24579"/>
                      </a:lnTo>
                      <a:cubicBezTo>
                        <a:pt x="38537" y="14615"/>
                        <a:pt x="34371" y="10059"/>
                        <a:pt x="23388" y="10059"/>
                      </a:cubicBezTo>
                      <a:cubicBezTo>
                        <a:pt x="18085" y="10059"/>
                        <a:pt x="14392" y="11103"/>
                        <a:pt x="10889" y="12337"/>
                      </a:cubicBezTo>
                      <a:cubicBezTo>
                        <a:pt x="9753" y="12717"/>
                        <a:pt x="8332" y="13381"/>
                        <a:pt x="7007" y="13381"/>
                      </a:cubicBezTo>
                      <a:cubicBezTo>
                        <a:pt x="3882" y="13381"/>
                        <a:pt x="1988" y="11198"/>
                        <a:pt x="1988" y="8446"/>
                      </a:cubicBezTo>
                      <a:cubicBezTo>
                        <a:pt x="1988" y="5504"/>
                        <a:pt x="4356" y="3986"/>
                        <a:pt x="7575" y="2752"/>
                      </a:cubicBezTo>
                      <a:cubicBezTo>
                        <a:pt x="12025" y="949"/>
                        <a:pt x="18843" y="0"/>
                        <a:pt x="24524" y="0"/>
                      </a:cubicBezTo>
                      <a:cubicBezTo>
                        <a:pt x="41189" y="0"/>
                        <a:pt x="50563" y="8446"/>
                        <a:pt x="50563" y="23915"/>
                      </a:cubicBezTo>
                      <a:lnTo>
                        <a:pt x="50563" y="51531"/>
                      </a:lnTo>
                      <a:cubicBezTo>
                        <a:pt x="50278" y="54663"/>
                        <a:pt x="48385" y="57320"/>
                        <a:pt x="44503" y="57320"/>
                      </a:cubicBezTo>
                      <a:close/>
                      <a:moveTo>
                        <a:pt x="24902" y="31792"/>
                      </a:moveTo>
                      <a:cubicBezTo>
                        <a:pt x="16949" y="31792"/>
                        <a:pt x="11741" y="35113"/>
                        <a:pt x="11741" y="40807"/>
                      </a:cubicBezTo>
                      <a:cubicBezTo>
                        <a:pt x="11741" y="46502"/>
                        <a:pt x="17044" y="49823"/>
                        <a:pt x="24618" y="49823"/>
                      </a:cubicBezTo>
                      <a:cubicBezTo>
                        <a:pt x="32099" y="49823"/>
                        <a:pt x="38348" y="46122"/>
                        <a:pt x="38348" y="40807"/>
                      </a:cubicBezTo>
                      <a:cubicBezTo>
                        <a:pt x="38443" y="35018"/>
                        <a:pt x="31625" y="31792"/>
                        <a:pt x="24902" y="31792"/>
                      </a:cubicBezTo>
                      <a:close/>
                    </a:path>
                  </a:pathLst>
                </a:custGeom>
                <a:solidFill>
                  <a:srgbClr val="FFFFFF"/>
                </a:solidFill>
                <a:ln w="9469" cap="flat">
                  <a:noFill/>
                  <a:prstDash val="solid"/>
                  <a:miter/>
                </a:ln>
              </p:spPr>
              <p:txBody>
                <a:bodyPr rtlCol="0" anchor="ctr"/>
                <a:lstStyle/>
                <a:p>
                  <a:endParaRPr lang="fr-FR" sz="1800"/>
                </a:p>
              </p:txBody>
            </p:sp>
            <p:sp>
              <p:nvSpPr>
                <p:cNvPr id="75" name="Forme libre 74">
                  <a:extLst>
                    <a:ext uri="{FF2B5EF4-FFF2-40B4-BE49-F238E27FC236}">
                      <a16:creationId xmlns:a16="http://schemas.microsoft.com/office/drawing/2014/main" id="{B42F0DEE-578D-3840-8EB7-5E7124A6B2D5}"/>
                    </a:ext>
                  </a:extLst>
                </p:cNvPr>
                <p:cNvSpPr/>
                <p:nvPr/>
              </p:nvSpPr>
              <p:spPr>
                <a:xfrm>
                  <a:off x="6400132" y="3401858"/>
                  <a:ext cx="52932" cy="57415"/>
                </a:xfrm>
                <a:custGeom>
                  <a:avLst/>
                  <a:gdLst>
                    <a:gd name="connsiteX0" fmla="*/ 47059 w 52932"/>
                    <a:gd name="connsiteY0" fmla="*/ 57415 h 57415"/>
                    <a:gd name="connsiteX1" fmla="*/ 41094 w 52932"/>
                    <a:gd name="connsiteY1" fmla="*/ 51436 h 57415"/>
                    <a:gd name="connsiteX2" fmla="*/ 41094 w 52932"/>
                    <a:gd name="connsiteY2" fmla="*/ 26193 h 57415"/>
                    <a:gd name="connsiteX3" fmla="*/ 26796 w 52932"/>
                    <a:gd name="connsiteY3" fmla="*/ 10724 h 57415"/>
                    <a:gd name="connsiteX4" fmla="*/ 11930 w 52932"/>
                    <a:gd name="connsiteY4" fmla="*/ 26288 h 57415"/>
                    <a:gd name="connsiteX5" fmla="*/ 11930 w 52932"/>
                    <a:gd name="connsiteY5" fmla="*/ 51436 h 57415"/>
                    <a:gd name="connsiteX6" fmla="*/ 5965 w 52932"/>
                    <a:gd name="connsiteY6" fmla="*/ 57415 h 57415"/>
                    <a:gd name="connsiteX7" fmla="*/ 0 w 52932"/>
                    <a:gd name="connsiteY7" fmla="*/ 51436 h 57415"/>
                    <a:gd name="connsiteX8" fmla="*/ 0 w 52932"/>
                    <a:gd name="connsiteY8" fmla="*/ 6548 h 57415"/>
                    <a:gd name="connsiteX9" fmla="*/ 5965 w 52932"/>
                    <a:gd name="connsiteY9" fmla="*/ 474 h 57415"/>
                    <a:gd name="connsiteX10" fmla="*/ 11930 w 52932"/>
                    <a:gd name="connsiteY10" fmla="*/ 6548 h 57415"/>
                    <a:gd name="connsiteX11" fmla="*/ 11930 w 52932"/>
                    <a:gd name="connsiteY11" fmla="*/ 10629 h 57415"/>
                    <a:gd name="connsiteX12" fmla="*/ 30110 w 52932"/>
                    <a:gd name="connsiteY12" fmla="*/ 0 h 57415"/>
                    <a:gd name="connsiteX13" fmla="*/ 52930 w 52932"/>
                    <a:gd name="connsiteY13" fmla="*/ 25718 h 57415"/>
                    <a:gd name="connsiteX14" fmla="*/ 52930 w 52932"/>
                    <a:gd name="connsiteY14" fmla="*/ 51531 h 57415"/>
                    <a:gd name="connsiteX15" fmla="*/ 47059 w 52932"/>
                    <a:gd name="connsiteY15" fmla="*/ 57415 h 57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2932" h="57415">
                      <a:moveTo>
                        <a:pt x="47059" y="57415"/>
                      </a:moveTo>
                      <a:cubicBezTo>
                        <a:pt x="43556" y="57415"/>
                        <a:pt x="41094" y="54758"/>
                        <a:pt x="41094" y="51436"/>
                      </a:cubicBezTo>
                      <a:lnTo>
                        <a:pt x="41094" y="26193"/>
                      </a:lnTo>
                      <a:cubicBezTo>
                        <a:pt x="41094" y="17367"/>
                        <a:pt x="36265" y="10724"/>
                        <a:pt x="26796" y="10724"/>
                      </a:cubicBezTo>
                      <a:cubicBezTo>
                        <a:pt x="17328" y="10724"/>
                        <a:pt x="11930" y="17652"/>
                        <a:pt x="11930" y="26288"/>
                      </a:cubicBezTo>
                      <a:lnTo>
                        <a:pt x="11930" y="51436"/>
                      </a:lnTo>
                      <a:cubicBezTo>
                        <a:pt x="11930" y="54758"/>
                        <a:pt x="9374" y="57415"/>
                        <a:pt x="5965" y="57415"/>
                      </a:cubicBezTo>
                      <a:cubicBezTo>
                        <a:pt x="2462" y="57415"/>
                        <a:pt x="0" y="54758"/>
                        <a:pt x="0" y="51436"/>
                      </a:cubicBezTo>
                      <a:lnTo>
                        <a:pt x="0" y="6548"/>
                      </a:lnTo>
                      <a:cubicBezTo>
                        <a:pt x="0" y="2752"/>
                        <a:pt x="2557" y="474"/>
                        <a:pt x="5965" y="474"/>
                      </a:cubicBezTo>
                      <a:cubicBezTo>
                        <a:pt x="9279" y="474"/>
                        <a:pt x="11930" y="2373"/>
                        <a:pt x="11930" y="6548"/>
                      </a:cubicBezTo>
                      <a:lnTo>
                        <a:pt x="11930" y="10629"/>
                      </a:lnTo>
                      <a:cubicBezTo>
                        <a:pt x="15434" y="3796"/>
                        <a:pt x="21778" y="0"/>
                        <a:pt x="30110" y="0"/>
                      </a:cubicBezTo>
                      <a:cubicBezTo>
                        <a:pt x="44597" y="0"/>
                        <a:pt x="52930" y="10724"/>
                        <a:pt x="52930" y="25718"/>
                      </a:cubicBezTo>
                      <a:lnTo>
                        <a:pt x="52930" y="51531"/>
                      </a:lnTo>
                      <a:cubicBezTo>
                        <a:pt x="53024" y="54663"/>
                        <a:pt x="50847" y="57415"/>
                        <a:pt x="47059" y="57415"/>
                      </a:cubicBezTo>
                      <a:close/>
                    </a:path>
                  </a:pathLst>
                </a:custGeom>
                <a:solidFill>
                  <a:srgbClr val="FFFFFF"/>
                </a:solidFill>
                <a:ln w="9469" cap="flat">
                  <a:noFill/>
                  <a:prstDash val="solid"/>
                  <a:miter/>
                </a:ln>
              </p:spPr>
              <p:txBody>
                <a:bodyPr rtlCol="0" anchor="ctr"/>
                <a:lstStyle/>
                <a:p>
                  <a:endParaRPr lang="fr-FR" sz="1800"/>
                </a:p>
              </p:txBody>
            </p:sp>
            <p:sp>
              <p:nvSpPr>
                <p:cNvPr id="76" name="Forme libre 75">
                  <a:extLst>
                    <a:ext uri="{FF2B5EF4-FFF2-40B4-BE49-F238E27FC236}">
                      <a16:creationId xmlns:a16="http://schemas.microsoft.com/office/drawing/2014/main" id="{1798FBD0-85E4-F743-89D9-815C1A3148CA}"/>
                    </a:ext>
                  </a:extLst>
                </p:cNvPr>
                <p:cNvSpPr/>
                <p:nvPr/>
              </p:nvSpPr>
              <p:spPr>
                <a:xfrm>
                  <a:off x="6465750" y="3401858"/>
                  <a:ext cx="45355" cy="57889"/>
                </a:xfrm>
                <a:custGeom>
                  <a:avLst/>
                  <a:gdLst>
                    <a:gd name="connsiteX0" fmla="*/ 22630 w 45355"/>
                    <a:gd name="connsiteY0" fmla="*/ 57890 h 57889"/>
                    <a:gd name="connsiteX1" fmla="*/ 2557 w 45355"/>
                    <a:gd name="connsiteY1" fmla="*/ 51436 h 57889"/>
                    <a:gd name="connsiteX2" fmla="*/ 0 w 45355"/>
                    <a:gd name="connsiteY2" fmla="*/ 46502 h 57889"/>
                    <a:gd name="connsiteX3" fmla="*/ 4545 w 45355"/>
                    <a:gd name="connsiteY3" fmla="*/ 42326 h 57889"/>
                    <a:gd name="connsiteX4" fmla="*/ 9185 w 45355"/>
                    <a:gd name="connsiteY4" fmla="*/ 44129 h 57889"/>
                    <a:gd name="connsiteX5" fmla="*/ 23482 w 45355"/>
                    <a:gd name="connsiteY5" fmla="*/ 49064 h 57889"/>
                    <a:gd name="connsiteX6" fmla="*/ 33992 w 45355"/>
                    <a:gd name="connsiteY6" fmla="*/ 42611 h 57889"/>
                    <a:gd name="connsiteX7" fmla="*/ 21588 w 45355"/>
                    <a:gd name="connsiteY7" fmla="*/ 34259 h 57889"/>
                    <a:gd name="connsiteX8" fmla="*/ 379 w 45355"/>
                    <a:gd name="connsiteY8" fmla="*/ 15659 h 57889"/>
                    <a:gd name="connsiteX9" fmla="*/ 22725 w 45355"/>
                    <a:gd name="connsiteY9" fmla="*/ 0 h 57889"/>
                    <a:gd name="connsiteX10" fmla="*/ 38348 w 45355"/>
                    <a:gd name="connsiteY10" fmla="*/ 3511 h 57889"/>
                    <a:gd name="connsiteX11" fmla="*/ 44124 w 45355"/>
                    <a:gd name="connsiteY11" fmla="*/ 9680 h 57889"/>
                    <a:gd name="connsiteX12" fmla="*/ 39579 w 45355"/>
                    <a:gd name="connsiteY12" fmla="*/ 14140 h 57889"/>
                    <a:gd name="connsiteX13" fmla="*/ 34371 w 45355"/>
                    <a:gd name="connsiteY13" fmla="*/ 12337 h 57889"/>
                    <a:gd name="connsiteX14" fmla="*/ 22346 w 45355"/>
                    <a:gd name="connsiteY14" fmla="*/ 9395 h 57889"/>
                    <a:gd name="connsiteX15" fmla="*/ 11741 w 45355"/>
                    <a:gd name="connsiteY15" fmla="*/ 15469 h 57889"/>
                    <a:gd name="connsiteX16" fmla="*/ 24618 w 45355"/>
                    <a:gd name="connsiteY16" fmla="*/ 23820 h 57889"/>
                    <a:gd name="connsiteX17" fmla="*/ 45355 w 45355"/>
                    <a:gd name="connsiteY17" fmla="*/ 41662 h 57889"/>
                    <a:gd name="connsiteX18" fmla="*/ 22630 w 45355"/>
                    <a:gd name="connsiteY18" fmla="*/ 57890 h 57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355" h="57889">
                      <a:moveTo>
                        <a:pt x="22630" y="57890"/>
                      </a:moveTo>
                      <a:cubicBezTo>
                        <a:pt x="14676" y="57890"/>
                        <a:pt x="7575" y="55327"/>
                        <a:pt x="2557" y="51436"/>
                      </a:cubicBezTo>
                      <a:cubicBezTo>
                        <a:pt x="757" y="50013"/>
                        <a:pt x="0" y="48115"/>
                        <a:pt x="0" y="46502"/>
                      </a:cubicBezTo>
                      <a:cubicBezTo>
                        <a:pt x="0" y="43939"/>
                        <a:pt x="1988" y="42326"/>
                        <a:pt x="4545" y="42326"/>
                      </a:cubicBezTo>
                      <a:cubicBezTo>
                        <a:pt x="6533" y="42326"/>
                        <a:pt x="7859" y="43085"/>
                        <a:pt x="9185" y="44129"/>
                      </a:cubicBezTo>
                      <a:cubicBezTo>
                        <a:pt x="12593" y="46691"/>
                        <a:pt x="17422" y="49064"/>
                        <a:pt x="23482" y="49064"/>
                      </a:cubicBezTo>
                      <a:cubicBezTo>
                        <a:pt x="30300" y="49064"/>
                        <a:pt x="33992" y="46502"/>
                        <a:pt x="33992" y="42611"/>
                      </a:cubicBezTo>
                      <a:cubicBezTo>
                        <a:pt x="33992" y="38340"/>
                        <a:pt x="30489" y="36632"/>
                        <a:pt x="21588" y="34259"/>
                      </a:cubicBezTo>
                      <a:cubicBezTo>
                        <a:pt x="6060" y="30084"/>
                        <a:pt x="379" y="24769"/>
                        <a:pt x="379" y="15659"/>
                      </a:cubicBezTo>
                      <a:cubicBezTo>
                        <a:pt x="379" y="6169"/>
                        <a:pt x="9090" y="0"/>
                        <a:pt x="22725" y="0"/>
                      </a:cubicBezTo>
                      <a:cubicBezTo>
                        <a:pt x="27932" y="0"/>
                        <a:pt x="33708" y="1234"/>
                        <a:pt x="38348" y="3511"/>
                      </a:cubicBezTo>
                      <a:cubicBezTo>
                        <a:pt x="41757" y="5125"/>
                        <a:pt x="44124" y="7213"/>
                        <a:pt x="44124" y="9680"/>
                      </a:cubicBezTo>
                      <a:cubicBezTo>
                        <a:pt x="44124" y="11958"/>
                        <a:pt x="42893" y="14140"/>
                        <a:pt x="39579" y="14140"/>
                      </a:cubicBezTo>
                      <a:cubicBezTo>
                        <a:pt x="37969" y="14140"/>
                        <a:pt x="36265" y="13381"/>
                        <a:pt x="34371" y="12337"/>
                      </a:cubicBezTo>
                      <a:cubicBezTo>
                        <a:pt x="30868" y="10439"/>
                        <a:pt x="26891" y="9395"/>
                        <a:pt x="22346" y="9395"/>
                      </a:cubicBezTo>
                      <a:cubicBezTo>
                        <a:pt x="16002" y="9395"/>
                        <a:pt x="11741" y="11009"/>
                        <a:pt x="11741" y="15469"/>
                      </a:cubicBezTo>
                      <a:cubicBezTo>
                        <a:pt x="11741" y="19739"/>
                        <a:pt x="15529" y="21163"/>
                        <a:pt x="24618" y="23820"/>
                      </a:cubicBezTo>
                      <a:cubicBezTo>
                        <a:pt x="38253" y="27711"/>
                        <a:pt x="45355" y="31412"/>
                        <a:pt x="45355" y="41662"/>
                      </a:cubicBezTo>
                      <a:cubicBezTo>
                        <a:pt x="45449" y="51057"/>
                        <a:pt x="37590" y="57890"/>
                        <a:pt x="22630" y="57890"/>
                      </a:cubicBezTo>
                      <a:close/>
                    </a:path>
                  </a:pathLst>
                </a:custGeom>
                <a:solidFill>
                  <a:srgbClr val="FFFFFF"/>
                </a:solidFill>
                <a:ln w="9469" cap="flat">
                  <a:noFill/>
                  <a:prstDash val="solid"/>
                  <a:miter/>
                </a:ln>
              </p:spPr>
              <p:txBody>
                <a:bodyPr rtlCol="0" anchor="ctr"/>
                <a:lstStyle/>
                <a:p>
                  <a:endParaRPr lang="fr-FR" sz="1800"/>
                </a:p>
              </p:txBody>
            </p:sp>
            <p:sp>
              <p:nvSpPr>
                <p:cNvPr id="77" name="Forme libre 76">
                  <a:extLst>
                    <a:ext uri="{FF2B5EF4-FFF2-40B4-BE49-F238E27FC236}">
                      <a16:creationId xmlns:a16="http://schemas.microsoft.com/office/drawing/2014/main" id="{1853A21C-C3E3-D845-BED7-6EF379D5A0F4}"/>
                    </a:ext>
                  </a:extLst>
                </p:cNvPr>
                <p:cNvSpPr/>
                <p:nvPr/>
              </p:nvSpPr>
              <p:spPr>
                <a:xfrm>
                  <a:off x="6522183" y="3401668"/>
                  <a:ext cx="57664" cy="81235"/>
                </a:xfrm>
                <a:custGeom>
                  <a:avLst/>
                  <a:gdLst>
                    <a:gd name="connsiteX0" fmla="*/ 31341 w 57664"/>
                    <a:gd name="connsiteY0" fmla="*/ 58080 h 81235"/>
                    <a:gd name="connsiteX1" fmla="*/ 11931 w 57664"/>
                    <a:gd name="connsiteY1" fmla="*/ 47166 h 81235"/>
                    <a:gd name="connsiteX2" fmla="*/ 11931 w 57664"/>
                    <a:gd name="connsiteY2" fmla="*/ 75257 h 81235"/>
                    <a:gd name="connsiteX3" fmla="*/ 5965 w 57664"/>
                    <a:gd name="connsiteY3" fmla="*/ 81235 h 81235"/>
                    <a:gd name="connsiteX4" fmla="*/ 0 w 57664"/>
                    <a:gd name="connsiteY4" fmla="*/ 75257 h 81235"/>
                    <a:gd name="connsiteX5" fmla="*/ 0 w 57664"/>
                    <a:gd name="connsiteY5" fmla="*/ 6548 h 81235"/>
                    <a:gd name="connsiteX6" fmla="*/ 5681 w 57664"/>
                    <a:gd name="connsiteY6" fmla="*/ 569 h 81235"/>
                    <a:gd name="connsiteX7" fmla="*/ 11457 w 57664"/>
                    <a:gd name="connsiteY7" fmla="*/ 6643 h 81235"/>
                    <a:gd name="connsiteX8" fmla="*/ 11457 w 57664"/>
                    <a:gd name="connsiteY8" fmla="*/ 10914 h 81235"/>
                    <a:gd name="connsiteX9" fmla="*/ 31247 w 57664"/>
                    <a:gd name="connsiteY9" fmla="*/ 0 h 81235"/>
                    <a:gd name="connsiteX10" fmla="*/ 57664 w 57664"/>
                    <a:gd name="connsiteY10" fmla="*/ 28945 h 81235"/>
                    <a:gd name="connsiteX11" fmla="*/ 31341 w 57664"/>
                    <a:gd name="connsiteY11" fmla="*/ 58080 h 81235"/>
                    <a:gd name="connsiteX12" fmla="*/ 28879 w 57664"/>
                    <a:gd name="connsiteY12" fmla="*/ 10060 h 81235"/>
                    <a:gd name="connsiteX13" fmla="*/ 11836 w 57664"/>
                    <a:gd name="connsiteY13" fmla="*/ 29135 h 81235"/>
                    <a:gd name="connsiteX14" fmla="*/ 28879 w 57664"/>
                    <a:gd name="connsiteY14" fmla="*/ 48210 h 81235"/>
                    <a:gd name="connsiteX15" fmla="*/ 45828 w 57664"/>
                    <a:gd name="connsiteY15" fmla="*/ 29135 h 81235"/>
                    <a:gd name="connsiteX16" fmla="*/ 28879 w 57664"/>
                    <a:gd name="connsiteY16" fmla="*/ 10060 h 81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7664" h="81235">
                      <a:moveTo>
                        <a:pt x="31341" y="58080"/>
                      </a:moveTo>
                      <a:cubicBezTo>
                        <a:pt x="22914" y="58080"/>
                        <a:pt x="15907" y="53619"/>
                        <a:pt x="11931" y="47166"/>
                      </a:cubicBezTo>
                      <a:lnTo>
                        <a:pt x="11931" y="75257"/>
                      </a:lnTo>
                      <a:cubicBezTo>
                        <a:pt x="11931" y="78578"/>
                        <a:pt x="9563" y="81235"/>
                        <a:pt x="5965" y="81235"/>
                      </a:cubicBezTo>
                      <a:cubicBezTo>
                        <a:pt x="2367" y="81235"/>
                        <a:pt x="0" y="78578"/>
                        <a:pt x="0" y="75257"/>
                      </a:cubicBezTo>
                      <a:lnTo>
                        <a:pt x="0" y="6548"/>
                      </a:lnTo>
                      <a:cubicBezTo>
                        <a:pt x="0" y="3227"/>
                        <a:pt x="1988" y="569"/>
                        <a:pt x="5681" y="569"/>
                      </a:cubicBezTo>
                      <a:cubicBezTo>
                        <a:pt x="9374" y="569"/>
                        <a:pt x="11457" y="3322"/>
                        <a:pt x="11457" y="6643"/>
                      </a:cubicBezTo>
                      <a:lnTo>
                        <a:pt x="11457" y="10914"/>
                      </a:lnTo>
                      <a:cubicBezTo>
                        <a:pt x="15245" y="4365"/>
                        <a:pt x="22819" y="0"/>
                        <a:pt x="31247" y="0"/>
                      </a:cubicBezTo>
                      <a:cubicBezTo>
                        <a:pt x="45734" y="0"/>
                        <a:pt x="57664" y="12147"/>
                        <a:pt x="57664" y="28945"/>
                      </a:cubicBezTo>
                      <a:cubicBezTo>
                        <a:pt x="57664" y="46596"/>
                        <a:pt x="45828" y="58080"/>
                        <a:pt x="31341" y="58080"/>
                      </a:cubicBezTo>
                      <a:close/>
                      <a:moveTo>
                        <a:pt x="28879" y="10060"/>
                      </a:moveTo>
                      <a:cubicBezTo>
                        <a:pt x="18653" y="10060"/>
                        <a:pt x="11836" y="19075"/>
                        <a:pt x="11836" y="29135"/>
                      </a:cubicBezTo>
                      <a:cubicBezTo>
                        <a:pt x="11836" y="39289"/>
                        <a:pt x="18653" y="48210"/>
                        <a:pt x="28879" y="48210"/>
                      </a:cubicBezTo>
                      <a:cubicBezTo>
                        <a:pt x="39106" y="48210"/>
                        <a:pt x="45828" y="40523"/>
                        <a:pt x="45828" y="29135"/>
                      </a:cubicBezTo>
                      <a:cubicBezTo>
                        <a:pt x="45828" y="17747"/>
                        <a:pt x="39106" y="10060"/>
                        <a:pt x="28879" y="10060"/>
                      </a:cubicBezTo>
                      <a:close/>
                    </a:path>
                  </a:pathLst>
                </a:custGeom>
                <a:solidFill>
                  <a:srgbClr val="FFFFFF"/>
                </a:solidFill>
                <a:ln w="9469" cap="flat">
                  <a:noFill/>
                  <a:prstDash val="solid"/>
                  <a:miter/>
                </a:ln>
              </p:spPr>
              <p:txBody>
                <a:bodyPr rtlCol="0" anchor="ctr"/>
                <a:lstStyle/>
                <a:p>
                  <a:endParaRPr lang="fr-FR" sz="1800"/>
                </a:p>
              </p:txBody>
            </p:sp>
            <p:sp>
              <p:nvSpPr>
                <p:cNvPr id="78" name="Forme libre 77">
                  <a:extLst>
                    <a:ext uri="{FF2B5EF4-FFF2-40B4-BE49-F238E27FC236}">
                      <a16:creationId xmlns:a16="http://schemas.microsoft.com/office/drawing/2014/main" id="{F3B945EE-08D5-DF4D-9903-570FCB7A45E2}"/>
                    </a:ext>
                  </a:extLst>
                </p:cNvPr>
                <p:cNvSpPr/>
                <p:nvPr/>
              </p:nvSpPr>
              <p:spPr>
                <a:xfrm>
                  <a:off x="6587990" y="3401858"/>
                  <a:ext cx="57758" cy="57889"/>
                </a:xfrm>
                <a:custGeom>
                  <a:avLst/>
                  <a:gdLst>
                    <a:gd name="connsiteX0" fmla="*/ 28879 w 57758"/>
                    <a:gd name="connsiteY0" fmla="*/ 57890 h 57889"/>
                    <a:gd name="connsiteX1" fmla="*/ 0 w 57758"/>
                    <a:gd name="connsiteY1" fmla="*/ 28945 h 57889"/>
                    <a:gd name="connsiteX2" fmla="*/ 28879 w 57758"/>
                    <a:gd name="connsiteY2" fmla="*/ 0 h 57889"/>
                    <a:gd name="connsiteX3" fmla="*/ 57759 w 57758"/>
                    <a:gd name="connsiteY3" fmla="*/ 28945 h 57889"/>
                    <a:gd name="connsiteX4" fmla="*/ 28879 w 57758"/>
                    <a:gd name="connsiteY4" fmla="*/ 57890 h 57889"/>
                    <a:gd name="connsiteX5" fmla="*/ 28879 w 57758"/>
                    <a:gd name="connsiteY5" fmla="*/ 10060 h 57889"/>
                    <a:gd name="connsiteX6" fmla="*/ 11836 w 57758"/>
                    <a:gd name="connsiteY6" fmla="*/ 28945 h 57889"/>
                    <a:gd name="connsiteX7" fmla="*/ 28879 w 57758"/>
                    <a:gd name="connsiteY7" fmla="*/ 47830 h 57889"/>
                    <a:gd name="connsiteX8" fmla="*/ 45923 w 57758"/>
                    <a:gd name="connsiteY8" fmla="*/ 28945 h 57889"/>
                    <a:gd name="connsiteX9" fmla="*/ 28879 w 57758"/>
                    <a:gd name="connsiteY9" fmla="*/ 10060 h 57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758" h="57889">
                      <a:moveTo>
                        <a:pt x="28879" y="57890"/>
                      </a:moveTo>
                      <a:cubicBezTo>
                        <a:pt x="11362" y="57890"/>
                        <a:pt x="0" y="44888"/>
                        <a:pt x="0" y="28945"/>
                      </a:cubicBezTo>
                      <a:cubicBezTo>
                        <a:pt x="0" y="13001"/>
                        <a:pt x="11362" y="0"/>
                        <a:pt x="28879" y="0"/>
                      </a:cubicBezTo>
                      <a:cubicBezTo>
                        <a:pt x="46396" y="0"/>
                        <a:pt x="57759" y="13001"/>
                        <a:pt x="57759" y="28945"/>
                      </a:cubicBezTo>
                      <a:cubicBezTo>
                        <a:pt x="57759" y="44888"/>
                        <a:pt x="46396" y="57890"/>
                        <a:pt x="28879" y="57890"/>
                      </a:cubicBezTo>
                      <a:close/>
                      <a:moveTo>
                        <a:pt x="28879" y="10060"/>
                      </a:moveTo>
                      <a:cubicBezTo>
                        <a:pt x="17801" y="10060"/>
                        <a:pt x="11836" y="18696"/>
                        <a:pt x="11836" y="28945"/>
                      </a:cubicBezTo>
                      <a:cubicBezTo>
                        <a:pt x="11836" y="39194"/>
                        <a:pt x="17801" y="47830"/>
                        <a:pt x="28879" y="47830"/>
                      </a:cubicBezTo>
                      <a:cubicBezTo>
                        <a:pt x="39958" y="47830"/>
                        <a:pt x="45923" y="39194"/>
                        <a:pt x="45923" y="28945"/>
                      </a:cubicBezTo>
                      <a:cubicBezTo>
                        <a:pt x="45923" y="18696"/>
                        <a:pt x="39958" y="10060"/>
                        <a:pt x="28879" y="10060"/>
                      </a:cubicBezTo>
                      <a:close/>
                    </a:path>
                  </a:pathLst>
                </a:custGeom>
                <a:solidFill>
                  <a:srgbClr val="FFFFFF"/>
                </a:solidFill>
                <a:ln w="9469" cap="flat">
                  <a:noFill/>
                  <a:prstDash val="solid"/>
                  <a:miter/>
                </a:ln>
              </p:spPr>
              <p:txBody>
                <a:bodyPr rtlCol="0" anchor="ctr"/>
                <a:lstStyle/>
                <a:p>
                  <a:endParaRPr lang="fr-FR" sz="1800"/>
                </a:p>
              </p:txBody>
            </p:sp>
            <p:sp>
              <p:nvSpPr>
                <p:cNvPr id="79" name="Forme libre 78">
                  <a:extLst>
                    <a:ext uri="{FF2B5EF4-FFF2-40B4-BE49-F238E27FC236}">
                      <a16:creationId xmlns:a16="http://schemas.microsoft.com/office/drawing/2014/main" id="{9CE11CEB-4681-A94D-9B89-FF3348E57612}"/>
                    </a:ext>
                  </a:extLst>
                </p:cNvPr>
                <p:cNvSpPr/>
                <p:nvPr/>
              </p:nvSpPr>
              <p:spPr>
                <a:xfrm>
                  <a:off x="6657300" y="3402142"/>
                  <a:ext cx="33426" cy="57225"/>
                </a:xfrm>
                <a:custGeom>
                  <a:avLst/>
                  <a:gdLst>
                    <a:gd name="connsiteX0" fmla="*/ 27932 w 33426"/>
                    <a:gd name="connsiteY0" fmla="*/ 11103 h 57225"/>
                    <a:gd name="connsiteX1" fmla="*/ 11930 w 33426"/>
                    <a:gd name="connsiteY1" fmla="*/ 30463 h 57225"/>
                    <a:gd name="connsiteX2" fmla="*/ 11930 w 33426"/>
                    <a:gd name="connsiteY2" fmla="*/ 51247 h 57225"/>
                    <a:gd name="connsiteX3" fmla="*/ 5965 w 33426"/>
                    <a:gd name="connsiteY3" fmla="*/ 57225 h 57225"/>
                    <a:gd name="connsiteX4" fmla="*/ 0 w 33426"/>
                    <a:gd name="connsiteY4" fmla="*/ 51247 h 57225"/>
                    <a:gd name="connsiteX5" fmla="*/ 0 w 33426"/>
                    <a:gd name="connsiteY5" fmla="*/ 6358 h 57225"/>
                    <a:gd name="connsiteX6" fmla="*/ 6060 w 33426"/>
                    <a:gd name="connsiteY6" fmla="*/ 285 h 57225"/>
                    <a:gd name="connsiteX7" fmla="*/ 11836 w 33426"/>
                    <a:gd name="connsiteY7" fmla="*/ 6358 h 57225"/>
                    <a:gd name="connsiteX8" fmla="*/ 11836 w 33426"/>
                    <a:gd name="connsiteY8" fmla="*/ 11768 h 57225"/>
                    <a:gd name="connsiteX9" fmla="*/ 27838 w 33426"/>
                    <a:gd name="connsiteY9" fmla="*/ 0 h 57225"/>
                    <a:gd name="connsiteX10" fmla="*/ 33424 w 33426"/>
                    <a:gd name="connsiteY10" fmla="*/ 5599 h 57225"/>
                    <a:gd name="connsiteX11" fmla="*/ 27932 w 33426"/>
                    <a:gd name="connsiteY11" fmla="*/ 11103 h 57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3426" h="57225">
                      <a:moveTo>
                        <a:pt x="27932" y="11103"/>
                      </a:moveTo>
                      <a:cubicBezTo>
                        <a:pt x="17990" y="11103"/>
                        <a:pt x="11930" y="17652"/>
                        <a:pt x="11930" y="30463"/>
                      </a:cubicBezTo>
                      <a:lnTo>
                        <a:pt x="11930" y="51247"/>
                      </a:lnTo>
                      <a:cubicBezTo>
                        <a:pt x="11930" y="54568"/>
                        <a:pt x="9374" y="57225"/>
                        <a:pt x="5965" y="57225"/>
                      </a:cubicBezTo>
                      <a:cubicBezTo>
                        <a:pt x="2178" y="57225"/>
                        <a:pt x="0" y="54568"/>
                        <a:pt x="0" y="51247"/>
                      </a:cubicBezTo>
                      <a:lnTo>
                        <a:pt x="0" y="6358"/>
                      </a:lnTo>
                      <a:cubicBezTo>
                        <a:pt x="0" y="2847"/>
                        <a:pt x="2557" y="285"/>
                        <a:pt x="6060" y="285"/>
                      </a:cubicBezTo>
                      <a:cubicBezTo>
                        <a:pt x="9469" y="285"/>
                        <a:pt x="11836" y="2657"/>
                        <a:pt x="11836" y="6358"/>
                      </a:cubicBezTo>
                      <a:lnTo>
                        <a:pt x="11836" y="11768"/>
                      </a:lnTo>
                      <a:cubicBezTo>
                        <a:pt x="14014" y="4555"/>
                        <a:pt x="19884" y="0"/>
                        <a:pt x="27838" y="0"/>
                      </a:cubicBezTo>
                      <a:cubicBezTo>
                        <a:pt x="31247" y="0"/>
                        <a:pt x="33424" y="2373"/>
                        <a:pt x="33424" y="5599"/>
                      </a:cubicBezTo>
                      <a:cubicBezTo>
                        <a:pt x="33519" y="8636"/>
                        <a:pt x="31057" y="11103"/>
                        <a:pt x="27932" y="11103"/>
                      </a:cubicBezTo>
                      <a:close/>
                    </a:path>
                  </a:pathLst>
                </a:custGeom>
                <a:solidFill>
                  <a:srgbClr val="FFFFFF"/>
                </a:solidFill>
                <a:ln w="9469" cap="flat">
                  <a:noFill/>
                  <a:prstDash val="solid"/>
                  <a:miter/>
                </a:ln>
              </p:spPr>
              <p:txBody>
                <a:bodyPr rtlCol="0" anchor="ctr"/>
                <a:lstStyle/>
                <a:p>
                  <a:endParaRPr lang="fr-FR" sz="1800"/>
                </a:p>
              </p:txBody>
            </p:sp>
            <p:sp>
              <p:nvSpPr>
                <p:cNvPr id="80" name="Forme libre 79">
                  <a:extLst>
                    <a:ext uri="{FF2B5EF4-FFF2-40B4-BE49-F238E27FC236}">
                      <a16:creationId xmlns:a16="http://schemas.microsoft.com/office/drawing/2014/main" id="{900B5904-B1FA-8743-BA19-CD2865C87549}"/>
                    </a:ext>
                  </a:extLst>
                </p:cNvPr>
                <p:cNvSpPr/>
                <p:nvPr/>
              </p:nvSpPr>
              <p:spPr>
                <a:xfrm>
                  <a:off x="6690535" y="3380695"/>
                  <a:ext cx="42230" cy="78578"/>
                </a:xfrm>
                <a:custGeom>
                  <a:avLst/>
                  <a:gdLst>
                    <a:gd name="connsiteX0" fmla="*/ 20452 w 42230"/>
                    <a:gd name="connsiteY0" fmla="*/ 78578 h 78578"/>
                    <a:gd name="connsiteX1" fmla="*/ 14487 w 42230"/>
                    <a:gd name="connsiteY1" fmla="*/ 72599 h 78578"/>
                    <a:gd name="connsiteX2" fmla="*/ 14487 w 42230"/>
                    <a:gd name="connsiteY2" fmla="*/ 32456 h 78578"/>
                    <a:gd name="connsiteX3" fmla="*/ 4924 w 42230"/>
                    <a:gd name="connsiteY3" fmla="*/ 32456 h 78578"/>
                    <a:gd name="connsiteX4" fmla="*/ 0 w 42230"/>
                    <a:gd name="connsiteY4" fmla="*/ 27521 h 78578"/>
                    <a:gd name="connsiteX5" fmla="*/ 4924 w 42230"/>
                    <a:gd name="connsiteY5" fmla="*/ 22586 h 78578"/>
                    <a:gd name="connsiteX6" fmla="*/ 14487 w 42230"/>
                    <a:gd name="connsiteY6" fmla="*/ 22586 h 78578"/>
                    <a:gd name="connsiteX7" fmla="*/ 14487 w 42230"/>
                    <a:gd name="connsiteY7" fmla="*/ 5979 h 78578"/>
                    <a:gd name="connsiteX8" fmla="*/ 20452 w 42230"/>
                    <a:gd name="connsiteY8" fmla="*/ 0 h 78578"/>
                    <a:gd name="connsiteX9" fmla="*/ 26418 w 42230"/>
                    <a:gd name="connsiteY9" fmla="*/ 5979 h 78578"/>
                    <a:gd name="connsiteX10" fmla="*/ 26418 w 42230"/>
                    <a:gd name="connsiteY10" fmla="*/ 22586 h 78578"/>
                    <a:gd name="connsiteX11" fmla="*/ 37306 w 42230"/>
                    <a:gd name="connsiteY11" fmla="*/ 22586 h 78578"/>
                    <a:gd name="connsiteX12" fmla="*/ 42230 w 42230"/>
                    <a:gd name="connsiteY12" fmla="*/ 27521 h 78578"/>
                    <a:gd name="connsiteX13" fmla="*/ 37306 w 42230"/>
                    <a:gd name="connsiteY13" fmla="*/ 32456 h 78578"/>
                    <a:gd name="connsiteX14" fmla="*/ 26418 w 42230"/>
                    <a:gd name="connsiteY14" fmla="*/ 32456 h 78578"/>
                    <a:gd name="connsiteX15" fmla="*/ 26418 w 42230"/>
                    <a:gd name="connsiteY15" fmla="*/ 72599 h 78578"/>
                    <a:gd name="connsiteX16" fmla="*/ 20452 w 42230"/>
                    <a:gd name="connsiteY16" fmla="*/ 78578 h 78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30" h="78578">
                      <a:moveTo>
                        <a:pt x="20452" y="78578"/>
                      </a:moveTo>
                      <a:cubicBezTo>
                        <a:pt x="16949" y="78578"/>
                        <a:pt x="14487" y="75921"/>
                        <a:pt x="14487" y="72599"/>
                      </a:cubicBezTo>
                      <a:lnTo>
                        <a:pt x="14487" y="32456"/>
                      </a:lnTo>
                      <a:lnTo>
                        <a:pt x="4924" y="32456"/>
                      </a:lnTo>
                      <a:cubicBezTo>
                        <a:pt x="2178" y="32456"/>
                        <a:pt x="0" y="30273"/>
                        <a:pt x="0" y="27521"/>
                      </a:cubicBezTo>
                      <a:cubicBezTo>
                        <a:pt x="0" y="24769"/>
                        <a:pt x="2178" y="22586"/>
                        <a:pt x="4924" y="22586"/>
                      </a:cubicBezTo>
                      <a:lnTo>
                        <a:pt x="14487" y="22586"/>
                      </a:lnTo>
                      <a:lnTo>
                        <a:pt x="14487" y="5979"/>
                      </a:lnTo>
                      <a:cubicBezTo>
                        <a:pt x="14487" y="2657"/>
                        <a:pt x="16854" y="0"/>
                        <a:pt x="20452" y="0"/>
                      </a:cubicBezTo>
                      <a:cubicBezTo>
                        <a:pt x="23956" y="0"/>
                        <a:pt x="26418" y="2657"/>
                        <a:pt x="26418" y="5979"/>
                      </a:cubicBezTo>
                      <a:lnTo>
                        <a:pt x="26418" y="22586"/>
                      </a:lnTo>
                      <a:lnTo>
                        <a:pt x="37306" y="22586"/>
                      </a:lnTo>
                      <a:cubicBezTo>
                        <a:pt x="40052" y="22586"/>
                        <a:pt x="42230" y="24769"/>
                        <a:pt x="42230" y="27521"/>
                      </a:cubicBezTo>
                      <a:cubicBezTo>
                        <a:pt x="42230" y="30273"/>
                        <a:pt x="40052" y="32456"/>
                        <a:pt x="37306" y="32456"/>
                      </a:cubicBezTo>
                      <a:lnTo>
                        <a:pt x="26418" y="32456"/>
                      </a:lnTo>
                      <a:lnTo>
                        <a:pt x="26418" y="72599"/>
                      </a:lnTo>
                      <a:cubicBezTo>
                        <a:pt x="26323" y="75921"/>
                        <a:pt x="23956" y="78578"/>
                        <a:pt x="20452" y="78578"/>
                      </a:cubicBezTo>
                      <a:close/>
                    </a:path>
                  </a:pathLst>
                </a:custGeom>
                <a:solidFill>
                  <a:srgbClr val="FFFFFF"/>
                </a:solidFill>
                <a:ln w="9469" cap="flat">
                  <a:noFill/>
                  <a:prstDash val="solid"/>
                  <a:miter/>
                </a:ln>
              </p:spPr>
              <p:txBody>
                <a:bodyPr rtlCol="0" anchor="ctr"/>
                <a:lstStyle/>
                <a:p>
                  <a:endParaRPr lang="fr-FR" sz="1800"/>
                </a:p>
              </p:txBody>
            </p:sp>
            <p:sp>
              <p:nvSpPr>
                <p:cNvPr id="81" name="Forme libre 80">
                  <a:extLst>
                    <a:ext uri="{FF2B5EF4-FFF2-40B4-BE49-F238E27FC236}">
                      <a16:creationId xmlns:a16="http://schemas.microsoft.com/office/drawing/2014/main" id="{4C66037C-502B-4148-95C8-4EF5D4DD47FD}"/>
                    </a:ext>
                  </a:extLst>
                </p:cNvPr>
                <p:cNvSpPr/>
                <p:nvPr/>
              </p:nvSpPr>
              <p:spPr>
                <a:xfrm>
                  <a:off x="6096662" y="3499416"/>
                  <a:ext cx="57664" cy="86929"/>
                </a:xfrm>
                <a:custGeom>
                  <a:avLst/>
                  <a:gdLst>
                    <a:gd name="connsiteX0" fmla="*/ 26323 w 57664"/>
                    <a:gd name="connsiteY0" fmla="*/ 28850 h 86929"/>
                    <a:gd name="connsiteX1" fmla="*/ 45734 w 57664"/>
                    <a:gd name="connsiteY1" fmla="*/ 39764 h 86929"/>
                    <a:gd name="connsiteX2" fmla="*/ 45734 w 57664"/>
                    <a:gd name="connsiteY2" fmla="*/ 5979 h 86929"/>
                    <a:gd name="connsiteX3" fmla="*/ 51699 w 57664"/>
                    <a:gd name="connsiteY3" fmla="*/ 0 h 86929"/>
                    <a:gd name="connsiteX4" fmla="*/ 57665 w 57664"/>
                    <a:gd name="connsiteY4" fmla="*/ 5979 h 86929"/>
                    <a:gd name="connsiteX5" fmla="*/ 57665 w 57664"/>
                    <a:gd name="connsiteY5" fmla="*/ 80381 h 86929"/>
                    <a:gd name="connsiteX6" fmla="*/ 51983 w 57664"/>
                    <a:gd name="connsiteY6" fmla="*/ 86360 h 86929"/>
                    <a:gd name="connsiteX7" fmla="*/ 46207 w 57664"/>
                    <a:gd name="connsiteY7" fmla="*/ 80286 h 86929"/>
                    <a:gd name="connsiteX8" fmla="*/ 46207 w 57664"/>
                    <a:gd name="connsiteY8" fmla="*/ 76016 h 86929"/>
                    <a:gd name="connsiteX9" fmla="*/ 26418 w 57664"/>
                    <a:gd name="connsiteY9" fmla="*/ 86929 h 86929"/>
                    <a:gd name="connsiteX10" fmla="*/ 1 w 57664"/>
                    <a:gd name="connsiteY10" fmla="*/ 57985 h 86929"/>
                    <a:gd name="connsiteX11" fmla="*/ 26323 w 57664"/>
                    <a:gd name="connsiteY11" fmla="*/ 28850 h 86929"/>
                    <a:gd name="connsiteX12" fmla="*/ 28691 w 57664"/>
                    <a:gd name="connsiteY12" fmla="*/ 76965 h 86929"/>
                    <a:gd name="connsiteX13" fmla="*/ 45734 w 57664"/>
                    <a:gd name="connsiteY13" fmla="*/ 57890 h 86929"/>
                    <a:gd name="connsiteX14" fmla="*/ 28691 w 57664"/>
                    <a:gd name="connsiteY14" fmla="*/ 38815 h 86929"/>
                    <a:gd name="connsiteX15" fmla="*/ 11742 w 57664"/>
                    <a:gd name="connsiteY15" fmla="*/ 57890 h 86929"/>
                    <a:gd name="connsiteX16" fmla="*/ 28691 w 57664"/>
                    <a:gd name="connsiteY16" fmla="*/ 76965 h 86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7664" h="86929">
                      <a:moveTo>
                        <a:pt x="26323" y="28850"/>
                      </a:moveTo>
                      <a:cubicBezTo>
                        <a:pt x="34750" y="28850"/>
                        <a:pt x="41757" y="33310"/>
                        <a:pt x="45734" y="39764"/>
                      </a:cubicBezTo>
                      <a:lnTo>
                        <a:pt x="45734" y="5979"/>
                      </a:lnTo>
                      <a:cubicBezTo>
                        <a:pt x="45734" y="2657"/>
                        <a:pt x="48101" y="0"/>
                        <a:pt x="51699" y="0"/>
                      </a:cubicBezTo>
                      <a:cubicBezTo>
                        <a:pt x="55203" y="0"/>
                        <a:pt x="57665" y="2657"/>
                        <a:pt x="57665" y="5979"/>
                      </a:cubicBezTo>
                      <a:lnTo>
                        <a:pt x="57665" y="80381"/>
                      </a:lnTo>
                      <a:cubicBezTo>
                        <a:pt x="57665" y="83703"/>
                        <a:pt x="55676" y="86360"/>
                        <a:pt x="51983" y="86360"/>
                      </a:cubicBezTo>
                      <a:cubicBezTo>
                        <a:pt x="48291" y="86360"/>
                        <a:pt x="46207" y="83608"/>
                        <a:pt x="46207" y="80286"/>
                      </a:cubicBezTo>
                      <a:lnTo>
                        <a:pt x="46207" y="76016"/>
                      </a:lnTo>
                      <a:cubicBezTo>
                        <a:pt x="42420" y="82564"/>
                        <a:pt x="34845" y="86929"/>
                        <a:pt x="26418" y="86929"/>
                      </a:cubicBezTo>
                      <a:cubicBezTo>
                        <a:pt x="11931" y="86929"/>
                        <a:pt x="1" y="74782"/>
                        <a:pt x="1" y="57985"/>
                      </a:cubicBezTo>
                      <a:cubicBezTo>
                        <a:pt x="-94" y="40428"/>
                        <a:pt x="11742" y="28850"/>
                        <a:pt x="26323" y="28850"/>
                      </a:cubicBezTo>
                      <a:close/>
                      <a:moveTo>
                        <a:pt x="28691" y="76965"/>
                      </a:moveTo>
                      <a:cubicBezTo>
                        <a:pt x="38917" y="76965"/>
                        <a:pt x="45734" y="67949"/>
                        <a:pt x="45734" y="57890"/>
                      </a:cubicBezTo>
                      <a:cubicBezTo>
                        <a:pt x="45734" y="47735"/>
                        <a:pt x="38917" y="38815"/>
                        <a:pt x="28691" y="38815"/>
                      </a:cubicBezTo>
                      <a:cubicBezTo>
                        <a:pt x="18464" y="38815"/>
                        <a:pt x="11742" y="46502"/>
                        <a:pt x="11742" y="57890"/>
                      </a:cubicBezTo>
                      <a:cubicBezTo>
                        <a:pt x="11742" y="69278"/>
                        <a:pt x="18464" y="76965"/>
                        <a:pt x="28691" y="76965"/>
                      </a:cubicBezTo>
                      <a:close/>
                    </a:path>
                  </a:pathLst>
                </a:custGeom>
                <a:solidFill>
                  <a:srgbClr val="FFFFFF"/>
                </a:solidFill>
                <a:ln w="9469" cap="flat">
                  <a:noFill/>
                  <a:prstDash val="solid"/>
                  <a:miter/>
                </a:ln>
              </p:spPr>
              <p:txBody>
                <a:bodyPr rtlCol="0" anchor="ctr"/>
                <a:lstStyle/>
                <a:p>
                  <a:endParaRPr lang="fr-FR" sz="1800"/>
                </a:p>
              </p:txBody>
            </p:sp>
            <p:sp>
              <p:nvSpPr>
                <p:cNvPr id="82" name="Forme libre 81">
                  <a:extLst>
                    <a:ext uri="{FF2B5EF4-FFF2-40B4-BE49-F238E27FC236}">
                      <a16:creationId xmlns:a16="http://schemas.microsoft.com/office/drawing/2014/main" id="{815EC2F1-66E8-9D40-AA3B-B6AE3AE355BE}"/>
                    </a:ext>
                  </a:extLst>
                </p:cNvPr>
                <p:cNvSpPr/>
                <p:nvPr/>
              </p:nvSpPr>
              <p:spPr>
                <a:xfrm>
                  <a:off x="6168056" y="3499321"/>
                  <a:ext cx="14865" cy="35682"/>
                </a:xfrm>
                <a:custGeom>
                  <a:avLst/>
                  <a:gdLst>
                    <a:gd name="connsiteX0" fmla="*/ 10415 w 14865"/>
                    <a:gd name="connsiteY0" fmla="*/ 31887 h 35682"/>
                    <a:gd name="connsiteX1" fmla="*/ 5208 w 14865"/>
                    <a:gd name="connsiteY1" fmla="*/ 35683 h 35682"/>
                    <a:gd name="connsiteX2" fmla="*/ 0 w 14865"/>
                    <a:gd name="connsiteY2" fmla="*/ 31507 h 35682"/>
                    <a:gd name="connsiteX3" fmla="*/ 1136 w 14865"/>
                    <a:gd name="connsiteY3" fmla="*/ 27806 h 35682"/>
                    <a:gd name="connsiteX4" fmla="*/ 4450 w 14865"/>
                    <a:gd name="connsiteY4" fmla="*/ 12242 h 35682"/>
                    <a:gd name="connsiteX5" fmla="*/ 4450 w 14865"/>
                    <a:gd name="connsiteY5" fmla="*/ 5599 h 35682"/>
                    <a:gd name="connsiteX6" fmla="*/ 9658 w 14865"/>
                    <a:gd name="connsiteY6" fmla="*/ 0 h 35682"/>
                    <a:gd name="connsiteX7" fmla="*/ 14866 w 14865"/>
                    <a:gd name="connsiteY7" fmla="*/ 5599 h 35682"/>
                    <a:gd name="connsiteX8" fmla="*/ 14866 w 14865"/>
                    <a:gd name="connsiteY8" fmla="*/ 10629 h 35682"/>
                    <a:gd name="connsiteX9" fmla="*/ 10415 w 14865"/>
                    <a:gd name="connsiteY9" fmla="*/ 31887 h 35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865" h="35682">
                      <a:moveTo>
                        <a:pt x="10415" y="31887"/>
                      </a:moveTo>
                      <a:cubicBezTo>
                        <a:pt x="9374" y="33785"/>
                        <a:pt x="8143" y="35683"/>
                        <a:pt x="5208" y="35683"/>
                      </a:cubicBezTo>
                      <a:cubicBezTo>
                        <a:pt x="1799" y="35683"/>
                        <a:pt x="0" y="33500"/>
                        <a:pt x="0" y="31507"/>
                      </a:cubicBezTo>
                      <a:cubicBezTo>
                        <a:pt x="0" y="30084"/>
                        <a:pt x="663" y="28945"/>
                        <a:pt x="1136" y="27806"/>
                      </a:cubicBezTo>
                      <a:cubicBezTo>
                        <a:pt x="3314" y="22871"/>
                        <a:pt x="4450" y="17462"/>
                        <a:pt x="4450" y="12242"/>
                      </a:cubicBezTo>
                      <a:lnTo>
                        <a:pt x="4450" y="5599"/>
                      </a:lnTo>
                      <a:cubicBezTo>
                        <a:pt x="4450" y="2467"/>
                        <a:pt x="6344" y="0"/>
                        <a:pt x="9658" y="0"/>
                      </a:cubicBezTo>
                      <a:cubicBezTo>
                        <a:pt x="12972" y="0"/>
                        <a:pt x="14866" y="2373"/>
                        <a:pt x="14866" y="5599"/>
                      </a:cubicBezTo>
                      <a:lnTo>
                        <a:pt x="14866" y="10629"/>
                      </a:lnTo>
                      <a:cubicBezTo>
                        <a:pt x="14866" y="17272"/>
                        <a:pt x="13919" y="24959"/>
                        <a:pt x="10415" y="31887"/>
                      </a:cubicBezTo>
                      <a:close/>
                    </a:path>
                  </a:pathLst>
                </a:custGeom>
                <a:solidFill>
                  <a:srgbClr val="FFFFFF"/>
                </a:solidFill>
                <a:ln w="9469" cap="flat">
                  <a:noFill/>
                  <a:prstDash val="solid"/>
                  <a:miter/>
                </a:ln>
              </p:spPr>
              <p:txBody>
                <a:bodyPr rtlCol="0" anchor="ctr"/>
                <a:lstStyle/>
                <a:p>
                  <a:endParaRPr lang="fr-FR" sz="1800"/>
                </a:p>
              </p:txBody>
            </p:sp>
            <p:sp>
              <p:nvSpPr>
                <p:cNvPr id="83" name="Forme libre 82">
                  <a:extLst>
                    <a:ext uri="{FF2B5EF4-FFF2-40B4-BE49-F238E27FC236}">
                      <a16:creationId xmlns:a16="http://schemas.microsoft.com/office/drawing/2014/main" id="{5B9D9D58-4782-484F-9C47-C703C2709317}"/>
                    </a:ext>
                  </a:extLst>
                </p:cNvPr>
                <p:cNvSpPr/>
                <p:nvPr/>
              </p:nvSpPr>
              <p:spPr>
                <a:xfrm>
                  <a:off x="6187656" y="3500935"/>
                  <a:ext cx="54444" cy="85316"/>
                </a:xfrm>
                <a:custGeom>
                  <a:avLst/>
                  <a:gdLst>
                    <a:gd name="connsiteX0" fmla="*/ 54445 w 54444"/>
                    <a:gd name="connsiteY0" fmla="*/ 56466 h 85316"/>
                    <a:gd name="connsiteX1" fmla="*/ 49900 w 54444"/>
                    <a:gd name="connsiteY1" fmla="*/ 60547 h 85316"/>
                    <a:gd name="connsiteX2" fmla="*/ 12215 w 54444"/>
                    <a:gd name="connsiteY2" fmla="*/ 60547 h 85316"/>
                    <a:gd name="connsiteX3" fmla="*/ 29258 w 54444"/>
                    <a:gd name="connsiteY3" fmla="*/ 75826 h 85316"/>
                    <a:gd name="connsiteX4" fmla="*/ 43934 w 54444"/>
                    <a:gd name="connsiteY4" fmla="*/ 69657 h 85316"/>
                    <a:gd name="connsiteX5" fmla="*/ 47817 w 54444"/>
                    <a:gd name="connsiteY5" fmla="*/ 67759 h 85316"/>
                    <a:gd name="connsiteX6" fmla="*/ 52740 w 54444"/>
                    <a:gd name="connsiteY6" fmla="*/ 72694 h 85316"/>
                    <a:gd name="connsiteX7" fmla="*/ 51225 w 54444"/>
                    <a:gd name="connsiteY7" fmla="*/ 76111 h 85316"/>
                    <a:gd name="connsiteX8" fmla="*/ 28785 w 54444"/>
                    <a:gd name="connsiteY8" fmla="*/ 85316 h 85316"/>
                    <a:gd name="connsiteX9" fmla="*/ 0 w 54444"/>
                    <a:gd name="connsiteY9" fmla="*/ 56371 h 85316"/>
                    <a:gd name="connsiteX10" fmla="*/ 28311 w 54444"/>
                    <a:gd name="connsiteY10" fmla="*/ 27426 h 85316"/>
                    <a:gd name="connsiteX11" fmla="*/ 54445 w 54444"/>
                    <a:gd name="connsiteY11" fmla="*/ 56466 h 85316"/>
                    <a:gd name="connsiteX12" fmla="*/ 28122 w 54444"/>
                    <a:gd name="connsiteY12" fmla="*/ 36822 h 85316"/>
                    <a:gd name="connsiteX13" fmla="*/ 12309 w 54444"/>
                    <a:gd name="connsiteY13" fmla="*/ 50867 h 85316"/>
                    <a:gd name="connsiteX14" fmla="*/ 43366 w 54444"/>
                    <a:gd name="connsiteY14" fmla="*/ 50867 h 85316"/>
                    <a:gd name="connsiteX15" fmla="*/ 28122 w 54444"/>
                    <a:gd name="connsiteY15" fmla="*/ 36822 h 85316"/>
                    <a:gd name="connsiteX16" fmla="*/ 21873 w 54444"/>
                    <a:gd name="connsiteY16" fmla="*/ 11958 h 85316"/>
                    <a:gd name="connsiteX17" fmla="*/ 28974 w 54444"/>
                    <a:gd name="connsiteY17" fmla="*/ 2183 h 85316"/>
                    <a:gd name="connsiteX18" fmla="*/ 33046 w 54444"/>
                    <a:gd name="connsiteY18" fmla="*/ 0 h 85316"/>
                    <a:gd name="connsiteX19" fmla="*/ 37969 w 54444"/>
                    <a:gd name="connsiteY19" fmla="*/ 4650 h 85316"/>
                    <a:gd name="connsiteX20" fmla="*/ 36738 w 54444"/>
                    <a:gd name="connsiteY20" fmla="*/ 7972 h 85316"/>
                    <a:gd name="connsiteX21" fmla="*/ 29826 w 54444"/>
                    <a:gd name="connsiteY21" fmla="*/ 17462 h 85316"/>
                    <a:gd name="connsiteX22" fmla="*/ 25565 w 54444"/>
                    <a:gd name="connsiteY22" fmla="*/ 19739 h 85316"/>
                    <a:gd name="connsiteX23" fmla="*/ 20736 w 54444"/>
                    <a:gd name="connsiteY23" fmla="*/ 15089 h 85316"/>
                    <a:gd name="connsiteX24" fmla="*/ 21873 w 54444"/>
                    <a:gd name="connsiteY24" fmla="*/ 11958 h 85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4444" h="85316">
                      <a:moveTo>
                        <a:pt x="54445" y="56466"/>
                      </a:moveTo>
                      <a:cubicBezTo>
                        <a:pt x="54445" y="58459"/>
                        <a:pt x="53308" y="60547"/>
                        <a:pt x="49900" y="60547"/>
                      </a:cubicBezTo>
                      <a:lnTo>
                        <a:pt x="12215" y="60547"/>
                      </a:lnTo>
                      <a:cubicBezTo>
                        <a:pt x="12877" y="69278"/>
                        <a:pt x="18748" y="75826"/>
                        <a:pt x="29258" y="75826"/>
                      </a:cubicBezTo>
                      <a:cubicBezTo>
                        <a:pt x="35791" y="75826"/>
                        <a:pt x="39768" y="73548"/>
                        <a:pt x="43934" y="69657"/>
                      </a:cubicBezTo>
                      <a:cubicBezTo>
                        <a:pt x="44976" y="68613"/>
                        <a:pt x="46302" y="67759"/>
                        <a:pt x="47817" y="67759"/>
                      </a:cubicBezTo>
                      <a:cubicBezTo>
                        <a:pt x="50468" y="67759"/>
                        <a:pt x="52740" y="69657"/>
                        <a:pt x="52740" y="72694"/>
                      </a:cubicBezTo>
                      <a:cubicBezTo>
                        <a:pt x="52740" y="73928"/>
                        <a:pt x="52078" y="75067"/>
                        <a:pt x="51225" y="76111"/>
                      </a:cubicBezTo>
                      <a:cubicBezTo>
                        <a:pt x="46396" y="81710"/>
                        <a:pt x="37875" y="85316"/>
                        <a:pt x="28785" y="85316"/>
                      </a:cubicBezTo>
                      <a:cubicBezTo>
                        <a:pt x="9942" y="85316"/>
                        <a:pt x="0" y="72125"/>
                        <a:pt x="0" y="56371"/>
                      </a:cubicBezTo>
                      <a:cubicBezTo>
                        <a:pt x="0" y="39764"/>
                        <a:pt x="12025" y="27426"/>
                        <a:pt x="28311" y="27426"/>
                      </a:cubicBezTo>
                      <a:cubicBezTo>
                        <a:pt x="44029" y="27331"/>
                        <a:pt x="54445" y="40238"/>
                        <a:pt x="54445" y="56466"/>
                      </a:cubicBezTo>
                      <a:close/>
                      <a:moveTo>
                        <a:pt x="28122" y="36822"/>
                      </a:moveTo>
                      <a:cubicBezTo>
                        <a:pt x="19411" y="36822"/>
                        <a:pt x="13445" y="42990"/>
                        <a:pt x="12309" y="50867"/>
                      </a:cubicBezTo>
                      <a:lnTo>
                        <a:pt x="43366" y="50867"/>
                      </a:lnTo>
                      <a:cubicBezTo>
                        <a:pt x="42420" y="43275"/>
                        <a:pt x="36738" y="36822"/>
                        <a:pt x="28122" y="36822"/>
                      </a:cubicBezTo>
                      <a:close/>
                      <a:moveTo>
                        <a:pt x="21873" y="11958"/>
                      </a:moveTo>
                      <a:lnTo>
                        <a:pt x="28974" y="2183"/>
                      </a:lnTo>
                      <a:cubicBezTo>
                        <a:pt x="30016" y="759"/>
                        <a:pt x="31152" y="0"/>
                        <a:pt x="33046" y="0"/>
                      </a:cubicBezTo>
                      <a:cubicBezTo>
                        <a:pt x="35697" y="0"/>
                        <a:pt x="37969" y="1803"/>
                        <a:pt x="37969" y="4650"/>
                      </a:cubicBezTo>
                      <a:cubicBezTo>
                        <a:pt x="37969" y="6074"/>
                        <a:pt x="37306" y="7212"/>
                        <a:pt x="36738" y="7972"/>
                      </a:cubicBezTo>
                      <a:lnTo>
                        <a:pt x="29826" y="17462"/>
                      </a:lnTo>
                      <a:cubicBezTo>
                        <a:pt x="28785" y="18885"/>
                        <a:pt x="27459" y="19739"/>
                        <a:pt x="25565" y="19739"/>
                      </a:cubicBezTo>
                      <a:cubicBezTo>
                        <a:pt x="22914" y="19739"/>
                        <a:pt x="20736" y="17462"/>
                        <a:pt x="20736" y="15089"/>
                      </a:cubicBezTo>
                      <a:cubicBezTo>
                        <a:pt x="20547" y="13950"/>
                        <a:pt x="21210" y="12717"/>
                        <a:pt x="21873" y="11958"/>
                      </a:cubicBezTo>
                      <a:close/>
                    </a:path>
                  </a:pathLst>
                </a:custGeom>
                <a:solidFill>
                  <a:srgbClr val="FFFFFF"/>
                </a:solidFill>
                <a:ln w="9469" cap="flat">
                  <a:noFill/>
                  <a:prstDash val="solid"/>
                  <a:miter/>
                </a:ln>
              </p:spPr>
              <p:txBody>
                <a:bodyPr rtlCol="0" anchor="ctr"/>
                <a:lstStyle/>
                <a:p>
                  <a:endParaRPr lang="fr-FR" sz="1800"/>
                </a:p>
              </p:txBody>
            </p:sp>
            <p:sp>
              <p:nvSpPr>
                <p:cNvPr id="84" name="Forme libre 83">
                  <a:extLst>
                    <a:ext uri="{FF2B5EF4-FFF2-40B4-BE49-F238E27FC236}">
                      <a16:creationId xmlns:a16="http://schemas.microsoft.com/office/drawing/2014/main" id="{9E8DCF07-6E59-2D4E-A29A-7EFE02EE6363}"/>
                    </a:ext>
                  </a:extLst>
                </p:cNvPr>
                <p:cNvSpPr/>
                <p:nvPr/>
              </p:nvSpPr>
              <p:spPr>
                <a:xfrm>
                  <a:off x="6253747" y="3499416"/>
                  <a:ext cx="11930" cy="86360"/>
                </a:xfrm>
                <a:custGeom>
                  <a:avLst/>
                  <a:gdLst>
                    <a:gd name="connsiteX0" fmla="*/ 5965 w 11930"/>
                    <a:gd name="connsiteY0" fmla="*/ 86360 h 86360"/>
                    <a:gd name="connsiteX1" fmla="*/ 0 w 11930"/>
                    <a:gd name="connsiteY1" fmla="*/ 80381 h 86360"/>
                    <a:gd name="connsiteX2" fmla="*/ 0 w 11930"/>
                    <a:gd name="connsiteY2" fmla="*/ 5979 h 86360"/>
                    <a:gd name="connsiteX3" fmla="*/ 5965 w 11930"/>
                    <a:gd name="connsiteY3" fmla="*/ 0 h 86360"/>
                    <a:gd name="connsiteX4" fmla="*/ 11930 w 11930"/>
                    <a:gd name="connsiteY4" fmla="*/ 5979 h 86360"/>
                    <a:gd name="connsiteX5" fmla="*/ 11930 w 11930"/>
                    <a:gd name="connsiteY5" fmla="*/ 80381 h 86360"/>
                    <a:gd name="connsiteX6" fmla="*/ 5965 w 11930"/>
                    <a:gd name="connsiteY6" fmla="*/ 86360 h 86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930" h="86360">
                      <a:moveTo>
                        <a:pt x="5965" y="86360"/>
                      </a:moveTo>
                      <a:cubicBezTo>
                        <a:pt x="2462" y="86360"/>
                        <a:pt x="0" y="83703"/>
                        <a:pt x="0" y="80381"/>
                      </a:cubicBezTo>
                      <a:lnTo>
                        <a:pt x="0" y="5979"/>
                      </a:lnTo>
                      <a:cubicBezTo>
                        <a:pt x="0" y="2657"/>
                        <a:pt x="2367" y="0"/>
                        <a:pt x="5965" y="0"/>
                      </a:cubicBezTo>
                      <a:cubicBezTo>
                        <a:pt x="9469" y="0"/>
                        <a:pt x="11930" y="2657"/>
                        <a:pt x="11930" y="5979"/>
                      </a:cubicBezTo>
                      <a:lnTo>
                        <a:pt x="11930" y="80381"/>
                      </a:lnTo>
                      <a:cubicBezTo>
                        <a:pt x="11930" y="83703"/>
                        <a:pt x="9469" y="86360"/>
                        <a:pt x="5965" y="86360"/>
                      </a:cubicBezTo>
                      <a:close/>
                    </a:path>
                  </a:pathLst>
                </a:custGeom>
                <a:solidFill>
                  <a:srgbClr val="FFFFFF"/>
                </a:solidFill>
                <a:ln w="9469" cap="flat">
                  <a:noFill/>
                  <a:prstDash val="solid"/>
                  <a:miter/>
                </a:ln>
              </p:spPr>
              <p:txBody>
                <a:bodyPr rtlCol="0" anchor="ctr"/>
                <a:lstStyle/>
                <a:p>
                  <a:endParaRPr lang="fr-FR" sz="1800"/>
                </a:p>
              </p:txBody>
            </p:sp>
            <p:sp>
              <p:nvSpPr>
                <p:cNvPr id="85" name="Forme libre 84">
                  <a:extLst>
                    <a:ext uri="{FF2B5EF4-FFF2-40B4-BE49-F238E27FC236}">
                      <a16:creationId xmlns:a16="http://schemas.microsoft.com/office/drawing/2014/main" id="{96247061-0548-394F-A841-28651A1B469B}"/>
                    </a:ext>
                  </a:extLst>
                </p:cNvPr>
                <p:cNvSpPr/>
                <p:nvPr/>
              </p:nvSpPr>
              <p:spPr>
                <a:xfrm>
                  <a:off x="6277324" y="3528360"/>
                  <a:ext cx="54444" cy="57890"/>
                </a:xfrm>
                <a:custGeom>
                  <a:avLst/>
                  <a:gdLst>
                    <a:gd name="connsiteX0" fmla="*/ 54445 w 54444"/>
                    <a:gd name="connsiteY0" fmla="*/ 29040 h 57890"/>
                    <a:gd name="connsiteX1" fmla="*/ 49900 w 54444"/>
                    <a:gd name="connsiteY1" fmla="*/ 33121 h 57890"/>
                    <a:gd name="connsiteX2" fmla="*/ 12215 w 54444"/>
                    <a:gd name="connsiteY2" fmla="*/ 33121 h 57890"/>
                    <a:gd name="connsiteX3" fmla="*/ 29258 w 54444"/>
                    <a:gd name="connsiteY3" fmla="*/ 48400 h 57890"/>
                    <a:gd name="connsiteX4" fmla="*/ 43934 w 54444"/>
                    <a:gd name="connsiteY4" fmla="*/ 42231 h 57890"/>
                    <a:gd name="connsiteX5" fmla="*/ 47817 w 54444"/>
                    <a:gd name="connsiteY5" fmla="*/ 40333 h 57890"/>
                    <a:gd name="connsiteX6" fmla="*/ 52740 w 54444"/>
                    <a:gd name="connsiteY6" fmla="*/ 45268 h 57890"/>
                    <a:gd name="connsiteX7" fmla="*/ 51225 w 54444"/>
                    <a:gd name="connsiteY7" fmla="*/ 48685 h 57890"/>
                    <a:gd name="connsiteX8" fmla="*/ 28785 w 54444"/>
                    <a:gd name="connsiteY8" fmla="*/ 57890 h 57890"/>
                    <a:gd name="connsiteX9" fmla="*/ 0 w 54444"/>
                    <a:gd name="connsiteY9" fmla="*/ 28945 h 57890"/>
                    <a:gd name="connsiteX10" fmla="*/ 28311 w 54444"/>
                    <a:gd name="connsiteY10" fmla="*/ 1 h 57890"/>
                    <a:gd name="connsiteX11" fmla="*/ 54445 w 54444"/>
                    <a:gd name="connsiteY11" fmla="*/ 29040 h 57890"/>
                    <a:gd name="connsiteX12" fmla="*/ 28217 w 54444"/>
                    <a:gd name="connsiteY12" fmla="*/ 9396 h 57890"/>
                    <a:gd name="connsiteX13" fmla="*/ 12404 w 54444"/>
                    <a:gd name="connsiteY13" fmla="*/ 23441 h 57890"/>
                    <a:gd name="connsiteX14" fmla="*/ 43461 w 54444"/>
                    <a:gd name="connsiteY14" fmla="*/ 23441 h 57890"/>
                    <a:gd name="connsiteX15" fmla="*/ 28217 w 54444"/>
                    <a:gd name="connsiteY15" fmla="*/ 9396 h 57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4444" h="57890">
                      <a:moveTo>
                        <a:pt x="54445" y="29040"/>
                      </a:moveTo>
                      <a:cubicBezTo>
                        <a:pt x="54445" y="31033"/>
                        <a:pt x="53308" y="33121"/>
                        <a:pt x="49900" y="33121"/>
                      </a:cubicBezTo>
                      <a:lnTo>
                        <a:pt x="12215" y="33121"/>
                      </a:lnTo>
                      <a:cubicBezTo>
                        <a:pt x="12877" y="41852"/>
                        <a:pt x="18748" y="48400"/>
                        <a:pt x="29258" y="48400"/>
                      </a:cubicBezTo>
                      <a:cubicBezTo>
                        <a:pt x="35791" y="48400"/>
                        <a:pt x="39768" y="46122"/>
                        <a:pt x="43934" y="42231"/>
                      </a:cubicBezTo>
                      <a:cubicBezTo>
                        <a:pt x="44976" y="41188"/>
                        <a:pt x="46302" y="40333"/>
                        <a:pt x="47817" y="40333"/>
                      </a:cubicBezTo>
                      <a:cubicBezTo>
                        <a:pt x="50468" y="40333"/>
                        <a:pt x="52740" y="42231"/>
                        <a:pt x="52740" y="45268"/>
                      </a:cubicBezTo>
                      <a:cubicBezTo>
                        <a:pt x="52740" y="46502"/>
                        <a:pt x="52078" y="47641"/>
                        <a:pt x="51225" y="48685"/>
                      </a:cubicBezTo>
                      <a:cubicBezTo>
                        <a:pt x="46396" y="54284"/>
                        <a:pt x="37875" y="57890"/>
                        <a:pt x="28785" y="57890"/>
                      </a:cubicBezTo>
                      <a:cubicBezTo>
                        <a:pt x="9942" y="57890"/>
                        <a:pt x="0" y="44699"/>
                        <a:pt x="0" y="28945"/>
                      </a:cubicBezTo>
                      <a:cubicBezTo>
                        <a:pt x="0" y="12338"/>
                        <a:pt x="12025" y="1"/>
                        <a:pt x="28311" y="1"/>
                      </a:cubicBezTo>
                      <a:cubicBezTo>
                        <a:pt x="44124" y="-94"/>
                        <a:pt x="54445" y="12812"/>
                        <a:pt x="54445" y="29040"/>
                      </a:cubicBezTo>
                      <a:close/>
                      <a:moveTo>
                        <a:pt x="28217" y="9396"/>
                      </a:moveTo>
                      <a:cubicBezTo>
                        <a:pt x="19505" y="9396"/>
                        <a:pt x="13540" y="15564"/>
                        <a:pt x="12404" y="23441"/>
                      </a:cubicBezTo>
                      <a:lnTo>
                        <a:pt x="43461" y="23441"/>
                      </a:lnTo>
                      <a:cubicBezTo>
                        <a:pt x="42514" y="15849"/>
                        <a:pt x="36833" y="9396"/>
                        <a:pt x="28217" y="9396"/>
                      </a:cubicBezTo>
                      <a:close/>
                    </a:path>
                  </a:pathLst>
                </a:custGeom>
                <a:solidFill>
                  <a:srgbClr val="FFFFFF"/>
                </a:solidFill>
                <a:ln w="9469" cap="flat">
                  <a:noFill/>
                  <a:prstDash val="solid"/>
                  <a:miter/>
                </a:ln>
              </p:spPr>
              <p:txBody>
                <a:bodyPr rtlCol="0" anchor="ctr"/>
                <a:lstStyle/>
                <a:p>
                  <a:endParaRPr lang="fr-FR" sz="1800"/>
                </a:p>
              </p:txBody>
            </p:sp>
            <p:sp>
              <p:nvSpPr>
                <p:cNvPr id="86" name="Forme libre 85">
                  <a:extLst>
                    <a:ext uri="{FF2B5EF4-FFF2-40B4-BE49-F238E27FC236}">
                      <a16:creationId xmlns:a16="http://schemas.microsoft.com/office/drawing/2014/main" id="{B1DF40EC-1AB0-4842-BC4F-539AA0812765}"/>
                    </a:ext>
                  </a:extLst>
                </p:cNvPr>
                <p:cNvSpPr/>
                <p:nvPr/>
              </p:nvSpPr>
              <p:spPr>
                <a:xfrm>
                  <a:off x="6340101" y="3528448"/>
                  <a:ext cx="50941" cy="57897"/>
                </a:xfrm>
                <a:custGeom>
                  <a:avLst/>
                  <a:gdLst>
                    <a:gd name="connsiteX0" fmla="*/ 49142 w 50941"/>
                    <a:gd name="connsiteY0" fmla="*/ 7789 h 57897"/>
                    <a:gd name="connsiteX1" fmla="*/ 50941 w 50941"/>
                    <a:gd name="connsiteY1" fmla="*/ 11965 h 57897"/>
                    <a:gd name="connsiteX2" fmla="*/ 45544 w 50941"/>
                    <a:gd name="connsiteY2" fmla="*/ 16805 h 57897"/>
                    <a:gd name="connsiteX3" fmla="*/ 40526 w 50941"/>
                    <a:gd name="connsiteY3" fmla="*/ 13768 h 57897"/>
                    <a:gd name="connsiteX4" fmla="*/ 29826 w 50941"/>
                    <a:gd name="connsiteY4" fmla="*/ 9877 h 57897"/>
                    <a:gd name="connsiteX5" fmla="*/ 12025 w 50941"/>
                    <a:gd name="connsiteY5" fmla="*/ 28857 h 57897"/>
                    <a:gd name="connsiteX6" fmla="*/ 29826 w 50941"/>
                    <a:gd name="connsiteY6" fmla="*/ 47838 h 57897"/>
                    <a:gd name="connsiteX7" fmla="*/ 40526 w 50941"/>
                    <a:gd name="connsiteY7" fmla="*/ 43947 h 57897"/>
                    <a:gd name="connsiteX8" fmla="*/ 45544 w 50941"/>
                    <a:gd name="connsiteY8" fmla="*/ 40910 h 57897"/>
                    <a:gd name="connsiteX9" fmla="*/ 50941 w 50941"/>
                    <a:gd name="connsiteY9" fmla="*/ 45750 h 57897"/>
                    <a:gd name="connsiteX10" fmla="*/ 49142 w 50941"/>
                    <a:gd name="connsiteY10" fmla="*/ 49926 h 57897"/>
                    <a:gd name="connsiteX11" fmla="*/ 29542 w 50941"/>
                    <a:gd name="connsiteY11" fmla="*/ 57897 h 57897"/>
                    <a:gd name="connsiteX12" fmla="*/ 0 w 50941"/>
                    <a:gd name="connsiteY12" fmla="*/ 28952 h 57897"/>
                    <a:gd name="connsiteX13" fmla="*/ 29542 w 50941"/>
                    <a:gd name="connsiteY13" fmla="*/ 8 h 57897"/>
                    <a:gd name="connsiteX14" fmla="*/ 49142 w 50941"/>
                    <a:gd name="connsiteY14" fmla="*/ 7789 h 57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941" h="57897">
                      <a:moveTo>
                        <a:pt x="49142" y="7789"/>
                      </a:moveTo>
                      <a:cubicBezTo>
                        <a:pt x="50184" y="8928"/>
                        <a:pt x="50941" y="10067"/>
                        <a:pt x="50941" y="11965"/>
                      </a:cubicBezTo>
                      <a:cubicBezTo>
                        <a:pt x="50941" y="14527"/>
                        <a:pt x="48953" y="16805"/>
                        <a:pt x="45544" y="16805"/>
                      </a:cubicBezTo>
                      <a:cubicBezTo>
                        <a:pt x="43366" y="16805"/>
                        <a:pt x="42041" y="15002"/>
                        <a:pt x="40526" y="13768"/>
                      </a:cubicBezTo>
                      <a:cubicBezTo>
                        <a:pt x="37591" y="11206"/>
                        <a:pt x="33992" y="9877"/>
                        <a:pt x="29826" y="9877"/>
                      </a:cubicBezTo>
                      <a:cubicBezTo>
                        <a:pt x="18085" y="9877"/>
                        <a:pt x="12025" y="18703"/>
                        <a:pt x="12025" y="28857"/>
                      </a:cubicBezTo>
                      <a:cubicBezTo>
                        <a:pt x="12025" y="39012"/>
                        <a:pt x="18085" y="47838"/>
                        <a:pt x="29826" y="47838"/>
                      </a:cubicBezTo>
                      <a:cubicBezTo>
                        <a:pt x="33992" y="47838"/>
                        <a:pt x="37685" y="46414"/>
                        <a:pt x="40526" y="43947"/>
                      </a:cubicBezTo>
                      <a:cubicBezTo>
                        <a:pt x="42041" y="42713"/>
                        <a:pt x="43461" y="40910"/>
                        <a:pt x="45544" y="40910"/>
                      </a:cubicBezTo>
                      <a:cubicBezTo>
                        <a:pt x="48953" y="40910"/>
                        <a:pt x="50941" y="43188"/>
                        <a:pt x="50941" y="45750"/>
                      </a:cubicBezTo>
                      <a:cubicBezTo>
                        <a:pt x="50941" y="47648"/>
                        <a:pt x="50184" y="48787"/>
                        <a:pt x="49142" y="49926"/>
                      </a:cubicBezTo>
                      <a:cubicBezTo>
                        <a:pt x="45355" y="54481"/>
                        <a:pt x="37496" y="57897"/>
                        <a:pt x="29542" y="57897"/>
                      </a:cubicBezTo>
                      <a:cubicBezTo>
                        <a:pt x="10984" y="57897"/>
                        <a:pt x="0" y="45086"/>
                        <a:pt x="0" y="28952"/>
                      </a:cubicBezTo>
                      <a:cubicBezTo>
                        <a:pt x="0" y="12724"/>
                        <a:pt x="10984" y="8"/>
                        <a:pt x="29542" y="8"/>
                      </a:cubicBezTo>
                      <a:cubicBezTo>
                        <a:pt x="37496" y="-182"/>
                        <a:pt x="45355" y="3234"/>
                        <a:pt x="49142" y="7789"/>
                      </a:cubicBezTo>
                      <a:close/>
                    </a:path>
                  </a:pathLst>
                </a:custGeom>
                <a:solidFill>
                  <a:srgbClr val="FFFFFF"/>
                </a:solidFill>
                <a:ln w="9469" cap="flat">
                  <a:noFill/>
                  <a:prstDash val="solid"/>
                  <a:miter/>
                </a:ln>
              </p:spPr>
              <p:txBody>
                <a:bodyPr rtlCol="0" anchor="ctr"/>
                <a:lstStyle/>
                <a:p>
                  <a:endParaRPr lang="fr-FR" sz="1800"/>
                </a:p>
              </p:txBody>
            </p:sp>
            <p:sp>
              <p:nvSpPr>
                <p:cNvPr id="87" name="Forme libre 86">
                  <a:extLst>
                    <a:ext uri="{FF2B5EF4-FFF2-40B4-BE49-F238E27FC236}">
                      <a16:creationId xmlns:a16="http://schemas.microsoft.com/office/drawing/2014/main" id="{E923D249-A6C7-164C-8C9F-E1A6613FAFFB}"/>
                    </a:ext>
                  </a:extLst>
                </p:cNvPr>
                <p:cNvSpPr/>
                <p:nvPr/>
              </p:nvSpPr>
              <p:spPr>
                <a:xfrm>
                  <a:off x="6395114" y="3507198"/>
                  <a:ext cx="42230" cy="78578"/>
                </a:xfrm>
                <a:custGeom>
                  <a:avLst/>
                  <a:gdLst>
                    <a:gd name="connsiteX0" fmla="*/ 20452 w 42230"/>
                    <a:gd name="connsiteY0" fmla="*/ 78578 h 78578"/>
                    <a:gd name="connsiteX1" fmla="*/ 14487 w 42230"/>
                    <a:gd name="connsiteY1" fmla="*/ 72599 h 78578"/>
                    <a:gd name="connsiteX2" fmla="*/ 14487 w 42230"/>
                    <a:gd name="connsiteY2" fmla="*/ 32456 h 78578"/>
                    <a:gd name="connsiteX3" fmla="*/ 4924 w 42230"/>
                    <a:gd name="connsiteY3" fmla="*/ 32456 h 78578"/>
                    <a:gd name="connsiteX4" fmla="*/ 0 w 42230"/>
                    <a:gd name="connsiteY4" fmla="*/ 27521 h 78578"/>
                    <a:gd name="connsiteX5" fmla="*/ 4924 w 42230"/>
                    <a:gd name="connsiteY5" fmla="*/ 22586 h 78578"/>
                    <a:gd name="connsiteX6" fmla="*/ 14487 w 42230"/>
                    <a:gd name="connsiteY6" fmla="*/ 22586 h 78578"/>
                    <a:gd name="connsiteX7" fmla="*/ 14487 w 42230"/>
                    <a:gd name="connsiteY7" fmla="*/ 5979 h 78578"/>
                    <a:gd name="connsiteX8" fmla="*/ 20452 w 42230"/>
                    <a:gd name="connsiteY8" fmla="*/ 0 h 78578"/>
                    <a:gd name="connsiteX9" fmla="*/ 26418 w 42230"/>
                    <a:gd name="connsiteY9" fmla="*/ 5979 h 78578"/>
                    <a:gd name="connsiteX10" fmla="*/ 26418 w 42230"/>
                    <a:gd name="connsiteY10" fmla="*/ 22586 h 78578"/>
                    <a:gd name="connsiteX11" fmla="*/ 37306 w 42230"/>
                    <a:gd name="connsiteY11" fmla="*/ 22586 h 78578"/>
                    <a:gd name="connsiteX12" fmla="*/ 42230 w 42230"/>
                    <a:gd name="connsiteY12" fmla="*/ 27521 h 78578"/>
                    <a:gd name="connsiteX13" fmla="*/ 37306 w 42230"/>
                    <a:gd name="connsiteY13" fmla="*/ 32456 h 78578"/>
                    <a:gd name="connsiteX14" fmla="*/ 26418 w 42230"/>
                    <a:gd name="connsiteY14" fmla="*/ 32456 h 78578"/>
                    <a:gd name="connsiteX15" fmla="*/ 26418 w 42230"/>
                    <a:gd name="connsiteY15" fmla="*/ 72599 h 78578"/>
                    <a:gd name="connsiteX16" fmla="*/ 20452 w 42230"/>
                    <a:gd name="connsiteY16" fmla="*/ 78578 h 78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30" h="78578">
                      <a:moveTo>
                        <a:pt x="20452" y="78578"/>
                      </a:moveTo>
                      <a:cubicBezTo>
                        <a:pt x="16949" y="78578"/>
                        <a:pt x="14487" y="75921"/>
                        <a:pt x="14487" y="72599"/>
                      </a:cubicBezTo>
                      <a:lnTo>
                        <a:pt x="14487" y="32456"/>
                      </a:lnTo>
                      <a:lnTo>
                        <a:pt x="4924" y="32456"/>
                      </a:lnTo>
                      <a:cubicBezTo>
                        <a:pt x="2178" y="32456"/>
                        <a:pt x="0" y="30273"/>
                        <a:pt x="0" y="27521"/>
                      </a:cubicBezTo>
                      <a:cubicBezTo>
                        <a:pt x="0" y="24769"/>
                        <a:pt x="2178" y="22586"/>
                        <a:pt x="4924" y="22586"/>
                      </a:cubicBezTo>
                      <a:lnTo>
                        <a:pt x="14487" y="22586"/>
                      </a:lnTo>
                      <a:lnTo>
                        <a:pt x="14487" y="5979"/>
                      </a:lnTo>
                      <a:cubicBezTo>
                        <a:pt x="14487" y="2657"/>
                        <a:pt x="16854" y="0"/>
                        <a:pt x="20452" y="0"/>
                      </a:cubicBezTo>
                      <a:cubicBezTo>
                        <a:pt x="24050" y="0"/>
                        <a:pt x="26418" y="2657"/>
                        <a:pt x="26418" y="5979"/>
                      </a:cubicBezTo>
                      <a:lnTo>
                        <a:pt x="26418" y="22586"/>
                      </a:lnTo>
                      <a:lnTo>
                        <a:pt x="37306" y="22586"/>
                      </a:lnTo>
                      <a:cubicBezTo>
                        <a:pt x="40052" y="22586"/>
                        <a:pt x="42230" y="24769"/>
                        <a:pt x="42230" y="27521"/>
                      </a:cubicBezTo>
                      <a:cubicBezTo>
                        <a:pt x="42230" y="30273"/>
                        <a:pt x="40052" y="32456"/>
                        <a:pt x="37306" y="32456"/>
                      </a:cubicBezTo>
                      <a:lnTo>
                        <a:pt x="26418" y="32456"/>
                      </a:lnTo>
                      <a:lnTo>
                        <a:pt x="26418" y="72599"/>
                      </a:lnTo>
                      <a:cubicBezTo>
                        <a:pt x="26418" y="75921"/>
                        <a:pt x="23956" y="78578"/>
                        <a:pt x="20452" y="78578"/>
                      </a:cubicBezTo>
                      <a:close/>
                    </a:path>
                  </a:pathLst>
                </a:custGeom>
                <a:solidFill>
                  <a:srgbClr val="FFFFFF"/>
                </a:solidFill>
                <a:ln w="9469" cap="flat">
                  <a:noFill/>
                  <a:prstDash val="solid"/>
                  <a:miter/>
                </a:ln>
              </p:spPr>
              <p:txBody>
                <a:bodyPr rtlCol="0" anchor="ctr"/>
                <a:lstStyle/>
                <a:p>
                  <a:endParaRPr lang="fr-FR" sz="1800"/>
                </a:p>
              </p:txBody>
            </p:sp>
            <p:sp>
              <p:nvSpPr>
                <p:cNvPr id="88" name="Forme libre 87">
                  <a:extLst>
                    <a:ext uri="{FF2B5EF4-FFF2-40B4-BE49-F238E27FC236}">
                      <a16:creationId xmlns:a16="http://schemas.microsoft.com/office/drawing/2014/main" id="{06437173-9C3C-D240-8B99-6C21C0EABA22}"/>
                    </a:ext>
                  </a:extLst>
                </p:cNvPr>
                <p:cNvSpPr/>
                <p:nvPr/>
              </p:nvSpPr>
              <p:spPr>
                <a:xfrm>
                  <a:off x="6442930" y="3528551"/>
                  <a:ext cx="33424" cy="57225"/>
                </a:xfrm>
                <a:custGeom>
                  <a:avLst/>
                  <a:gdLst>
                    <a:gd name="connsiteX0" fmla="*/ 27932 w 33424"/>
                    <a:gd name="connsiteY0" fmla="*/ 11103 h 57225"/>
                    <a:gd name="connsiteX1" fmla="*/ 11931 w 33424"/>
                    <a:gd name="connsiteY1" fmla="*/ 30463 h 57225"/>
                    <a:gd name="connsiteX2" fmla="*/ 11931 w 33424"/>
                    <a:gd name="connsiteY2" fmla="*/ 51247 h 57225"/>
                    <a:gd name="connsiteX3" fmla="*/ 5965 w 33424"/>
                    <a:gd name="connsiteY3" fmla="*/ 57225 h 57225"/>
                    <a:gd name="connsiteX4" fmla="*/ 0 w 33424"/>
                    <a:gd name="connsiteY4" fmla="*/ 51247 h 57225"/>
                    <a:gd name="connsiteX5" fmla="*/ 0 w 33424"/>
                    <a:gd name="connsiteY5" fmla="*/ 6358 h 57225"/>
                    <a:gd name="connsiteX6" fmla="*/ 6060 w 33424"/>
                    <a:gd name="connsiteY6" fmla="*/ 285 h 57225"/>
                    <a:gd name="connsiteX7" fmla="*/ 11836 w 33424"/>
                    <a:gd name="connsiteY7" fmla="*/ 6358 h 57225"/>
                    <a:gd name="connsiteX8" fmla="*/ 11836 w 33424"/>
                    <a:gd name="connsiteY8" fmla="*/ 11768 h 57225"/>
                    <a:gd name="connsiteX9" fmla="*/ 27838 w 33424"/>
                    <a:gd name="connsiteY9" fmla="*/ 0 h 57225"/>
                    <a:gd name="connsiteX10" fmla="*/ 33424 w 33424"/>
                    <a:gd name="connsiteY10" fmla="*/ 5599 h 57225"/>
                    <a:gd name="connsiteX11" fmla="*/ 27932 w 33424"/>
                    <a:gd name="connsiteY11" fmla="*/ 11103 h 57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3424" h="57225">
                      <a:moveTo>
                        <a:pt x="27932" y="11103"/>
                      </a:moveTo>
                      <a:cubicBezTo>
                        <a:pt x="17990" y="11103"/>
                        <a:pt x="11931" y="17652"/>
                        <a:pt x="11931" y="30463"/>
                      </a:cubicBezTo>
                      <a:lnTo>
                        <a:pt x="11931" y="51247"/>
                      </a:lnTo>
                      <a:cubicBezTo>
                        <a:pt x="11931" y="54568"/>
                        <a:pt x="9374" y="57225"/>
                        <a:pt x="5965" y="57225"/>
                      </a:cubicBezTo>
                      <a:cubicBezTo>
                        <a:pt x="2178" y="57225"/>
                        <a:pt x="0" y="54568"/>
                        <a:pt x="0" y="51247"/>
                      </a:cubicBezTo>
                      <a:lnTo>
                        <a:pt x="0" y="6358"/>
                      </a:lnTo>
                      <a:cubicBezTo>
                        <a:pt x="0" y="2847"/>
                        <a:pt x="2557" y="285"/>
                        <a:pt x="6060" y="285"/>
                      </a:cubicBezTo>
                      <a:cubicBezTo>
                        <a:pt x="9469" y="285"/>
                        <a:pt x="11836" y="2657"/>
                        <a:pt x="11836" y="6358"/>
                      </a:cubicBezTo>
                      <a:lnTo>
                        <a:pt x="11836" y="11768"/>
                      </a:lnTo>
                      <a:cubicBezTo>
                        <a:pt x="14014" y="4555"/>
                        <a:pt x="19884" y="0"/>
                        <a:pt x="27838" y="0"/>
                      </a:cubicBezTo>
                      <a:cubicBezTo>
                        <a:pt x="31247" y="0"/>
                        <a:pt x="33424" y="2373"/>
                        <a:pt x="33424" y="5599"/>
                      </a:cubicBezTo>
                      <a:cubicBezTo>
                        <a:pt x="33424" y="8731"/>
                        <a:pt x="31057" y="11103"/>
                        <a:pt x="27932" y="11103"/>
                      </a:cubicBezTo>
                      <a:close/>
                    </a:path>
                  </a:pathLst>
                </a:custGeom>
                <a:solidFill>
                  <a:srgbClr val="FFFFFF"/>
                </a:solidFill>
                <a:ln w="9469" cap="flat">
                  <a:noFill/>
                  <a:prstDash val="solid"/>
                  <a:miter/>
                </a:ln>
              </p:spPr>
              <p:txBody>
                <a:bodyPr rtlCol="0" anchor="ctr"/>
                <a:lstStyle/>
                <a:p>
                  <a:endParaRPr lang="fr-FR" sz="1800"/>
                </a:p>
              </p:txBody>
            </p:sp>
            <p:sp>
              <p:nvSpPr>
                <p:cNvPr id="89" name="Forme libre 88">
                  <a:extLst>
                    <a:ext uri="{FF2B5EF4-FFF2-40B4-BE49-F238E27FC236}">
                      <a16:creationId xmlns:a16="http://schemas.microsoft.com/office/drawing/2014/main" id="{26FC017A-A0CC-BB4A-A36D-0C06ED3BB357}"/>
                    </a:ext>
                  </a:extLst>
                </p:cNvPr>
                <p:cNvSpPr/>
                <p:nvPr/>
              </p:nvSpPr>
              <p:spPr>
                <a:xfrm>
                  <a:off x="6482604" y="3506344"/>
                  <a:ext cx="13824" cy="79432"/>
                </a:xfrm>
                <a:custGeom>
                  <a:avLst/>
                  <a:gdLst>
                    <a:gd name="connsiteX0" fmla="*/ 6912 w 13824"/>
                    <a:gd name="connsiteY0" fmla="*/ 0 h 79432"/>
                    <a:gd name="connsiteX1" fmla="*/ 13824 w 13824"/>
                    <a:gd name="connsiteY1" fmla="*/ 6928 h 79432"/>
                    <a:gd name="connsiteX2" fmla="*/ 6912 w 13824"/>
                    <a:gd name="connsiteY2" fmla="*/ 13856 h 79432"/>
                    <a:gd name="connsiteX3" fmla="*/ 0 w 13824"/>
                    <a:gd name="connsiteY3" fmla="*/ 6928 h 79432"/>
                    <a:gd name="connsiteX4" fmla="*/ 6912 w 13824"/>
                    <a:gd name="connsiteY4" fmla="*/ 0 h 79432"/>
                    <a:gd name="connsiteX5" fmla="*/ 6912 w 13824"/>
                    <a:gd name="connsiteY5" fmla="*/ 79432 h 79432"/>
                    <a:gd name="connsiteX6" fmla="*/ 947 w 13824"/>
                    <a:gd name="connsiteY6" fmla="*/ 73453 h 79432"/>
                    <a:gd name="connsiteX7" fmla="*/ 947 w 13824"/>
                    <a:gd name="connsiteY7" fmla="*/ 28470 h 79432"/>
                    <a:gd name="connsiteX8" fmla="*/ 6912 w 13824"/>
                    <a:gd name="connsiteY8" fmla="*/ 22492 h 79432"/>
                    <a:gd name="connsiteX9" fmla="*/ 12877 w 13824"/>
                    <a:gd name="connsiteY9" fmla="*/ 28470 h 79432"/>
                    <a:gd name="connsiteX10" fmla="*/ 12877 w 13824"/>
                    <a:gd name="connsiteY10" fmla="*/ 73453 h 79432"/>
                    <a:gd name="connsiteX11" fmla="*/ 6912 w 13824"/>
                    <a:gd name="connsiteY11" fmla="*/ 79432 h 79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824" h="79432">
                      <a:moveTo>
                        <a:pt x="6912" y="0"/>
                      </a:moveTo>
                      <a:cubicBezTo>
                        <a:pt x="10700" y="0"/>
                        <a:pt x="13824" y="3132"/>
                        <a:pt x="13824" y="6928"/>
                      </a:cubicBezTo>
                      <a:cubicBezTo>
                        <a:pt x="13824" y="10724"/>
                        <a:pt x="10700" y="13856"/>
                        <a:pt x="6912" y="13856"/>
                      </a:cubicBezTo>
                      <a:cubicBezTo>
                        <a:pt x="3125" y="13856"/>
                        <a:pt x="0" y="10724"/>
                        <a:pt x="0" y="6928"/>
                      </a:cubicBezTo>
                      <a:cubicBezTo>
                        <a:pt x="0" y="3132"/>
                        <a:pt x="3125" y="0"/>
                        <a:pt x="6912" y="0"/>
                      </a:cubicBezTo>
                      <a:close/>
                      <a:moveTo>
                        <a:pt x="6912" y="79432"/>
                      </a:moveTo>
                      <a:cubicBezTo>
                        <a:pt x="3409" y="79432"/>
                        <a:pt x="947" y="76775"/>
                        <a:pt x="947" y="73453"/>
                      </a:cubicBezTo>
                      <a:lnTo>
                        <a:pt x="947" y="28470"/>
                      </a:lnTo>
                      <a:cubicBezTo>
                        <a:pt x="947" y="25149"/>
                        <a:pt x="3503" y="22492"/>
                        <a:pt x="6912" y="22492"/>
                      </a:cubicBezTo>
                      <a:cubicBezTo>
                        <a:pt x="10321" y="22492"/>
                        <a:pt x="12877" y="25149"/>
                        <a:pt x="12877" y="28470"/>
                      </a:cubicBezTo>
                      <a:lnTo>
                        <a:pt x="12877" y="73453"/>
                      </a:lnTo>
                      <a:cubicBezTo>
                        <a:pt x="12877" y="76775"/>
                        <a:pt x="10415" y="79432"/>
                        <a:pt x="6912" y="79432"/>
                      </a:cubicBezTo>
                      <a:close/>
                    </a:path>
                  </a:pathLst>
                </a:custGeom>
                <a:solidFill>
                  <a:srgbClr val="FFFFFF"/>
                </a:solidFill>
                <a:ln w="9469" cap="flat">
                  <a:noFill/>
                  <a:prstDash val="solid"/>
                  <a:miter/>
                </a:ln>
              </p:spPr>
              <p:txBody>
                <a:bodyPr rtlCol="0" anchor="ctr"/>
                <a:lstStyle/>
                <a:p>
                  <a:endParaRPr lang="fr-FR" sz="1800"/>
                </a:p>
              </p:txBody>
            </p:sp>
            <p:sp>
              <p:nvSpPr>
                <p:cNvPr id="90" name="Forme libre 89">
                  <a:extLst>
                    <a:ext uri="{FF2B5EF4-FFF2-40B4-BE49-F238E27FC236}">
                      <a16:creationId xmlns:a16="http://schemas.microsoft.com/office/drawing/2014/main" id="{A9902464-DB62-E740-8C93-A0E2ECCAD945}"/>
                    </a:ext>
                  </a:extLst>
                </p:cNvPr>
                <p:cNvSpPr/>
                <p:nvPr/>
              </p:nvSpPr>
              <p:spPr>
                <a:xfrm>
                  <a:off x="6507128" y="3528448"/>
                  <a:ext cx="50941" cy="57897"/>
                </a:xfrm>
                <a:custGeom>
                  <a:avLst/>
                  <a:gdLst>
                    <a:gd name="connsiteX0" fmla="*/ 49142 w 50941"/>
                    <a:gd name="connsiteY0" fmla="*/ 7789 h 57897"/>
                    <a:gd name="connsiteX1" fmla="*/ 50941 w 50941"/>
                    <a:gd name="connsiteY1" fmla="*/ 11965 h 57897"/>
                    <a:gd name="connsiteX2" fmla="*/ 45544 w 50941"/>
                    <a:gd name="connsiteY2" fmla="*/ 16805 h 57897"/>
                    <a:gd name="connsiteX3" fmla="*/ 40526 w 50941"/>
                    <a:gd name="connsiteY3" fmla="*/ 13768 h 57897"/>
                    <a:gd name="connsiteX4" fmla="*/ 29826 w 50941"/>
                    <a:gd name="connsiteY4" fmla="*/ 9877 h 57897"/>
                    <a:gd name="connsiteX5" fmla="*/ 12025 w 50941"/>
                    <a:gd name="connsiteY5" fmla="*/ 28857 h 57897"/>
                    <a:gd name="connsiteX6" fmla="*/ 29826 w 50941"/>
                    <a:gd name="connsiteY6" fmla="*/ 47838 h 57897"/>
                    <a:gd name="connsiteX7" fmla="*/ 40526 w 50941"/>
                    <a:gd name="connsiteY7" fmla="*/ 43947 h 57897"/>
                    <a:gd name="connsiteX8" fmla="*/ 45544 w 50941"/>
                    <a:gd name="connsiteY8" fmla="*/ 40910 h 57897"/>
                    <a:gd name="connsiteX9" fmla="*/ 50941 w 50941"/>
                    <a:gd name="connsiteY9" fmla="*/ 45750 h 57897"/>
                    <a:gd name="connsiteX10" fmla="*/ 49142 w 50941"/>
                    <a:gd name="connsiteY10" fmla="*/ 49926 h 57897"/>
                    <a:gd name="connsiteX11" fmla="*/ 29542 w 50941"/>
                    <a:gd name="connsiteY11" fmla="*/ 57897 h 57897"/>
                    <a:gd name="connsiteX12" fmla="*/ 0 w 50941"/>
                    <a:gd name="connsiteY12" fmla="*/ 28952 h 57897"/>
                    <a:gd name="connsiteX13" fmla="*/ 29542 w 50941"/>
                    <a:gd name="connsiteY13" fmla="*/ 8 h 57897"/>
                    <a:gd name="connsiteX14" fmla="*/ 49142 w 50941"/>
                    <a:gd name="connsiteY14" fmla="*/ 7789 h 57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941" h="57897">
                      <a:moveTo>
                        <a:pt x="49142" y="7789"/>
                      </a:moveTo>
                      <a:cubicBezTo>
                        <a:pt x="50184" y="8928"/>
                        <a:pt x="50941" y="10067"/>
                        <a:pt x="50941" y="11965"/>
                      </a:cubicBezTo>
                      <a:cubicBezTo>
                        <a:pt x="50941" y="14527"/>
                        <a:pt x="48953" y="16805"/>
                        <a:pt x="45544" y="16805"/>
                      </a:cubicBezTo>
                      <a:cubicBezTo>
                        <a:pt x="43366" y="16805"/>
                        <a:pt x="42041" y="15002"/>
                        <a:pt x="40526" y="13768"/>
                      </a:cubicBezTo>
                      <a:cubicBezTo>
                        <a:pt x="37591" y="11206"/>
                        <a:pt x="33992" y="9877"/>
                        <a:pt x="29826" y="9877"/>
                      </a:cubicBezTo>
                      <a:cubicBezTo>
                        <a:pt x="18085" y="9877"/>
                        <a:pt x="12025" y="18703"/>
                        <a:pt x="12025" y="28857"/>
                      </a:cubicBezTo>
                      <a:cubicBezTo>
                        <a:pt x="12025" y="39012"/>
                        <a:pt x="18085" y="47838"/>
                        <a:pt x="29826" y="47838"/>
                      </a:cubicBezTo>
                      <a:cubicBezTo>
                        <a:pt x="33992" y="47838"/>
                        <a:pt x="37685" y="46414"/>
                        <a:pt x="40526" y="43947"/>
                      </a:cubicBezTo>
                      <a:cubicBezTo>
                        <a:pt x="42041" y="42713"/>
                        <a:pt x="43461" y="40910"/>
                        <a:pt x="45544" y="40910"/>
                      </a:cubicBezTo>
                      <a:cubicBezTo>
                        <a:pt x="48953" y="40910"/>
                        <a:pt x="50941" y="43188"/>
                        <a:pt x="50941" y="45750"/>
                      </a:cubicBezTo>
                      <a:cubicBezTo>
                        <a:pt x="50941" y="47648"/>
                        <a:pt x="50184" y="48787"/>
                        <a:pt x="49142" y="49926"/>
                      </a:cubicBezTo>
                      <a:cubicBezTo>
                        <a:pt x="45355" y="54481"/>
                        <a:pt x="37496" y="57897"/>
                        <a:pt x="29542" y="57897"/>
                      </a:cubicBezTo>
                      <a:cubicBezTo>
                        <a:pt x="10984" y="57897"/>
                        <a:pt x="0" y="45086"/>
                        <a:pt x="0" y="28952"/>
                      </a:cubicBezTo>
                      <a:cubicBezTo>
                        <a:pt x="0" y="12724"/>
                        <a:pt x="10984" y="8"/>
                        <a:pt x="29542" y="8"/>
                      </a:cubicBezTo>
                      <a:cubicBezTo>
                        <a:pt x="37496" y="-182"/>
                        <a:pt x="45355" y="3234"/>
                        <a:pt x="49142" y="7789"/>
                      </a:cubicBezTo>
                      <a:close/>
                    </a:path>
                  </a:pathLst>
                </a:custGeom>
                <a:solidFill>
                  <a:srgbClr val="FFFFFF"/>
                </a:solidFill>
                <a:ln w="9469" cap="flat">
                  <a:noFill/>
                  <a:prstDash val="solid"/>
                  <a:miter/>
                </a:ln>
              </p:spPr>
              <p:txBody>
                <a:bodyPr rtlCol="0" anchor="ctr"/>
                <a:lstStyle/>
                <a:p>
                  <a:endParaRPr lang="fr-FR" sz="1800"/>
                </a:p>
              </p:txBody>
            </p:sp>
            <p:sp>
              <p:nvSpPr>
                <p:cNvPr id="91" name="Forme libre 90">
                  <a:extLst>
                    <a:ext uri="{FF2B5EF4-FFF2-40B4-BE49-F238E27FC236}">
                      <a16:creationId xmlns:a16="http://schemas.microsoft.com/office/drawing/2014/main" id="{6CBB83CA-7F08-C741-9BF5-67530C9AD9A3}"/>
                    </a:ext>
                  </a:extLst>
                </p:cNvPr>
                <p:cNvSpPr/>
                <p:nvPr/>
              </p:nvSpPr>
              <p:spPr>
                <a:xfrm>
                  <a:off x="6569053" y="3506344"/>
                  <a:ext cx="13824" cy="79432"/>
                </a:xfrm>
                <a:custGeom>
                  <a:avLst/>
                  <a:gdLst>
                    <a:gd name="connsiteX0" fmla="*/ 6912 w 13824"/>
                    <a:gd name="connsiteY0" fmla="*/ 0 h 79432"/>
                    <a:gd name="connsiteX1" fmla="*/ 13824 w 13824"/>
                    <a:gd name="connsiteY1" fmla="*/ 6928 h 79432"/>
                    <a:gd name="connsiteX2" fmla="*/ 6912 w 13824"/>
                    <a:gd name="connsiteY2" fmla="*/ 13856 h 79432"/>
                    <a:gd name="connsiteX3" fmla="*/ 0 w 13824"/>
                    <a:gd name="connsiteY3" fmla="*/ 6928 h 79432"/>
                    <a:gd name="connsiteX4" fmla="*/ 6912 w 13824"/>
                    <a:gd name="connsiteY4" fmla="*/ 0 h 79432"/>
                    <a:gd name="connsiteX5" fmla="*/ 6912 w 13824"/>
                    <a:gd name="connsiteY5" fmla="*/ 79432 h 79432"/>
                    <a:gd name="connsiteX6" fmla="*/ 947 w 13824"/>
                    <a:gd name="connsiteY6" fmla="*/ 73453 h 79432"/>
                    <a:gd name="connsiteX7" fmla="*/ 947 w 13824"/>
                    <a:gd name="connsiteY7" fmla="*/ 28470 h 79432"/>
                    <a:gd name="connsiteX8" fmla="*/ 6912 w 13824"/>
                    <a:gd name="connsiteY8" fmla="*/ 22492 h 79432"/>
                    <a:gd name="connsiteX9" fmla="*/ 12877 w 13824"/>
                    <a:gd name="connsiteY9" fmla="*/ 28470 h 79432"/>
                    <a:gd name="connsiteX10" fmla="*/ 12877 w 13824"/>
                    <a:gd name="connsiteY10" fmla="*/ 73453 h 79432"/>
                    <a:gd name="connsiteX11" fmla="*/ 6912 w 13824"/>
                    <a:gd name="connsiteY11" fmla="*/ 79432 h 79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824" h="79432">
                      <a:moveTo>
                        <a:pt x="6912" y="0"/>
                      </a:moveTo>
                      <a:cubicBezTo>
                        <a:pt x="10699" y="0"/>
                        <a:pt x="13824" y="3132"/>
                        <a:pt x="13824" y="6928"/>
                      </a:cubicBezTo>
                      <a:cubicBezTo>
                        <a:pt x="13824" y="10724"/>
                        <a:pt x="10699" y="13856"/>
                        <a:pt x="6912" y="13856"/>
                      </a:cubicBezTo>
                      <a:cubicBezTo>
                        <a:pt x="3125" y="13856"/>
                        <a:pt x="0" y="10724"/>
                        <a:pt x="0" y="6928"/>
                      </a:cubicBezTo>
                      <a:cubicBezTo>
                        <a:pt x="0" y="3132"/>
                        <a:pt x="3125" y="0"/>
                        <a:pt x="6912" y="0"/>
                      </a:cubicBezTo>
                      <a:close/>
                      <a:moveTo>
                        <a:pt x="6912" y="79432"/>
                      </a:moveTo>
                      <a:cubicBezTo>
                        <a:pt x="3409" y="79432"/>
                        <a:pt x="947" y="76775"/>
                        <a:pt x="947" y="73453"/>
                      </a:cubicBezTo>
                      <a:lnTo>
                        <a:pt x="947" y="28470"/>
                      </a:lnTo>
                      <a:cubicBezTo>
                        <a:pt x="947" y="25149"/>
                        <a:pt x="3503" y="22492"/>
                        <a:pt x="6912" y="22492"/>
                      </a:cubicBezTo>
                      <a:cubicBezTo>
                        <a:pt x="10321" y="22492"/>
                        <a:pt x="12877" y="25149"/>
                        <a:pt x="12877" y="28470"/>
                      </a:cubicBezTo>
                      <a:lnTo>
                        <a:pt x="12877" y="73453"/>
                      </a:lnTo>
                      <a:cubicBezTo>
                        <a:pt x="12877" y="76775"/>
                        <a:pt x="10415" y="79432"/>
                        <a:pt x="6912" y="79432"/>
                      </a:cubicBezTo>
                      <a:close/>
                    </a:path>
                  </a:pathLst>
                </a:custGeom>
                <a:solidFill>
                  <a:srgbClr val="FFFFFF"/>
                </a:solidFill>
                <a:ln w="9469" cap="flat">
                  <a:noFill/>
                  <a:prstDash val="solid"/>
                  <a:miter/>
                </a:ln>
              </p:spPr>
              <p:txBody>
                <a:bodyPr rtlCol="0" anchor="ctr"/>
                <a:lstStyle/>
                <a:p>
                  <a:endParaRPr lang="fr-FR" sz="1800"/>
                </a:p>
              </p:txBody>
            </p:sp>
            <p:sp>
              <p:nvSpPr>
                <p:cNvPr id="92" name="Forme libre 91">
                  <a:extLst>
                    <a:ext uri="{FF2B5EF4-FFF2-40B4-BE49-F238E27FC236}">
                      <a16:creationId xmlns:a16="http://schemas.microsoft.com/office/drawing/2014/main" id="{06B60BC9-ACC5-114B-A779-406DFD792952}"/>
                    </a:ext>
                  </a:extLst>
                </p:cNvPr>
                <p:cNvSpPr/>
                <p:nvPr/>
              </p:nvSpPr>
              <p:spPr>
                <a:xfrm>
                  <a:off x="6589221" y="3507198"/>
                  <a:ext cx="42230" cy="78578"/>
                </a:xfrm>
                <a:custGeom>
                  <a:avLst/>
                  <a:gdLst>
                    <a:gd name="connsiteX0" fmla="*/ 20452 w 42230"/>
                    <a:gd name="connsiteY0" fmla="*/ 78578 h 78578"/>
                    <a:gd name="connsiteX1" fmla="*/ 14487 w 42230"/>
                    <a:gd name="connsiteY1" fmla="*/ 72599 h 78578"/>
                    <a:gd name="connsiteX2" fmla="*/ 14487 w 42230"/>
                    <a:gd name="connsiteY2" fmla="*/ 32456 h 78578"/>
                    <a:gd name="connsiteX3" fmla="*/ 4924 w 42230"/>
                    <a:gd name="connsiteY3" fmla="*/ 32456 h 78578"/>
                    <a:gd name="connsiteX4" fmla="*/ 0 w 42230"/>
                    <a:gd name="connsiteY4" fmla="*/ 27521 h 78578"/>
                    <a:gd name="connsiteX5" fmla="*/ 4924 w 42230"/>
                    <a:gd name="connsiteY5" fmla="*/ 22586 h 78578"/>
                    <a:gd name="connsiteX6" fmla="*/ 14487 w 42230"/>
                    <a:gd name="connsiteY6" fmla="*/ 22586 h 78578"/>
                    <a:gd name="connsiteX7" fmla="*/ 14487 w 42230"/>
                    <a:gd name="connsiteY7" fmla="*/ 5979 h 78578"/>
                    <a:gd name="connsiteX8" fmla="*/ 20452 w 42230"/>
                    <a:gd name="connsiteY8" fmla="*/ 0 h 78578"/>
                    <a:gd name="connsiteX9" fmla="*/ 26418 w 42230"/>
                    <a:gd name="connsiteY9" fmla="*/ 5979 h 78578"/>
                    <a:gd name="connsiteX10" fmla="*/ 26418 w 42230"/>
                    <a:gd name="connsiteY10" fmla="*/ 22586 h 78578"/>
                    <a:gd name="connsiteX11" fmla="*/ 37306 w 42230"/>
                    <a:gd name="connsiteY11" fmla="*/ 22586 h 78578"/>
                    <a:gd name="connsiteX12" fmla="*/ 42230 w 42230"/>
                    <a:gd name="connsiteY12" fmla="*/ 27521 h 78578"/>
                    <a:gd name="connsiteX13" fmla="*/ 37306 w 42230"/>
                    <a:gd name="connsiteY13" fmla="*/ 32456 h 78578"/>
                    <a:gd name="connsiteX14" fmla="*/ 26418 w 42230"/>
                    <a:gd name="connsiteY14" fmla="*/ 32456 h 78578"/>
                    <a:gd name="connsiteX15" fmla="*/ 26418 w 42230"/>
                    <a:gd name="connsiteY15" fmla="*/ 72599 h 78578"/>
                    <a:gd name="connsiteX16" fmla="*/ 20452 w 42230"/>
                    <a:gd name="connsiteY16" fmla="*/ 78578 h 78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30" h="78578">
                      <a:moveTo>
                        <a:pt x="20452" y="78578"/>
                      </a:moveTo>
                      <a:cubicBezTo>
                        <a:pt x="16949" y="78578"/>
                        <a:pt x="14487" y="75921"/>
                        <a:pt x="14487" y="72599"/>
                      </a:cubicBezTo>
                      <a:lnTo>
                        <a:pt x="14487" y="32456"/>
                      </a:lnTo>
                      <a:lnTo>
                        <a:pt x="4924" y="32456"/>
                      </a:lnTo>
                      <a:cubicBezTo>
                        <a:pt x="2178" y="32456"/>
                        <a:pt x="0" y="30273"/>
                        <a:pt x="0" y="27521"/>
                      </a:cubicBezTo>
                      <a:cubicBezTo>
                        <a:pt x="0" y="24769"/>
                        <a:pt x="2178" y="22586"/>
                        <a:pt x="4924" y="22586"/>
                      </a:cubicBezTo>
                      <a:lnTo>
                        <a:pt x="14487" y="22586"/>
                      </a:lnTo>
                      <a:lnTo>
                        <a:pt x="14487" y="5979"/>
                      </a:lnTo>
                      <a:cubicBezTo>
                        <a:pt x="14487" y="2657"/>
                        <a:pt x="16854" y="0"/>
                        <a:pt x="20452" y="0"/>
                      </a:cubicBezTo>
                      <a:cubicBezTo>
                        <a:pt x="23956" y="0"/>
                        <a:pt x="26418" y="2657"/>
                        <a:pt x="26418" y="5979"/>
                      </a:cubicBezTo>
                      <a:lnTo>
                        <a:pt x="26418" y="22586"/>
                      </a:lnTo>
                      <a:lnTo>
                        <a:pt x="37306" y="22586"/>
                      </a:lnTo>
                      <a:cubicBezTo>
                        <a:pt x="40052" y="22586"/>
                        <a:pt x="42230" y="24769"/>
                        <a:pt x="42230" y="27521"/>
                      </a:cubicBezTo>
                      <a:cubicBezTo>
                        <a:pt x="42230" y="30273"/>
                        <a:pt x="40052" y="32456"/>
                        <a:pt x="37306" y="32456"/>
                      </a:cubicBezTo>
                      <a:lnTo>
                        <a:pt x="26418" y="32456"/>
                      </a:lnTo>
                      <a:lnTo>
                        <a:pt x="26418" y="72599"/>
                      </a:lnTo>
                      <a:cubicBezTo>
                        <a:pt x="26323" y="75921"/>
                        <a:pt x="23956" y="78578"/>
                        <a:pt x="20452" y="78578"/>
                      </a:cubicBezTo>
                      <a:close/>
                    </a:path>
                  </a:pathLst>
                </a:custGeom>
                <a:solidFill>
                  <a:srgbClr val="FFFFFF"/>
                </a:solidFill>
                <a:ln w="9469" cap="flat">
                  <a:noFill/>
                  <a:prstDash val="solid"/>
                  <a:miter/>
                </a:ln>
              </p:spPr>
              <p:txBody>
                <a:bodyPr rtlCol="0" anchor="ctr"/>
                <a:lstStyle/>
                <a:p>
                  <a:endParaRPr lang="fr-FR" sz="1800"/>
                </a:p>
              </p:txBody>
            </p:sp>
            <p:sp>
              <p:nvSpPr>
                <p:cNvPr id="93" name="Forme libre 92">
                  <a:extLst>
                    <a:ext uri="{FF2B5EF4-FFF2-40B4-BE49-F238E27FC236}">
                      <a16:creationId xmlns:a16="http://schemas.microsoft.com/office/drawing/2014/main" id="{1D1B242C-F926-4740-9EE4-D1BFBA208BFE}"/>
                    </a:ext>
                  </a:extLst>
                </p:cNvPr>
                <p:cNvSpPr/>
                <p:nvPr/>
              </p:nvSpPr>
              <p:spPr>
                <a:xfrm>
                  <a:off x="6632019" y="3500935"/>
                  <a:ext cx="54444" cy="85316"/>
                </a:xfrm>
                <a:custGeom>
                  <a:avLst/>
                  <a:gdLst>
                    <a:gd name="connsiteX0" fmla="*/ 54445 w 54444"/>
                    <a:gd name="connsiteY0" fmla="*/ 56466 h 85316"/>
                    <a:gd name="connsiteX1" fmla="*/ 49900 w 54444"/>
                    <a:gd name="connsiteY1" fmla="*/ 60547 h 85316"/>
                    <a:gd name="connsiteX2" fmla="*/ 12214 w 54444"/>
                    <a:gd name="connsiteY2" fmla="*/ 60547 h 85316"/>
                    <a:gd name="connsiteX3" fmla="*/ 29258 w 54444"/>
                    <a:gd name="connsiteY3" fmla="*/ 75826 h 85316"/>
                    <a:gd name="connsiteX4" fmla="*/ 43934 w 54444"/>
                    <a:gd name="connsiteY4" fmla="*/ 69657 h 85316"/>
                    <a:gd name="connsiteX5" fmla="*/ 47817 w 54444"/>
                    <a:gd name="connsiteY5" fmla="*/ 67759 h 85316"/>
                    <a:gd name="connsiteX6" fmla="*/ 52740 w 54444"/>
                    <a:gd name="connsiteY6" fmla="*/ 72694 h 85316"/>
                    <a:gd name="connsiteX7" fmla="*/ 51225 w 54444"/>
                    <a:gd name="connsiteY7" fmla="*/ 76111 h 85316"/>
                    <a:gd name="connsiteX8" fmla="*/ 28785 w 54444"/>
                    <a:gd name="connsiteY8" fmla="*/ 85316 h 85316"/>
                    <a:gd name="connsiteX9" fmla="*/ 0 w 54444"/>
                    <a:gd name="connsiteY9" fmla="*/ 56371 h 85316"/>
                    <a:gd name="connsiteX10" fmla="*/ 28311 w 54444"/>
                    <a:gd name="connsiteY10" fmla="*/ 27426 h 85316"/>
                    <a:gd name="connsiteX11" fmla="*/ 54445 w 54444"/>
                    <a:gd name="connsiteY11" fmla="*/ 56466 h 85316"/>
                    <a:gd name="connsiteX12" fmla="*/ 28217 w 54444"/>
                    <a:gd name="connsiteY12" fmla="*/ 36822 h 85316"/>
                    <a:gd name="connsiteX13" fmla="*/ 12404 w 54444"/>
                    <a:gd name="connsiteY13" fmla="*/ 50867 h 85316"/>
                    <a:gd name="connsiteX14" fmla="*/ 43461 w 54444"/>
                    <a:gd name="connsiteY14" fmla="*/ 50867 h 85316"/>
                    <a:gd name="connsiteX15" fmla="*/ 28217 w 54444"/>
                    <a:gd name="connsiteY15" fmla="*/ 36822 h 85316"/>
                    <a:gd name="connsiteX16" fmla="*/ 21873 w 54444"/>
                    <a:gd name="connsiteY16" fmla="*/ 11958 h 85316"/>
                    <a:gd name="connsiteX17" fmla="*/ 28974 w 54444"/>
                    <a:gd name="connsiteY17" fmla="*/ 2183 h 85316"/>
                    <a:gd name="connsiteX18" fmla="*/ 33046 w 54444"/>
                    <a:gd name="connsiteY18" fmla="*/ 0 h 85316"/>
                    <a:gd name="connsiteX19" fmla="*/ 37969 w 54444"/>
                    <a:gd name="connsiteY19" fmla="*/ 4650 h 85316"/>
                    <a:gd name="connsiteX20" fmla="*/ 36738 w 54444"/>
                    <a:gd name="connsiteY20" fmla="*/ 7972 h 85316"/>
                    <a:gd name="connsiteX21" fmla="*/ 29826 w 54444"/>
                    <a:gd name="connsiteY21" fmla="*/ 17462 h 85316"/>
                    <a:gd name="connsiteX22" fmla="*/ 25565 w 54444"/>
                    <a:gd name="connsiteY22" fmla="*/ 19739 h 85316"/>
                    <a:gd name="connsiteX23" fmla="*/ 20736 w 54444"/>
                    <a:gd name="connsiteY23" fmla="*/ 15089 h 85316"/>
                    <a:gd name="connsiteX24" fmla="*/ 21873 w 54444"/>
                    <a:gd name="connsiteY24" fmla="*/ 11958 h 85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4444" h="85316">
                      <a:moveTo>
                        <a:pt x="54445" y="56466"/>
                      </a:moveTo>
                      <a:cubicBezTo>
                        <a:pt x="54445" y="58459"/>
                        <a:pt x="53308" y="60547"/>
                        <a:pt x="49900" y="60547"/>
                      </a:cubicBezTo>
                      <a:lnTo>
                        <a:pt x="12214" y="60547"/>
                      </a:lnTo>
                      <a:cubicBezTo>
                        <a:pt x="12877" y="69278"/>
                        <a:pt x="18748" y="75826"/>
                        <a:pt x="29258" y="75826"/>
                      </a:cubicBezTo>
                      <a:cubicBezTo>
                        <a:pt x="35791" y="75826"/>
                        <a:pt x="39768" y="73548"/>
                        <a:pt x="43934" y="69657"/>
                      </a:cubicBezTo>
                      <a:cubicBezTo>
                        <a:pt x="44976" y="68613"/>
                        <a:pt x="46302" y="67759"/>
                        <a:pt x="47817" y="67759"/>
                      </a:cubicBezTo>
                      <a:cubicBezTo>
                        <a:pt x="50468" y="67759"/>
                        <a:pt x="52740" y="69657"/>
                        <a:pt x="52740" y="72694"/>
                      </a:cubicBezTo>
                      <a:cubicBezTo>
                        <a:pt x="52740" y="73928"/>
                        <a:pt x="52078" y="75067"/>
                        <a:pt x="51225" y="76111"/>
                      </a:cubicBezTo>
                      <a:cubicBezTo>
                        <a:pt x="46396" y="81710"/>
                        <a:pt x="37875" y="85316"/>
                        <a:pt x="28785" y="85316"/>
                      </a:cubicBezTo>
                      <a:cubicBezTo>
                        <a:pt x="9942" y="85316"/>
                        <a:pt x="0" y="72125"/>
                        <a:pt x="0" y="56371"/>
                      </a:cubicBezTo>
                      <a:cubicBezTo>
                        <a:pt x="0" y="39764"/>
                        <a:pt x="12025" y="27426"/>
                        <a:pt x="28311" y="27426"/>
                      </a:cubicBezTo>
                      <a:cubicBezTo>
                        <a:pt x="44124" y="27331"/>
                        <a:pt x="54445" y="40238"/>
                        <a:pt x="54445" y="56466"/>
                      </a:cubicBezTo>
                      <a:close/>
                      <a:moveTo>
                        <a:pt x="28217" y="36822"/>
                      </a:moveTo>
                      <a:cubicBezTo>
                        <a:pt x="19505" y="36822"/>
                        <a:pt x="13540" y="42990"/>
                        <a:pt x="12404" y="50867"/>
                      </a:cubicBezTo>
                      <a:lnTo>
                        <a:pt x="43461" y="50867"/>
                      </a:lnTo>
                      <a:cubicBezTo>
                        <a:pt x="42419" y="43275"/>
                        <a:pt x="36833" y="36822"/>
                        <a:pt x="28217" y="36822"/>
                      </a:cubicBezTo>
                      <a:close/>
                      <a:moveTo>
                        <a:pt x="21873" y="11958"/>
                      </a:moveTo>
                      <a:lnTo>
                        <a:pt x="28974" y="2183"/>
                      </a:lnTo>
                      <a:cubicBezTo>
                        <a:pt x="30016" y="759"/>
                        <a:pt x="31152" y="0"/>
                        <a:pt x="33046" y="0"/>
                      </a:cubicBezTo>
                      <a:cubicBezTo>
                        <a:pt x="35697" y="0"/>
                        <a:pt x="37969" y="1803"/>
                        <a:pt x="37969" y="4650"/>
                      </a:cubicBezTo>
                      <a:cubicBezTo>
                        <a:pt x="37969" y="6074"/>
                        <a:pt x="37306" y="7212"/>
                        <a:pt x="36738" y="7972"/>
                      </a:cubicBezTo>
                      <a:lnTo>
                        <a:pt x="29826" y="17462"/>
                      </a:lnTo>
                      <a:cubicBezTo>
                        <a:pt x="28785" y="18885"/>
                        <a:pt x="27459" y="19739"/>
                        <a:pt x="25565" y="19739"/>
                      </a:cubicBezTo>
                      <a:cubicBezTo>
                        <a:pt x="22914" y="19739"/>
                        <a:pt x="20736" y="17462"/>
                        <a:pt x="20736" y="15089"/>
                      </a:cubicBezTo>
                      <a:cubicBezTo>
                        <a:pt x="20642" y="13950"/>
                        <a:pt x="21304" y="12717"/>
                        <a:pt x="21873" y="11958"/>
                      </a:cubicBezTo>
                      <a:close/>
                    </a:path>
                  </a:pathLst>
                </a:custGeom>
                <a:solidFill>
                  <a:srgbClr val="FFFFFF"/>
                </a:solidFill>
                <a:ln w="9469" cap="flat">
                  <a:noFill/>
                  <a:prstDash val="solid"/>
                  <a:miter/>
                </a:ln>
              </p:spPr>
              <p:txBody>
                <a:bodyPr rtlCol="0" anchor="ctr"/>
                <a:lstStyle/>
                <a:p>
                  <a:endParaRPr lang="fr-FR" sz="1800"/>
                </a:p>
              </p:txBody>
            </p:sp>
          </p:grpSp>
          <p:grpSp>
            <p:nvGrpSpPr>
              <p:cNvPr id="59" name="Graphique 7">
                <a:extLst>
                  <a:ext uri="{FF2B5EF4-FFF2-40B4-BE49-F238E27FC236}">
                    <a16:creationId xmlns:a16="http://schemas.microsoft.com/office/drawing/2014/main" id="{5FF13921-1635-A94C-A611-AE73FB6C44B1}"/>
                  </a:ext>
                </a:extLst>
              </p:cNvPr>
              <p:cNvGrpSpPr/>
              <p:nvPr/>
            </p:nvGrpSpPr>
            <p:grpSpPr>
              <a:xfrm>
                <a:off x="5460086" y="3161853"/>
                <a:ext cx="536871" cy="538089"/>
                <a:chOff x="5460086" y="3161853"/>
                <a:chExt cx="536871" cy="538089"/>
              </a:xfrm>
            </p:grpSpPr>
            <p:sp>
              <p:nvSpPr>
                <p:cNvPr id="60" name="Forme libre 59">
                  <a:extLst>
                    <a:ext uri="{FF2B5EF4-FFF2-40B4-BE49-F238E27FC236}">
                      <a16:creationId xmlns:a16="http://schemas.microsoft.com/office/drawing/2014/main" id="{BC480E8B-8E1B-0043-9ACB-97774C687D74}"/>
                    </a:ext>
                  </a:extLst>
                </p:cNvPr>
                <p:cNvSpPr/>
                <p:nvPr/>
              </p:nvSpPr>
              <p:spPr>
                <a:xfrm>
                  <a:off x="5460086" y="3161853"/>
                  <a:ext cx="536871" cy="538089"/>
                </a:xfrm>
                <a:custGeom>
                  <a:avLst/>
                  <a:gdLst>
                    <a:gd name="connsiteX0" fmla="*/ 268436 w 536871"/>
                    <a:gd name="connsiteY0" fmla="*/ 0 h 538089"/>
                    <a:gd name="connsiteX1" fmla="*/ 0 w 536871"/>
                    <a:gd name="connsiteY1" fmla="*/ 269045 h 538089"/>
                    <a:gd name="connsiteX2" fmla="*/ 268436 w 536871"/>
                    <a:gd name="connsiteY2" fmla="*/ 538089 h 538089"/>
                    <a:gd name="connsiteX3" fmla="*/ 536872 w 536871"/>
                    <a:gd name="connsiteY3" fmla="*/ 269045 h 538089"/>
                    <a:gd name="connsiteX4" fmla="*/ 268436 w 536871"/>
                    <a:gd name="connsiteY4" fmla="*/ 0 h 5380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6871" h="538089">
                      <a:moveTo>
                        <a:pt x="268436" y="0"/>
                      </a:moveTo>
                      <a:cubicBezTo>
                        <a:pt x="120157" y="0"/>
                        <a:pt x="0" y="120430"/>
                        <a:pt x="0" y="269045"/>
                      </a:cubicBezTo>
                      <a:cubicBezTo>
                        <a:pt x="0" y="417660"/>
                        <a:pt x="120157" y="538089"/>
                        <a:pt x="268436" y="538089"/>
                      </a:cubicBezTo>
                      <a:cubicBezTo>
                        <a:pt x="416715" y="538089"/>
                        <a:pt x="536872" y="417660"/>
                        <a:pt x="536872" y="269045"/>
                      </a:cubicBezTo>
                      <a:cubicBezTo>
                        <a:pt x="536872" y="120430"/>
                        <a:pt x="416715" y="0"/>
                        <a:pt x="268436" y="0"/>
                      </a:cubicBezTo>
                      <a:close/>
                    </a:path>
                  </a:pathLst>
                </a:custGeom>
                <a:solidFill>
                  <a:srgbClr val="FFFFFF"/>
                </a:solidFill>
                <a:ln w="9469" cap="flat">
                  <a:noFill/>
                  <a:prstDash val="solid"/>
                  <a:miter/>
                </a:ln>
              </p:spPr>
              <p:txBody>
                <a:bodyPr rtlCol="0" anchor="ctr"/>
                <a:lstStyle/>
                <a:p>
                  <a:endParaRPr lang="fr-FR" sz="1800"/>
                </a:p>
              </p:txBody>
            </p:sp>
            <p:sp>
              <p:nvSpPr>
                <p:cNvPr id="61" name="Forme libre 60">
                  <a:extLst>
                    <a:ext uri="{FF2B5EF4-FFF2-40B4-BE49-F238E27FC236}">
                      <a16:creationId xmlns:a16="http://schemas.microsoft.com/office/drawing/2014/main" id="{62CC336E-C32A-144A-AD2D-81116BEF3687}"/>
                    </a:ext>
                  </a:extLst>
                </p:cNvPr>
                <p:cNvSpPr/>
                <p:nvPr/>
              </p:nvSpPr>
              <p:spPr>
                <a:xfrm>
                  <a:off x="5570963" y="3337800"/>
                  <a:ext cx="329605" cy="164653"/>
                </a:xfrm>
                <a:custGeom>
                  <a:avLst/>
                  <a:gdLst>
                    <a:gd name="connsiteX0" fmla="*/ 315022 w 329605"/>
                    <a:gd name="connsiteY0" fmla="*/ 141403 h 164653"/>
                    <a:gd name="connsiteX1" fmla="*/ 272413 w 329605"/>
                    <a:gd name="connsiteY1" fmla="*/ 141403 h 164653"/>
                    <a:gd name="connsiteX2" fmla="*/ 237000 w 329605"/>
                    <a:gd name="connsiteY2" fmla="*/ 104581 h 164653"/>
                    <a:gd name="connsiteX3" fmla="*/ 317389 w 329605"/>
                    <a:gd name="connsiteY3" fmla="*/ 104581 h 164653"/>
                    <a:gd name="connsiteX4" fmla="*/ 329603 w 329605"/>
                    <a:gd name="connsiteY4" fmla="*/ 91485 h 164653"/>
                    <a:gd name="connsiteX5" fmla="*/ 271750 w 329605"/>
                    <a:gd name="connsiteY5" fmla="*/ 31222 h 164653"/>
                    <a:gd name="connsiteX6" fmla="*/ 213707 w 329605"/>
                    <a:gd name="connsiteY6" fmla="*/ 81805 h 164653"/>
                    <a:gd name="connsiteX7" fmla="*/ 169773 w 329605"/>
                    <a:gd name="connsiteY7" fmla="*/ 81805 h 164653"/>
                    <a:gd name="connsiteX8" fmla="*/ 169773 w 329605"/>
                    <a:gd name="connsiteY8" fmla="*/ 42516 h 164653"/>
                    <a:gd name="connsiteX9" fmla="*/ 158221 w 329605"/>
                    <a:gd name="connsiteY9" fmla="*/ 31128 h 164653"/>
                    <a:gd name="connsiteX10" fmla="*/ 146669 w 329605"/>
                    <a:gd name="connsiteY10" fmla="*/ 42516 h 164653"/>
                    <a:gd name="connsiteX11" fmla="*/ 146669 w 329605"/>
                    <a:gd name="connsiteY11" fmla="*/ 81805 h 164653"/>
                    <a:gd name="connsiteX12" fmla="*/ 98663 w 329605"/>
                    <a:gd name="connsiteY12" fmla="*/ 81805 h 164653"/>
                    <a:gd name="connsiteX13" fmla="*/ 108889 w 329605"/>
                    <a:gd name="connsiteY13" fmla="*/ 52291 h 164653"/>
                    <a:gd name="connsiteX14" fmla="*/ 56717 w 329605"/>
                    <a:gd name="connsiteY14" fmla="*/ 0 h 164653"/>
                    <a:gd name="connsiteX15" fmla="*/ 11362 w 329605"/>
                    <a:gd name="connsiteY15" fmla="*/ 0 h 164653"/>
                    <a:gd name="connsiteX16" fmla="*/ 0 w 329605"/>
                    <a:gd name="connsiteY16" fmla="*/ 11388 h 164653"/>
                    <a:gd name="connsiteX17" fmla="*/ 0 w 329605"/>
                    <a:gd name="connsiteY17" fmla="*/ 153265 h 164653"/>
                    <a:gd name="connsiteX18" fmla="*/ 11362 w 329605"/>
                    <a:gd name="connsiteY18" fmla="*/ 164653 h 164653"/>
                    <a:gd name="connsiteX19" fmla="*/ 22725 w 329605"/>
                    <a:gd name="connsiteY19" fmla="*/ 153265 h 164653"/>
                    <a:gd name="connsiteX20" fmla="*/ 22725 w 329605"/>
                    <a:gd name="connsiteY20" fmla="*/ 104581 h 164653"/>
                    <a:gd name="connsiteX21" fmla="*/ 65239 w 329605"/>
                    <a:gd name="connsiteY21" fmla="*/ 104581 h 164653"/>
                    <a:gd name="connsiteX22" fmla="*/ 105102 w 329605"/>
                    <a:gd name="connsiteY22" fmla="*/ 159908 h 164653"/>
                    <a:gd name="connsiteX23" fmla="*/ 114381 w 329605"/>
                    <a:gd name="connsiteY23" fmla="*/ 164653 h 164653"/>
                    <a:gd name="connsiteX24" fmla="*/ 121009 w 329605"/>
                    <a:gd name="connsiteY24" fmla="*/ 162471 h 164653"/>
                    <a:gd name="connsiteX25" fmla="*/ 123566 w 329605"/>
                    <a:gd name="connsiteY25" fmla="*/ 146622 h 164653"/>
                    <a:gd name="connsiteX26" fmla="*/ 93266 w 329605"/>
                    <a:gd name="connsiteY26" fmla="*/ 104676 h 164653"/>
                    <a:gd name="connsiteX27" fmla="*/ 146669 w 329605"/>
                    <a:gd name="connsiteY27" fmla="*/ 104676 h 164653"/>
                    <a:gd name="connsiteX28" fmla="*/ 146669 w 329605"/>
                    <a:gd name="connsiteY28" fmla="*/ 131438 h 164653"/>
                    <a:gd name="connsiteX29" fmla="*/ 179715 w 329605"/>
                    <a:gd name="connsiteY29" fmla="*/ 164559 h 164653"/>
                    <a:gd name="connsiteX30" fmla="*/ 186532 w 329605"/>
                    <a:gd name="connsiteY30" fmla="*/ 164559 h 164653"/>
                    <a:gd name="connsiteX31" fmla="*/ 197989 w 329605"/>
                    <a:gd name="connsiteY31" fmla="*/ 153075 h 164653"/>
                    <a:gd name="connsiteX32" fmla="*/ 186532 w 329605"/>
                    <a:gd name="connsiteY32" fmla="*/ 141498 h 164653"/>
                    <a:gd name="connsiteX33" fmla="*/ 179715 w 329605"/>
                    <a:gd name="connsiteY33" fmla="*/ 141498 h 164653"/>
                    <a:gd name="connsiteX34" fmla="*/ 169867 w 329605"/>
                    <a:gd name="connsiteY34" fmla="*/ 130869 h 164653"/>
                    <a:gd name="connsiteX35" fmla="*/ 169867 w 329605"/>
                    <a:gd name="connsiteY35" fmla="*/ 104676 h 164653"/>
                    <a:gd name="connsiteX36" fmla="*/ 213328 w 329605"/>
                    <a:gd name="connsiteY36" fmla="*/ 104676 h 164653"/>
                    <a:gd name="connsiteX37" fmla="*/ 272129 w 329605"/>
                    <a:gd name="connsiteY37" fmla="*/ 164559 h 164653"/>
                    <a:gd name="connsiteX38" fmla="*/ 314643 w 329605"/>
                    <a:gd name="connsiteY38" fmla="*/ 164559 h 164653"/>
                    <a:gd name="connsiteX39" fmla="*/ 326384 w 329605"/>
                    <a:gd name="connsiteY39" fmla="*/ 153075 h 164653"/>
                    <a:gd name="connsiteX40" fmla="*/ 315022 w 329605"/>
                    <a:gd name="connsiteY40" fmla="*/ 141403 h 164653"/>
                    <a:gd name="connsiteX41" fmla="*/ 271750 w 329605"/>
                    <a:gd name="connsiteY41" fmla="*/ 54189 h 164653"/>
                    <a:gd name="connsiteX42" fmla="*/ 306405 w 329605"/>
                    <a:gd name="connsiteY42" fmla="*/ 81900 h 164653"/>
                    <a:gd name="connsiteX43" fmla="*/ 237852 w 329605"/>
                    <a:gd name="connsiteY43" fmla="*/ 81900 h 164653"/>
                    <a:gd name="connsiteX44" fmla="*/ 271750 w 329605"/>
                    <a:gd name="connsiteY44" fmla="*/ 54189 h 164653"/>
                    <a:gd name="connsiteX45" fmla="*/ 56907 w 329605"/>
                    <a:gd name="connsiteY45" fmla="*/ 81900 h 164653"/>
                    <a:gd name="connsiteX46" fmla="*/ 23009 w 329605"/>
                    <a:gd name="connsiteY46" fmla="*/ 81900 h 164653"/>
                    <a:gd name="connsiteX47" fmla="*/ 23009 w 329605"/>
                    <a:gd name="connsiteY47" fmla="*/ 22871 h 164653"/>
                    <a:gd name="connsiteX48" fmla="*/ 56907 w 329605"/>
                    <a:gd name="connsiteY48" fmla="*/ 22871 h 164653"/>
                    <a:gd name="connsiteX49" fmla="*/ 86354 w 329605"/>
                    <a:gd name="connsiteY49" fmla="*/ 52385 h 164653"/>
                    <a:gd name="connsiteX50" fmla="*/ 56907 w 329605"/>
                    <a:gd name="connsiteY50" fmla="*/ 81900 h 164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29605" h="164653">
                      <a:moveTo>
                        <a:pt x="315022" y="141403"/>
                      </a:moveTo>
                      <a:lnTo>
                        <a:pt x="272413" y="141403"/>
                      </a:lnTo>
                      <a:cubicBezTo>
                        <a:pt x="252623" y="141403"/>
                        <a:pt x="237000" y="126124"/>
                        <a:pt x="237000" y="104581"/>
                      </a:cubicBezTo>
                      <a:lnTo>
                        <a:pt x="317389" y="104581"/>
                      </a:lnTo>
                      <a:cubicBezTo>
                        <a:pt x="324017" y="104581"/>
                        <a:pt x="329603" y="98318"/>
                        <a:pt x="329603" y="91485"/>
                      </a:cubicBezTo>
                      <a:cubicBezTo>
                        <a:pt x="329887" y="56466"/>
                        <a:pt x="303659" y="31222"/>
                        <a:pt x="271750" y="31222"/>
                      </a:cubicBezTo>
                      <a:cubicBezTo>
                        <a:pt x="242397" y="31222"/>
                        <a:pt x="217400" y="53429"/>
                        <a:pt x="213707" y="81805"/>
                      </a:cubicBezTo>
                      <a:lnTo>
                        <a:pt x="169773" y="81805"/>
                      </a:lnTo>
                      <a:lnTo>
                        <a:pt x="169773" y="42516"/>
                      </a:lnTo>
                      <a:cubicBezTo>
                        <a:pt x="169773" y="36252"/>
                        <a:pt x="164470" y="31128"/>
                        <a:pt x="158221" y="31128"/>
                      </a:cubicBezTo>
                      <a:cubicBezTo>
                        <a:pt x="151877" y="31128"/>
                        <a:pt x="146669" y="36252"/>
                        <a:pt x="146669" y="42516"/>
                      </a:cubicBezTo>
                      <a:lnTo>
                        <a:pt x="146669" y="81805"/>
                      </a:lnTo>
                      <a:lnTo>
                        <a:pt x="98663" y="81805"/>
                      </a:lnTo>
                      <a:cubicBezTo>
                        <a:pt x="105007" y="74308"/>
                        <a:pt x="108889" y="63204"/>
                        <a:pt x="108889" y="52291"/>
                      </a:cubicBezTo>
                      <a:cubicBezTo>
                        <a:pt x="108889" y="23441"/>
                        <a:pt x="85502" y="0"/>
                        <a:pt x="56717" y="0"/>
                      </a:cubicBezTo>
                      <a:lnTo>
                        <a:pt x="11362" y="0"/>
                      </a:lnTo>
                      <a:cubicBezTo>
                        <a:pt x="5113" y="0"/>
                        <a:pt x="0" y="5030"/>
                        <a:pt x="0" y="11388"/>
                      </a:cubicBezTo>
                      <a:lnTo>
                        <a:pt x="0" y="153265"/>
                      </a:lnTo>
                      <a:cubicBezTo>
                        <a:pt x="0" y="159529"/>
                        <a:pt x="5113" y="164653"/>
                        <a:pt x="11362" y="164653"/>
                      </a:cubicBezTo>
                      <a:cubicBezTo>
                        <a:pt x="17612" y="164653"/>
                        <a:pt x="22725" y="159624"/>
                        <a:pt x="22725" y="153265"/>
                      </a:cubicBezTo>
                      <a:lnTo>
                        <a:pt x="22725" y="104581"/>
                      </a:lnTo>
                      <a:lnTo>
                        <a:pt x="65239" y="104581"/>
                      </a:lnTo>
                      <a:lnTo>
                        <a:pt x="105102" y="159908"/>
                      </a:lnTo>
                      <a:cubicBezTo>
                        <a:pt x="107374" y="162945"/>
                        <a:pt x="110783" y="164653"/>
                        <a:pt x="114381" y="164653"/>
                      </a:cubicBezTo>
                      <a:cubicBezTo>
                        <a:pt x="116654" y="164653"/>
                        <a:pt x="119021" y="163989"/>
                        <a:pt x="121009" y="162471"/>
                      </a:cubicBezTo>
                      <a:cubicBezTo>
                        <a:pt x="126122" y="158770"/>
                        <a:pt x="127259" y="151652"/>
                        <a:pt x="123566" y="146622"/>
                      </a:cubicBezTo>
                      <a:lnTo>
                        <a:pt x="93266" y="104676"/>
                      </a:lnTo>
                      <a:lnTo>
                        <a:pt x="146669" y="104676"/>
                      </a:lnTo>
                      <a:cubicBezTo>
                        <a:pt x="146669" y="107523"/>
                        <a:pt x="146669" y="131438"/>
                        <a:pt x="146669" y="131438"/>
                      </a:cubicBezTo>
                      <a:cubicBezTo>
                        <a:pt x="146669" y="151083"/>
                        <a:pt x="160967" y="164559"/>
                        <a:pt x="179715" y="164559"/>
                      </a:cubicBezTo>
                      <a:lnTo>
                        <a:pt x="186532" y="164559"/>
                      </a:lnTo>
                      <a:cubicBezTo>
                        <a:pt x="192876" y="164559"/>
                        <a:pt x="197989" y="159339"/>
                        <a:pt x="197989" y="153075"/>
                      </a:cubicBezTo>
                      <a:cubicBezTo>
                        <a:pt x="197989" y="146717"/>
                        <a:pt x="192876" y="141498"/>
                        <a:pt x="186532" y="141498"/>
                      </a:cubicBezTo>
                      <a:lnTo>
                        <a:pt x="179715" y="141498"/>
                      </a:lnTo>
                      <a:cubicBezTo>
                        <a:pt x="174223" y="141498"/>
                        <a:pt x="169867" y="136847"/>
                        <a:pt x="169867" y="130869"/>
                      </a:cubicBezTo>
                      <a:lnTo>
                        <a:pt x="169867" y="104676"/>
                      </a:lnTo>
                      <a:lnTo>
                        <a:pt x="213328" y="104676"/>
                      </a:lnTo>
                      <a:cubicBezTo>
                        <a:pt x="213328" y="138651"/>
                        <a:pt x="239935" y="164559"/>
                        <a:pt x="272129" y="164559"/>
                      </a:cubicBezTo>
                      <a:lnTo>
                        <a:pt x="314643" y="164559"/>
                      </a:lnTo>
                      <a:cubicBezTo>
                        <a:pt x="320987" y="164559"/>
                        <a:pt x="326384" y="159339"/>
                        <a:pt x="326384" y="153075"/>
                      </a:cubicBezTo>
                      <a:cubicBezTo>
                        <a:pt x="326479" y="146622"/>
                        <a:pt x="321366" y="141403"/>
                        <a:pt x="315022" y="141403"/>
                      </a:cubicBezTo>
                      <a:close/>
                      <a:moveTo>
                        <a:pt x="271750" y="54189"/>
                      </a:moveTo>
                      <a:cubicBezTo>
                        <a:pt x="288509" y="54189"/>
                        <a:pt x="303943" y="65956"/>
                        <a:pt x="306405" y="81900"/>
                      </a:cubicBezTo>
                      <a:lnTo>
                        <a:pt x="237852" y="81900"/>
                      </a:lnTo>
                      <a:cubicBezTo>
                        <a:pt x="240503" y="66810"/>
                        <a:pt x="254990" y="54189"/>
                        <a:pt x="271750" y="54189"/>
                      </a:cubicBezTo>
                      <a:close/>
                      <a:moveTo>
                        <a:pt x="56907" y="81900"/>
                      </a:moveTo>
                      <a:lnTo>
                        <a:pt x="23009" y="81900"/>
                      </a:lnTo>
                      <a:lnTo>
                        <a:pt x="23009" y="22871"/>
                      </a:lnTo>
                      <a:lnTo>
                        <a:pt x="56907" y="22871"/>
                      </a:lnTo>
                      <a:cubicBezTo>
                        <a:pt x="73193" y="22871"/>
                        <a:pt x="86354" y="36062"/>
                        <a:pt x="86354" y="52385"/>
                      </a:cubicBezTo>
                      <a:cubicBezTo>
                        <a:pt x="86354" y="68613"/>
                        <a:pt x="73193" y="81900"/>
                        <a:pt x="56907" y="81900"/>
                      </a:cubicBezTo>
                      <a:close/>
                    </a:path>
                  </a:pathLst>
                </a:custGeom>
                <a:solidFill>
                  <a:srgbClr val="00A6DE"/>
                </a:solidFill>
                <a:ln w="9469" cap="flat">
                  <a:noFill/>
                  <a:prstDash val="solid"/>
                  <a:miter/>
                </a:ln>
              </p:spPr>
              <p:txBody>
                <a:bodyPr rtlCol="0" anchor="ctr"/>
                <a:lstStyle/>
                <a:p>
                  <a:endParaRPr lang="fr-FR" sz="1800"/>
                </a:p>
              </p:txBody>
            </p:sp>
          </p:grpSp>
        </p:grpSp>
      </p:grpSp>
      <p:sp>
        <p:nvSpPr>
          <p:cNvPr id="94" name="Espace réservé de la date 3">
            <a:extLst>
              <a:ext uri="{FF2B5EF4-FFF2-40B4-BE49-F238E27FC236}">
                <a16:creationId xmlns:a16="http://schemas.microsoft.com/office/drawing/2014/main" id="{256D6BB3-17D8-1F49-B1CE-17F1C7FC01E9}"/>
              </a:ext>
            </a:extLst>
          </p:cNvPr>
          <p:cNvSpPr>
            <a:spLocks noGrp="1"/>
          </p:cNvSpPr>
          <p:nvPr>
            <p:ph type="dt" sz="half" idx="10"/>
          </p:nvPr>
        </p:nvSpPr>
        <p:spPr>
          <a:xfrm>
            <a:off x="492677" y="4413250"/>
            <a:ext cx="5905500" cy="365125"/>
          </a:xfrm>
          <a:prstGeom prst="rect">
            <a:avLst/>
          </a:prstGeom>
        </p:spPr>
        <p:txBody>
          <a:bodyPr lIns="0" anchor="t"/>
          <a:lstStyle>
            <a:lvl1pPr>
              <a:defRPr sz="2000">
                <a:solidFill>
                  <a:schemeClr val="bg1"/>
                </a:solidFill>
                <a:latin typeface="+mj-lt"/>
              </a:defRPr>
            </a:lvl1pPr>
          </a:lstStyle>
          <a:p>
            <a:endParaRPr lang="fr-FR"/>
          </a:p>
        </p:txBody>
      </p:sp>
      <p:sp>
        <p:nvSpPr>
          <p:cNvPr id="95" name="Espace réservé du texte 51">
            <a:extLst>
              <a:ext uri="{FF2B5EF4-FFF2-40B4-BE49-F238E27FC236}">
                <a16:creationId xmlns:a16="http://schemas.microsoft.com/office/drawing/2014/main" id="{8B29F888-D84E-3343-A71C-B5EC8489450B}"/>
              </a:ext>
            </a:extLst>
          </p:cNvPr>
          <p:cNvSpPr>
            <a:spLocks noGrp="1"/>
          </p:cNvSpPr>
          <p:nvPr>
            <p:ph type="body" sz="quarter" idx="11" hasCustomPrompt="1"/>
          </p:nvPr>
        </p:nvSpPr>
        <p:spPr>
          <a:xfrm>
            <a:off x="492677" y="2702448"/>
            <a:ext cx="5905500" cy="1674538"/>
          </a:xfrm>
        </p:spPr>
        <p:txBody>
          <a:bodyPr anchor="b">
            <a:normAutofit/>
          </a:bodyPr>
          <a:lstStyle>
            <a:lvl1pPr marL="0" indent="0">
              <a:buNone/>
              <a:defRPr sz="4000" b="1" i="0">
                <a:solidFill>
                  <a:schemeClr val="bg1"/>
                </a:solidFill>
                <a:latin typeface="Arial Black" panose="020B0604020202020204" pitchFamily="34" charset="0"/>
                <a:cs typeface="Arial Black" panose="020B0604020202020204" pitchFamily="34" charset="0"/>
              </a:defRPr>
            </a:lvl1pPr>
          </a:lstStyle>
          <a:p>
            <a:pPr lvl="0"/>
            <a:r>
              <a:rPr lang="fr-FR"/>
              <a:t>TITRE DE LA PRÉSENTATION</a:t>
            </a:r>
            <a:br>
              <a:rPr lang="fr-FR"/>
            </a:br>
            <a:r>
              <a:rPr lang="fr-FR"/>
              <a:t>SUR TROIS LIGNES</a:t>
            </a:r>
          </a:p>
        </p:txBody>
      </p:sp>
    </p:spTree>
    <p:extLst>
      <p:ext uri="{BB962C8B-B14F-4D97-AF65-F5344CB8AC3E}">
        <p14:creationId xmlns:p14="http://schemas.microsoft.com/office/powerpoint/2010/main" val="448376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ntenu 2 colonnes">
    <p:spTree>
      <p:nvGrpSpPr>
        <p:cNvPr id="1" name=""/>
        <p:cNvGrpSpPr/>
        <p:nvPr/>
      </p:nvGrpSpPr>
      <p:grpSpPr>
        <a:xfrm>
          <a:off x="0" y="0"/>
          <a:ext cx="0" cy="0"/>
          <a:chOff x="0" y="0"/>
          <a:chExt cx="0" cy="0"/>
        </a:xfrm>
      </p:grpSpPr>
      <p:sp>
        <p:nvSpPr>
          <p:cNvPr id="14" name="Rectangle">
            <a:extLst>
              <a:ext uri="{FF2B5EF4-FFF2-40B4-BE49-F238E27FC236}">
                <a16:creationId xmlns:a16="http://schemas.microsoft.com/office/drawing/2014/main" id="{1C50A07C-264E-5842-9E33-B82CDC0362A5}"/>
              </a:ext>
            </a:extLst>
          </p:cNvPr>
          <p:cNvSpPr/>
          <p:nvPr userDrawn="1"/>
        </p:nvSpPr>
        <p:spPr>
          <a:xfrm>
            <a:off x="-1" y="4516231"/>
            <a:ext cx="3099243" cy="2359319"/>
          </a:xfrm>
          <a:prstGeom prst="rect">
            <a:avLst/>
          </a:prstGeom>
          <a:solidFill>
            <a:schemeClr val="accent2"/>
          </a:solidFill>
          <a:ln w="12700" cap="flat">
            <a:noFill/>
            <a:miter lim="400000"/>
          </a:ln>
          <a:effectLst/>
        </p:spPr>
        <p:txBody>
          <a:bodyPr wrap="square" lIns="45719" tIns="45719" rIns="45719" bIns="45719" numCol="1" anchor="b">
            <a:noAutofit/>
          </a:bodyPr>
          <a:lstStyle/>
          <a:p>
            <a:pPr>
              <a:defRPr>
                <a:solidFill>
                  <a:srgbClr val="FFFFFF"/>
                </a:solidFill>
              </a:defRPr>
            </a:pPr>
            <a:endParaRPr/>
          </a:p>
        </p:txBody>
      </p:sp>
      <p:sp>
        <p:nvSpPr>
          <p:cNvPr id="3" name="Ellipse 2">
            <a:extLst>
              <a:ext uri="{FF2B5EF4-FFF2-40B4-BE49-F238E27FC236}">
                <a16:creationId xmlns:a16="http://schemas.microsoft.com/office/drawing/2014/main" id="{DE762A1C-B9D5-A649-8EE1-D111DCF2AB84}"/>
              </a:ext>
            </a:extLst>
          </p:cNvPr>
          <p:cNvSpPr/>
          <p:nvPr userDrawn="1"/>
        </p:nvSpPr>
        <p:spPr>
          <a:xfrm>
            <a:off x="555038" y="6227571"/>
            <a:ext cx="413575" cy="41357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Espace réservé du texte 16">
            <a:extLst>
              <a:ext uri="{FF2B5EF4-FFF2-40B4-BE49-F238E27FC236}">
                <a16:creationId xmlns:a16="http://schemas.microsoft.com/office/drawing/2014/main" id="{19524CDC-B240-8143-8467-330165EADD31}"/>
              </a:ext>
            </a:extLst>
          </p:cNvPr>
          <p:cNvSpPr txBox="1">
            <a:spLocks/>
          </p:cNvSpPr>
          <p:nvPr userDrawn="1"/>
        </p:nvSpPr>
        <p:spPr>
          <a:xfrm>
            <a:off x="9144691" y="0"/>
            <a:ext cx="3171927" cy="6875550"/>
          </a:xfrm>
          <a:prstGeom prst="rect">
            <a:avLst/>
          </a:prstGeom>
          <a:solidFill>
            <a:schemeClr val="accent1"/>
          </a:solidFill>
          <a:ln w="152400">
            <a:noFill/>
            <a:miter lim="800000"/>
          </a:ln>
        </p:spPr>
        <p:txBody>
          <a:bodyPr anchor="b" anchorCtr="0">
            <a:noAutofit/>
          </a:bodyPr>
          <a:lstStyle>
            <a:lvl1pPr marL="4763" marR="0" indent="0" algn="l" defTabSz="914400" rtl="0" eaLnBrk="1" latinLnBrk="0" hangingPunct="1">
              <a:lnSpc>
                <a:spcPct val="115000"/>
              </a:lnSpc>
              <a:spcBef>
                <a:spcPts val="0"/>
              </a:spcBef>
              <a:spcAft>
                <a:spcPts val="0"/>
              </a:spcAft>
              <a:buClr>
                <a:schemeClr val="bg2"/>
              </a:buClr>
              <a:buSzPts val="1800"/>
              <a:buFont typeface="Arial" panose="020B0604020202020204" pitchFamily="34" charset="0"/>
              <a:buNone/>
              <a:tabLst/>
              <a:defRPr sz="1200" b="0" i="0" u="none" strike="noStrike" cap="none" spc="0" baseline="0">
                <a:solidFill>
                  <a:schemeClr val="tx1"/>
                </a:solidFill>
                <a:uFillTx/>
                <a:latin typeface="Calibri"/>
                <a:ea typeface="Calibri"/>
                <a:cs typeface="Calibri"/>
                <a:sym typeface="Calibri"/>
              </a:defRPr>
            </a:lvl1pPr>
            <a:lvl2pPr marL="1005114" marR="0" indent="-408213" algn="l" defTabSz="914400" rtl="0" eaLnBrk="1" latinLnBrk="0" hangingPunct="1">
              <a:lnSpc>
                <a:spcPct val="115000"/>
              </a:lnSpc>
              <a:spcBef>
                <a:spcPts val="0"/>
              </a:spcBef>
              <a:spcAft>
                <a:spcPts val="0"/>
              </a:spcAft>
              <a:buClr>
                <a:schemeClr val="bg2"/>
              </a:buClr>
              <a:buSzPts val="1800"/>
              <a:buFont typeface="Arial" panose="020B0604020202020204" pitchFamily="34" charset="0"/>
              <a:buChar char="•"/>
              <a:tabLst/>
              <a:defRPr sz="1200" b="0" i="0" u="none" strike="noStrike" cap="none" spc="0" baseline="0">
                <a:solidFill>
                  <a:schemeClr val="tx1"/>
                </a:solidFill>
                <a:uFillTx/>
                <a:latin typeface="Calibri"/>
                <a:ea typeface="Calibri"/>
                <a:cs typeface="Calibri"/>
                <a:sym typeface="Calibri"/>
              </a:defRPr>
            </a:lvl2pPr>
            <a:lvl3pPr marL="1462314" marR="0" indent="-408214" algn="l" defTabSz="914400" rtl="0" eaLnBrk="1" latinLnBrk="0" hangingPunct="1">
              <a:lnSpc>
                <a:spcPct val="115000"/>
              </a:lnSpc>
              <a:spcBef>
                <a:spcPts val="0"/>
              </a:spcBef>
              <a:spcAft>
                <a:spcPts val="0"/>
              </a:spcAft>
              <a:buClr>
                <a:schemeClr val="bg2"/>
              </a:buClr>
              <a:buSzPts val="1800"/>
              <a:buFont typeface="Arial" panose="020B0604020202020204" pitchFamily="34" charset="0"/>
              <a:buChar char="•"/>
              <a:tabLst/>
              <a:defRPr sz="1200" b="0" i="0" u="none" strike="noStrike" cap="none" spc="0" baseline="0">
                <a:solidFill>
                  <a:schemeClr val="tx1"/>
                </a:solidFill>
                <a:uFillTx/>
                <a:latin typeface="Calibri"/>
                <a:ea typeface="Calibri"/>
                <a:cs typeface="Calibri"/>
                <a:sym typeface="Calibri"/>
              </a:defRPr>
            </a:lvl3pPr>
            <a:lvl4pPr marL="1919514" marR="0" indent="-408214" algn="l" defTabSz="914400" rtl="0" eaLnBrk="1" latinLnBrk="0" hangingPunct="1">
              <a:lnSpc>
                <a:spcPct val="115000"/>
              </a:lnSpc>
              <a:spcBef>
                <a:spcPts val="0"/>
              </a:spcBef>
              <a:spcAft>
                <a:spcPts val="0"/>
              </a:spcAft>
              <a:buClr>
                <a:schemeClr val="bg2"/>
              </a:buClr>
              <a:buSzPts val="1800"/>
              <a:buFont typeface="Arial" panose="020B0604020202020204" pitchFamily="34" charset="0"/>
              <a:buChar char="•"/>
              <a:tabLst/>
              <a:defRPr sz="1200" b="0" i="0" u="none" strike="noStrike" cap="none" spc="0" baseline="0">
                <a:solidFill>
                  <a:schemeClr val="tx1"/>
                </a:solidFill>
                <a:uFillTx/>
                <a:latin typeface="Calibri"/>
                <a:ea typeface="Calibri"/>
                <a:cs typeface="Calibri"/>
                <a:sym typeface="Calibri"/>
              </a:defRPr>
            </a:lvl4pPr>
            <a:lvl5pPr marL="2376714" marR="0" indent="-408214" algn="l" defTabSz="914400" rtl="0" eaLnBrk="1" latinLnBrk="0" hangingPunct="1">
              <a:lnSpc>
                <a:spcPct val="115000"/>
              </a:lnSpc>
              <a:spcBef>
                <a:spcPts val="0"/>
              </a:spcBef>
              <a:spcAft>
                <a:spcPts val="0"/>
              </a:spcAft>
              <a:buClr>
                <a:schemeClr val="bg2"/>
              </a:buClr>
              <a:buSzPts val="1800"/>
              <a:buFont typeface="Arial" panose="020B0604020202020204" pitchFamily="34" charset="0"/>
              <a:buChar char="•"/>
              <a:tabLst/>
              <a:defRPr sz="1200" b="0" i="0" u="none" strike="noStrike" cap="none" spc="0" baseline="0">
                <a:solidFill>
                  <a:schemeClr val="tx1"/>
                </a:solidFill>
                <a:uFillTx/>
                <a:latin typeface="Calibri"/>
                <a:ea typeface="Calibri"/>
                <a:cs typeface="Calibri"/>
                <a:sym typeface="Calibri"/>
              </a:defRPr>
            </a:lvl5pPr>
            <a:lvl6pPr marL="2833914" marR="0" indent="-408214" algn="l" defTabSz="914400" rtl="0" eaLnBrk="1" latinLnBrk="0" hangingPunct="1">
              <a:lnSpc>
                <a:spcPct val="115000"/>
              </a:lnSpc>
              <a:spcBef>
                <a:spcPts val="0"/>
              </a:spcBef>
              <a:spcAft>
                <a:spcPts val="0"/>
              </a:spcAft>
              <a:buClr>
                <a:srgbClr val="585858"/>
              </a:buClr>
              <a:buSzPts val="1800"/>
              <a:buFont typeface="Arial"/>
              <a:buChar char="■"/>
              <a:tabLst/>
              <a:defRPr sz="1800" b="0" i="0" u="none" strike="noStrike" cap="none" spc="0" baseline="0">
                <a:solidFill>
                  <a:srgbClr val="585858"/>
                </a:solidFill>
                <a:uFillTx/>
                <a:latin typeface="Calibri"/>
                <a:ea typeface="Calibri"/>
                <a:cs typeface="Calibri"/>
                <a:sym typeface="Calibri"/>
              </a:defRPr>
            </a:lvl6pPr>
            <a:lvl7pPr marL="3291113" marR="0" indent="-408214" algn="l" defTabSz="914400" rtl="0" eaLnBrk="1" latinLnBrk="0" hangingPunct="1">
              <a:lnSpc>
                <a:spcPct val="115000"/>
              </a:lnSpc>
              <a:spcBef>
                <a:spcPts val="0"/>
              </a:spcBef>
              <a:spcAft>
                <a:spcPts val="0"/>
              </a:spcAft>
              <a:buClr>
                <a:srgbClr val="585858"/>
              </a:buClr>
              <a:buSzPts val="1800"/>
              <a:buFont typeface="Arial"/>
              <a:buChar char="●"/>
              <a:tabLst/>
              <a:defRPr sz="1800" b="0" i="0" u="none" strike="noStrike" cap="none" spc="0" baseline="0">
                <a:solidFill>
                  <a:srgbClr val="585858"/>
                </a:solidFill>
                <a:uFillTx/>
                <a:latin typeface="Calibri"/>
                <a:ea typeface="Calibri"/>
                <a:cs typeface="Calibri"/>
                <a:sym typeface="Calibri"/>
              </a:defRPr>
            </a:lvl7pPr>
            <a:lvl8pPr marL="3748313" marR="0" indent="-408213" algn="l" defTabSz="914400" rtl="0" eaLnBrk="1" latinLnBrk="0" hangingPunct="1">
              <a:lnSpc>
                <a:spcPct val="115000"/>
              </a:lnSpc>
              <a:spcBef>
                <a:spcPts val="0"/>
              </a:spcBef>
              <a:spcAft>
                <a:spcPts val="0"/>
              </a:spcAft>
              <a:buClr>
                <a:srgbClr val="585858"/>
              </a:buClr>
              <a:buSzPts val="1800"/>
              <a:buFont typeface="Arial"/>
              <a:buChar char="○"/>
              <a:tabLst/>
              <a:defRPr sz="1800" b="0" i="0" u="none" strike="noStrike" cap="none" spc="0" baseline="0">
                <a:solidFill>
                  <a:srgbClr val="585858"/>
                </a:solidFill>
                <a:uFillTx/>
                <a:latin typeface="Calibri"/>
                <a:ea typeface="Calibri"/>
                <a:cs typeface="Calibri"/>
                <a:sym typeface="Calibri"/>
              </a:defRPr>
            </a:lvl8pPr>
            <a:lvl9pPr marL="4205513" marR="0" indent="-408213" algn="l" defTabSz="914400" rtl="0" eaLnBrk="1" latinLnBrk="0" hangingPunct="1">
              <a:lnSpc>
                <a:spcPct val="115000"/>
              </a:lnSpc>
              <a:spcBef>
                <a:spcPts val="0"/>
              </a:spcBef>
              <a:spcAft>
                <a:spcPts val="0"/>
              </a:spcAft>
              <a:buClr>
                <a:srgbClr val="585858"/>
              </a:buClr>
              <a:buSzPts val="1800"/>
              <a:buFont typeface="Arial"/>
              <a:buChar char="■"/>
              <a:tabLst/>
              <a:defRPr sz="1800" b="0" i="0" u="none" strike="noStrike" cap="none" spc="0" baseline="0">
                <a:solidFill>
                  <a:srgbClr val="585858"/>
                </a:solidFill>
                <a:uFillTx/>
                <a:latin typeface="Calibri"/>
                <a:ea typeface="Calibri"/>
                <a:cs typeface="Calibri"/>
                <a:sym typeface="Calibri"/>
              </a:defRPr>
            </a:lvl9pPr>
          </a:lstStyle>
          <a:p>
            <a:r>
              <a:rPr lang="fr-FR">
                <a:solidFill>
                  <a:schemeClr val="accent1"/>
                </a:solidFill>
              </a:rPr>
              <a:t> </a:t>
            </a:r>
          </a:p>
        </p:txBody>
      </p:sp>
      <p:sp>
        <p:nvSpPr>
          <p:cNvPr id="15" name="Rectangle">
            <a:extLst>
              <a:ext uri="{FF2B5EF4-FFF2-40B4-BE49-F238E27FC236}">
                <a16:creationId xmlns:a16="http://schemas.microsoft.com/office/drawing/2014/main" id="{427DC0BA-9B1E-5F4D-9FB0-F2E93FD3271A}"/>
              </a:ext>
            </a:extLst>
          </p:cNvPr>
          <p:cNvSpPr/>
          <p:nvPr userDrawn="1"/>
        </p:nvSpPr>
        <p:spPr>
          <a:xfrm>
            <a:off x="515938" y="1224068"/>
            <a:ext cx="11088687" cy="4797320"/>
          </a:xfrm>
          <a:prstGeom prst="rect">
            <a:avLst/>
          </a:prstGeom>
          <a:solidFill>
            <a:srgbClr val="FFFFFF"/>
          </a:solidFill>
          <a:ln w="152400" cap="flat">
            <a:noFill/>
            <a:prstDash val="solid"/>
            <a:miter lim="800000"/>
          </a:ln>
          <a:effectLst/>
        </p:spPr>
        <p:txBody>
          <a:bodyPr wrap="square" lIns="45719" tIns="45719" rIns="45719" bIns="45719" numCol="1" anchor="b">
            <a:noAutofit/>
          </a:bodyPr>
          <a:lstStyle/>
          <a:p>
            <a:pPr>
              <a:lnSpc>
                <a:spcPct val="115000"/>
              </a:lnSpc>
              <a:defRPr sz="1200">
                <a:solidFill>
                  <a:schemeClr val="accent1"/>
                </a:solidFill>
              </a:defRPr>
            </a:pPr>
            <a:endParaRPr/>
          </a:p>
        </p:txBody>
      </p:sp>
      <p:sp>
        <p:nvSpPr>
          <p:cNvPr id="18" name="Sous-titre 2">
            <a:extLst>
              <a:ext uri="{FF2B5EF4-FFF2-40B4-BE49-F238E27FC236}">
                <a16:creationId xmlns:a16="http://schemas.microsoft.com/office/drawing/2014/main" id="{9077947A-2FB9-3744-A11C-11726B1DFD98}"/>
              </a:ext>
            </a:extLst>
          </p:cNvPr>
          <p:cNvSpPr txBox="1">
            <a:spLocks/>
          </p:cNvSpPr>
          <p:nvPr userDrawn="1"/>
        </p:nvSpPr>
        <p:spPr>
          <a:xfrm>
            <a:off x="2949503" y="1224068"/>
            <a:ext cx="3139715" cy="4633393"/>
          </a:xfrm>
          <a:prstGeom prst="rect">
            <a:avLst/>
          </a:prstGeom>
        </p:spPr>
        <p:txBody>
          <a:bodyPr vert="horz" lIns="360000" tIns="360000" rIns="360000" bIns="360000" rtlCol="0">
            <a:normAutofit/>
          </a:bodyPr>
          <a:lstStyle>
            <a:lvl1pPr marL="0" indent="0" algn="l" defTabSz="914400" rtl="0" eaLnBrk="1" latinLnBrk="0" hangingPunct="1">
              <a:lnSpc>
                <a:spcPct val="90000"/>
              </a:lnSpc>
              <a:spcBef>
                <a:spcPts val="1000"/>
              </a:spcBef>
              <a:buClr>
                <a:schemeClr val="bg2"/>
              </a:buClr>
              <a:buSzPct val="80000"/>
              <a:buFont typeface="+mj-lt"/>
              <a:buNone/>
              <a:defRPr sz="2600" kern="1200">
                <a:solidFill>
                  <a:schemeClr val="tx1"/>
                </a:solidFill>
                <a:latin typeface="+mj-lt"/>
                <a:ea typeface="+mn-ea"/>
                <a:cs typeface="Calibri" panose="020F0502020204030204" pitchFamily="34" charset="0"/>
              </a:defRPr>
            </a:lvl1pPr>
            <a:lvl2pPr marL="457200" indent="0" algn="ctr" defTabSz="914400" rtl="0" eaLnBrk="1" latinLnBrk="0" hangingPunct="1">
              <a:lnSpc>
                <a:spcPct val="90000"/>
              </a:lnSpc>
              <a:spcBef>
                <a:spcPts val="500"/>
              </a:spcBef>
              <a:buClr>
                <a:schemeClr val="bg2"/>
              </a:buClr>
              <a:buSzPct val="80000"/>
              <a:buFont typeface="Wingdings" pitchFamily="2" charset="2"/>
              <a:buNone/>
              <a:defRPr sz="2000" kern="1200">
                <a:solidFill>
                  <a:schemeClr val="tx1"/>
                </a:solidFill>
                <a:latin typeface="+mj-lt"/>
                <a:ea typeface="+mn-ea"/>
                <a:cs typeface="Calibri" panose="020F0502020204030204" pitchFamily="34" charset="0"/>
              </a:defRPr>
            </a:lvl2pPr>
            <a:lvl3pPr marL="914400" indent="0" algn="ctr" defTabSz="914400" rtl="0" eaLnBrk="1" latinLnBrk="0" hangingPunct="1">
              <a:lnSpc>
                <a:spcPct val="90000"/>
              </a:lnSpc>
              <a:spcBef>
                <a:spcPts val="500"/>
              </a:spcBef>
              <a:buClr>
                <a:schemeClr val="bg2"/>
              </a:buClr>
              <a:buSzPct val="80000"/>
              <a:buFont typeface="Wingdings" pitchFamily="2" charset="2"/>
              <a:buNone/>
              <a:defRPr sz="1800" kern="1200">
                <a:solidFill>
                  <a:schemeClr val="tx1"/>
                </a:solidFill>
                <a:latin typeface="+mj-lt"/>
                <a:ea typeface="+mn-ea"/>
                <a:cs typeface="Calibri" panose="020F0502020204030204" pitchFamily="34" charset="0"/>
              </a:defRPr>
            </a:lvl3pPr>
            <a:lvl4pPr marL="1371600" indent="0" algn="ctr" defTabSz="914400" rtl="0" eaLnBrk="1" latinLnBrk="0" hangingPunct="1">
              <a:lnSpc>
                <a:spcPct val="90000"/>
              </a:lnSpc>
              <a:spcBef>
                <a:spcPts val="500"/>
              </a:spcBef>
              <a:buClr>
                <a:schemeClr val="bg2"/>
              </a:buClr>
              <a:buSzPct val="80000"/>
              <a:buFont typeface="Wingdings" pitchFamily="2" charset="2"/>
              <a:buNone/>
              <a:defRPr sz="1600" kern="1200">
                <a:solidFill>
                  <a:schemeClr val="tx1"/>
                </a:solidFill>
                <a:latin typeface="+mj-lt"/>
                <a:ea typeface="+mn-ea"/>
                <a:cs typeface="Calibri" panose="020F0502020204030204" pitchFamily="34" charset="0"/>
              </a:defRPr>
            </a:lvl4pPr>
            <a:lvl5pPr marL="1828800" indent="0" algn="ctr" defTabSz="914400" rtl="0" eaLnBrk="1" latinLnBrk="0" hangingPunct="1">
              <a:lnSpc>
                <a:spcPct val="90000"/>
              </a:lnSpc>
              <a:spcBef>
                <a:spcPts val="500"/>
              </a:spcBef>
              <a:buClr>
                <a:schemeClr val="bg2"/>
              </a:buClr>
              <a:buSzPct val="80000"/>
              <a:buFont typeface="Wingdings" pitchFamily="2" charset="2"/>
              <a:buNone/>
              <a:defRPr sz="1600" kern="1200">
                <a:solidFill>
                  <a:schemeClr val="tx1"/>
                </a:solidFill>
                <a:latin typeface="+mj-lt"/>
                <a:ea typeface="+mn-ea"/>
                <a:cs typeface="Calibri" panose="020F050202020403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fr-FR">
              <a:solidFill>
                <a:schemeClr val="bg1"/>
              </a:solidFill>
            </a:endParaRPr>
          </a:p>
        </p:txBody>
      </p:sp>
      <p:sp>
        <p:nvSpPr>
          <p:cNvPr id="2" name="Titre 1">
            <a:extLst>
              <a:ext uri="{FF2B5EF4-FFF2-40B4-BE49-F238E27FC236}">
                <a16:creationId xmlns:a16="http://schemas.microsoft.com/office/drawing/2014/main" id="{3C09227D-8902-DC49-84F0-83B2B0C5C1FE}"/>
              </a:ext>
            </a:extLst>
          </p:cNvPr>
          <p:cNvSpPr>
            <a:spLocks noGrp="1"/>
          </p:cNvSpPr>
          <p:nvPr>
            <p:ph type="title"/>
          </p:nvPr>
        </p:nvSpPr>
        <p:spPr/>
        <p:txBody>
          <a:bodyPr/>
          <a:lstStyle/>
          <a:p>
            <a:r>
              <a:rPr lang="fr-FR"/>
              <a:t>Modifiez le style du titre</a:t>
            </a:r>
          </a:p>
        </p:txBody>
      </p:sp>
      <p:grpSp>
        <p:nvGrpSpPr>
          <p:cNvPr id="19" name="Graphique 58">
            <a:extLst>
              <a:ext uri="{FF2B5EF4-FFF2-40B4-BE49-F238E27FC236}">
                <a16:creationId xmlns:a16="http://schemas.microsoft.com/office/drawing/2014/main" id="{348E49D6-87C4-7A4E-81ED-C6D1F85DFD46}"/>
              </a:ext>
            </a:extLst>
          </p:cNvPr>
          <p:cNvGrpSpPr>
            <a:grpSpLocks noChangeAspect="1"/>
          </p:cNvGrpSpPr>
          <p:nvPr userDrawn="1"/>
        </p:nvGrpSpPr>
        <p:grpSpPr>
          <a:xfrm>
            <a:off x="509650" y="6182359"/>
            <a:ext cx="504353" cy="504000"/>
            <a:chOff x="4121872" y="1453782"/>
            <a:chExt cx="3950536" cy="3949621"/>
          </a:xfrm>
          <a:solidFill>
            <a:schemeClr val="bg1"/>
          </a:solidFill>
        </p:grpSpPr>
        <p:sp>
          <p:nvSpPr>
            <p:cNvPr id="21" name="Forme libre 20">
              <a:extLst>
                <a:ext uri="{FF2B5EF4-FFF2-40B4-BE49-F238E27FC236}">
                  <a16:creationId xmlns:a16="http://schemas.microsoft.com/office/drawing/2014/main" id="{BB09BD3B-282F-8D4A-AFE6-DC3C550ADF49}"/>
                </a:ext>
              </a:extLst>
            </p:cNvPr>
            <p:cNvSpPr/>
            <p:nvPr/>
          </p:nvSpPr>
          <p:spPr>
            <a:xfrm>
              <a:off x="6687537" y="3143521"/>
              <a:ext cx="504530" cy="203214"/>
            </a:xfrm>
            <a:custGeom>
              <a:avLst/>
              <a:gdLst>
                <a:gd name="connsiteX0" fmla="*/ 249780 w 504530"/>
                <a:gd name="connsiteY0" fmla="*/ 0 h 203214"/>
                <a:gd name="connsiteX1" fmla="*/ 0 w 504530"/>
                <a:gd name="connsiteY1" fmla="*/ 203215 h 203214"/>
                <a:gd name="connsiteX2" fmla="*/ 504530 w 504530"/>
                <a:gd name="connsiteY2" fmla="*/ 203215 h 203214"/>
                <a:gd name="connsiteX3" fmla="*/ 249780 w 504530"/>
                <a:gd name="connsiteY3" fmla="*/ 0 h 203214"/>
              </a:gdLst>
              <a:ahLst/>
              <a:cxnLst>
                <a:cxn ang="0">
                  <a:pos x="connsiteX0" y="connsiteY0"/>
                </a:cxn>
                <a:cxn ang="0">
                  <a:pos x="connsiteX1" y="connsiteY1"/>
                </a:cxn>
                <a:cxn ang="0">
                  <a:pos x="connsiteX2" y="connsiteY2"/>
                </a:cxn>
                <a:cxn ang="0">
                  <a:pos x="connsiteX3" y="connsiteY3"/>
                </a:cxn>
              </a:cxnLst>
              <a:rect l="l" t="t" r="r" b="b"/>
              <a:pathLst>
                <a:path w="504530" h="203214">
                  <a:moveTo>
                    <a:pt x="249780" y="0"/>
                  </a:moveTo>
                  <a:cubicBezTo>
                    <a:pt x="126275" y="0"/>
                    <a:pt x="19878" y="92770"/>
                    <a:pt x="0" y="203215"/>
                  </a:cubicBezTo>
                  <a:lnTo>
                    <a:pt x="504530" y="203215"/>
                  </a:lnTo>
                  <a:cubicBezTo>
                    <a:pt x="486607" y="86580"/>
                    <a:pt x="373204" y="0"/>
                    <a:pt x="249780" y="0"/>
                  </a:cubicBezTo>
                  <a:close/>
                </a:path>
              </a:pathLst>
            </a:custGeom>
            <a:grpFill/>
            <a:ln w="8132" cap="flat">
              <a:noFill/>
              <a:prstDash val="solid"/>
              <a:miter/>
            </a:ln>
          </p:spPr>
          <p:txBody>
            <a:bodyPr rtlCol="0" anchor="ctr"/>
            <a:lstStyle/>
            <a:p>
              <a:endParaRPr lang="fr-FR"/>
            </a:p>
          </p:txBody>
        </p:sp>
        <p:sp>
          <p:nvSpPr>
            <p:cNvPr id="22" name="Forme libre 21">
              <a:extLst>
                <a:ext uri="{FF2B5EF4-FFF2-40B4-BE49-F238E27FC236}">
                  <a16:creationId xmlns:a16="http://schemas.microsoft.com/office/drawing/2014/main" id="{14CEDBCA-41C4-9D4D-B629-0513CF10CCF4}"/>
                </a:ext>
              </a:extLst>
            </p:cNvPr>
            <p:cNvSpPr/>
            <p:nvPr/>
          </p:nvSpPr>
          <p:spPr>
            <a:xfrm>
              <a:off x="5106655" y="2913184"/>
              <a:ext cx="466321" cy="433552"/>
            </a:xfrm>
            <a:custGeom>
              <a:avLst/>
              <a:gdLst>
                <a:gd name="connsiteX0" fmla="*/ 249617 w 466321"/>
                <a:gd name="connsiteY0" fmla="*/ 0 h 433552"/>
                <a:gd name="connsiteX1" fmla="*/ 0 w 466321"/>
                <a:gd name="connsiteY1" fmla="*/ 0 h 433552"/>
                <a:gd name="connsiteX2" fmla="*/ 0 w 466321"/>
                <a:gd name="connsiteY2" fmla="*/ 433553 h 433552"/>
                <a:gd name="connsiteX3" fmla="*/ 249617 w 466321"/>
                <a:gd name="connsiteY3" fmla="*/ 433553 h 433552"/>
                <a:gd name="connsiteX4" fmla="*/ 466322 w 466321"/>
                <a:gd name="connsiteY4" fmla="*/ 216573 h 433552"/>
                <a:gd name="connsiteX5" fmla="*/ 249617 w 466321"/>
                <a:gd name="connsiteY5" fmla="*/ 0 h 433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6321" h="433552">
                  <a:moveTo>
                    <a:pt x="249617" y="0"/>
                  </a:moveTo>
                  <a:lnTo>
                    <a:pt x="0" y="0"/>
                  </a:lnTo>
                  <a:lnTo>
                    <a:pt x="0" y="433553"/>
                  </a:lnTo>
                  <a:lnTo>
                    <a:pt x="249617" y="433553"/>
                  </a:lnTo>
                  <a:cubicBezTo>
                    <a:pt x="369457" y="433553"/>
                    <a:pt x="466322" y="336384"/>
                    <a:pt x="466322" y="216573"/>
                  </a:cubicBezTo>
                  <a:cubicBezTo>
                    <a:pt x="466322" y="97005"/>
                    <a:pt x="369457" y="0"/>
                    <a:pt x="249617" y="0"/>
                  </a:cubicBezTo>
                  <a:close/>
                </a:path>
              </a:pathLst>
            </a:custGeom>
            <a:grpFill/>
            <a:ln w="8132" cap="flat">
              <a:noFill/>
              <a:prstDash val="solid"/>
              <a:miter/>
            </a:ln>
          </p:spPr>
          <p:txBody>
            <a:bodyPr rtlCol="0" anchor="ctr"/>
            <a:lstStyle/>
            <a:p>
              <a:endParaRPr lang="fr-FR"/>
            </a:p>
          </p:txBody>
        </p:sp>
        <p:sp>
          <p:nvSpPr>
            <p:cNvPr id="23" name="Forme libre 22">
              <a:extLst>
                <a:ext uri="{FF2B5EF4-FFF2-40B4-BE49-F238E27FC236}">
                  <a16:creationId xmlns:a16="http://schemas.microsoft.com/office/drawing/2014/main" id="{20FF3A6F-3E7F-6247-9EF3-5E0C209F0B36}"/>
                </a:ext>
              </a:extLst>
            </p:cNvPr>
            <p:cNvSpPr/>
            <p:nvPr/>
          </p:nvSpPr>
          <p:spPr>
            <a:xfrm>
              <a:off x="4121872" y="1453782"/>
              <a:ext cx="3950536" cy="3949621"/>
            </a:xfrm>
            <a:custGeom>
              <a:avLst/>
              <a:gdLst>
                <a:gd name="connsiteX0" fmla="*/ 1975268 w 3950536"/>
                <a:gd name="connsiteY0" fmla="*/ 0 h 3949621"/>
                <a:gd name="connsiteX1" fmla="*/ 0 w 3950536"/>
                <a:gd name="connsiteY1" fmla="*/ 1974811 h 3949621"/>
                <a:gd name="connsiteX2" fmla="*/ 1975268 w 3950536"/>
                <a:gd name="connsiteY2" fmla="*/ 3949621 h 3949621"/>
                <a:gd name="connsiteX3" fmla="*/ 3950536 w 3950536"/>
                <a:gd name="connsiteY3" fmla="*/ 1974811 h 3949621"/>
                <a:gd name="connsiteX4" fmla="*/ 1975268 w 3950536"/>
                <a:gd name="connsiteY4" fmla="*/ 0 h 3949621"/>
                <a:gd name="connsiteX5" fmla="*/ 2820578 w 3950536"/>
                <a:gd name="connsiteY5" fmla="*/ 2330091 h 3949621"/>
                <a:gd name="connsiteX6" fmla="*/ 3134148 w 3950536"/>
                <a:gd name="connsiteY6" fmla="*/ 2330091 h 3949621"/>
                <a:gd name="connsiteX7" fmla="*/ 3218060 w 3950536"/>
                <a:gd name="connsiteY7" fmla="*/ 2414798 h 3949621"/>
                <a:gd name="connsiteX8" fmla="*/ 3131622 w 3950536"/>
                <a:gd name="connsiteY8" fmla="*/ 2499423 h 3949621"/>
                <a:gd name="connsiteX9" fmla="*/ 2818786 w 3950536"/>
                <a:gd name="connsiteY9" fmla="*/ 2499423 h 3949621"/>
                <a:gd name="connsiteX10" fmla="*/ 2386111 w 3950536"/>
                <a:gd name="connsiteY10" fmla="*/ 2060006 h 3949621"/>
                <a:gd name="connsiteX11" fmla="*/ 2065942 w 3950536"/>
                <a:gd name="connsiteY11" fmla="*/ 2060006 h 3949621"/>
                <a:gd name="connsiteX12" fmla="*/ 2065942 w 3950536"/>
                <a:gd name="connsiteY12" fmla="*/ 2252389 h 3949621"/>
                <a:gd name="connsiteX13" fmla="*/ 2138367 w 3950536"/>
                <a:gd name="connsiteY13" fmla="*/ 2330091 h 3949621"/>
                <a:gd name="connsiteX14" fmla="*/ 2188388 w 3950536"/>
                <a:gd name="connsiteY14" fmla="*/ 2330091 h 3949621"/>
                <a:gd name="connsiteX15" fmla="*/ 2272626 w 3950536"/>
                <a:gd name="connsiteY15" fmla="*/ 2414798 h 3949621"/>
                <a:gd name="connsiteX16" fmla="*/ 2188388 w 3950536"/>
                <a:gd name="connsiteY16" fmla="*/ 2499423 h 3949621"/>
                <a:gd name="connsiteX17" fmla="*/ 2138367 w 3950536"/>
                <a:gd name="connsiteY17" fmla="*/ 2499423 h 3949621"/>
                <a:gd name="connsiteX18" fmla="*/ 1895348 w 3950536"/>
                <a:gd name="connsiteY18" fmla="*/ 2256217 h 3949621"/>
                <a:gd name="connsiteX19" fmla="*/ 1895348 w 3950536"/>
                <a:gd name="connsiteY19" fmla="*/ 2060088 h 3949621"/>
                <a:gd name="connsiteX20" fmla="*/ 1502429 w 3950536"/>
                <a:gd name="connsiteY20" fmla="*/ 2060088 h 3949621"/>
                <a:gd name="connsiteX21" fmla="*/ 1725162 w 3950536"/>
                <a:gd name="connsiteY21" fmla="*/ 2368291 h 3949621"/>
                <a:gd name="connsiteX22" fmla="*/ 1706425 w 3950536"/>
                <a:gd name="connsiteY22" fmla="*/ 2484925 h 3949621"/>
                <a:gd name="connsiteX23" fmla="*/ 1657707 w 3950536"/>
                <a:gd name="connsiteY23" fmla="*/ 2500808 h 3949621"/>
                <a:gd name="connsiteX24" fmla="*/ 1589681 w 3950536"/>
                <a:gd name="connsiteY24" fmla="*/ 2466192 h 3949621"/>
                <a:gd name="connsiteX25" fmla="*/ 1296071 w 3950536"/>
                <a:gd name="connsiteY25" fmla="*/ 2060088 h 3949621"/>
                <a:gd name="connsiteX26" fmla="*/ 983479 w 3950536"/>
                <a:gd name="connsiteY26" fmla="*/ 2060088 h 3949621"/>
                <a:gd name="connsiteX27" fmla="*/ 983479 w 3950536"/>
                <a:gd name="connsiteY27" fmla="*/ 2417323 h 3949621"/>
                <a:gd name="connsiteX28" fmla="*/ 899893 w 3950536"/>
                <a:gd name="connsiteY28" fmla="*/ 2500808 h 3949621"/>
                <a:gd name="connsiteX29" fmla="*/ 816307 w 3950536"/>
                <a:gd name="connsiteY29" fmla="*/ 2417323 h 3949621"/>
                <a:gd name="connsiteX30" fmla="*/ 816307 w 3950536"/>
                <a:gd name="connsiteY30" fmla="*/ 1375917 h 3949621"/>
                <a:gd name="connsiteX31" fmla="*/ 899893 w 3950536"/>
                <a:gd name="connsiteY31" fmla="*/ 1292187 h 3949621"/>
                <a:gd name="connsiteX32" fmla="*/ 1233667 w 3950536"/>
                <a:gd name="connsiteY32" fmla="*/ 1292187 h 3949621"/>
                <a:gd name="connsiteX33" fmla="*/ 1617951 w 3950536"/>
                <a:gd name="connsiteY33" fmla="*/ 1676382 h 3949621"/>
                <a:gd name="connsiteX34" fmla="*/ 1542430 w 3950536"/>
                <a:gd name="connsiteY34" fmla="*/ 1892792 h 3949621"/>
                <a:gd name="connsiteX35" fmla="*/ 1895511 w 3950536"/>
                <a:gd name="connsiteY35" fmla="*/ 1892955 h 3949621"/>
                <a:gd name="connsiteX36" fmla="*/ 1895511 w 3950536"/>
                <a:gd name="connsiteY36" fmla="*/ 1604707 h 3949621"/>
                <a:gd name="connsiteX37" fmla="*/ 1980727 w 3950536"/>
                <a:gd name="connsiteY37" fmla="*/ 1521140 h 3949621"/>
                <a:gd name="connsiteX38" fmla="*/ 2066023 w 3950536"/>
                <a:gd name="connsiteY38" fmla="*/ 1604707 h 3949621"/>
                <a:gd name="connsiteX39" fmla="*/ 2066023 w 3950536"/>
                <a:gd name="connsiteY39" fmla="*/ 1892873 h 3949621"/>
                <a:gd name="connsiteX40" fmla="*/ 2389043 w 3950536"/>
                <a:gd name="connsiteY40" fmla="*/ 1892873 h 3949621"/>
                <a:gd name="connsiteX41" fmla="*/ 2816016 w 3950536"/>
                <a:gd name="connsiteY41" fmla="*/ 1521466 h 3949621"/>
                <a:gd name="connsiteX42" fmla="*/ 3241604 w 3950536"/>
                <a:gd name="connsiteY42" fmla="*/ 1964141 h 3949621"/>
                <a:gd name="connsiteX43" fmla="*/ 3151582 w 3950536"/>
                <a:gd name="connsiteY43" fmla="*/ 2060006 h 3949621"/>
                <a:gd name="connsiteX44" fmla="*/ 2560289 w 3950536"/>
                <a:gd name="connsiteY44" fmla="*/ 2060006 h 3949621"/>
                <a:gd name="connsiteX45" fmla="*/ 2820578 w 3950536"/>
                <a:gd name="connsiteY45" fmla="*/ 2330091 h 3949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950536" h="3949621">
                  <a:moveTo>
                    <a:pt x="1975268" y="0"/>
                  </a:moveTo>
                  <a:cubicBezTo>
                    <a:pt x="884333" y="0"/>
                    <a:pt x="0" y="884128"/>
                    <a:pt x="0" y="1974811"/>
                  </a:cubicBezTo>
                  <a:cubicBezTo>
                    <a:pt x="0" y="3065493"/>
                    <a:pt x="884333" y="3949621"/>
                    <a:pt x="1975268" y="3949621"/>
                  </a:cubicBezTo>
                  <a:cubicBezTo>
                    <a:pt x="3066204" y="3949621"/>
                    <a:pt x="3950536" y="3065493"/>
                    <a:pt x="3950536" y="1974811"/>
                  </a:cubicBezTo>
                  <a:cubicBezTo>
                    <a:pt x="3950536" y="884128"/>
                    <a:pt x="3066204" y="0"/>
                    <a:pt x="1975268" y="0"/>
                  </a:cubicBezTo>
                  <a:close/>
                  <a:moveTo>
                    <a:pt x="2820578" y="2330091"/>
                  </a:moveTo>
                  <a:lnTo>
                    <a:pt x="3134148" y="2330091"/>
                  </a:lnTo>
                  <a:cubicBezTo>
                    <a:pt x="3180747" y="2330091"/>
                    <a:pt x="3218060" y="2368291"/>
                    <a:pt x="3218060" y="2414798"/>
                  </a:cubicBezTo>
                  <a:cubicBezTo>
                    <a:pt x="3218060" y="2461142"/>
                    <a:pt x="3178140" y="2499423"/>
                    <a:pt x="3131622" y="2499423"/>
                  </a:cubicBezTo>
                  <a:lnTo>
                    <a:pt x="2818786" y="2499423"/>
                  </a:lnTo>
                  <a:cubicBezTo>
                    <a:pt x="2582040" y="2499423"/>
                    <a:pt x="2386111" y="2309159"/>
                    <a:pt x="2386111" y="2060006"/>
                  </a:cubicBezTo>
                  <a:lnTo>
                    <a:pt x="2065942" y="2060006"/>
                  </a:lnTo>
                  <a:lnTo>
                    <a:pt x="2065942" y="2252389"/>
                  </a:lnTo>
                  <a:cubicBezTo>
                    <a:pt x="2065942" y="2296046"/>
                    <a:pt x="2098040" y="2330091"/>
                    <a:pt x="2138367" y="2330091"/>
                  </a:cubicBezTo>
                  <a:lnTo>
                    <a:pt x="2188388" y="2330091"/>
                  </a:lnTo>
                  <a:cubicBezTo>
                    <a:pt x="2235151" y="2330091"/>
                    <a:pt x="2272626" y="2368372"/>
                    <a:pt x="2272626" y="2414798"/>
                  </a:cubicBezTo>
                  <a:cubicBezTo>
                    <a:pt x="2272626" y="2461387"/>
                    <a:pt x="2235151" y="2499423"/>
                    <a:pt x="2188388" y="2499423"/>
                  </a:cubicBezTo>
                  <a:lnTo>
                    <a:pt x="2138367" y="2499423"/>
                  </a:lnTo>
                  <a:cubicBezTo>
                    <a:pt x="2000442" y="2499423"/>
                    <a:pt x="1895348" y="2400707"/>
                    <a:pt x="1895348" y="2256217"/>
                  </a:cubicBezTo>
                  <a:cubicBezTo>
                    <a:pt x="1895348" y="2256217"/>
                    <a:pt x="1895023" y="2081020"/>
                    <a:pt x="1895348" y="2060088"/>
                  </a:cubicBezTo>
                  <a:lnTo>
                    <a:pt x="1502429" y="2060088"/>
                  </a:lnTo>
                  <a:lnTo>
                    <a:pt x="1725162" y="2368291"/>
                  </a:lnTo>
                  <a:cubicBezTo>
                    <a:pt x="1752210" y="2405594"/>
                    <a:pt x="1743818" y="2457885"/>
                    <a:pt x="1706425" y="2484925"/>
                  </a:cubicBezTo>
                  <a:cubicBezTo>
                    <a:pt x="1691679" y="2495595"/>
                    <a:pt x="1674734" y="2500808"/>
                    <a:pt x="1657707" y="2500808"/>
                  </a:cubicBezTo>
                  <a:cubicBezTo>
                    <a:pt x="1631637" y="2500808"/>
                    <a:pt x="1606138" y="2488754"/>
                    <a:pt x="1589681" y="2466192"/>
                  </a:cubicBezTo>
                  <a:lnTo>
                    <a:pt x="1296071" y="2060088"/>
                  </a:lnTo>
                  <a:lnTo>
                    <a:pt x="983479" y="2060088"/>
                  </a:lnTo>
                  <a:lnTo>
                    <a:pt x="983479" y="2417323"/>
                  </a:lnTo>
                  <a:cubicBezTo>
                    <a:pt x="983479" y="2463586"/>
                    <a:pt x="946086" y="2500808"/>
                    <a:pt x="899893" y="2500808"/>
                  </a:cubicBezTo>
                  <a:cubicBezTo>
                    <a:pt x="853620" y="2500808"/>
                    <a:pt x="816307" y="2463586"/>
                    <a:pt x="816307" y="2417323"/>
                  </a:cubicBezTo>
                  <a:lnTo>
                    <a:pt x="816307" y="1375917"/>
                  </a:lnTo>
                  <a:cubicBezTo>
                    <a:pt x="816307" y="1329165"/>
                    <a:pt x="853945" y="1292187"/>
                    <a:pt x="899893" y="1292187"/>
                  </a:cubicBezTo>
                  <a:lnTo>
                    <a:pt x="1233667" y="1292187"/>
                  </a:lnTo>
                  <a:cubicBezTo>
                    <a:pt x="1445972" y="1292187"/>
                    <a:pt x="1617951" y="1464289"/>
                    <a:pt x="1617951" y="1676382"/>
                  </a:cubicBezTo>
                  <a:cubicBezTo>
                    <a:pt x="1617951" y="1756609"/>
                    <a:pt x="1589274" y="1837977"/>
                    <a:pt x="1542430" y="1892792"/>
                  </a:cubicBezTo>
                  <a:lnTo>
                    <a:pt x="1895511" y="1892955"/>
                  </a:lnTo>
                  <a:lnTo>
                    <a:pt x="1895511" y="1604707"/>
                  </a:lnTo>
                  <a:cubicBezTo>
                    <a:pt x="1895511" y="1558607"/>
                    <a:pt x="1934290" y="1521140"/>
                    <a:pt x="1980727" y="1521140"/>
                  </a:cubicBezTo>
                  <a:cubicBezTo>
                    <a:pt x="2026675" y="1521140"/>
                    <a:pt x="2066023" y="1558607"/>
                    <a:pt x="2066023" y="1604707"/>
                  </a:cubicBezTo>
                  <a:lnTo>
                    <a:pt x="2066023" y="1892873"/>
                  </a:lnTo>
                  <a:lnTo>
                    <a:pt x="2389043" y="1892873"/>
                  </a:lnTo>
                  <a:cubicBezTo>
                    <a:pt x="2415928" y="1684282"/>
                    <a:pt x="2599882" y="1521466"/>
                    <a:pt x="2816016" y="1521466"/>
                  </a:cubicBezTo>
                  <a:cubicBezTo>
                    <a:pt x="3050725" y="1521466"/>
                    <a:pt x="3243885" y="1706925"/>
                    <a:pt x="3241604" y="1964141"/>
                  </a:cubicBezTo>
                  <a:cubicBezTo>
                    <a:pt x="3241604" y="2014313"/>
                    <a:pt x="3200544" y="2060006"/>
                    <a:pt x="3151582" y="2060006"/>
                  </a:cubicBezTo>
                  <a:lnTo>
                    <a:pt x="2560289" y="2060006"/>
                  </a:lnTo>
                  <a:cubicBezTo>
                    <a:pt x="2560126" y="2217773"/>
                    <a:pt x="2675240" y="2330091"/>
                    <a:pt x="2820578" y="2330091"/>
                  </a:cubicBezTo>
                  <a:close/>
                </a:path>
              </a:pathLst>
            </a:custGeom>
            <a:grpFill/>
            <a:ln w="8132" cap="flat">
              <a:noFill/>
              <a:prstDash val="solid"/>
              <a:miter/>
            </a:ln>
          </p:spPr>
          <p:txBody>
            <a:bodyPr rtlCol="0" anchor="ctr"/>
            <a:lstStyle/>
            <a:p>
              <a:endParaRPr lang="fr-FR"/>
            </a:p>
          </p:txBody>
        </p:sp>
      </p:grpSp>
      <p:sp>
        <p:nvSpPr>
          <p:cNvPr id="24" name="Espace réservé du numéro de diapositive 5">
            <a:extLst>
              <a:ext uri="{FF2B5EF4-FFF2-40B4-BE49-F238E27FC236}">
                <a16:creationId xmlns:a16="http://schemas.microsoft.com/office/drawing/2014/main" id="{1FEE58AD-99A7-984C-B7CD-9B3D6C52FCEC}"/>
              </a:ext>
            </a:extLst>
          </p:cNvPr>
          <p:cNvSpPr>
            <a:spLocks noGrp="1"/>
          </p:cNvSpPr>
          <p:nvPr>
            <p:ph type="sldNum" sz="quarter" idx="4"/>
          </p:nvPr>
        </p:nvSpPr>
        <p:spPr>
          <a:xfrm>
            <a:off x="11430173" y="6228939"/>
            <a:ext cx="504353" cy="365125"/>
          </a:xfrm>
          <a:prstGeom prst="rect">
            <a:avLst/>
          </a:prstGeom>
        </p:spPr>
        <p:txBody>
          <a:bodyPr vert="horz" lIns="91440" tIns="45720" rIns="91440" bIns="45720" rtlCol="0" anchor="ctr"/>
          <a:lstStyle>
            <a:lvl1pPr algn="r">
              <a:defRPr sz="1200">
                <a:solidFill>
                  <a:schemeClr val="bg1"/>
                </a:solidFill>
              </a:defRPr>
            </a:lvl1pPr>
          </a:lstStyle>
          <a:p>
            <a:fld id="{61139BF3-3941-8049-A533-F67F3CE77123}" type="slidenum">
              <a:rPr lang="fr-FR" smtClean="0"/>
              <a:pPr/>
              <a:t>‹N°›</a:t>
            </a:fld>
            <a:endParaRPr lang="fr-FR"/>
          </a:p>
        </p:txBody>
      </p:sp>
      <p:sp>
        <p:nvSpPr>
          <p:cNvPr id="17" name="Espace réservé du texte 2">
            <a:extLst>
              <a:ext uri="{FF2B5EF4-FFF2-40B4-BE49-F238E27FC236}">
                <a16:creationId xmlns:a16="http://schemas.microsoft.com/office/drawing/2014/main" id="{14BAAB9C-DD78-1B4F-AEF4-2617D50624AC}"/>
              </a:ext>
            </a:extLst>
          </p:cNvPr>
          <p:cNvSpPr>
            <a:spLocks noGrp="1"/>
          </p:cNvSpPr>
          <p:nvPr>
            <p:ph type="body" idx="1" hasCustomPrompt="1"/>
          </p:nvPr>
        </p:nvSpPr>
        <p:spPr>
          <a:xfrm>
            <a:off x="839788" y="1489152"/>
            <a:ext cx="5157787" cy="823912"/>
          </a:xfrm>
          <a:prstGeom prst="rect">
            <a:avLst/>
          </a:prstGeom>
        </p:spPr>
        <p:txBody>
          <a:bodyPr anchor="b">
            <a:normAutofit/>
          </a:bodyPr>
          <a:lstStyle>
            <a:lvl1pPr marL="0" indent="0">
              <a:buNone/>
              <a:defRPr sz="1600" b="1" i="0">
                <a:latin typeface="Arial Black" panose="020B0604020202020204" pitchFamily="34" charset="0"/>
                <a:cs typeface="Arial Black"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a:t>
            </a:r>
            <a:br>
              <a:rPr lang="fr-FR"/>
            </a:br>
            <a:r>
              <a:rPr lang="fr-FR"/>
              <a:t>du texte du masque</a:t>
            </a:r>
          </a:p>
        </p:txBody>
      </p:sp>
      <p:sp>
        <p:nvSpPr>
          <p:cNvPr id="26" name="Espace réservé du texte 4">
            <a:extLst>
              <a:ext uri="{FF2B5EF4-FFF2-40B4-BE49-F238E27FC236}">
                <a16:creationId xmlns:a16="http://schemas.microsoft.com/office/drawing/2014/main" id="{C3CE9FBB-6A12-534D-993D-ACA59DAC96DB}"/>
              </a:ext>
            </a:extLst>
          </p:cNvPr>
          <p:cNvSpPr>
            <a:spLocks noGrp="1"/>
          </p:cNvSpPr>
          <p:nvPr>
            <p:ph type="body" sz="quarter" idx="10" hasCustomPrompt="1"/>
          </p:nvPr>
        </p:nvSpPr>
        <p:spPr>
          <a:xfrm>
            <a:off x="6172200" y="1489152"/>
            <a:ext cx="5183188" cy="823912"/>
          </a:xfrm>
          <a:prstGeom prst="rect">
            <a:avLst/>
          </a:prstGeom>
        </p:spPr>
        <p:txBody>
          <a:bodyPr anchor="b">
            <a:normAutofit/>
          </a:bodyPr>
          <a:lstStyle>
            <a:lvl1pPr marL="0" indent="0">
              <a:buNone/>
              <a:defRPr sz="1600" b="1" i="0">
                <a:latin typeface="Arial Black" panose="020B0604020202020204" pitchFamily="34" charset="0"/>
                <a:cs typeface="Arial Black"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a:t>
            </a:r>
            <a:br>
              <a:rPr lang="fr-FR"/>
            </a:br>
            <a:r>
              <a:rPr lang="fr-FR"/>
              <a:t>du texte du masque</a:t>
            </a:r>
          </a:p>
        </p:txBody>
      </p:sp>
      <p:sp>
        <p:nvSpPr>
          <p:cNvPr id="28" name="Espace réservé du texte 5">
            <a:extLst>
              <a:ext uri="{FF2B5EF4-FFF2-40B4-BE49-F238E27FC236}">
                <a16:creationId xmlns:a16="http://schemas.microsoft.com/office/drawing/2014/main" id="{9F1D0664-0F20-3E46-965F-09CB353D708F}"/>
              </a:ext>
            </a:extLst>
          </p:cNvPr>
          <p:cNvSpPr>
            <a:spLocks noGrp="1"/>
          </p:cNvSpPr>
          <p:nvPr>
            <p:ph type="body" sz="quarter" idx="11"/>
          </p:nvPr>
        </p:nvSpPr>
        <p:spPr>
          <a:xfrm>
            <a:off x="836612" y="2313064"/>
            <a:ext cx="5193484" cy="3708324"/>
          </a:xfrm>
        </p:spPr>
        <p:txBody>
          <a:bodyPr>
            <a:normAutofit/>
          </a:bodyPr>
          <a:lstStyle>
            <a:lvl1pPr marL="0" indent="0">
              <a:buNone/>
              <a:defRPr sz="1600"/>
            </a:lvl1pPr>
          </a:lstStyle>
          <a:p>
            <a:pPr lvl="0"/>
            <a:r>
              <a:rPr lang="fr-FR"/>
              <a:t>Cliquez pour modifier les styles du texte du masque</a:t>
            </a:r>
          </a:p>
        </p:txBody>
      </p:sp>
      <p:sp>
        <p:nvSpPr>
          <p:cNvPr id="29" name="Espace réservé du texte 5">
            <a:extLst>
              <a:ext uri="{FF2B5EF4-FFF2-40B4-BE49-F238E27FC236}">
                <a16:creationId xmlns:a16="http://schemas.microsoft.com/office/drawing/2014/main" id="{8E0BFA67-71FA-3049-811B-5262A23422F9}"/>
              </a:ext>
            </a:extLst>
          </p:cNvPr>
          <p:cNvSpPr>
            <a:spLocks noGrp="1"/>
          </p:cNvSpPr>
          <p:nvPr>
            <p:ph type="body" sz="quarter" idx="12"/>
          </p:nvPr>
        </p:nvSpPr>
        <p:spPr>
          <a:xfrm>
            <a:off x="6158119" y="2313064"/>
            <a:ext cx="5193485" cy="3708324"/>
          </a:xfrm>
        </p:spPr>
        <p:txBody>
          <a:bodyPr>
            <a:normAutofit/>
          </a:bodyPr>
          <a:lstStyle>
            <a:lvl1pPr marL="0" indent="0">
              <a:buNone/>
              <a:defRPr sz="1600"/>
            </a:lvl1pPr>
          </a:lstStyle>
          <a:p>
            <a:pPr lvl="0"/>
            <a:r>
              <a:rPr lang="fr-FR"/>
              <a:t>Cliquez pour modifier les styles du texte du masque</a:t>
            </a:r>
          </a:p>
        </p:txBody>
      </p:sp>
      <p:sp>
        <p:nvSpPr>
          <p:cNvPr id="20" name="Espace réservé du pied de page 4">
            <a:extLst>
              <a:ext uri="{FF2B5EF4-FFF2-40B4-BE49-F238E27FC236}">
                <a16:creationId xmlns:a16="http://schemas.microsoft.com/office/drawing/2014/main" id="{8B86DB84-EE7E-5343-865D-D393001EDB3C}"/>
              </a:ext>
            </a:extLst>
          </p:cNvPr>
          <p:cNvSpPr>
            <a:spLocks noGrp="1"/>
          </p:cNvSpPr>
          <p:nvPr>
            <p:ph type="ftr" sz="quarter" idx="3"/>
          </p:nvPr>
        </p:nvSpPr>
        <p:spPr>
          <a:xfrm>
            <a:off x="1066801" y="6274389"/>
            <a:ext cx="4114800" cy="365125"/>
          </a:xfrm>
          <a:prstGeom prst="rect">
            <a:avLst/>
          </a:prstGeom>
        </p:spPr>
        <p:txBody>
          <a:bodyPr vert="horz" lIns="91440" tIns="45720" rIns="91440" bIns="45720" rtlCol="0" anchor="ctr"/>
          <a:lstStyle>
            <a:lvl1pPr algn="l">
              <a:defRPr sz="1200">
                <a:solidFill>
                  <a:schemeClr val="tx1"/>
                </a:solidFill>
              </a:defRPr>
            </a:lvl1pPr>
          </a:lstStyle>
          <a:p>
            <a:r>
              <a:rPr lang="fr-FR"/>
              <a:t>Visite du CORS-N Présentation</a:t>
            </a:r>
          </a:p>
        </p:txBody>
      </p:sp>
    </p:spTree>
    <p:extLst>
      <p:ext uri="{BB962C8B-B14F-4D97-AF65-F5344CB8AC3E}">
        <p14:creationId xmlns:p14="http://schemas.microsoft.com/office/powerpoint/2010/main" val="375823170"/>
      </p:ext>
    </p:extLst>
  </p:cSld>
  <p:clrMapOvr>
    <a:masterClrMapping/>
  </p:clrMapOvr>
  <p:extLst>
    <p:ext uri="{DCECCB84-F9BA-43D5-87BE-67443E8EF086}">
      <p15:sldGuideLst xmlns:p15="http://schemas.microsoft.com/office/powerpoint/2012/main">
        <p15:guide id="1" orient="horz" pos="754" userDrawn="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ntenu comparaisons01">
    <p:spTree>
      <p:nvGrpSpPr>
        <p:cNvPr id="1" name=""/>
        <p:cNvGrpSpPr/>
        <p:nvPr/>
      </p:nvGrpSpPr>
      <p:grpSpPr>
        <a:xfrm>
          <a:off x="0" y="0"/>
          <a:ext cx="0" cy="0"/>
          <a:chOff x="0" y="0"/>
          <a:chExt cx="0" cy="0"/>
        </a:xfrm>
      </p:grpSpPr>
      <p:sp>
        <p:nvSpPr>
          <p:cNvPr id="18" name="Sous-titre 2">
            <a:extLst>
              <a:ext uri="{FF2B5EF4-FFF2-40B4-BE49-F238E27FC236}">
                <a16:creationId xmlns:a16="http://schemas.microsoft.com/office/drawing/2014/main" id="{9077947A-2FB9-3744-A11C-11726B1DFD98}"/>
              </a:ext>
            </a:extLst>
          </p:cNvPr>
          <p:cNvSpPr txBox="1">
            <a:spLocks/>
          </p:cNvSpPr>
          <p:nvPr userDrawn="1"/>
        </p:nvSpPr>
        <p:spPr>
          <a:xfrm>
            <a:off x="2949503" y="1224068"/>
            <a:ext cx="3139715" cy="4633393"/>
          </a:xfrm>
          <a:prstGeom prst="rect">
            <a:avLst/>
          </a:prstGeom>
        </p:spPr>
        <p:txBody>
          <a:bodyPr vert="horz" lIns="360000" tIns="360000" rIns="360000" bIns="360000" rtlCol="0">
            <a:normAutofit/>
          </a:bodyPr>
          <a:lstStyle>
            <a:lvl1pPr marL="0" indent="0" algn="l" defTabSz="914400" rtl="0" eaLnBrk="1" latinLnBrk="0" hangingPunct="1">
              <a:lnSpc>
                <a:spcPct val="90000"/>
              </a:lnSpc>
              <a:spcBef>
                <a:spcPts val="1000"/>
              </a:spcBef>
              <a:buClr>
                <a:schemeClr val="bg2"/>
              </a:buClr>
              <a:buSzPct val="80000"/>
              <a:buFont typeface="+mj-lt"/>
              <a:buNone/>
              <a:defRPr sz="2600" kern="1200">
                <a:solidFill>
                  <a:schemeClr val="tx1"/>
                </a:solidFill>
                <a:latin typeface="+mj-lt"/>
                <a:ea typeface="+mn-ea"/>
                <a:cs typeface="Calibri" panose="020F0502020204030204" pitchFamily="34" charset="0"/>
              </a:defRPr>
            </a:lvl1pPr>
            <a:lvl2pPr marL="457200" indent="0" algn="ctr" defTabSz="914400" rtl="0" eaLnBrk="1" latinLnBrk="0" hangingPunct="1">
              <a:lnSpc>
                <a:spcPct val="90000"/>
              </a:lnSpc>
              <a:spcBef>
                <a:spcPts val="500"/>
              </a:spcBef>
              <a:buClr>
                <a:schemeClr val="bg2"/>
              </a:buClr>
              <a:buSzPct val="80000"/>
              <a:buFont typeface="Wingdings" pitchFamily="2" charset="2"/>
              <a:buNone/>
              <a:defRPr sz="2000" kern="1200">
                <a:solidFill>
                  <a:schemeClr val="tx1"/>
                </a:solidFill>
                <a:latin typeface="+mj-lt"/>
                <a:ea typeface="+mn-ea"/>
                <a:cs typeface="Calibri" panose="020F0502020204030204" pitchFamily="34" charset="0"/>
              </a:defRPr>
            </a:lvl2pPr>
            <a:lvl3pPr marL="914400" indent="0" algn="ctr" defTabSz="914400" rtl="0" eaLnBrk="1" latinLnBrk="0" hangingPunct="1">
              <a:lnSpc>
                <a:spcPct val="90000"/>
              </a:lnSpc>
              <a:spcBef>
                <a:spcPts val="500"/>
              </a:spcBef>
              <a:buClr>
                <a:schemeClr val="bg2"/>
              </a:buClr>
              <a:buSzPct val="80000"/>
              <a:buFont typeface="Wingdings" pitchFamily="2" charset="2"/>
              <a:buNone/>
              <a:defRPr sz="1800" kern="1200">
                <a:solidFill>
                  <a:schemeClr val="tx1"/>
                </a:solidFill>
                <a:latin typeface="+mj-lt"/>
                <a:ea typeface="+mn-ea"/>
                <a:cs typeface="Calibri" panose="020F0502020204030204" pitchFamily="34" charset="0"/>
              </a:defRPr>
            </a:lvl3pPr>
            <a:lvl4pPr marL="1371600" indent="0" algn="ctr" defTabSz="914400" rtl="0" eaLnBrk="1" latinLnBrk="0" hangingPunct="1">
              <a:lnSpc>
                <a:spcPct val="90000"/>
              </a:lnSpc>
              <a:spcBef>
                <a:spcPts val="500"/>
              </a:spcBef>
              <a:buClr>
                <a:schemeClr val="bg2"/>
              </a:buClr>
              <a:buSzPct val="80000"/>
              <a:buFont typeface="Wingdings" pitchFamily="2" charset="2"/>
              <a:buNone/>
              <a:defRPr sz="1600" kern="1200">
                <a:solidFill>
                  <a:schemeClr val="tx1"/>
                </a:solidFill>
                <a:latin typeface="+mj-lt"/>
                <a:ea typeface="+mn-ea"/>
                <a:cs typeface="Calibri" panose="020F0502020204030204" pitchFamily="34" charset="0"/>
              </a:defRPr>
            </a:lvl4pPr>
            <a:lvl5pPr marL="1828800" indent="0" algn="ctr" defTabSz="914400" rtl="0" eaLnBrk="1" latinLnBrk="0" hangingPunct="1">
              <a:lnSpc>
                <a:spcPct val="90000"/>
              </a:lnSpc>
              <a:spcBef>
                <a:spcPts val="500"/>
              </a:spcBef>
              <a:buClr>
                <a:schemeClr val="bg2"/>
              </a:buClr>
              <a:buSzPct val="80000"/>
              <a:buFont typeface="Wingdings" pitchFamily="2" charset="2"/>
              <a:buNone/>
              <a:defRPr sz="1600" kern="1200">
                <a:solidFill>
                  <a:schemeClr val="tx1"/>
                </a:solidFill>
                <a:latin typeface="+mj-lt"/>
                <a:ea typeface="+mn-ea"/>
                <a:cs typeface="Calibri" panose="020F050202020403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fr-FR">
              <a:solidFill>
                <a:schemeClr val="bg1"/>
              </a:solidFill>
            </a:endParaRPr>
          </a:p>
        </p:txBody>
      </p:sp>
      <p:sp>
        <p:nvSpPr>
          <p:cNvPr id="2" name="Titre 1">
            <a:extLst>
              <a:ext uri="{FF2B5EF4-FFF2-40B4-BE49-F238E27FC236}">
                <a16:creationId xmlns:a16="http://schemas.microsoft.com/office/drawing/2014/main" id="{3C09227D-8902-DC49-84F0-83B2B0C5C1FE}"/>
              </a:ext>
            </a:extLst>
          </p:cNvPr>
          <p:cNvSpPr>
            <a:spLocks noGrp="1"/>
          </p:cNvSpPr>
          <p:nvPr>
            <p:ph type="title"/>
          </p:nvPr>
        </p:nvSpPr>
        <p:spPr/>
        <p:txBody>
          <a:bodyPr/>
          <a:lstStyle/>
          <a:p>
            <a:r>
              <a:rPr lang="fr-FR"/>
              <a:t>Modifiez le style du titre</a:t>
            </a:r>
          </a:p>
        </p:txBody>
      </p:sp>
      <p:sp>
        <p:nvSpPr>
          <p:cNvPr id="24" name="Espace réservé du numéro de diapositive 5">
            <a:extLst>
              <a:ext uri="{FF2B5EF4-FFF2-40B4-BE49-F238E27FC236}">
                <a16:creationId xmlns:a16="http://schemas.microsoft.com/office/drawing/2014/main" id="{1FEE58AD-99A7-984C-B7CD-9B3D6C52FCEC}"/>
              </a:ext>
            </a:extLst>
          </p:cNvPr>
          <p:cNvSpPr>
            <a:spLocks noGrp="1"/>
          </p:cNvSpPr>
          <p:nvPr>
            <p:ph type="sldNum" sz="quarter" idx="4"/>
          </p:nvPr>
        </p:nvSpPr>
        <p:spPr>
          <a:xfrm>
            <a:off x="11430173" y="6228939"/>
            <a:ext cx="504353" cy="365125"/>
          </a:xfrm>
          <a:prstGeom prst="rect">
            <a:avLst/>
          </a:prstGeom>
        </p:spPr>
        <p:txBody>
          <a:bodyPr vert="horz" lIns="91440" tIns="45720" rIns="91440" bIns="45720" rtlCol="0" anchor="ctr"/>
          <a:lstStyle>
            <a:lvl1pPr algn="r">
              <a:defRPr sz="1200">
                <a:solidFill>
                  <a:schemeClr val="tx1"/>
                </a:solidFill>
              </a:defRPr>
            </a:lvl1pPr>
          </a:lstStyle>
          <a:p>
            <a:fld id="{61139BF3-3941-8049-A533-F67F3CE77123}" type="slidenum">
              <a:rPr lang="fr-FR" smtClean="0"/>
              <a:pPr/>
              <a:t>‹N°›</a:t>
            </a:fld>
            <a:endParaRPr lang="fr-FR"/>
          </a:p>
        </p:txBody>
      </p:sp>
      <p:sp>
        <p:nvSpPr>
          <p:cNvPr id="17" name="Espace réservé du texte 5">
            <a:extLst>
              <a:ext uri="{FF2B5EF4-FFF2-40B4-BE49-F238E27FC236}">
                <a16:creationId xmlns:a16="http://schemas.microsoft.com/office/drawing/2014/main" id="{E594174F-E50E-694A-8A62-9A909C07DDDA}"/>
              </a:ext>
            </a:extLst>
          </p:cNvPr>
          <p:cNvSpPr>
            <a:spLocks noGrp="1"/>
          </p:cNvSpPr>
          <p:nvPr>
            <p:ph type="body" sz="quarter" idx="11"/>
          </p:nvPr>
        </p:nvSpPr>
        <p:spPr>
          <a:xfrm>
            <a:off x="523285" y="1449977"/>
            <a:ext cx="4639208" cy="4571411"/>
          </a:xfrm>
        </p:spPr>
        <p:txBody>
          <a:bodyPr>
            <a:normAutofit/>
          </a:bodyPr>
          <a:lstStyle>
            <a:lvl1pPr marL="0" indent="0">
              <a:buNone/>
              <a:defRPr sz="1600"/>
            </a:lvl1pPr>
          </a:lstStyle>
          <a:p>
            <a:pPr lvl="0"/>
            <a:r>
              <a:rPr lang="fr-FR"/>
              <a:t>Cliquez pour modifier les styles du texte du masque</a:t>
            </a:r>
          </a:p>
        </p:txBody>
      </p:sp>
      <p:sp>
        <p:nvSpPr>
          <p:cNvPr id="16" name="Rectangle">
            <a:extLst>
              <a:ext uri="{FF2B5EF4-FFF2-40B4-BE49-F238E27FC236}">
                <a16:creationId xmlns:a16="http://schemas.microsoft.com/office/drawing/2014/main" id="{346C3975-8DD7-6146-91E7-A3F982F8602F}"/>
              </a:ext>
            </a:extLst>
          </p:cNvPr>
          <p:cNvSpPr/>
          <p:nvPr userDrawn="1"/>
        </p:nvSpPr>
        <p:spPr>
          <a:xfrm>
            <a:off x="5162493" y="5088258"/>
            <a:ext cx="2603845" cy="1769741"/>
          </a:xfrm>
          <a:prstGeom prst="rect">
            <a:avLst/>
          </a:prstGeom>
          <a:solidFill>
            <a:schemeClr val="accent2"/>
          </a:solidFill>
          <a:ln w="152400" cap="flat">
            <a:noFill/>
            <a:prstDash val="solid"/>
            <a:miter lim="400000"/>
          </a:ln>
          <a:effectLst/>
        </p:spPr>
        <p:txBody>
          <a:bodyPr wrap="square" lIns="45719" tIns="45719" rIns="45719" bIns="45719" numCol="1" anchor="b">
            <a:noAutofit/>
          </a:bodyPr>
          <a:lstStyle/>
          <a:p>
            <a:pPr>
              <a:lnSpc>
                <a:spcPct val="115000"/>
              </a:lnSpc>
              <a:defRPr sz="1200">
                <a:solidFill>
                  <a:schemeClr val="accent1"/>
                </a:solidFill>
              </a:defRPr>
            </a:pPr>
            <a:endParaRPr/>
          </a:p>
        </p:txBody>
      </p:sp>
      <p:sp>
        <p:nvSpPr>
          <p:cNvPr id="20" name="Rectangle">
            <a:extLst>
              <a:ext uri="{FF2B5EF4-FFF2-40B4-BE49-F238E27FC236}">
                <a16:creationId xmlns:a16="http://schemas.microsoft.com/office/drawing/2014/main" id="{E281D54B-38EE-5D49-9410-7B587FC35DD9}"/>
              </a:ext>
            </a:extLst>
          </p:cNvPr>
          <p:cNvSpPr/>
          <p:nvPr userDrawn="1"/>
        </p:nvSpPr>
        <p:spPr>
          <a:xfrm>
            <a:off x="10017856" y="0"/>
            <a:ext cx="2174144" cy="5229225"/>
          </a:xfrm>
          <a:prstGeom prst="rect">
            <a:avLst/>
          </a:prstGeom>
          <a:solidFill>
            <a:schemeClr val="accent1"/>
          </a:solidFill>
          <a:ln w="152400" cap="flat">
            <a:noFill/>
            <a:prstDash val="solid"/>
            <a:miter lim="400000"/>
          </a:ln>
          <a:effectLst/>
        </p:spPr>
        <p:txBody>
          <a:bodyPr wrap="square" lIns="45719" tIns="45719" rIns="45719" bIns="45719" numCol="1" anchor="b">
            <a:noAutofit/>
          </a:bodyPr>
          <a:lstStyle/>
          <a:p>
            <a:pPr>
              <a:lnSpc>
                <a:spcPct val="115000"/>
              </a:lnSpc>
              <a:defRPr sz="1200">
                <a:solidFill>
                  <a:schemeClr val="accent1"/>
                </a:solidFill>
              </a:defRPr>
            </a:pPr>
            <a:endParaRPr/>
          </a:p>
        </p:txBody>
      </p:sp>
      <p:sp>
        <p:nvSpPr>
          <p:cNvPr id="26" name="Rectangle">
            <a:extLst>
              <a:ext uri="{FF2B5EF4-FFF2-40B4-BE49-F238E27FC236}">
                <a16:creationId xmlns:a16="http://schemas.microsoft.com/office/drawing/2014/main" id="{44080122-13E9-5646-924C-981244D7DB06}"/>
              </a:ext>
            </a:extLst>
          </p:cNvPr>
          <p:cNvSpPr/>
          <p:nvPr userDrawn="1"/>
        </p:nvSpPr>
        <p:spPr>
          <a:xfrm>
            <a:off x="5786203" y="1224068"/>
            <a:ext cx="5818422" cy="4797320"/>
          </a:xfrm>
          <a:prstGeom prst="rect">
            <a:avLst/>
          </a:prstGeom>
          <a:solidFill>
            <a:srgbClr val="FFFFFF"/>
          </a:solidFill>
          <a:ln w="152400" cap="flat">
            <a:noFill/>
            <a:prstDash val="solid"/>
            <a:miter lim="800000"/>
          </a:ln>
          <a:effectLst/>
        </p:spPr>
        <p:txBody>
          <a:bodyPr wrap="square" lIns="45719" tIns="45719" rIns="45719" bIns="45719" numCol="1" anchor="b">
            <a:noAutofit/>
          </a:bodyPr>
          <a:lstStyle/>
          <a:p>
            <a:pPr>
              <a:lnSpc>
                <a:spcPct val="115000"/>
              </a:lnSpc>
              <a:defRPr sz="1200">
                <a:solidFill>
                  <a:schemeClr val="accent1"/>
                </a:solidFill>
              </a:defRPr>
            </a:pPr>
            <a:endParaRPr/>
          </a:p>
        </p:txBody>
      </p:sp>
      <p:sp>
        <p:nvSpPr>
          <p:cNvPr id="10" name="Espace réservé du texte 5">
            <a:extLst>
              <a:ext uri="{FF2B5EF4-FFF2-40B4-BE49-F238E27FC236}">
                <a16:creationId xmlns:a16="http://schemas.microsoft.com/office/drawing/2014/main" id="{9D28B13F-FA74-CD41-B35F-B2DD58EB15A8}"/>
              </a:ext>
            </a:extLst>
          </p:cNvPr>
          <p:cNvSpPr>
            <a:spLocks noGrp="1"/>
          </p:cNvSpPr>
          <p:nvPr>
            <p:ph type="body" sz="quarter" idx="12"/>
          </p:nvPr>
        </p:nvSpPr>
        <p:spPr>
          <a:xfrm>
            <a:off x="6195832" y="1449976"/>
            <a:ext cx="5119868" cy="4571411"/>
          </a:xfrm>
        </p:spPr>
        <p:txBody>
          <a:bodyPr>
            <a:normAutofit/>
          </a:bodyPr>
          <a:lstStyle>
            <a:lvl1pPr marL="0" indent="0">
              <a:buNone/>
              <a:defRPr sz="1600"/>
            </a:lvl1pPr>
          </a:lstStyle>
          <a:p>
            <a:pPr lvl="0"/>
            <a:r>
              <a:rPr lang="fr-FR"/>
              <a:t>Cliquez pour modifier les styles du texte du masque</a:t>
            </a:r>
          </a:p>
        </p:txBody>
      </p:sp>
      <p:sp>
        <p:nvSpPr>
          <p:cNvPr id="11" name="Espace réservé du pied de page 4">
            <a:extLst>
              <a:ext uri="{FF2B5EF4-FFF2-40B4-BE49-F238E27FC236}">
                <a16:creationId xmlns:a16="http://schemas.microsoft.com/office/drawing/2014/main" id="{B2A7E640-B8CC-024F-BE9A-513C4E1AED75}"/>
              </a:ext>
            </a:extLst>
          </p:cNvPr>
          <p:cNvSpPr>
            <a:spLocks noGrp="1"/>
          </p:cNvSpPr>
          <p:nvPr>
            <p:ph type="ftr" sz="quarter" idx="3"/>
          </p:nvPr>
        </p:nvSpPr>
        <p:spPr>
          <a:xfrm>
            <a:off x="1066801" y="6274389"/>
            <a:ext cx="4114800" cy="365125"/>
          </a:xfrm>
          <a:prstGeom prst="rect">
            <a:avLst/>
          </a:prstGeom>
        </p:spPr>
        <p:txBody>
          <a:bodyPr vert="horz" lIns="91440" tIns="45720" rIns="91440" bIns="45720" rtlCol="0" anchor="ctr"/>
          <a:lstStyle>
            <a:lvl1pPr algn="l">
              <a:defRPr sz="1200">
                <a:solidFill>
                  <a:schemeClr val="tx1"/>
                </a:solidFill>
              </a:defRPr>
            </a:lvl1pPr>
          </a:lstStyle>
          <a:p>
            <a:r>
              <a:rPr lang="fr-FR"/>
              <a:t>Visite du CORS-N Présentation</a:t>
            </a:r>
          </a:p>
        </p:txBody>
      </p:sp>
    </p:spTree>
    <p:extLst>
      <p:ext uri="{BB962C8B-B14F-4D97-AF65-F5344CB8AC3E}">
        <p14:creationId xmlns:p14="http://schemas.microsoft.com/office/powerpoint/2010/main" val="402281281"/>
      </p:ext>
    </p:extLst>
  </p:cSld>
  <p:clrMapOvr>
    <a:masterClrMapping/>
  </p:clrMapOvr>
  <p:extLst>
    <p:ext uri="{DCECCB84-F9BA-43D5-87BE-67443E8EF086}">
      <p15:sldGuideLst xmlns:p15="http://schemas.microsoft.com/office/powerpoint/2012/main">
        <p15:guide id="1" orient="horz" pos="754" userDrawn="1">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ntenu comparaisons02">
    <p:spTree>
      <p:nvGrpSpPr>
        <p:cNvPr id="1" name=""/>
        <p:cNvGrpSpPr/>
        <p:nvPr/>
      </p:nvGrpSpPr>
      <p:grpSpPr>
        <a:xfrm>
          <a:off x="0" y="0"/>
          <a:ext cx="0" cy="0"/>
          <a:chOff x="0" y="0"/>
          <a:chExt cx="0" cy="0"/>
        </a:xfrm>
      </p:grpSpPr>
      <p:sp>
        <p:nvSpPr>
          <p:cNvPr id="16" name="Espace réservé du texte 16">
            <a:extLst>
              <a:ext uri="{FF2B5EF4-FFF2-40B4-BE49-F238E27FC236}">
                <a16:creationId xmlns:a16="http://schemas.microsoft.com/office/drawing/2014/main" id="{C924E68B-4568-294C-B258-9E4E927BF0D1}"/>
              </a:ext>
            </a:extLst>
          </p:cNvPr>
          <p:cNvSpPr txBox="1">
            <a:spLocks/>
          </p:cNvSpPr>
          <p:nvPr userDrawn="1"/>
        </p:nvSpPr>
        <p:spPr>
          <a:xfrm>
            <a:off x="9785228" y="4579643"/>
            <a:ext cx="2406772" cy="2278357"/>
          </a:xfrm>
          <a:prstGeom prst="rect">
            <a:avLst/>
          </a:prstGeom>
          <a:solidFill>
            <a:schemeClr val="accent5"/>
          </a:solidFill>
          <a:ln w="152400">
            <a:noFill/>
            <a:miter lim="800000"/>
          </a:ln>
        </p:spPr>
        <p:txBody>
          <a:bodyPr anchor="b" anchorCtr="0">
            <a:noAutofit/>
          </a:bodyPr>
          <a:lstStyle>
            <a:lvl1pPr marL="4763" marR="0" indent="0" algn="l" defTabSz="914400" rtl="0" eaLnBrk="1" latinLnBrk="0" hangingPunct="1">
              <a:lnSpc>
                <a:spcPct val="115000"/>
              </a:lnSpc>
              <a:spcBef>
                <a:spcPts val="0"/>
              </a:spcBef>
              <a:spcAft>
                <a:spcPts val="0"/>
              </a:spcAft>
              <a:buClr>
                <a:schemeClr val="bg2"/>
              </a:buClr>
              <a:buSzPts val="1800"/>
              <a:buFont typeface="Arial" panose="020B0604020202020204" pitchFamily="34" charset="0"/>
              <a:buNone/>
              <a:tabLst/>
              <a:defRPr sz="1200" b="0" i="0" u="none" strike="noStrike" cap="none" spc="0" baseline="0">
                <a:solidFill>
                  <a:schemeClr val="tx1"/>
                </a:solidFill>
                <a:uFillTx/>
                <a:latin typeface="Calibri"/>
                <a:ea typeface="Calibri"/>
                <a:cs typeface="Calibri"/>
                <a:sym typeface="Calibri"/>
              </a:defRPr>
            </a:lvl1pPr>
            <a:lvl2pPr marL="1005114" marR="0" indent="-408213" algn="l" defTabSz="914400" rtl="0" eaLnBrk="1" latinLnBrk="0" hangingPunct="1">
              <a:lnSpc>
                <a:spcPct val="115000"/>
              </a:lnSpc>
              <a:spcBef>
                <a:spcPts val="0"/>
              </a:spcBef>
              <a:spcAft>
                <a:spcPts val="0"/>
              </a:spcAft>
              <a:buClr>
                <a:schemeClr val="bg2"/>
              </a:buClr>
              <a:buSzPts val="1800"/>
              <a:buFont typeface="Arial" panose="020B0604020202020204" pitchFamily="34" charset="0"/>
              <a:buChar char="•"/>
              <a:tabLst/>
              <a:defRPr sz="1200" b="0" i="0" u="none" strike="noStrike" cap="none" spc="0" baseline="0">
                <a:solidFill>
                  <a:schemeClr val="tx1"/>
                </a:solidFill>
                <a:uFillTx/>
                <a:latin typeface="Calibri"/>
                <a:ea typeface="Calibri"/>
                <a:cs typeface="Calibri"/>
                <a:sym typeface="Calibri"/>
              </a:defRPr>
            </a:lvl2pPr>
            <a:lvl3pPr marL="1462314" marR="0" indent="-408214" algn="l" defTabSz="914400" rtl="0" eaLnBrk="1" latinLnBrk="0" hangingPunct="1">
              <a:lnSpc>
                <a:spcPct val="115000"/>
              </a:lnSpc>
              <a:spcBef>
                <a:spcPts val="0"/>
              </a:spcBef>
              <a:spcAft>
                <a:spcPts val="0"/>
              </a:spcAft>
              <a:buClr>
                <a:schemeClr val="bg2"/>
              </a:buClr>
              <a:buSzPts val="1800"/>
              <a:buFont typeface="Arial" panose="020B0604020202020204" pitchFamily="34" charset="0"/>
              <a:buChar char="•"/>
              <a:tabLst/>
              <a:defRPr sz="1200" b="0" i="0" u="none" strike="noStrike" cap="none" spc="0" baseline="0">
                <a:solidFill>
                  <a:schemeClr val="tx1"/>
                </a:solidFill>
                <a:uFillTx/>
                <a:latin typeface="Calibri"/>
                <a:ea typeface="Calibri"/>
                <a:cs typeface="Calibri"/>
                <a:sym typeface="Calibri"/>
              </a:defRPr>
            </a:lvl3pPr>
            <a:lvl4pPr marL="1919514" marR="0" indent="-408214" algn="l" defTabSz="914400" rtl="0" eaLnBrk="1" latinLnBrk="0" hangingPunct="1">
              <a:lnSpc>
                <a:spcPct val="115000"/>
              </a:lnSpc>
              <a:spcBef>
                <a:spcPts val="0"/>
              </a:spcBef>
              <a:spcAft>
                <a:spcPts val="0"/>
              </a:spcAft>
              <a:buClr>
                <a:schemeClr val="bg2"/>
              </a:buClr>
              <a:buSzPts val="1800"/>
              <a:buFont typeface="Arial" panose="020B0604020202020204" pitchFamily="34" charset="0"/>
              <a:buChar char="•"/>
              <a:tabLst/>
              <a:defRPr sz="1200" b="0" i="0" u="none" strike="noStrike" cap="none" spc="0" baseline="0">
                <a:solidFill>
                  <a:schemeClr val="tx1"/>
                </a:solidFill>
                <a:uFillTx/>
                <a:latin typeface="Calibri"/>
                <a:ea typeface="Calibri"/>
                <a:cs typeface="Calibri"/>
                <a:sym typeface="Calibri"/>
              </a:defRPr>
            </a:lvl4pPr>
            <a:lvl5pPr marL="2376714" marR="0" indent="-408214" algn="l" defTabSz="914400" rtl="0" eaLnBrk="1" latinLnBrk="0" hangingPunct="1">
              <a:lnSpc>
                <a:spcPct val="115000"/>
              </a:lnSpc>
              <a:spcBef>
                <a:spcPts val="0"/>
              </a:spcBef>
              <a:spcAft>
                <a:spcPts val="0"/>
              </a:spcAft>
              <a:buClr>
                <a:schemeClr val="bg2"/>
              </a:buClr>
              <a:buSzPts val="1800"/>
              <a:buFont typeface="Arial" panose="020B0604020202020204" pitchFamily="34" charset="0"/>
              <a:buChar char="•"/>
              <a:tabLst/>
              <a:defRPr sz="1200" b="0" i="0" u="none" strike="noStrike" cap="none" spc="0" baseline="0">
                <a:solidFill>
                  <a:schemeClr val="tx1"/>
                </a:solidFill>
                <a:uFillTx/>
                <a:latin typeface="Calibri"/>
                <a:ea typeface="Calibri"/>
                <a:cs typeface="Calibri"/>
                <a:sym typeface="Calibri"/>
              </a:defRPr>
            </a:lvl5pPr>
            <a:lvl6pPr marL="2833914" marR="0" indent="-408214" algn="l" defTabSz="914400" rtl="0" eaLnBrk="1" latinLnBrk="0" hangingPunct="1">
              <a:lnSpc>
                <a:spcPct val="115000"/>
              </a:lnSpc>
              <a:spcBef>
                <a:spcPts val="0"/>
              </a:spcBef>
              <a:spcAft>
                <a:spcPts val="0"/>
              </a:spcAft>
              <a:buClr>
                <a:srgbClr val="585858"/>
              </a:buClr>
              <a:buSzPts val="1800"/>
              <a:buFont typeface="Arial"/>
              <a:buChar char="■"/>
              <a:tabLst/>
              <a:defRPr sz="1800" b="0" i="0" u="none" strike="noStrike" cap="none" spc="0" baseline="0">
                <a:solidFill>
                  <a:srgbClr val="585858"/>
                </a:solidFill>
                <a:uFillTx/>
                <a:latin typeface="Calibri"/>
                <a:ea typeface="Calibri"/>
                <a:cs typeface="Calibri"/>
                <a:sym typeface="Calibri"/>
              </a:defRPr>
            </a:lvl6pPr>
            <a:lvl7pPr marL="3291113" marR="0" indent="-408214" algn="l" defTabSz="914400" rtl="0" eaLnBrk="1" latinLnBrk="0" hangingPunct="1">
              <a:lnSpc>
                <a:spcPct val="115000"/>
              </a:lnSpc>
              <a:spcBef>
                <a:spcPts val="0"/>
              </a:spcBef>
              <a:spcAft>
                <a:spcPts val="0"/>
              </a:spcAft>
              <a:buClr>
                <a:srgbClr val="585858"/>
              </a:buClr>
              <a:buSzPts val="1800"/>
              <a:buFont typeface="Arial"/>
              <a:buChar char="●"/>
              <a:tabLst/>
              <a:defRPr sz="1800" b="0" i="0" u="none" strike="noStrike" cap="none" spc="0" baseline="0">
                <a:solidFill>
                  <a:srgbClr val="585858"/>
                </a:solidFill>
                <a:uFillTx/>
                <a:latin typeface="Calibri"/>
                <a:ea typeface="Calibri"/>
                <a:cs typeface="Calibri"/>
                <a:sym typeface="Calibri"/>
              </a:defRPr>
            </a:lvl7pPr>
            <a:lvl8pPr marL="3748313" marR="0" indent="-408213" algn="l" defTabSz="914400" rtl="0" eaLnBrk="1" latinLnBrk="0" hangingPunct="1">
              <a:lnSpc>
                <a:spcPct val="115000"/>
              </a:lnSpc>
              <a:spcBef>
                <a:spcPts val="0"/>
              </a:spcBef>
              <a:spcAft>
                <a:spcPts val="0"/>
              </a:spcAft>
              <a:buClr>
                <a:srgbClr val="585858"/>
              </a:buClr>
              <a:buSzPts val="1800"/>
              <a:buFont typeface="Arial"/>
              <a:buChar char="○"/>
              <a:tabLst/>
              <a:defRPr sz="1800" b="0" i="0" u="none" strike="noStrike" cap="none" spc="0" baseline="0">
                <a:solidFill>
                  <a:srgbClr val="585858"/>
                </a:solidFill>
                <a:uFillTx/>
                <a:latin typeface="Calibri"/>
                <a:ea typeface="Calibri"/>
                <a:cs typeface="Calibri"/>
                <a:sym typeface="Calibri"/>
              </a:defRPr>
            </a:lvl8pPr>
            <a:lvl9pPr marL="4205513" marR="0" indent="-408213" algn="l" defTabSz="914400" rtl="0" eaLnBrk="1" latinLnBrk="0" hangingPunct="1">
              <a:lnSpc>
                <a:spcPct val="115000"/>
              </a:lnSpc>
              <a:spcBef>
                <a:spcPts val="0"/>
              </a:spcBef>
              <a:spcAft>
                <a:spcPts val="0"/>
              </a:spcAft>
              <a:buClr>
                <a:srgbClr val="585858"/>
              </a:buClr>
              <a:buSzPts val="1800"/>
              <a:buFont typeface="Arial"/>
              <a:buChar char="■"/>
              <a:tabLst/>
              <a:defRPr sz="1800" b="0" i="0" u="none" strike="noStrike" cap="none" spc="0" baseline="0">
                <a:solidFill>
                  <a:srgbClr val="585858"/>
                </a:solidFill>
                <a:uFillTx/>
                <a:latin typeface="Calibri"/>
                <a:ea typeface="Calibri"/>
                <a:cs typeface="Calibri"/>
                <a:sym typeface="Calibri"/>
              </a:defRPr>
            </a:lvl9pPr>
          </a:lstStyle>
          <a:p>
            <a:r>
              <a:rPr lang="fr-FR">
                <a:solidFill>
                  <a:schemeClr val="accent1"/>
                </a:solidFill>
              </a:rPr>
              <a:t> </a:t>
            </a:r>
          </a:p>
        </p:txBody>
      </p:sp>
      <p:sp>
        <p:nvSpPr>
          <p:cNvPr id="17" name="Espace réservé du texte 16">
            <a:extLst>
              <a:ext uri="{FF2B5EF4-FFF2-40B4-BE49-F238E27FC236}">
                <a16:creationId xmlns:a16="http://schemas.microsoft.com/office/drawing/2014/main" id="{66D90BF9-2B0A-6949-9CEE-71BB51267CE3}"/>
              </a:ext>
            </a:extLst>
          </p:cNvPr>
          <p:cNvSpPr txBox="1">
            <a:spLocks/>
          </p:cNvSpPr>
          <p:nvPr userDrawn="1"/>
        </p:nvSpPr>
        <p:spPr>
          <a:xfrm>
            <a:off x="-1" y="-14288"/>
            <a:ext cx="8367563" cy="6040922"/>
          </a:xfrm>
          <a:prstGeom prst="rect">
            <a:avLst/>
          </a:prstGeom>
          <a:solidFill>
            <a:schemeClr val="accent1">
              <a:lumMod val="20000"/>
              <a:lumOff val="80000"/>
              <a:alpha val="40000"/>
            </a:schemeClr>
          </a:solidFill>
          <a:ln w="152400">
            <a:noFill/>
            <a:miter lim="800000"/>
          </a:ln>
        </p:spPr>
        <p:txBody>
          <a:bodyPr anchor="b" anchorCtr="0">
            <a:noAutofit/>
          </a:bodyPr>
          <a:lstStyle>
            <a:lvl1pPr marL="4763" marR="0" indent="0" algn="l" defTabSz="914400" rtl="0" eaLnBrk="1" latinLnBrk="0" hangingPunct="1">
              <a:lnSpc>
                <a:spcPct val="115000"/>
              </a:lnSpc>
              <a:spcBef>
                <a:spcPts val="0"/>
              </a:spcBef>
              <a:spcAft>
                <a:spcPts val="0"/>
              </a:spcAft>
              <a:buClr>
                <a:schemeClr val="bg2"/>
              </a:buClr>
              <a:buSzPts val="1800"/>
              <a:buFont typeface="Arial" panose="020B0604020202020204" pitchFamily="34" charset="0"/>
              <a:buNone/>
              <a:tabLst/>
              <a:defRPr sz="1200" b="0" i="0" u="none" strike="noStrike" cap="none" spc="0" baseline="0">
                <a:solidFill>
                  <a:schemeClr val="tx1"/>
                </a:solidFill>
                <a:uFillTx/>
                <a:latin typeface="Calibri"/>
                <a:ea typeface="Calibri"/>
                <a:cs typeface="Calibri"/>
                <a:sym typeface="Calibri"/>
              </a:defRPr>
            </a:lvl1pPr>
            <a:lvl2pPr marL="1005114" marR="0" indent="-408213" algn="l" defTabSz="914400" rtl="0" eaLnBrk="1" latinLnBrk="0" hangingPunct="1">
              <a:lnSpc>
                <a:spcPct val="115000"/>
              </a:lnSpc>
              <a:spcBef>
                <a:spcPts val="0"/>
              </a:spcBef>
              <a:spcAft>
                <a:spcPts val="0"/>
              </a:spcAft>
              <a:buClr>
                <a:schemeClr val="bg2"/>
              </a:buClr>
              <a:buSzPts val="1800"/>
              <a:buFont typeface="Arial" panose="020B0604020202020204" pitchFamily="34" charset="0"/>
              <a:buChar char="•"/>
              <a:tabLst/>
              <a:defRPr sz="1200" b="0" i="0" u="none" strike="noStrike" cap="none" spc="0" baseline="0">
                <a:solidFill>
                  <a:schemeClr val="tx1"/>
                </a:solidFill>
                <a:uFillTx/>
                <a:latin typeface="Calibri"/>
                <a:ea typeface="Calibri"/>
                <a:cs typeface="Calibri"/>
                <a:sym typeface="Calibri"/>
              </a:defRPr>
            </a:lvl2pPr>
            <a:lvl3pPr marL="1462314" marR="0" indent="-408214" algn="l" defTabSz="914400" rtl="0" eaLnBrk="1" latinLnBrk="0" hangingPunct="1">
              <a:lnSpc>
                <a:spcPct val="115000"/>
              </a:lnSpc>
              <a:spcBef>
                <a:spcPts val="0"/>
              </a:spcBef>
              <a:spcAft>
                <a:spcPts val="0"/>
              </a:spcAft>
              <a:buClr>
                <a:schemeClr val="bg2"/>
              </a:buClr>
              <a:buSzPts val="1800"/>
              <a:buFont typeface="Arial" panose="020B0604020202020204" pitchFamily="34" charset="0"/>
              <a:buChar char="•"/>
              <a:tabLst/>
              <a:defRPr sz="1200" b="0" i="0" u="none" strike="noStrike" cap="none" spc="0" baseline="0">
                <a:solidFill>
                  <a:schemeClr val="tx1"/>
                </a:solidFill>
                <a:uFillTx/>
                <a:latin typeface="Calibri"/>
                <a:ea typeface="Calibri"/>
                <a:cs typeface="Calibri"/>
                <a:sym typeface="Calibri"/>
              </a:defRPr>
            </a:lvl3pPr>
            <a:lvl4pPr marL="1919514" marR="0" indent="-408214" algn="l" defTabSz="914400" rtl="0" eaLnBrk="1" latinLnBrk="0" hangingPunct="1">
              <a:lnSpc>
                <a:spcPct val="115000"/>
              </a:lnSpc>
              <a:spcBef>
                <a:spcPts val="0"/>
              </a:spcBef>
              <a:spcAft>
                <a:spcPts val="0"/>
              </a:spcAft>
              <a:buClr>
                <a:schemeClr val="bg2"/>
              </a:buClr>
              <a:buSzPts val="1800"/>
              <a:buFont typeface="Arial" panose="020B0604020202020204" pitchFamily="34" charset="0"/>
              <a:buChar char="•"/>
              <a:tabLst/>
              <a:defRPr sz="1200" b="0" i="0" u="none" strike="noStrike" cap="none" spc="0" baseline="0">
                <a:solidFill>
                  <a:schemeClr val="tx1"/>
                </a:solidFill>
                <a:uFillTx/>
                <a:latin typeface="Calibri"/>
                <a:ea typeface="Calibri"/>
                <a:cs typeface="Calibri"/>
                <a:sym typeface="Calibri"/>
              </a:defRPr>
            </a:lvl4pPr>
            <a:lvl5pPr marL="2376714" marR="0" indent="-408214" algn="l" defTabSz="914400" rtl="0" eaLnBrk="1" latinLnBrk="0" hangingPunct="1">
              <a:lnSpc>
                <a:spcPct val="115000"/>
              </a:lnSpc>
              <a:spcBef>
                <a:spcPts val="0"/>
              </a:spcBef>
              <a:spcAft>
                <a:spcPts val="0"/>
              </a:spcAft>
              <a:buClr>
                <a:schemeClr val="bg2"/>
              </a:buClr>
              <a:buSzPts val="1800"/>
              <a:buFont typeface="Arial" panose="020B0604020202020204" pitchFamily="34" charset="0"/>
              <a:buChar char="•"/>
              <a:tabLst/>
              <a:defRPr sz="1200" b="0" i="0" u="none" strike="noStrike" cap="none" spc="0" baseline="0">
                <a:solidFill>
                  <a:schemeClr val="tx1"/>
                </a:solidFill>
                <a:uFillTx/>
                <a:latin typeface="Calibri"/>
                <a:ea typeface="Calibri"/>
                <a:cs typeface="Calibri"/>
                <a:sym typeface="Calibri"/>
              </a:defRPr>
            </a:lvl5pPr>
            <a:lvl6pPr marL="2833914" marR="0" indent="-408214" algn="l" defTabSz="914400" rtl="0" eaLnBrk="1" latinLnBrk="0" hangingPunct="1">
              <a:lnSpc>
                <a:spcPct val="115000"/>
              </a:lnSpc>
              <a:spcBef>
                <a:spcPts val="0"/>
              </a:spcBef>
              <a:spcAft>
                <a:spcPts val="0"/>
              </a:spcAft>
              <a:buClr>
                <a:srgbClr val="585858"/>
              </a:buClr>
              <a:buSzPts val="1800"/>
              <a:buFont typeface="Arial"/>
              <a:buChar char="■"/>
              <a:tabLst/>
              <a:defRPr sz="1800" b="0" i="0" u="none" strike="noStrike" cap="none" spc="0" baseline="0">
                <a:solidFill>
                  <a:srgbClr val="585858"/>
                </a:solidFill>
                <a:uFillTx/>
                <a:latin typeface="Calibri"/>
                <a:ea typeface="Calibri"/>
                <a:cs typeface="Calibri"/>
                <a:sym typeface="Calibri"/>
              </a:defRPr>
            </a:lvl6pPr>
            <a:lvl7pPr marL="3291113" marR="0" indent="-408214" algn="l" defTabSz="914400" rtl="0" eaLnBrk="1" latinLnBrk="0" hangingPunct="1">
              <a:lnSpc>
                <a:spcPct val="115000"/>
              </a:lnSpc>
              <a:spcBef>
                <a:spcPts val="0"/>
              </a:spcBef>
              <a:spcAft>
                <a:spcPts val="0"/>
              </a:spcAft>
              <a:buClr>
                <a:srgbClr val="585858"/>
              </a:buClr>
              <a:buSzPts val="1800"/>
              <a:buFont typeface="Arial"/>
              <a:buChar char="●"/>
              <a:tabLst/>
              <a:defRPr sz="1800" b="0" i="0" u="none" strike="noStrike" cap="none" spc="0" baseline="0">
                <a:solidFill>
                  <a:srgbClr val="585858"/>
                </a:solidFill>
                <a:uFillTx/>
                <a:latin typeface="Calibri"/>
                <a:ea typeface="Calibri"/>
                <a:cs typeface="Calibri"/>
                <a:sym typeface="Calibri"/>
              </a:defRPr>
            </a:lvl7pPr>
            <a:lvl8pPr marL="3748313" marR="0" indent="-408213" algn="l" defTabSz="914400" rtl="0" eaLnBrk="1" latinLnBrk="0" hangingPunct="1">
              <a:lnSpc>
                <a:spcPct val="115000"/>
              </a:lnSpc>
              <a:spcBef>
                <a:spcPts val="0"/>
              </a:spcBef>
              <a:spcAft>
                <a:spcPts val="0"/>
              </a:spcAft>
              <a:buClr>
                <a:srgbClr val="585858"/>
              </a:buClr>
              <a:buSzPts val="1800"/>
              <a:buFont typeface="Arial"/>
              <a:buChar char="○"/>
              <a:tabLst/>
              <a:defRPr sz="1800" b="0" i="0" u="none" strike="noStrike" cap="none" spc="0" baseline="0">
                <a:solidFill>
                  <a:srgbClr val="585858"/>
                </a:solidFill>
                <a:uFillTx/>
                <a:latin typeface="Calibri"/>
                <a:ea typeface="Calibri"/>
                <a:cs typeface="Calibri"/>
                <a:sym typeface="Calibri"/>
              </a:defRPr>
            </a:lvl8pPr>
            <a:lvl9pPr marL="4205513" marR="0" indent="-408213" algn="l" defTabSz="914400" rtl="0" eaLnBrk="1" latinLnBrk="0" hangingPunct="1">
              <a:lnSpc>
                <a:spcPct val="115000"/>
              </a:lnSpc>
              <a:spcBef>
                <a:spcPts val="0"/>
              </a:spcBef>
              <a:spcAft>
                <a:spcPts val="0"/>
              </a:spcAft>
              <a:buClr>
                <a:srgbClr val="585858"/>
              </a:buClr>
              <a:buSzPts val="1800"/>
              <a:buFont typeface="Arial"/>
              <a:buChar char="■"/>
              <a:tabLst/>
              <a:defRPr sz="1800" b="0" i="0" u="none" strike="noStrike" cap="none" spc="0" baseline="0">
                <a:solidFill>
                  <a:srgbClr val="585858"/>
                </a:solidFill>
                <a:uFillTx/>
                <a:latin typeface="Calibri"/>
                <a:ea typeface="Calibri"/>
                <a:cs typeface="Calibri"/>
                <a:sym typeface="Calibri"/>
              </a:defRPr>
            </a:lvl9pPr>
          </a:lstStyle>
          <a:p>
            <a:r>
              <a:rPr lang="fr-FR">
                <a:solidFill>
                  <a:schemeClr val="accent1"/>
                </a:solidFill>
              </a:rPr>
              <a:t> </a:t>
            </a:r>
          </a:p>
        </p:txBody>
      </p:sp>
      <p:sp>
        <p:nvSpPr>
          <p:cNvPr id="20" name="Espace réservé du texte 16">
            <a:extLst>
              <a:ext uri="{FF2B5EF4-FFF2-40B4-BE49-F238E27FC236}">
                <a16:creationId xmlns:a16="http://schemas.microsoft.com/office/drawing/2014/main" id="{74654A09-5E0B-1641-93B3-8282D3F5532F}"/>
              </a:ext>
            </a:extLst>
          </p:cNvPr>
          <p:cNvSpPr txBox="1">
            <a:spLocks/>
          </p:cNvSpPr>
          <p:nvPr userDrawn="1"/>
        </p:nvSpPr>
        <p:spPr>
          <a:xfrm>
            <a:off x="6317660" y="1743250"/>
            <a:ext cx="5286965" cy="4284420"/>
          </a:xfrm>
          <a:prstGeom prst="rect">
            <a:avLst/>
          </a:prstGeom>
          <a:solidFill>
            <a:schemeClr val="bg1"/>
          </a:solidFill>
          <a:ln w="152400">
            <a:noFill/>
            <a:miter lim="800000"/>
          </a:ln>
        </p:spPr>
        <p:txBody>
          <a:bodyPr lIns="540000" anchor="b" anchorCtr="0">
            <a:noAutofit/>
          </a:bodyPr>
          <a:lstStyle>
            <a:lvl1pPr marL="4763" marR="0" indent="0" algn="l" defTabSz="914400" rtl="0" eaLnBrk="1" latinLnBrk="0" hangingPunct="1">
              <a:lnSpc>
                <a:spcPct val="115000"/>
              </a:lnSpc>
              <a:spcBef>
                <a:spcPts val="0"/>
              </a:spcBef>
              <a:spcAft>
                <a:spcPts val="0"/>
              </a:spcAft>
              <a:buClr>
                <a:schemeClr val="bg2"/>
              </a:buClr>
              <a:buSzPts val="1800"/>
              <a:buFont typeface="Arial" panose="020B0604020202020204" pitchFamily="34" charset="0"/>
              <a:buNone/>
              <a:tabLst/>
              <a:defRPr sz="1200" b="0" i="0" u="none" strike="noStrike" cap="none" spc="0" baseline="0">
                <a:solidFill>
                  <a:schemeClr val="tx1"/>
                </a:solidFill>
                <a:uFillTx/>
                <a:latin typeface="Calibri"/>
                <a:ea typeface="Calibri"/>
                <a:cs typeface="Calibri"/>
                <a:sym typeface="Calibri"/>
              </a:defRPr>
            </a:lvl1pPr>
            <a:lvl2pPr marL="1005114" marR="0" indent="-408213" algn="l" defTabSz="914400" rtl="0" eaLnBrk="1" latinLnBrk="0" hangingPunct="1">
              <a:lnSpc>
                <a:spcPct val="115000"/>
              </a:lnSpc>
              <a:spcBef>
                <a:spcPts val="0"/>
              </a:spcBef>
              <a:spcAft>
                <a:spcPts val="0"/>
              </a:spcAft>
              <a:buClr>
                <a:schemeClr val="bg2"/>
              </a:buClr>
              <a:buSzPts val="1800"/>
              <a:buFont typeface="Arial" panose="020B0604020202020204" pitchFamily="34" charset="0"/>
              <a:buChar char="•"/>
              <a:tabLst/>
              <a:defRPr sz="1200" b="0" i="0" u="none" strike="noStrike" cap="none" spc="0" baseline="0">
                <a:solidFill>
                  <a:schemeClr val="tx1"/>
                </a:solidFill>
                <a:uFillTx/>
                <a:latin typeface="Calibri"/>
                <a:ea typeface="Calibri"/>
                <a:cs typeface="Calibri"/>
                <a:sym typeface="Calibri"/>
              </a:defRPr>
            </a:lvl2pPr>
            <a:lvl3pPr marL="1462314" marR="0" indent="-408214" algn="l" defTabSz="914400" rtl="0" eaLnBrk="1" latinLnBrk="0" hangingPunct="1">
              <a:lnSpc>
                <a:spcPct val="115000"/>
              </a:lnSpc>
              <a:spcBef>
                <a:spcPts val="0"/>
              </a:spcBef>
              <a:spcAft>
                <a:spcPts val="0"/>
              </a:spcAft>
              <a:buClr>
                <a:schemeClr val="bg2"/>
              </a:buClr>
              <a:buSzPts val="1800"/>
              <a:buFont typeface="Arial" panose="020B0604020202020204" pitchFamily="34" charset="0"/>
              <a:buChar char="•"/>
              <a:tabLst/>
              <a:defRPr sz="1200" b="0" i="0" u="none" strike="noStrike" cap="none" spc="0" baseline="0">
                <a:solidFill>
                  <a:schemeClr val="tx1"/>
                </a:solidFill>
                <a:uFillTx/>
                <a:latin typeface="Calibri"/>
                <a:ea typeface="Calibri"/>
                <a:cs typeface="Calibri"/>
                <a:sym typeface="Calibri"/>
              </a:defRPr>
            </a:lvl3pPr>
            <a:lvl4pPr marL="1919514" marR="0" indent="-408214" algn="l" defTabSz="914400" rtl="0" eaLnBrk="1" latinLnBrk="0" hangingPunct="1">
              <a:lnSpc>
                <a:spcPct val="115000"/>
              </a:lnSpc>
              <a:spcBef>
                <a:spcPts val="0"/>
              </a:spcBef>
              <a:spcAft>
                <a:spcPts val="0"/>
              </a:spcAft>
              <a:buClr>
                <a:schemeClr val="bg2"/>
              </a:buClr>
              <a:buSzPts val="1800"/>
              <a:buFont typeface="Arial" panose="020B0604020202020204" pitchFamily="34" charset="0"/>
              <a:buChar char="•"/>
              <a:tabLst/>
              <a:defRPr sz="1200" b="0" i="0" u="none" strike="noStrike" cap="none" spc="0" baseline="0">
                <a:solidFill>
                  <a:schemeClr val="tx1"/>
                </a:solidFill>
                <a:uFillTx/>
                <a:latin typeface="Calibri"/>
                <a:ea typeface="Calibri"/>
                <a:cs typeface="Calibri"/>
                <a:sym typeface="Calibri"/>
              </a:defRPr>
            </a:lvl4pPr>
            <a:lvl5pPr marL="2376714" marR="0" indent="-408214" algn="l" defTabSz="914400" rtl="0" eaLnBrk="1" latinLnBrk="0" hangingPunct="1">
              <a:lnSpc>
                <a:spcPct val="115000"/>
              </a:lnSpc>
              <a:spcBef>
                <a:spcPts val="0"/>
              </a:spcBef>
              <a:spcAft>
                <a:spcPts val="0"/>
              </a:spcAft>
              <a:buClr>
                <a:schemeClr val="bg2"/>
              </a:buClr>
              <a:buSzPts val="1800"/>
              <a:buFont typeface="Arial" panose="020B0604020202020204" pitchFamily="34" charset="0"/>
              <a:buChar char="•"/>
              <a:tabLst/>
              <a:defRPr sz="1200" b="0" i="0" u="none" strike="noStrike" cap="none" spc="0" baseline="0">
                <a:solidFill>
                  <a:schemeClr val="tx1"/>
                </a:solidFill>
                <a:uFillTx/>
                <a:latin typeface="Calibri"/>
                <a:ea typeface="Calibri"/>
                <a:cs typeface="Calibri"/>
                <a:sym typeface="Calibri"/>
              </a:defRPr>
            </a:lvl5pPr>
            <a:lvl6pPr marL="2833914" marR="0" indent="-408214" algn="l" defTabSz="914400" rtl="0" eaLnBrk="1" latinLnBrk="0" hangingPunct="1">
              <a:lnSpc>
                <a:spcPct val="115000"/>
              </a:lnSpc>
              <a:spcBef>
                <a:spcPts val="0"/>
              </a:spcBef>
              <a:spcAft>
                <a:spcPts val="0"/>
              </a:spcAft>
              <a:buClr>
                <a:srgbClr val="585858"/>
              </a:buClr>
              <a:buSzPts val="1800"/>
              <a:buFont typeface="Arial"/>
              <a:buChar char="■"/>
              <a:tabLst/>
              <a:defRPr sz="1800" b="0" i="0" u="none" strike="noStrike" cap="none" spc="0" baseline="0">
                <a:solidFill>
                  <a:srgbClr val="585858"/>
                </a:solidFill>
                <a:uFillTx/>
                <a:latin typeface="Calibri"/>
                <a:ea typeface="Calibri"/>
                <a:cs typeface="Calibri"/>
                <a:sym typeface="Calibri"/>
              </a:defRPr>
            </a:lvl6pPr>
            <a:lvl7pPr marL="3291113" marR="0" indent="-408214" algn="l" defTabSz="914400" rtl="0" eaLnBrk="1" latinLnBrk="0" hangingPunct="1">
              <a:lnSpc>
                <a:spcPct val="115000"/>
              </a:lnSpc>
              <a:spcBef>
                <a:spcPts val="0"/>
              </a:spcBef>
              <a:spcAft>
                <a:spcPts val="0"/>
              </a:spcAft>
              <a:buClr>
                <a:srgbClr val="585858"/>
              </a:buClr>
              <a:buSzPts val="1800"/>
              <a:buFont typeface="Arial"/>
              <a:buChar char="●"/>
              <a:tabLst/>
              <a:defRPr sz="1800" b="0" i="0" u="none" strike="noStrike" cap="none" spc="0" baseline="0">
                <a:solidFill>
                  <a:srgbClr val="585858"/>
                </a:solidFill>
                <a:uFillTx/>
                <a:latin typeface="Calibri"/>
                <a:ea typeface="Calibri"/>
                <a:cs typeface="Calibri"/>
                <a:sym typeface="Calibri"/>
              </a:defRPr>
            </a:lvl7pPr>
            <a:lvl8pPr marL="3748313" marR="0" indent="-408213" algn="l" defTabSz="914400" rtl="0" eaLnBrk="1" latinLnBrk="0" hangingPunct="1">
              <a:lnSpc>
                <a:spcPct val="115000"/>
              </a:lnSpc>
              <a:spcBef>
                <a:spcPts val="0"/>
              </a:spcBef>
              <a:spcAft>
                <a:spcPts val="0"/>
              </a:spcAft>
              <a:buClr>
                <a:srgbClr val="585858"/>
              </a:buClr>
              <a:buSzPts val="1800"/>
              <a:buFont typeface="Arial"/>
              <a:buChar char="○"/>
              <a:tabLst/>
              <a:defRPr sz="1800" b="0" i="0" u="none" strike="noStrike" cap="none" spc="0" baseline="0">
                <a:solidFill>
                  <a:srgbClr val="585858"/>
                </a:solidFill>
                <a:uFillTx/>
                <a:latin typeface="Calibri"/>
                <a:ea typeface="Calibri"/>
                <a:cs typeface="Calibri"/>
                <a:sym typeface="Calibri"/>
              </a:defRPr>
            </a:lvl8pPr>
            <a:lvl9pPr marL="4205513" marR="0" indent="-408213" algn="l" defTabSz="914400" rtl="0" eaLnBrk="1" latinLnBrk="0" hangingPunct="1">
              <a:lnSpc>
                <a:spcPct val="115000"/>
              </a:lnSpc>
              <a:spcBef>
                <a:spcPts val="0"/>
              </a:spcBef>
              <a:spcAft>
                <a:spcPts val="0"/>
              </a:spcAft>
              <a:buClr>
                <a:srgbClr val="585858"/>
              </a:buClr>
              <a:buSzPts val="1800"/>
              <a:buFont typeface="Arial"/>
              <a:buChar char="■"/>
              <a:tabLst/>
              <a:defRPr sz="1800" b="0" i="0" u="none" strike="noStrike" cap="none" spc="0" baseline="0">
                <a:solidFill>
                  <a:srgbClr val="585858"/>
                </a:solidFill>
                <a:uFillTx/>
                <a:latin typeface="Calibri"/>
                <a:ea typeface="Calibri"/>
                <a:cs typeface="Calibri"/>
                <a:sym typeface="Calibri"/>
              </a:defRPr>
            </a:lvl9pPr>
          </a:lstStyle>
          <a:p>
            <a:r>
              <a:rPr lang="fr-FR">
                <a:solidFill>
                  <a:schemeClr val="accent1"/>
                </a:solidFill>
              </a:rPr>
              <a:t> </a:t>
            </a:r>
          </a:p>
        </p:txBody>
      </p:sp>
      <p:sp>
        <p:nvSpPr>
          <p:cNvPr id="18" name="Sous-titre 2">
            <a:extLst>
              <a:ext uri="{FF2B5EF4-FFF2-40B4-BE49-F238E27FC236}">
                <a16:creationId xmlns:a16="http://schemas.microsoft.com/office/drawing/2014/main" id="{9077947A-2FB9-3744-A11C-11726B1DFD98}"/>
              </a:ext>
            </a:extLst>
          </p:cNvPr>
          <p:cNvSpPr txBox="1">
            <a:spLocks/>
          </p:cNvSpPr>
          <p:nvPr userDrawn="1"/>
        </p:nvSpPr>
        <p:spPr>
          <a:xfrm>
            <a:off x="2949503" y="1224068"/>
            <a:ext cx="3139715" cy="4633393"/>
          </a:xfrm>
          <a:prstGeom prst="rect">
            <a:avLst/>
          </a:prstGeom>
        </p:spPr>
        <p:txBody>
          <a:bodyPr vert="horz" lIns="360000" tIns="360000" rIns="360000" bIns="360000" rtlCol="0">
            <a:normAutofit/>
          </a:bodyPr>
          <a:lstStyle>
            <a:lvl1pPr marL="0" indent="0" algn="l" defTabSz="914400" rtl="0" eaLnBrk="1" latinLnBrk="0" hangingPunct="1">
              <a:lnSpc>
                <a:spcPct val="90000"/>
              </a:lnSpc>
              <a:spcBef>
                <a:spcPts val="1000"/>
              </a:spcBef>
              <a:buClr>
                <a:schemeClr val="bg2"/>
              </a:buClr>
              <a:buSzPct val="80000"/>
              <a:buFont typeface="+mj-lt"/>
              <a:buNone/>
              <a:defRPr sz="2600" kern="1200">
                <a:solidFill>
                  <a:schemeClr val="tx1"/>
                </a:solidFill>
                <a:latin typeface="+mj-lt"/>
                <a:ea typeface="+mn-ea"/>
                <a:cs typeface="Calibri" panose="020F0502020204030204" pitchFamily="34" charset="0"/>
              </a:defRPr>
            </a:lvl1pPr>
            <a:lvl2pPr marL="457200" indent="0" algn="ctr" defTabSz="914400" rtl="0" eaLnBrk="1" latinLnBrk="0" hangingPunct="1">
              <a:lnSpc>
                <a:spcPct val="90000"/>
              </a:lnSpc>
              <a:spcBef>
                <a:spcPts val="500"/>
              </a:spcBef>
              <a:buClr>
                <a:schemeClr val="bg2"/>
              </a:buClr>
              <a:buSzPct val="80000"/>
              <a:buFont typeface="Wingdings" pitchFamily="2" charset="2"/>
              <a:buNone/>
              <a:defRPr sz="2000" kern="1200">
                <a:solidFill>
                  <a:schemeClr val="tx1"/>
                </a:solidFill>
                <a:latin typeface="+mj-lt"/>
                <a:ea typeface="+mn-ea"/>
                <a:cs typeface="Calibri" panose="020F0502020204030204" pitchFamily="34" charset="0"/>
              </a:defRPr>
            </a:lvl2pPr>
            <a:lvl3pPr marL="914400" indent="0" algn="ctr" defTabSz="914400" rtl="0" eaLnBrk="1" latinLnBrk="0" hangingPunct="1">
              <a:lnSpc>
                <a:spcPct val="90000"/>
              </a:lnSpc>
              <a:spcBef>
                <a:spcPts val="500"/>
              </a:spcBef>
              <a:buClr>
                <a:schemeClr val="bg2"/>
              </a:buClr>
              <a:buSzPct val="80000"/>
              <a:buFont typeface="Wingdings" pitchFamily="2" charset="2"/>
              <a:buNone/>
              <a:defRPr sz="1800" kern="1200">
                <a:solidFill>
                  <a:schemeClr val="tx1"/>
                </a:solidFill>
                <a:latin typeface="+mj-lt"/>
                <a:ea typeface="+mn-ea"/>
                <a:cs typeface="Calibri" panose="020F0502020204030204" pitchFamily="34" charset="0"/>
              </a:defRPr>
            </a:lvl3pPr>
            <a:lvl4pPr marL="1371600" indent="0" algn="ctr" defTabSz="914400" rtl="0" eaLnBrk="1" latinLnBrk="0" hangingPunct="1">
              <a:lnSpc>
                <a:spcPct val="90000"/>
              </a:lnSpc>
              <a:spcBef>
                <a:spcPts val="500"/>
              </a:spcBef>
              <a:buClr>
                <a:schemeClr val="bg2"/>
              </a:buClr>
              <a:buSzPct val="80000"/>
              <a:buFont typeface="Wingdings" pitchFamily="2" charset="2"/>
              <a:buNone/>
              <a:defRPr sz="1600" kern="1200">
                <a:solidFill>
                  <a:schemeClr val="tx1"/>
                </a:solidFill>
                <a:latin typeface="+mj-lt"/>
                <a:ea typeface="+mn-ea"/>
                <a:cs typeface="Calibri" panose="020F0502020204030204" pitchFamily="34" charset="0"/>
              </a:defRPr>
            </a:lvl4pPr>
            <a:lvl5pPr marL="1828800" indent="0" algn="ctr" defTabSz="914400" rtl="0" eaLnBrk="1" latinLnBrk="0" hangingPunct="1">
              <a:lnSpc>
                <a:spcPct val="90000"/>
              </a:lnSpc>
              <a:spcBef>
                <a:spcPts val="500"/>
              </a:spcBef>
              <a:buClr>
                <a:schemeClr val="bg2"/>
              </a:buClr>
              <a:buSzPct val="80000"/>
              <a:buFont typeface="Wingdings" pitchFamily="2" charset="2"/>
              <a:buNone/>
              <a:defRPr sz="1600" kern="1200">
                <a:solidFill>
                  <a:schemeClr val="tx1"/>
                </a:solidFill>
                <a:latin typeface="+mj-lt"/>
                <a:ea typeface="+mn-ea"/>
                <a:cs typeface="Calibri" panose="020F050202020403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fr-FR">
              <a:solidFill>
                <a:schemeClr val="bg1"/>
              </a:solidFill>
            </a:endParaRPr>
          </a:p>
        </p:txBody>
      </p:sp>
      <p:sp>
        <p:nvSpPr>
          <p:cNvPr id="2" name="Titre 1">
            <a:extLst>
              <a:ext uri="{FF2B5EF4-FFF2-40B4-BE49-F238E27FC236}">
                <a16:creationId xmlns:a16="http://schemas.microsoft.com/office/drawing/2014/main" id="{3C09227D-8902-DC49-84F0-83B2B0C5C1FE}"/>
              </a:ext>
            </a:extLst>
          </p:cNvPr>
          <p:cNvSpPr>
            <a:spLocks noGrp="1"/>
          </p:cNvSpPr>
          <p:nvPr>
            <p:ph type="title"/>
          </p:nvPr>
        </p:nvSpPr>
        <p:spPr/>
        <p:txBody>
          <a:bodyPr/>
          <a:lstStyle/>
          <a:p>
            <a:r>
              <a:rPr lang="fr-FR"/>
              <a:t>Modifiez le style du titre</a:t>
            </a:r>
          </a:p>
        </p:txBody>
      </p:sp>
      <p:sp>
        <p:nvSpPr>
          <p:cNvPr id="24" name="Espace réservé du numéro de diapositive 5">
            <a:extLst>
              <a:ext uri="{FF2B5EF4-FFF2-40B4-BE49-F238E27FC236}">
                <a16:creationId xmlns:a16="http://schemas.microsoft.com/office/drawing/2014/main" id="{1FEE58AD-99A7-984C-B7CD-9B3D6C52FCEC}"/>
              </a:ext>
            </a:extLst>
          </p:cNvPr>
          <p:cNvSpPr>
            <a:spLocks noGrp="1"/>
          </p:cNvSpPr>
          <p:nvPr>
            <p:ph type="sldNum" sz="quarter" idx="4"/>
          </p:nvPr>
        </p:nvSpPr>
        <p:spPr>
          <a:xfrm>
            <a:off x="11430173" y="6228939"/>
            <a:ext cx="504353" cy="365125"/>
          </a:xfrm>
          <a:prstGeom prst="rect">
            <a:avLst/>
          </a:prstGeom>
        </p:spPr>
        <p:txBody>
          <a:bodyPr vert="horz" lIns="91440" tIns="45720" rIns="91440" bIns="45720" rtlCol="0" anchor="ctr"/>
          <a:lstStyle>
            <a:lvl1pPr algn="r">
              <a:defRPr sz="1200">
                <a:solidFill>
                  <a:schemeClr val="bg1"/>
                </a:solidFill>
              </a:defRPr>
            </a:lvl1pPr>
          </a:lstStyle>
          <a:p>
            <a:fld id="{61139BF3-3941-8049-A533-F67F3CE77123}" type="slidenum">
              <a:rPr lang="fr-FR" smtClean="0"/>
              <a:pPr/>
              <a:t>‹N°›</a:t>
            </a:fld>
            <a:endParaRPr lang="fr-FR"/>
          </a:p>
        </p:txBody>
      </p:sp>
      <p:sp>
        <p:nvSpPr>
          <p:cNvPr id="28" name="Espace réservé du texte 4">
            <a:extLst>
              <a:ext uri="{FF2B5EF4-FFF2-40B4-BE49-F238E27FC236}">
                <a16:creationId xmlns:a16="http://schemas.microsoft.com/office/drawing/2014/main" id="{32FCB772-12BA-434D-87CE-BF141E0789CD}"/>
              </a:ext>
            </a:extLst>
          </p:cNvPr>
          <p:cNvSpPr>
            <a:spLocks noGrp="1"/>
          </p:cNvSpPr>
          <p:nvPr>
            <p:ph type="body" sz="quarter" idx="10" hasCustomPrompt="1"/>
          </p:nvPr>
        </p:nvSpPr>
        <p:spPr>
          <a:xfrm>
            <a:off x="6301084" y="1743250"/>
            <a:ext cx="5183188" cy="823912"/>
          </a:xfrm>
          <a:prstGeom prst="rect">
            <a:avLst/>
          </a:prstGeom>
        </p:spPr>
        <p:txBody>
          <a:bodyPr lIns="540000" anchor="b">
            <a:normAutofit/>
          </a:bodyPr>
          <a:lstStyle>
            <a:lvl1pPr marL="0" indent="0">
              <a:buNone/>
              <a:defRPr sz="1600" b="1" i="0">
                <a:latin typeface="Arial Black" panose="020B0604020202020204" pitchFamily="34" charset="0"/>
                <a:cs typeface="Arial Black"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a:t>
            </a:r>
            <a:br>
              <a:rPr lang="fr-FR"/>
            </a:br>
            <a:r>
              <a:rPr lang="fr-FR"/>
              <a:t>du texte du masque</a:t>
            </a:r>
          </a:p>
        </p:txBody>
      </p:sp>
      <p:sp>
        <p:nvSpPr>
          <p:cNvPr id="29" name="Espace réservé du texte 5">
            <a:extLst>
              <a:ext uri="{FF2B5EF4-FFF2-40B4-BE49-F238E27FC236}">
                <a16:creationId xmlns:a16="http://schemas.microsoft.com/office/drawing/2014/main" id="{D142AD47-63B9-C44E-AD59-1D61D3F5DE2E}"/>
              </a:ext>
            </a:extLst>
          </p:cNvPr>
          <p:cNvSpPr>
            <a:spLocks noGrp="1"/>
          </p:cNvSpPr>
          <p:nvPr>
            <p:ph type="body" sz="quarter" idx="12"/>
          </p:nvPr>
        </p:nvSpPr>
        <p:spPr>
          <a:xfrm>
            <a:off x="6301993" y="2567162"/>
            <a:ext cx="5193485" cy="3454226"/>
          </a:xfrm>
        </p:spPr>
        <p:txBody>
          <a:bodyPr lIns="540000">
            <a:normAutofit/>
          </a:bodyPr>
          <a:lstStyle>
            <a:lvl1pPr marL="0" indent="0">
              <a:buNone/>
              <a:defRPr sz="1600"/>
            </a:lvl1pPr>
          </a:lstStyle>
          <a:p>
            <a:pPr lvl="0"/>
            <a:r>
              <a:rPr lang="fr-FR"/>
              <a:t>Cliquez pour modifier les styles du texte du masque</a:t>
            </a:r>
          </a:p>
        </p:txBody>
      </p:sp>
      <p:sp>
        <p:nvSpPr>
          <p:cNvPr id="30" name="Espace réservé du texte 4">
            <a:extLst>
              <a:ext uri="{FF2B5EF4-FFF2-40B4-BE49-F238E27FC236}">
                <a16:creationId xmlns:a16="http://schemas.microsoft.com/office/drawing/2014/main" id="{650D2DB6-56E1-3249-BF9E-E472A2F36868}"/>
              </a:ext>
            </a:extLst>
          </p:cNvPr>
          <p:cNvSpPr>
            <a:spLocks noGrp="1"/>
          </p:cNvSpPr>
          <p:nvPr>
            <p:ph type="body" sz="quarter" idx="13" hasCustomPrompt="1"/>
          </p:nvPr>
        </p:nvSpPr>
        <p:spPr>
          <a:xfrm>
            <a:off x="531423" y="1743250"/>
            <a:ext cx="5183188" cy="823912"/>
          </a:xfrm>
          <a:prstGeom prst="rect">
            <a:avLst/>
          </a:prstGeom>
        </p:spPr>
        <p:txBody>
          <a:bodyPr lIns="0" anchor="b">
            <a:normAutofit/>
          </a:bodyPr>
          <a:lstStyle>
            <a:lvl1pPr marL="0" indent="0">
              <a:buNone/>
              <a:defRPr sz="1600" b="1" i="0">
                <a:latin typeface="Arial Black" panose="020B0604020202020204" pitchFamily="34" charset="0"/>
                <a:cs typeface="Arial Black"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a:t>
            </a:r>
            <a:br>
              <a:rPr lang="fr-FR"/>
            </a:br>
            <a:r>
              <a:rPr lang="fr-FR"/>
              <a:t>du texte du masque</a:t>
            </a:r>
          </a:p>
        </p:txBody>
      </p:sp>
      <p:sp>
        <p:nvSpPr>
          <p:cNvPr id="31" name="Espace réservé du texte 5">
            <a:extLst>
              <a:ext uri="{FF2B5EF4-FFF2-40B4-BE49-F238E27FC236}">
                <a16:creationId xmlns:a16="http://schemas.microsoft.com/office/drawing/2014/main" id="{F52823FE-1A71-E344-8BE9-7B1824076631}"/>
              </a:ext>
            </a:extLst>
          </p:cNvPr>
          <p:cNvSpPr>
            <a:spLocks noGrp="1"/>
          </p:cNvSpPr>
          <p:nvPr>
            <p:ph type="body" sz="quarter" idx="14"/>
          </p:nvPr>
        </p:nvSpPr>
        <p:spPr>
          <a:xfrm>
            <a:off x="532332" y="2567162"/>
            <a:ext cx="5193485" cy="3454226"/>
          </a:xfrm>
        </p:spPr>
        <p:txBody>
          <a:bodyPr lIns="0">
            <a:normAutofit/>
          </a:bodyPr>
          <a:lstStyle>
            <a:lvl1pPr marL="0" indent="0">
              <a:buNone/>
              <a:defRPr sz="1600"/>
            </a:lvl1pPr>
          </a:lstStyle>
          <a:p>
            <a:pPr lvl="0"/>
            <a:r>
              <a:rPr lang="fr-FR"/>
              <a:t>Cliquez pour modifier les styles du texte du masque</a:t>
            </a:r>
          </a:p>
        </p:txBody>
      </p:sp>
      <p:sp>
        <p:nvSpPr>
          <p:cNvPr id="26" name="Espace réservé du pied de page 4">
            <a:extLst>
              <a:ext uri="{FF2B5EF4-FFF2-40B4-BE49-F238E27FC236}">
                <a16:creationId xmlns:a16="http://schemas.microsoft.com/office/drawing/2014/main" id="{DBF57502-715C-354D-8314-C0F9BC6957ED}"/>
              </a:ext>
            </a:extLst>
          </p:cNvPr>
          <p:cNvSpPr>
            <a:spLocks noGrp="1"/>
          </p:cNvSpPr>
          <p:nvPr>
            <p:ph type="ftr" sz="quarter" idx="3"/>
          </p:nvPr>
        </p:nvSpPr>
        <p:spPr>
          <a:xfrm>
            <a:off x="1066801" y="6274389"/>
            <a:ext cx="4114800" cy="365125"/>
          </a:xfrm>
          <a:prstGeom prst="rect">
            <a:avLst/>
          </a:prstGeom>
        </p:spPr>
        <p:txBody>
          <a:bodyPr vert="horz" lIns="91440" tIns="45720" rIns="91440" bIns="45720" rtlCol="0" anchor="ctr"/>
          <a:lstStyle>
            <a:lvl1pPr algn="l">
              <a:defRPr sz="1200">
                <a:solidFill>
                  <a:schemeClr val="tx1"/>
                </a:solidFill>
              </a:defRPr>
            </a:lvl1pPr>
          </a:lstStyle>
          <a:p>
            <a:r>
              <a:rPr lang="fr-FR"/>
              <a:t>Visite du CORS-N Présentation</a:t>
            </a:r>
          </a:p>
        </p:txBody>
      </p:sp>
    </p:spTree>
    <p:extLst>
      <p:ext uri="{BB962C8B-B14F-4D97-AF65-F5344CB8AC3E}">
        <p14:creationId xmlns:p14="http://schemas.microsoft.com/office/powerpoint/2010/main" val="2869178358"/>
      </p:ext>
    </p:extLst>
  </p:cSld>
  <p:clrMapOvr>
    <a:masterClrMapping/>
  </p:clrMapOvr>
  <p:extLst>
    <p:ext uri="{DCECCB84-F9BA-43D5-87BE-67443E8EF086}">
      <p15:sldGuideLst xmlns:p15="http://schemas.microsoft.com/office/powerpoint/2012/main">
        <p15:guide id="1" orient="horz" pos="754" userDrawn="1">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ntenu focus_01">
    <p:spTree>
      <p:nvGrpSpPr>
        <p:cNvPr id="1" name=""/>
        <p:cNvGrpSpPr/>
        <p:nvPr/>
      </p:nvGrpSpPr>
      <p:grpSpPr>
        <a:xfrm>
          <a:off x="0" y="0"/>
          <a:ext cx="0" cy="0"/>
          <a:chOff x="0" y="0"/>
          <a:chExt cx="0" cy="0"/>
        </a:xfrm>
      </p:grpSpPr>
      <p:sp>
        <p:nvSpPr>
          <p:cNvPr id="14" name="Rectangle">
            <a:extLst>
              <a:ext uri="{FF2B5EF4-FFF2-40B4-BE49-F238E27FC236}">
                <a16:creationId xmlns:a16="http://schemas.microsoft.com/office/drawing/2014/main" id="{1C50A07C-264E-5842-9E33-B82CDC0362A5}"/>
              </a:ext>
            </a:extLst>
          </p:cNvPr>
          <p:cNvSpPr/>
          <p:nvPr userDrawn="1"/>
        </p:nvSpPr>
        <p:spPr>
          <a:xfrm>
            <a:off x="-1" y="4516231"/>
            <a:ext cx="3099243" cy="2359319"/>
          </a:xfrm>
          <a:prstGeom prst="rect">
            <a:avLst/>
          </a:prstGeom>
          <a:solidFill>
            <a:schemeClr val="accent1"/>
          </a:solidFill>
          <a:ln w="12700" cap="flat">
            <a:noFill/>
            <a:miter lim="400000"/>
          </a:ln>
          <a:effectLst/>
        </p:spPr>
        <p:txBody>
          <a:bodyPr wrap="square" lIns="45719" tIns="45719" rIns="45719" bIns="45719" numCol="1" anchor="b">
            <a:noAutofit/>
          </a:bodyPr>
          <a:lstStyle/>
          <a:p>
            <a:pPr>
              <a:defRPr>
                <a:solidFill>
                  <a:srgbClr val="FFFFFF"/>
                </a:solidFill>
              </a:defRPr>
            </a:pPr>
            <a:endParaRPr/>
          </a:p>
        </p:txBody>
      </p:sp>
      <p:sp>
        <p:nvSpPr>
          <p:cNvPr id="15" name="Rectangle">
            <a:extLst>
              <a:ext uri="{FF2B5EF4-FFF2-40B4-BE49-F238E27FC236}">
                <a16:creationId xmlns:a16="http://schemas.microsoft.com/office/drawing/2014/main" id="{427DC0BA-9B1E-5F4D-9FB0-F2E93FD3271A}"/>
              </a:ext>
            </a:extLst>
          </p:cNvPr>
          <p:cNvSpPr/>
          <p:nvPr userDrawn="1"/>
        </p:nvSpPr>
        <p:spPr>
          <a:xfrm>
            <a:off x="515938" y="1224068"/>
            <a:ext cx="11088687" cy="4797320"/>
          </a:xfrm>
          <a:prstGeom prst="rect">
            <a:avLst/>
          </a:prstGeom>
          <a:solidFill>
            <a:srgbClr val="FFFFFF"/>
          </a:solidFill>
          <a:ln w="152400" cap="flat">
            <a:noFill/>
            <a:prstDash val="solid"/>
            <a:miter lim="800000"/>
          </a:ln>
          <a:effectLst/>
        </p:spPr>
        <p:txBody>
          <a:bodyPr wrap="square" lIns="45719" tIns="45719" rIns="45719" bIns="45719" numCol="1" anchor="b">
            <a:noAutofit/>
          </a:bodyPr>
          <a:lstStyle/>
          <a:p>
            <a:pPr>
              <a:lnSpc>
                <a:spcPct val="115000"/>
              </a:lnSpc>
              <a:defRPr sz="1200">
                <a:solidFill>
                  <a:schemeClr val="accent1"/>
                </a:solidFill>
              </a:defRPr>
            </a:pPr>
            <a:endParaRPr/>
          </a:p>
        </p:txBody>
      </p:sp>
      <p:sp>
        <p:nvSpPr>
          <p:cNvPr id="18" name="Sous-titre 2">
            <a:extLst>
              <a:ext uri="{FF2B5EF4-FFF2-40B4-BE49-F238E27FC236}">
                <a16:creationId xmlns:a16="http://schemas.microsoft.com/office/drawing/2014/main" id="{9077947A-2FB9-3744-A11C-11726B1DFD98}"/>
              </a:ext>
            </a:extLst>
          </p:cNvPr>
          <p:cNvSpPr txBox="1">
            <a:spLocks/>
          </p:cNvSpPr>
          <p:nvPr userDrawn="1"/>
        </p:nvSpPr>
        <p:spPr>
          <a:xfrm>
            <a:off x="2949503" y="1224068"/>
            <a:ext cx="3139715" cy="4633393"/>
          </a:xfrm>
          <a:prstGeom prst="rect">
            <a:avLst/>
          </a:prstGeom>
        </p:spPr>
        <p:txBody>
          <a:bodyPr vert="horz" lIns="360000" tIns="360000" rIns="360000" bIns="360000" rtlCol="0">
            <a:normAutofit/>
          </a:bodyPr>
          <a:lstStyle>
            <a:lvl1pPr marL="0" indent="0" algn="l" defTabSz="914400" rtl="0" eaLnBrk="1" latinLnBrk="0" hangingPunct="1">
              <a:lnSpc>
                <a:spcPct val="90000"/>
              </a:lnSpc>
              <a:spcBef>
                <a:spcPts val="1000"/>
              </a:spcBef>
              <a:buClr>
                <a:schemeClr val="bg2"/>
              </a:buClr>
              <a:buSzPct val="80000"/>
              <a:buFont typeface="+mj-lt"/>
              <a:buNone/>
              <a:defRPr sz="2600" kern="1200">
                <a:solidFill>
                  <a:schemeClr val="tx1"/>
                </a:solidFill>
                <a:latin typeface="+mj-lt"/>
                <a:ea typeface="+mn-ea"/>
                <a:cs typeface="Calibri" panose="020F0502020204030204" pitchFamily="34" charset="0"/>
              </a:defRPr>
            </a:lvl1pPr>
            <a:lvl2pPr marL="457200" indent="0" algn="ctr" defTabSz="914400" rtl="0" eaLnBrk="1" latinLnBrk="0" hangingPunct="1">
              <a:lnSpc>
                <a:spcPct val="90000"/>
              </a:lnSpc>
              <a:spcBef>
                <a:spcPts val="500"/>
              </a:spcBef>
              <a:buClr>
                <a:schemeClr val="bg2"/>
              </a:buClr>
              <a:buSzPct val="80000"/>
              <a:buFont typeface="Wingdings" pitchFamily="2" charset="2"/>
              <a:buNone/>
              <a:defRPr sz="2000" kern="1200">
                <a:solidFill>
                  <a:schemeClr val="tx1"/>
                </a:solidFill>
                <a:latin typeface="+mj-lt"/>
                <a:ea typeface="+mn-ea"/>
                <a:cs typeface="Calibri" panose="020F0502020204030204" pitchFamily="34" charset="0"/>
              </a:defRPr>
            </a:lvl2pPr>
            <a:lvl3pPr marL="914400" indent="0" algn="ctr" defTabSz="914400" rtl="0" eaLnBrk="1" latinLnBrk="0" hangingPunct="1">
              <a:lnSpc>
                <a:spcPct val="90000"/>
              </a:lnSpc>
              <a:spcBef>
                <a:spcPts val="500"/>
              </a:spcBef>
              <a:buClr>
                <a:schemeClr val="bg2"/>
              </a:buClr>
              <a:buSzPct val="80000"/>
              <a:buFont typeface="Wingdings" pitchFamily="2" charset="2"/>
              <a:buNone/>
              <a:defRPr sz="1800" kern="1200">
                <a:solidFill>
                  <a:schemeClr val="tx1"/>
                </a:solidFill>
                <a:latin typeface="+mj-lt"/>
                <a:ea typeface="+mn-ea"/>
                <a:cs typeface="Calibri" panose="020F0502020204030204" pitchFamily="34" charset="0"/>
              </a:defRPr>
            </a:lvl3pPr>
            <a:lvl4pPr marL="1371600" indent="0" algn="ctr" defTabSz="914400" rtl="0" eaLnBrk="1" latinLnBrk="0" hangingPunct="1">
              <a:lnSpc>
                <a:spcPct val="90000"/>
              </a:lnSpc>
              <a:spcBef>
                <a:spcPts val="500"/>
              </a:spcBef>
              <a:buClr>
                <a:schemeClr val="bg2"/>
              </a:buClr>
              <a:buSzPct val="80000"/>
              <a:buFont typeface="Wingdings" pitchFamily="2" charset="2"/>
              <a:buNone/>
              <a:defRPr sz="1600" kern="1200">
                <a:solidFill>
                  <a:schemeClr val="tx1"/>
                </a:solidFill>
                <a:latin typeface="+mj-lt"/>
                <a:ea typeface="+mn-ea"/>
                <a:cs typeface="Calibri" panose="020F0502020204030204" pitchFamily="34" charset="0"/>
              </a:defRPr>
            </a:lvl4pPr>
            <a:lvl5pPr marL="1828800" indent="0" algn="ctr" defTabSz="914400" rtl="0" eaLnBrk="1" latinLnBrk="0" hangingPunct="1">
              <a:lnSpc>
                <a:spcPct val="90000"/>
              </a:lnSpc>
              <a:spcBef>
                <a:spcPts val="500"/>
              </a:spcBef>
              <a:buClr>
                <a:schemeClr val="bg2"/>
              </a:buClr>
              <a:buSzPct val="80000"/>
              <a:buFont typeface="Wingdings" pitchFamily="2" charset="2"/>
              <a:buNone/>
              <a:defRPr sz="1600" kern="1200">
                <a:solidFill>
                  <a:schemeClr val="tx1"/>
                </a:solidFill>
                <a:latin typeface="+mj-lt"/>
                <a:ea typeface="+mn-ea"/>
                <a:cs typeface="Calibri" panose="020F050202020403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fr-FR">
              <a:solidFill>
                <a:schemeClr val="bg1"/>
              </a:solidFill>
            </a:endParaRPr>
          </a:p>
        </p:txBody>
      </p:sp>
      <p:sp>
        <p:nvSpPr>
          <p:cNvPr id="2" name="Titre 1">
            <a:extLst>
              <a:ext uri="{FF2B5EF4-FFF2-40B4-BE49-F238E27FC236}">
                <a16:creationId xmlns:a16="http://schemas.microsoft.com/office/drawing/2014/main" id="{3C09227D-8902-DC49-84F0-83B2B0C5C1FE}"/>
              </a:ext>
            </a:extLst>
          </p:cNvPr>
          <p:cNvSpPr>
            <a:spLocks noGrp="1"/>
          </p:cNvSpPr>
          <p:nvPr>
            <p:ph type="title"/>
          </p:nvPr>
        </p:nvSpPr>
        <p:spPr/>
        <p:txBody>
          <a:bodyPr/>
          <a:lstStyle/>
          <a:p>
            <a:r>
              <a:rPr lang="fr-FR"/>
              <a:t>Modifiez le style du titre</a:t>
            </a:r>
          </a:p>
        </p:txBody>
      </p:sp>
      <p:grpSp>
        <p:nvGrpSpPr>
          <p:cNvPr id="19" name="Graphique 58">
            <a:extLst>
              <a:ext uri="{FF2B5EF4-FFF2-40B4-BE49-F238E27FC236}">
                <a16:creationId xmlns:a16="http://schemas.microsoft.com/office/drawing/2014/main" id="{348E49D6-87C4-7A4E-81ED-C6D1F85DFD46}"/>
              </a:ext>
            </a:extLst>
          </p:cNvPr>
          <p:cNvGrpSpPr>
            <a:grpSpLocks noChangeAspect="1"/>
          </p:cNvGrpSpPr>
          <p:nvPr userDrawn="1"/>
        </p:nvGrpSpPr>
        <p:grpSpPr>
          <a:xfrm>
            <a:off x="509650" y="6182359"/>
            <a:ext cx="504353" cy="504000"/>
            <a:chOff x="4121872" y="1453782"/>
            <a:chExt cx="3950536" cy="3949621"/>
          </a:xfrm>
          <a:solidFill>
            <a:schemeClr val="bg1"/>
          </a:solidFill>
        </p:grpSpPr>
        <p:sp>
          <p:nvSpPr>
            <p:cNvPr id="21" name="Forme libre 20">
              <a:extLst>
                <a:ext uri="{FF2B5EF4-FFF2-40B4-BE49-F238E27FC236}">
                  <a16:creationId xmlns:a16="http://schemas.microsoft.com/office/drawing/2014/main" id="{BB09BD3B-282F-8D4A-AFE6-DC3C550ADF49}"/>
                </a:ext>
              </a:extLst>
            </p:cNvPr>
            <p:cNvSpPr/>
            <p:nvPr/>
          </p:nvSpPr>
          <p:spPr>
            <a:xfrm>
              <a:off x="6687537" y="3143521"/>
              <a:ext cx="504530" cy="203214"/>
            </a:xfrm>
            <a:custGeom>
              <a:avLst/>
              <a:gdLst>
                <a:gd name="connsiteX0" fmla="*/ 249780 w 504530"/>
                <a:gd name="connsiteY0" fmla="*/ 0 h 203214"/>
                <a:gd name="connsiteX1" fmla="*/ 0 w 504530"/>
                <a:gd name="connsiteY1" fmla="*/ 203215 h 203214"/>
                <a:gd name="connsiteX2" fmla="*/ 504530 w 504530"/>
                <a:gd name="connsiteY2" fmla="*/ 203215 h 203214"/>
                <a:gd name="connsiteX3" fmla="*/ 249780 w 504530"/>
                <a:gd name="connsiteY3" fmla="*/ 0 h 203214"/>
              </a:gdLst>
              <a:ahLst/>
              <a:cxnLst>
                <a:cxn ang="0">
                  <a:pos x="connsiteX0" y="connsiteY0"/>
                </a:cxn>
                <a:cxn ang="0">
                  <a:pos x="connsiteX1" y="connsiteY1"/>
                </a:cxn>
                <a:cxn ang="0">
                  <a:pos x="connsiteX2" y="connsiteY2"/>
                </a:cxn>
                <a:cxn ang="0">
                  <a:pos x="connsiteX3" y="connsiteY3"/>
                </a:cxn>
              </a:cxnLst>
              <a:rect l="l" t="t" r="r" b="b"/>
              <a:pathLst>
                <a:path w="504530" h="203214">
                  <a:moveTo>
                    <a:pt x="249780" y="0"/>
                  </a:moveTo>
                  <a:cubicBezTo>
                    <a:pt x="126275" y="0"/>
                    <a:pt x="19878" y="92770"/>
                    <a:pt x="0" y="203215"/>
                  </a:cubicBezTo>
                  <a:lnTo>
                    <a:pt x="504530" y="203215"/>
                  </a:lnTo>
                  <a:cubicBezTo>
                    <a:pt x="486607" y="86580"/>
                    <a:pt x="373204" y="0"/>
                    <a:pt x="249780" y="0"/>
                  </a:cubicBezTo>
                  <a:close/>
                </a:path>
              </a:pathLst>
            </a:custGeom>
            <a:grpFill/>
            <a:ln w="8132" cap="flat">
              <a:noFill/>
              <a:prstDash val="solid"/>
              <a:miter/>
            </a:ln>
          </p:spPr>
          <p:txBody>
            <a:bodyPr rtlCol="0" anchor="ctr"/>
            <a:lstStyle/>
            <a:p>
              <a:endParaRPr lang="fr-FR"/>
            </a:p>
          </p:txBody>
        </p:sp>
        <p:sp>
          <p:nvSpPr>
            <p:cNvPr id="22" name="Forme libre 21">
              <a:extLst>
                <a:ext uri="{FF2B5EF4-FFF2-40B4-BE49-F238E27FC236}">
                  <a16:creationId xmlns:a16="http://schemas.microsoft.com/office/drawing/2014/main" id="{14CEDBCA-41C4-9D4D-B629-0513CF10CCF4}"/>
                </a:ext>
              </a:extLst>
            </p:cNvPr>
            <p:cNvSpPr/>
            <p:nvPr/>
          </p:nvSpPr>
          <p:spPr>
            <a:xfrm>
              <a:off x="5106655" y="2913184"/>
              <a:ext cx="466321" cy="433552"/>
            </a:xfrm>
            <a:custGeom>
              <a:avLst/>
              <a:gdLst>
                <a:gd name="connsiteX0" fmla="*/ 249617 w 466321"/>
                <a:gd name="connsiteY0" fmla="*/ 0 h 433552"/>
                <a:gd name="connsiteX1" fmla="*/ 0 w 466321"/>
                <a:gd name="connsiteY1" fmla="*/ 0 h 433552"/>
                <a:gd name="connsiteX2" fmla="*/ 0 w 466321"/>
                <a:gd name="connsiteY2" fmla="*/ 433553 h 433552"/>
                <a:gd name="connsiteX3" fmla="*/ 249617 w 466321"/>
                <a:gd name="connsiteY3" fmla="*/ 433553 h 433552"/>
                <a:gd name="connsiteX4" fmla="*/ 466322 w 466321"/>
                <a:gd name="connsiteY4" fmla="*/ 216573 h 433552"/>
                <a:gd name="connsiteX5" fmla="*/ 249617 w 466321"/>
                <a:gd name="connsiteY5" fmla="*/ 0 h 433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6321" h="433552">
                  <a:moveTo>
                    <a:pt x="249617" y="0"/>
                  </a:moveTo>
                  <a:lnTo>
                    <a:pt x="0" y="0"/>
                  </a:lnTo>
                  <a:lnTo>
                    <a:pt x="0" y="433553"/>
                  </a:lnTo>
                  <a:lnTo>
                    <a:pt x="249617" y="433553"/>
                  </a:lnTo>
                  <a:cubicBezTo>
                    <a:pt x="369457" y="433553"/>
                    <a:pt x="466322" y="336384"/>
                    <a:pt x="466322" y="216573"/>
                  </a:cubicBezTo>
                  <a:cubicBezTo>
                    <a:pt x="466322" y="97005"/>
                    <a:pt x="369457" y="0"/>
                    <a:pt x="249617" y="0"/>
                  </a:cubicBezTo>
                  <a:close/>
                </a:path>
              </a:pathLst>
            </a:custGeom>
            <a:grpFill/>
            <a:ln w="8132" cap="flat">
              <a:noFill/>
              <a:prstDash val="solid"/>
              <a:miter/>
            </a:ln>
          </p:spPr>
          <p:txBody>
            <a:bodyPr rtlCol="0" anchor="ctr"/>
            <a:lstStyle/>
            <a:p>
              <a:endParaRPr lang="fr-FR"/>
            </a:p>
          </p:txBody>
        </p:sp>
        <p:sp>
          <p:nvSpPr>
            <p:cNvPr id="23" name="Forme libre 22">
              <a:extLst>
                <a:ext uri="{FF2B5EF4-FFF2-40B4-BE49-F238E27FC236}">
                  <a16:creationId xmlns:a16="http://schemas.microsoft.com/office/drawing/2014/main" id="{20FF3A6F-3E7F-6247-9EF3-5E0C209F0B36}"/>
                </a:ext>
              </a:extLst>
            </p:cNvPr>
            <p:cNvSpPr/>
            <p:nvPr/>
          </p:nvSpPr>
          <p:spPr>
            <a:xfrm>
              <a:off x="4121872" y="1453782"/>
              <a:ext cx="3950536" cy="3949621"/>
            </a:xfrm>
            <a:custGeom>
              <a:avLst/>
              <a:gdLst>
                <a:gd name="connsiteX0" fmla="*/ 1975268 w 3950536"/>
                <a:gd name="connsiteY0" fmla="*/ 0 h 3949621"/>
                <a:gd name="connsiteX1" fmla="*/ 0 w 3950536"/>
                <a:gd name="connsiteY1" fmla="*/ 1974811 h 3949621"/>
                <a:gd name="connsiteX2" fmla="*/ 1975268 w 3950536"/>
                <a:gd name="connsiteY2" fmla="*/ 3949621 h 3949621"/>
                <a:gd name="connsiteX3" fmla="*/ 3950536 w 3950536"/>
                <a:gd name="connsiteY3" fmla="*/ 1974811 h 3949621"/>
                <a:gd name="connsiteX4" fmla="*/ 1975268 w 3950536"/>
                <a:gd name="connsiteY4" fmla="*/ 0 h 3949621"/>
                <a:gd name="connsiteX5" fmla="*/ 2820578 w 3950536"/>
                <a:gd name="connsiteY5" fmla="*/ 2330091 h 3949621"/>
                <a:gd name="connsiteX6" fmla="*/ 3134148 w 3950536"/>
                <a:gd name="connsiteY6" fmla="*/ 2330091 h 3949621"/>
                <a:gd name="connsiteX7" fmla="*/ 3218060 w 3950536"/>
                <a:gd name="connsiteY7" fmla="*/ 2414798 h 3949621"/>
                <a:gd name="connsiteX8" fmla="*/ 3131622 w 3950536"/>
                <a:gd name="connsiteY8" fmla="*/ 2499423 h 3949621"/>
                <a:gd name="connsiteX9" fmla="*/ 2818786 w 3950536"/>
                <a:gd name="connsiteY9" fmla="*/ 2499423 h 3949621"/>
                <a:gd name="connsiteX10" fmla="*/ 2386111 w 3950536"/>
                <a:gd name="connsiteY10" fmla="*/ 2060006 h 3949621"/>
                <a:gd name="connsiteX11" fmla="*/ 2065942 w 3950536"/>
                <a:gd name="connsiteY11" fmla="*/ 2060006 h 3949621"/>
                <a:gd name="connsiteX12" fmla="*/ 2065942 w 3950536"/>
                <a:gd name="connsiteY12" fmla="*/ 2252389 h 3949621"/>
                <a:gd name="connsiteX13" fmla="*/ 2138367 w 3950536"/>
                <a:gd name="connsiteY13" fmla="*/ 2330091 h 3949621"/>
                <a:gd name="connsiteX14" fmla="*/ 2188388 w 3950536"/>
                <a:gd name="connsiteY14" fmla="*/ 2330091 h 3949621"/>
                <a:gd name="connsiteX15" fmla="*/ 2272626 w 3950536"/>
                <a:gd name="connsiteY15" fmla="*/ 2414798 h 3949621"/>
                <a:gd name="connsiteX16" fmla="*/ 2188388 w 3950536"/>
                <a:gd name="connsiteY16" fmla="*/ 2499423 h 3949621"/>
                <a:gd name="connsiteX17" fmla="*/ 2138367 w 3950536"/>
                <a:gd name="connsiteY17" fmla="*/ 2499423 h 3949621"/>
                <a:gd name="connsiteX18" fmla="*/ 1895348 w 3950536"/>
                <a:gd name="connsiteY18" fmla="*/ 2256217 h 3949621"/>
                <a:gd name="connsiteX19" fmla="*/ 1895348 w 3950536"/>
                <a:gd name="connsiteY19" fmla="*/ 2060088 h 3949621"/>
                <a:gd name="connsiteX20" fmla="*/ 1502429 w 3950536"/>
                <a:gd name="connsiteY20" fmla="*/ 2060088 h 3949621"/>
                <a:gd name="connsiteX21" fmla="*/ 1725162 w 3950536"/>
                <a:gd name="connsiteY21" fmla="*/ 2368291 h 3949621"/>
                <a:gd name="connsiteX22" fmla="*/ 1706425 w 3950536"/>
                <a:gd name="connsiteY22" fmla="*/ 2484925 h 3949621"/>
                <a:gd name="connsiteX23" fmla="*/ 1657707 w 3950536"/>
                <a:gd name="connsiteY23" fmla="*/ 2500808 h 3949621"/>
                <a:gd name="connsiteX24" fmla="*/ 1589681 w 3950536"/>
                <a:gd name="connsiteY24" fmla="*/ 2466192 h 3949621"/>
                <a:gd name="connsiteX25" fmla="*/ 1296071 w 3950536"/>
                <a:gd name="connsiteY25" fmla="*/ 2060088 h 3949621"/>
                <a:gd name="connsiteX26" fmla="*/ 983479 w 3950536"/>
                <a:gd name="connsiteY26" fmla="*/ 2060088 h 3949621"/>
                <a:gd name="connsiteX27" fmla="*/ 983479 w 3950536"/>
                <a:gd name="connsiteY27" fmla="*/ 2417323 h 3949621"/>
                <a:gd name="connsiteX28" fmla="*/ 899893 w 3950536"/>
                <a:gd name="connsiteY28" fmla="*/ 2500808 h 3949621"/>
                <a:gd name="connsiteX29" fmla="*/ 816307 w 3950536"/>
                <a:gd name="connsiteY29" fmla="*/ 2417323 h 3949621"/>
                <a:gd name="connsiteX30" fmla="*/ 816307 w 3950536"/>
                <a:gd name="connsiteY30" fmla="*/ 1375917 h 3949621"/>
                <a:gd name="connsiteX31" fmla="*/ 899893 w 3950536"/>
                <a:gd name="connsiteY31" fmla="*/ 1292187 h 3949621"/>
                <a:gd name="connsiteX32" fmla="*/ 1233667 w 3950536"/>
                <a:gd name="connsiteY32" fmla="*/ 1292187 h 3949621"/>
                <a:gd name="connsiteX33" fmla="*/ 1617951 w 3950536"/>
                <a:gd name="connsiteY33" fmla="*/ 1676382 h 3949621"/>
                <a:gd name="connsiteX34" fmla="*/ 1542430 w 3950536"/>
                <a:gd name="connsiteY34" fmla="*/ 1892792 h 3949621"/>
                <a:gd name="connsiteX35" fmla="*/ 1895511 w 3950536"/>
                <a:gd name="connsiteY35" fmla="*/ 1892955 h 3949621"/>
                <a:gd name="connsiteX36" fmla="*/ 1895511 w 3950536"/>
                <a:gd name="connsiteY36" fmla="*/ 1604707 h 3949621"/>
                <a:gd name="connsiteX37" fmla="*/ 1980727 w 3950536"/>
                <a:gd name="connsiteY37" fmla="*/ 1521140 h 3949621"/>
                <a:gd name="connsiteX38" fmla="*/ 2066023 w 3950536"/>
                <a:gd name="connsiteY38" fmla="*/ 1604707 h 3949621"/>
                <a:gd name="connsiteX39" fmla="*/ 2066023 w 3950536"/>
                <a:gd name="connsiteY39" fmla="*/ 1892873 h 3949621"/>
                <a:gd name="connsiteX40" fmla="*/ 2389043 w 3950536"/>
                <a:gd name="connsiteY40" fmla="*/ 1892873 h 3949621"/>
                <a:gd name="connsiteX41" fmla="*/ 2816016 w 3950536"/>
                <a:gd name="connsiteY41" fmla="*/ 1521466 h 3949621"/>
                <a:gd name="connsiteX42" fmla="*/ 3241604 w 3950536"/>
                <a:gd name="connsiteY42" fmla="*/ 1964141 h 3949621"/>
                <a:gd name="connsiteX43" fmla="*/ 3151582 w 3950536"/>
                <a:gd name="connsiteY43" fmla="*/ 2060006 h 3949621"/>
                <a:gd name="connsiteX44" fmla="*/ 2560289 w 3950536"/>
                <a:gd name="connsiteY44" fmla="*/ 2060006 h 3949621"/>
                <a:gd name="connsiteX45" fmla="*/ 2820578 w 3950536"/>
                <a:gd name="connsiteY45" fmla="*/ 2330091 h 3949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950536" h="3949621">
                  <a:moveTo>
                    <a:pt x="1975268" y="0"/>
                  </a:moveTo>
                  <a:cubicBezTo>
                    <a:pt x="884333" y="0"/>
                    <a:pt x="0" y="884128"/>
                    <a:pt x="0" y="1974811"/>
                  </a:cubicBezTo>
                  <a:cubicBezTo>
                    <a:pt x="0" y="3065493"/>
                    <a:pt x="884333" y="3949621"/>
                    <a:pt x="1975268" y="3949621"/>
                  </a:cubicBezTo>
                  <a:cubicBezTo>
                    <a:pt x="3066204" y="3949621"/>
                    <a:pt x="3950536" y="3065493"/>
                    <a:pt x="3950536" y="1974811"/>
                  </a:cubicBezTo>
                  <a:cubicBezTo>
                    <a:pt x="3950536" y="884128"/>
                    <a:pt x="3066204" y="0"/>
                    <a:pt x="1975268" y="0"/>
                  </a:cubicBezTo>
                  <a:close/>
                  <a:moveTo>
                    <a:pt x="2820578" y="2330091"/>
                  </a:moveTo>
                  <a:lnTo>
                    <a:pt x="3134148" y="2330091"/>
                  </a:lnTo>
                  <a:cubicBezTo>
                    <a:pt x="3180747" y="2330091"/>
                    <a:pt x="3218060" y="2368291"/>
                    <a:pt x="3218060" y="2414798"/>
                  </a:cubicBezTo>
                  <a:cubicBezTo>
                    <a:pt x="3218060" y="2461142"/>
                    <a:pt x="3178140" y="2499423"/>
                    <a:pt x="3131622" y="2499423"/>
                  </a:cubicBezTo>
                  <a:lnTo>
                    <a:pt x="2818786" y="2499423"/>
                  </a:lnTo>
                  <a:cubicBezTo>
                    <a:pt x="2582040" y="2499423"/>
                    <a:pt x="2386111" y="2309159"/>
                    <a:pt x="2386111" y="2060006"/>
                  </a:cubicBezTo>
                  <a:lnTo>
                    <a:pt x="2065942" y="2060006"/>
                  </a:lnTo>
                  <a:lnTo>
                    <a:pt x="2065942" y="2252389"/>
                  </a:lnTo>
                  <a:cubicBezTo>
                    <a:pt x="2065942" y="2296046"/>
                    <a:pt x="2098040" y="2330091"/>
                    <a:pt x="2138367" y="2330091"/>
                  </a:cubicBezTo>
                  <a:lnTo>
                    <a:pt x="2188388" y="2330091"/>
                  </a:lnTo>
                  <a:cubicBezTo>
                    <a:pt x="2235151" y="2330091"/>
                    <a:pt x="2272626" y="2368372"/>
                    <a:pt x="2272626" y="2414798"/>
                  </a:cubicBezTo>
                  <a:cubicBezTo>
                    <a:pt x="2272626" y="2461387"/>
                    <a:pt x="2235151" y="2499423"/>
                    <a:pt x="2188388" y="2499423"/>
                  </a:cubicBezTo>
                  <a:lnTo>
                    <a:pt x="2138367" y="2499423"/>
                  </a:lnTo>
                  <a:cubicBezTo>
                    <a:pt x="2000442" y="2499423"/>
                    <a:pt x="1895348" y="2400707"/>
                    <a:pt x="1895348" y="2256217"/>
                  </a:cubicBezTo>
                  <a:cubicBezTo>
                    <a:pt x="1895348" y="2256217"/>
                    <a:pt x="1895023" y="2081020"/>
                    <a:pt x="1895348" y="2060088"/>
                  </a:cubicBezTo>
                  <a:lnTo>
                    <a:pt x="1502429" y="2060088"/>
                  </a:lnTo>
                  <a:lnTo>
                    <a:pt x="1725162" y="2368291"/>
                  </a:lnTo>
                  <a:cubicBezTo>
                    <a:pt x="1752210" y="2405594"/>
                    <a:pt x="1743818" y="2457885"/>
                    <a:pt x="1706425" y="2484925"/>
                  </a:cubicBezTo>
                  <a:cubicBezTo>
                    <a:pt x="1691679" y="2495595"/>
                    <a:pt x="1674734" y="2500808"/>
                    <a:pt x="1657707" y="2500808"/>
                  </a:cubicBezTo>
                  <a:cubicBezTo>
                    <a:pt x="1631637" y="2500808"/>
                    <a:pt x="1606138" y="2488754"/>
                    <a:pt x="1589681" y="2466192"/>
                  </a:cubicBezTo>
                  <a:lnTo>
                    <a:pt x="1296071" y="2060088"/>
                  </a:lnTo>
                  <a:lnTo>
                    <a:pt x="983479" y="2060088"/>
                  </a:lnTo>
                  <a:lnTo>
                    <a:pt x="983479" y="2417323"/>
                  </a:lnTo>
                  <a:cubicBezTo>
                    <a:pt x="983479" y="2463586"/>
                    <a:pt x="946086" y="2500808"/>
                    <a:pt x="899893" y="2500808"/>
                  </a:cubicBezTo>
                  <a:cubicBezTo>
                    <a:pt x="853620" y="2500808"/>
                    <a:pt x="816307" y="2463586"/>
                    <a:pt x="816307" y="2417323"/>
                  </a:cubicBezTo>
                  <a:lnTo>
                    <a:pt x="816307" y="1375917"/>
                  </a:lnTo>
                  <a:cubicBezTo>
                    <a:pt x="816307" y="1329165"/>
                    <a:pt x="853945" y="1292187"/>
                    <a:pt x="899893" y="1292187"/>
                  </a:cubicBezTo>
                  <a:lnTo>
                    <a:pt x="1233667" y="1292187"/>
                  </a:lnTo>
                  <a:cubicBezTo>
                    <a:pt x="1445972" y="1292187"/>
                    <a:pt x="1617951" y="1464289"/>
                    <a:pt x="1617951" y="1676382"/>
                  </a:cubicBezTo>
                  <a:cubicBezTo>
                    <a:pt x="1617951" y="1756609"/>
                    <a:pt x="1589274" y="1837977"/>
                    <a:pt x="1542430" y="1892792"/>
                  </a:cubicBezTo>
                  <a:lnTo>
                    <a:pt x="1895511" y="1892955"/>
                  </a:lnTo>
                  <a:lnTo>
                    <a:pt x="1895511" y="1604707"/>
                  </a:lnTo>
                  <a:cubicBezTo>
                    <a:pt x="1895511" y="1558607"/>
                    <a:pt x="1934290" y="1521140"/>
                    <a:pt x="1980727" y="1521140"/>
                  </a:cubicBezTo>
                  <a:cubicBezTo>
                    <a:pt x="2026675" y="1521140"/>
                    <a:pt x="2066023" y="1558607"/>
                    <a:pt x="2066023" y="1604707"/>
                  </a:cubicBezTo>
                  <a:lnTo>
                    <a:pt x="2066023" y="1892873"/>
                  </a:lnTo>
                  <a:lnTo>
                    <a:pt x="2389043" y="1892873"/>
                  </a:lnTo>
                  <a:cubicBezTo>
                    <a:pt x="2415928" y="1684282"/>
                    <a:pt x="2599882" y="1521466"/>
                    <a:pt x="2816016" y="1521466"/>
                  </a:cubicBezTo>
                  <a:cubicBezTo>
                    <a:pt x="3050725" y="1521466"/>
                    <a:pt x="3243885" y="1706925"/>
                    <a:pt x="3241604" y="1964141"/>
                  </a:cubicBezTo>
                  <a:cubicBezTo>
                    <a:pt x="3241604" y="2014313"/>
                    <a:pt x="3200544" y="2060006"/>
                    <a:pt x="3151582" y="2060006"/>
                  </a:cubicBezTo>
                  <a:lnTo>
                    <a:pt x="2560289" y="2060006"/>
                  </a:lnTo>
                  <a:cubicBezTo>
                    <a:pt x="2560126" y="2217773"/>
                    <a:pt x="2675240" y="2330091"/>
                    <a:pt x="2820578" y="2330091"/>
                  </a:cubicBezTo>
                  <a:close/>
                </a:path>
              </a:pathLst>
            </a:custGeom>
            <a:grpFill/>
            <a:ln w="8132" cap="flat">
              <a:noFill/>
              <a:prstDash val="solid"/>
              <a:miter/>
            </a:ln>
          </p:spPr>
          <p:txBody>
            <a:bodyPr rtlCol="0" anchor="ctr"/>
            <a:lstStyle/>
            <a:p>
              <a:endParaRPr lang="fr-FR"/>
            </a:p>
          </p:txBody>
        </p:sp>
      </p:grpSp>
      <p:sp>
        <p:nvSpPr>
          <p:cNvPr id="24" name="Espace réservé du numéro de diapositive 5">
            <a:extLst>
              <a:ext uri="{FF2B5EF4-FFF2-40B4-BE49-F238E27FC236}">
                <a16:creationId xmlns:a16="http://schemas.microsoft.com/office/drawing/2014/main" id="{1FEE58AD-99A7-984C-B7CD-9B3D6C52FCEC}"/>
              </a:ext>
            </a:extLst>
          </p:cNvPr>
          <p:cNvSpPr>
            <a:spLocks noGrp="1"/>
          </p:cNvSpPr>
          <p:nvPr>
            <p:ph type="sldNum" sz="quarter" idx="4"/>
          </p:nvPr>
        </p:nvSpPr>
        <p:spPr>
          <a:xfrm>
            <a:off x="11430173" y="6228939"/>
            <a:ext cx="504353" cy="365125"/>
          </a:xfrm>
          <a:prstGeom prst="rect">
            <a:avLst/>
          </a:prstGeom>
        </p:spPr>
        <p:txBody>
          <a:bodyPr vert="horz" lIns="91440" tIns="45720" rIns="91440" bIns="45720" rtlCol="0" anchor="ctr"/>
          <a:lstStyle>
            <a:lvl1pPr algn="r">
              <a:defRPr sz="1200">
                <a:solidFill>
                  <a:schemeClr val="bg1"/>
                </a:solidFill>
              </a:defRPr>
            </a:lvl1pPr>
          </a:lstStyle>
          <a:p>
            <a:fld id="{61139BF3-3941-8049-A533-F67F3CE77123}" type="slidenum">
              <a:rPr lang="fr-FR" smtClean="0"/>
              <a:pPr/>
              <a:t>‹N°›</a:t>
            </a:fld>
            <a:endParaRPr lang="fr-FR"/>
          </a:p>
        </p:txBody>
      </p:sp>
      <p:sp>
        <p:nvSpPr>
          <p:cNvPr id="17" name="Espace réservé du texte 5">
            <a:extLst>
              <a:ext uri="{FF2B5EF4-FFF2-40B4-BE49-F238E27FC236}">
                <a16:creationId xmlns:a16="http://schemas.microsoft.com/office/drawing/2014/main" id="{E594174F-E50E-694A-8A62-9A909C07DDDA}"/>
              </a:ext>
            </a:extLst>
          </p:cNvPr>
          <p:cNvSpPr>
            <a:spLocks noGrp="1"/>
          </p:cNvSpPr>
          <p:nvPr>
            <p:ph type="body" sz="quarter" idx="11"/>
          </p:nvPr>
        </p:nvSpPr>
        <p:spPr>
          <a:xfrm>
            <a:off x="523285" y="1449977"/>
            <a:ext cx="7151679" cy="4571411"/>
          </a:xfrm>
        </p:spPr>
        <p:txBody>
          <a:bodyPr>
            <a:normAutofit/>
          </a:bodyPr>
          <a:lstStyle>
            <a:lvl1pPr marL="0" indent="0">
              <a:buNone/>
              <a:defRPr sz="1600"/>
            </a:lvl1pPr>
          </a:lstStyle>
          <a:p>
            <a:pPr lvl="0"/>
            <a:r>
              <a:rPr lang="fr-FR"/>
              <a:t>Cliquez pour modifier les styles du texte du masque</a:t>
            </a:r>
          </a:p>
        </p:txBody>
      </p:sp>
      <p:sp>
        <p:nvSpPr>
          <p:cNvPr id="16" name="Espace réservé du texte 16">
            <a:extLst>
              <a:ext uri="{FF2B5EF4-FFF2-40B4-BE49-F238E27FC236}">
                <a16:creationId xmlns:a16="http://schemas.microsoft.com/office/drawing/2014/main" id="{A095DB37-CFAF-4E41-A9A4-96C413E0F8E8}"/>
              </a:ext>
            </a:extLst>
          </p:cNvPr>
          <p:cNvSpPr txBox="1">
            <a:spLocks/>
          </p:cNvSpPr>
          <p:nvPr userDrawn="1"/>
        </p:nvSpPr>
        <p:spPr>
          <a:xfrm>
            <a:off x="10048659" y="0"/>
            <a:ext cx="2150688" cy="6875550"/>
          </a:xfrm>
          <a:prstGeom prst="rect">
            <a:avLst/>
          </a:prstGeom>
          <a:solidFill>
            <a:schemeClr val="accent2"/>
          </a:solidFill>
          <a:ln w="152400">
            <a:noFill/>
            <a:miter lim="800000"/>
          </a:ln>
        </p:spPr>
        <p:txBody>
          <a:bodyPr anchor="b" anchorCtr="0">
            <a:noAutofit/>
          </a:bodyPr>
          <a:lstStyle>
            <a:lvl1pPr marL="4763" marR="0" indent="0" algn="l" defTabSz="914400" rtl="0" eaLnBrk="1" latinLnBrk="0" hangingPunct="1">
              <a:lnSpc>
                <a:spcPct val="115000"/>
              </a:lnSpc>
              <a:spcBef>
                <a:spcPts val="0"/>
              </a:spcBef>
              <a:spcAft>
                <a:spcPts val="0"/>
              </a:spcAft>
              <a:buClr>
                <a:schemeClr val="bg2"/>
              </a:buClr>
              <a:buSzPts val="1800"/>
              <a:buFont typeface="Arial" panose="020B0604020202020204" pitchFamily="34" charset="0"/>
              <a:buNone/>
              <a:tabLst/>
              <a:defRPr sz="1200" b="0" i="0" u="none" strike="noStrike" cap="none" spc="0" baseline="0">
                <a:solidFill>
                  <a:schemeClr val="tx1"/>
                </a:solidFill>
                <a:uFillTx/>
                <a:latin typeface="Calibri"/>
                <a:ea typeface="Calibri"/>
                <a:cs typeface="Calibri"/>
                <a:sym typeface="Calibri"/>
              </a:defRPr>
            </a:lvl1pPr>
            <a:lvl2pPr marL="1005114" marR="0" indent="-408213" algn="l" defTabSz="914400" rtl="0" eaLnBrk="1" latinLnBrk="0" hangingPunct="1">
              <a:lnSpc>
                <a:spcPct val="115000"/>
              </a:lnSpc>
              <a:spcBef>
                <a:spcPts val="0"/>
              </a:spcBef>
              <a:spcAft>
                <a:spcPts val="0"/>
              </a:spcAft>
              <a:buClr>
                <a:schemeClr val="bg2"/>
              </a:buClr>
              <a:buSzPts val="1800"/>
              <a:buFont typeface="Arial" panose="020B0604020202020204" pitchFamily="34" charset="0"/>
              <a:buChar char="•"/>
              <a:tabLst/>
              <a:defRPr sz="1200" b="0" i="0" u="none" strike="noStrike" cap="none" spc="0" baseline="0">
                <a:solidFill>
                  <a:schemeClr val="tx1"/>
                </a:solidFill>
                <a:uFillTx/>
                <a:latin typeface="Calibri"/>
                <a:ea typeface="Calibri"/>
                <a:cs typeface="Calibri"/>
                <a:sym typeface="Calibri"/>
              </a:defRPr>
            </a:lvl2pPr>
            <a:lvl3pPr marL="1462314" marR="0" indent="-408214" algn="l" defTabSz="914400" rtl="0" eaLnBrk="1" latinLnBrk="0" hangingPunct="1">
              <a:lnSpc>
                <a:spcPct val="115000"/>
              </a:lnSpc>
              <a:spcBef>
                <a:spcPts val="0"/>
              </a:spcBef>
              <a:spcAft>
                <a:spcPts val="0"/>
              </a:spcAft>
              <a:buClr>
                <a:schemeClr val="bg2"/>
              </a:buClr>
              <a:buSzPts val="1800"/>
              <a:buFont typeface="Arial" panose="020B0604020202020204" pitchFamily="34" charset="0"/>
              <a:buChar char="•"/>
              <a:tabLst/>
              <a:defRPr sz="1200" b="0" i="0" u="none" strike="noStrike" cap="none" spc="0" baseline="0">
                <a:solidFill>
                  <a:schemeClr val="tx1"/>
                </a:solidFill>
                <a:uFillTx/>
                <a:latin typeface="Calibri"/>
                <a:ea typeface="Calibri"/>
                <a:cs typeface="Calibri"/>
                <a:sym typeface="Calibri"/>
              </a:defRPr>
            </a:lvl3pPr>
            <a:lvl4pPr marL="1919514" marR="0" indent="-408214" algn="l" defTabSz="914400" rtl="0" eaLnBrk="1" latinLnBrk="0" hangingPunct="1">
              <a:lnSpc>
                <a:spcPct val="115000"/>
              </a:lnSpc>
              <a:spcBef>
                <a:spcPts val="0"/>
              </a:spcBef>
              <a:spcAft>
                <a:spcPts val="0"/>
              </a:spcAft>
              <a:buClr>
                <a:schemeClr val="bg2"/>
              </a:buClr>
              <a:buSzPts val="1800"/>
              <a:buFont typeface="Arial" panose="020B0604020202020204" pitchFamily="34" charset="0"/>
              <a:buChar char="•"/>
              <a:tabLst/>
              <a:defRPr sz="1200" b="0" i="0" u="none" strike="noStrike" cap="none" spc="0" baseline="0">
                <a:solidFill>
                  <a:schemeClr val="tx1"/>
                </a:solidFill>
                <a:uFillTx/>
                <a:latin typeface="Calibri"/>
                <a:ea typeface="Calibri"/>
                <a:cs typeface="Calibri"/>
                <a:sym typeface="Calibri"/>
              </a:defRPr>
            </a:lvl4pPr>
            <a:lvl5pPr marL="2376714" marR="0" indent="-408214" algn="l" defTabSz="914400" rtl="0" eaLnBrk="1" latinLnBrk="0" hangingPunct="1">
              <a:lnSpc>
                <a:spcPct val="115000"/>
              </a:lnSpc>
              <a:spcBef>
                <a:spcPts val="0"/>
              </a:spcBef>
              <a:spcAft>
                <a:spcPts val="0"/>
              </a:spcAft>
              <a:buClr>
                <a:schemeClr val="bg2"/>
              </a:buClr>
              <a:buSzPts val="1800"/>
              <a:buFont typeface="Arial" panose="020B0604020202020204" pitchFamily="34" charset="0"/>
              <a:buChar char="•"/>
              <a:tabLst/>
              <a:defRPr sz="1200" b="0" i="0" u="none" strike="noStrike" cap="none" spc="0" baseline="0">
                <a:solidFill>
                  <a:schemeClr val="tx1"/>
                </a:solidFill>
                <a:uFillTx/>
                <a:latin typeface="Calibri"/>
                <a:ea typeface="Calibri"/>
                <a:cs typeface="Calibri"/>
                <a:sym typeface="Calibri"/>
              </a:defRPr>
            </a:lvl5pPr>
            <a:lvl6pPr marL="2833914" marR="0" indent="-408214" algn="l" defTabSz="914400" rtl="0" eaLnBrk="1" latinLnBrk="0" hangingPunct="1">
              <a:lnSpc>
                <a:spcPct val="115000"/>
              </a:lnSpc>
              <a:spcBef>
                <a:spcPts val="0"/>
              </a:spcBef>
              <a:spcAft>
                <a:spcPts val="0"/>
              </a:spcAft>
              <a:buClr>
                <a:srgbClr val="585858"/>
              </a:buClr>
              <a:buSzPts val="1800"/>
              <a:buFont typeface="Arial"/>
              <a:buChar char="■"/>
              <a:tabLst/>
              <a:defRPr sz="1800" b="0" i="0" u="none" strike="noStrike" cap="none" spc="0" baseline="0">
                <a:solidFill>
                  <a:srgbClr val="585858"/>
                </a:solidFill>
                <a:uFillTx/>
                <a:latin typeface="Calibri"/>
                <a:ea typeface="Calibri"/>
                <a:cs typeface="Calibri"/>
                <a:sym typeface="Calibri"/>
              </a:defRPr>
            </a:lvl6pPr>
            <a:lvl7pPr marL="3291113" marR="0" indent="-408214" algn="l" defTabSz="914400" rtl="0" eaLnBrk="1" latinLnBrk="0" hangingPunct="1">
              <a:lnSpc>
                <a:spcPct val="115000"/>
              </a:lnSpc>
              <a:spcBef>
                <a:spcPts val="0"/>
              </a:spcBef>
              <a:spcAft>
                <a:spcPts val="0"/>
              </a:spcAft>
              <a:buClr>
                <a:srgbClr val="585858"/>
              </a:buClr>
              <a:buSzPts val="1800"/>
              <a:buFont typeface="Arial"/>
              <a:buChar char="●"/>
              <a:tabLst/>
              <a:defRPr sz="1800" b="0" i="0" u="none" strike="noStrike" cap="none" spc="0" baseline="0">
                <a:solidFill>
                  <a:srgbClr val="585858"/>
                </a:solidFill>
                <a:uFillTx/>
                <a:latin typeface="Calibri"/>
                <a:ea typeface="Calibri"/>
                <a:cs typeface="Calibri"/>
                <a:sym typeface="Calibri"/>
              </a:defRPr>
            </a:lvl7pPr>
            <a:lvl8pPr marL="3748313" marR="0" indent="-408213" algn="l" defTabSz="914400" rtl="0" eaLnBrk="1" latinLnBrk="0" hangingPunct="1">
              <a:lnSpc>
                <a:spcPct val="115000"/>
              </a:lnSpc>
              <a:spcBef>
                <a:spcPts val="0"/>
              </a:spcBef>
              <a:spcAft>
                <a:spcPts val="0"/>
              </a:spcAft>
              <a:buClr>
                <a:srgbClr val="585858"/>
              </a:buClr>
              <a:buSzPts val="1800"/>
              <a:buFont typeface="Arial"/>
              <a:buChar char="○"/>
              <a:tabLst/>
              <a:defRPr sz="1800" b="0" i="0" u="none" strike="noStrike" cap="none" spc="0" baseline="0">
                <a:solidFill>
                  <a:srgbClr val="585858"/>
                </a:solidFill>
                <a:uFillTx/>
                <a:latin typeface="Calibri"/>
                <a:ea typeface="Calibri"/>
                <a:cs typeface="Calibri"/>
                <a:sym typeface="Calibri"/>
              </a:defRPr>
            </a:lvl8pPr>
            <a:lvl9pPr marL="4205513" marR="0" indent="-408213" algn="l" defTabSz="914400" rtl="0" eaLnBrk="1" latinLnBrk="0" hangingPunct="1">
              <a:lnSpc>
                <a:spcPct val="115000"/>
              </a:lnSpc>
              <a:spcBef>
                <a:spcPts val="0"/>
              </a:spcBef>
              <a:spcAft>
                <a:spcPts val="0"/>
              </a:spcAft>
              <a:buClr>
                <a:srgbClr val="585858"/>
              </a:buClr>
              <a:buSzPts val="1800"/>
              <a:buFont typeface="Arial"/>
              <a:buChar char="■"/>
              <a:tabLst/>
              <a:defRPr sz="1800" b="0" i="0" u="none" strike="noStrike" cap="none" spc="0" baseline="0">
                <a:solidFill>
                  <a:srgbClr val="585858"/>
                </a:solidFill>
                <a:uFillTx/>
                <a:latin typeface="Calibri"/>
                <a:ea typeface="Calibri"/>
                <a:cs typeface="Calibri"/>
                <a:sym typeface="Calibri"/>
              </a:defRPr>
            </a:lvl9pPr>
          </a:lstStyle>
          <a:p>
            <a:r>
              <a:rPr lang="fr-FR">
                <a:solidFill>
                  <a:schemeClr val="accent1"/>
                </a:solidFill>
              </a:rPr>
              <a:t> </a:t>
            </a:r>
          </a:p>
        </p:txBody>
      </p:sp>
      <p:sp>
        <p:nvSpPr>
          <p:cNvPr id="20" name="Rectangle">
            <a:extLst>
              <a:ext uri="{FF2B5EF4-FFF2-40B4-BE49-F238E27FC236}">
                <a16:creationId xmlns:a16="http://schemas.microsoft.com/office/drawing/2014/main" id="{CDDC205C-8AAE-ED43-A1A0-CFB5113622AF}"/>
              </a:ext>
            </a:extLst>
          </p:cNvPr>
          <p:cNvSpPr/>
          <p:nvPr userDrawn="1"/>
        </p:nvSpPr>
        <p:spPr>
          <a:xfrm>
            <a:off x="8133128" y="1289005"/>
            <a:ext cx="3411537" cy="4675997"/>
          </a:xfrm>
          <a:prstGeom prst="rect">
            <a:avLst/>
          </a:prstGeom>
          <a:solidFill>
            <a:schemeClr val="accent1"/>
          </a:solidFill>
          <a:ln w="152400" cap="flat">
            <a:solidFill>
              <a:srgbClr val="FFFFFF"/>
            </a:solidFill>
            <a:miter lim="400000"/>
          </a:ln>
          <a:effectLst/>
        </p:spPr>
        <p:txBody>
          <a:bodyPr wrap="square" lIns="45719" tIns="45719" rIns="45719" bIns="45719" numCol="1" anchor="b">
            <a:noAutofit/>
          </a:bodyPr>
          <a:lstStyle/>
          <a:p>
            <a:pPr>
              <a:defRPr>
                <a:solidFill>
                  <a:srgbClr val="FFFFFF"/>
                </a:solidFill>
              </a:defRPr>
            </a:pPr>
            <a:endParaRPr/>
          </a:p>
        </p:txBody>
      </p:sp>
      <p:sp>
        <p:nvSpPr>
          <p:cNvPr id="26" name="Espace réservé du pied de page 4">
            <a:extLst>
              <a:ext uri="{FF2B5EF4-FFF2-40B4-BE49-F238E27FC236}">
                <a16:creationId xmlns:a16="http://schemas.microsoft.com/office/drawing/2014/main" id="{A3027142-6E1B-D14B-A73F-49FEC55536EA}"/>
              </a:ext>
            </a:extLst>
          </p:cNvPr>
          <p:cNvSpPr>
            <a:spLocks noGrp="1"/>
          </p:cNvSpPr>
          <p:nvPr>
            <p:ph type="ftr" sz="quarter" idx="3"/>
          </p:nvPr>
        </p:nvSpPr>
        <p:spPr>
          <a:xfrm>
            <a:off x="1066801" y="6274389"/>
            <a:ext cx="4114800" cy="365125"/>
          </a:xfrm>
          <a:prstGeom prst="rect">
            <a:avLst/>
          </a:prstGeom>
        </p:spPr>
        <p:txBody>
          <a:bodyPr vert="horz" lIns="91440" tIns="45720" rIns="91440" bIns="45720" rtlCol="0" anchor="ctr"/>
          <a:lstStyle>
            <a:lvl1pPr algn="l">
              <a:defRPr sz="1200">
                <a:solidFill>
                  <a:schemeClr val="tx1"/>
                </a:solidFill>
              </a:defRPr>
            </a:lvl1pPr>
          </a:lstStyle>
          <a:p>
            <a:r>
              <a:rPr lang="fr-FR"/>
              <a:t>Visite du CORS-N Présentation</a:t>
            </a:r>
          </a:p>
        </p:txBody>
      </p:sp>
    </p:spTree>
    <p:extLst>
      <p:ext uri="{BB962C8B-B14F-4D97-AF65-F5344CB8AC3E}">
        <p14:creationId xmlns:p14="http://schemas.microsoft.com/office/powerpoint/2010/main" val="1656893192"/>
      </p:ext>
    </p:extLst>
  </p:cSld>
  <p:clrMapOvr>
    <a:masterClrMapping/>
  </p:clrMapOvr>
  <p:extLst>
    <p:ext uri="{DCECCB84-F9BA-43D5-87BE-67443E8EF086}">
      <p15:sldGuideLst xmlns:p15="http://schemas.microsoft.com/office/powerpoint/2012/main">
        <p15:guide id="1" orient="horz" pos="754" userDrawn="1">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ntenu focus_02">
    <p:spTree>
      <p:nvGrpSpPr>
        <p:cNvPr id="1" name=""/>
        <p:cNvGrpSpPr/>
        <p:nvPr/>
      </p:nvGrpSpPr>
      <p:grpSpPr>
        <a:xfrm>
          <a:off x="0" y="0"/>
          <a:ext cx="0" cy="0"/>
          <a:chOff x="0" y="0"/>
          <a:chExt cx="0" cy="0"/>
        </a:xfrm>
      </p:grpSpPr>
      <p:sp>
        <p:nvSpPr>
          <p:cNvPr id="14" name="Rectangle">
            <a:extLst>
              <a:ext uri="{FF2B5EF4-FFF2-40B4-BE49-F238E27FC236}">
                <a16:creationId xmlns:a16="http://schemas.microsoft.com/office/drawing/2014/main" id="{1C50A07C-264E-5842-9E33-B82CDC0362A5}"/>
              </a:ext>
            </a:extLst>
          </p:cNvPr>
          <p:cNvSpPr/>
          <p:nvPr userDrawn="1"/>
        </p:nvSpPr>
        <p:spPr>
          <a:xfrm>
            <a:off x="-1" y="4516231"/>
            <a:ext cx="3099243" cy="2359319"/>
          </a:xfrm>
          <a:prstGeom prst="rect">
            <a:avLst/>
          </a:prstGeom>
          <a:solidFill>
            <a:schemeClr val="accent2"/>
          </a:solidFill>
          <a:ln w="12700" cap="flat">
            <a:noFill/>
            <a:miter lim="400000"/>
          </a:ln>
          <a:effectLst/>
        </p:spPr>
        <p:txBody>
          <a:bodyPr wrap="square" lIns="45719" tIns="45719" rIns="45719" bIns="45719" numCol="1" anchor="b">
            <a:noAutofit/>
          </a:bodyPr>
          <a:lstStyle/>
          <a:p>
            <a:pPr>
              <a:defRPr>
                <a:solidFill>
                  <a:srgbClr val="FFFFFF"/>
                </a:solidFill>
              </a:defRPr>
            </a:pPr>
            <a:endParaRPr/>
          </a:p>
        </p:txBody>
      </p:sp>
      <p:sp>
        <p:nvSpPr>
          <p:cNvPr id="3" name="Ellipse 2">
            <a:extLst>
              <a:ext uri="{FF2B5EF4-FFF2-40B4-BE49-F238E27FC236}">
                <a16:creationId xmlns:a16="http://schemas.microsoft.com/office/drawing/2014/main" id="{B141EDF9-4B49-BD4A-B668-8FD4F0F6A6FA}"/>
              </a:ext>
            </a:extLst>
          </p:cNvPr>
          <p:cNvSpPr/>
          <p:nvPr userDrawn="1"/>
        </p:nvSpPr>
        <p:spPr>
          <a:xfrm>
            <a:off x="573248" y="6259891"/>
            <a:ext cx="377156" cy="37715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Rectangle">
            <a:extLst>
              <a:ext uri="{FF2B5EF4-FFF2-40B4-BE49-F238E27FC236}">
                <a16:creationId xmlns:a16="http://schemas.microsoft.com/office/drawing/2014/main" id="{427DC0BA-9B1E-5F4D-9FB0-F2E93FD3271A}"/>
              </a:ext>
            </a:extLst>
          </p:cNvPr>
          <p:cNvSpPr/>
          <p:nvPr userDrawn="1"/>
        </p:nvSpPr>
        <p:spPr>
          <a:xfrm>
            <a:off x="515938" y="1224068"/>
            <a:ext cx="11088687" cy="4797320"/>
          </a:xfrm>
          <a:prstGeom prst="rect">
            <a:avLst/>
          </a:prstGeom>
          <a:solidFill>
            <a:srgbClr val="FFFFFF"/>
          </a:solidFill>
          <a:ln w="152400" cap="flat">
            <a:noFill/>
            <a:prstDash val="solid"/>
            <a:miter lim="800000"/>
          </a:ln>
          <a:effectLst/>
        </p:spPr>
        <p:txBody>
          <a:bodyPr wrap="square" lIns="45719" tIns="45719" rIns="45719" bIns="45719" numCol="1" anchor="b">
            <a:noAutofit/>
          </a:bodyPr>
          <a:lstStyle/>
          <a:p>
            <a:pPr>
              <a:lnSpc>
                <a:spcPct val="115000"/>
              </a:lnSpc>
              <a:defRPr sz="1200">
                <a:solidFill>
                  <a:schemeClr val="accent1"/>
                </a:solidFill>
              </a:defRPr>
            </a:pPr>
            <a:endParaRPr/>
          </a:p>
        </p:txBody>
      </p:sp>
      <p:sp>
        <p:nvSpPr>
          <p:cNvPr id="18" name="Sous-titre 2">
            <a:extLst>
              <a:ext uri="{FF2B5EF4-FFF2-40B4-BE49-F238E27FC236}">
                <a16:creationId xmlns:a16="http://schemas.microsoft.com/office/drawing/2014/main" id="{9077947A-2FB9-3744-A11C-11726B1DFD98}"/>
              </a:ext>
            </a:extLst>
          </p:cNvPr>
          <p:cNvSpPr txBox="1">
            <a:spLocks/>
          </p:cNvSpPr>
          <p:nvPr userDrawn="1"/>
        </p:nvSpPr>
        <p:spPr>
          <a:xfrm>
            <a:off x="2949503" y="1224068"/>
            <a:ext cx="3139715" cy="4633393"/>
          </a:xfrm>
          <a:prstGeom prst="rect">
            <a:avLst/>
          </a:prstGeom>
        </p:spPr>
        <p:txBody>
          <a:bodyPr vert="horz" lIns="360000" tIns="360000" rIns="360000" bIns="360000" rtlCol="0">
            <a:normAutofit/>
          </a:bodyPr>
          <a:lstStyle>
            <a:lvl1pPr marL="0" indent="0" algn="l" defTabSz="914400" rtl="0" eaLnBrk="1" latinLnBrk="0" hangingPunct="1">
              <a:lnSpc>
                <a:spcPct val="90000"/>
              </a:lnSpc>
              <a:spcBef>
                <a:spcPts val="1000"/>
              </a:spcBef>
              <a:buClr>
                <a:schemeClr val="bg2"/>
              </a:buClr>
              <a:buSzPct val="80000"/>
              <a:buFont typeface="+mj-lt"/>
              <a:buNone/>
              <a:defRPr sz="2600" kern="1200">
                <a:solidFill>
                  <a:schemeClr val="tx1"/>
                </a:solidFill>
                <a:latin typeface="+mj-lt"/>
                <a:ea typeface="+mn-ea"/>
                <a:cs typeface="Calibri" panose="020F0502020204030204" pitchFamily="34" charset="0"/>
              </a:defRPr>
            </a:lvl1pPr>
            <a:lvl2pPr marL="457200" indent="0" algn="ctr" defTabSz="914400" rtl="0" eaLnBrk="1" latinLnBrk="0" hangingPunct="1">
              <a:lnSpc>
                <a:spcPct val="90000"/>
              </a:lnSpc>
              <a:spcBef>
                <a:spcPts val="500"/>
              </a:spcBef>
              <a:buClr>
                <a:schemeClr val="bg2"/>
              </a:buClr>
              <a:buSzPct val="80000"/>
              <a:buFont typeface="Wingdings" pitchFamily="2" charset="2"/>
              <a:buNone/>
              <a:defRPr sz="2000" kern="1200">
                <a:solidFill>
                  <a:schemeClr val="tx1"/>
                </a:solidFill>
                <a:latin typeface="+mj-lt"/>
                <a:ea typeface="+mn-ea"/>
                <a:cs typeface="Calibri" panose="020F0502020204030204" pitchFamily="34" charset="0"/>
              </a:defRPr>
            </a:lvl2pPr>
            <a:lvl3pPr marL="914400" indent="0" algn="ctr" defTabSz="914400" rtl="0" eaLnBrk="1" latinLnBrk="0" hangingPunct="1">
              <a:lnSpc>
                <a:spcPct val="90000"/>
              </a:lnSpc>
              <a:spcBef>
                <a:spcPts val="500"/>
              </a:spcBef>
              <a:buClr>
                <a:schemeClr val="bg2"/>
              </a:buClr>
              <a:buSzPct val="80000"/>
              <a:buFont typeface="Wingdings" pitchFamily="2" charset="2"/>
              <a:buNone/>
              <a:defRPr sz="1800" kern="1200">
                <a:solidFill>
                  <a:schemeClr val="tx1"/>
                </a:solidFill>
                <a:latin typeface="+mj-lt"/>
                <a:ea typeface="+mn-ea"/>
                <a:cs typeface="Calibri" panose="020F0502020204030204" pitchFamily="34" charset="0"/>
              </a:defRPr>
            </a:lvl3pPr>
            <a:lvl4pPr marL="1371600" indent="0" algn="ctr" defTabSz="914400" rtl="0" eaLnBrk="1" latinLnBrk="0" hangingPunct="1">
              <a:lnSpc>
                <a:spcPct val="90000"/>
              </a:lnSpc>
              <a:spcBef>
                <a:spcPts val="500"/>
              </a:spcBef>
              <a:buClr>
                <a:schemeClr val="bg2"/>
              </a:buClr>
              <a:buSzPct val="80000"/>
              <a:buFont typeface="Wingdings" pitchFamily="2" charset="2"/>
              <a:buNone/>
              <a:defRPr sz="1600" kern="1200">
                <a:solidFill>
                  <a:schemeClr val="tx1"/>
                </a:solidFill>
                <a:latin typeface="+mj-lt"/>
                <a:ea typeface="+mn-ea"/>
                <a:cs typeface="Calibri" panose="020F0502020204030204" pitchFamily="34" charset="0"/>
              </a:defRPr>
            </a:lvl4pPr>
            <a:lvl5pPr marL="1828800" indent="0" algn="ctr" defTabSz="914400" rtl="0" eaLnBrk="1" latinLnBrk="0" hangingPunct="1">
              <a:lnSpc>
                <a:spcPct val="90000"/>
              </a:lnSpc>
              <a:spcBef>
                <a:spcPts val="500"/>
              </a:spcBef>
              <a:buClr>
                <a:schemeClr val="bg2"/>
              </a:buClr>
              <a:buSzPct val="80000"/>
              <a:buFont typeface="Wingdings" pitchFamily="2" charset="2"/>
              <a:buNone/>
              <a:defRPr sz="1600" kern="1200">
                <a:solidFill>
                  <a:schemeClr val="tx1"/>
                </a:solidFill>
                <a:latin typeface="+mj-lt"/>
                <a:ea typeface="+mn-ea"/>
                <a:cs typeface="Calibri" panose="020F050202020403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fr-FR">
              <a:solidFill>
                <a:schemeClr val="bg1"/>
              </a:solidFill>
            </a:endParaRPr>
          </a:p>
        </p:txBody>
      </p:sp>
      <p:sp>
        <p:nvSpPr>
          <p:cNvPr id="2" name="Titre 1">
            <a:extLst>
              <a:ext uri="{FF2B5EF4-FFF2-40B4-BE49-F238E27FC236}">
                <a16:creationId xmlns:a16="http://schemas.microsoft.com/office/drawing/2014/main" id="{3C09227D-8902-DC49-84F0-83B2B0C5C1FE}"/>
              </a:ext>
            </a:extLst>
          </p:cNvPr>
          <p:cNvSpPr>
            <a:spLocks noGrp="1"/>
          </p:cNvSpPr>
          <p:nvPr>
            <p:ph type="title"/>
          </p:nvPr>
        </p:nvSpPr>
        <p:spPr/>
        <p:txBody>
          <a:bodyPr/>
          <a:lstStyle/>
          <a:p>
            <a:r>
              <a:rPr lang="fr-FR"/>
              <a:t>Modifiez le style du titre</a:t>
            </a:r>
          </a:p>
        </p:txBody>
      </p:sp>
      <p:grpSp>
        <p:nvGrpSpPr>
          <p:cNvPr id="19" name="Graphique 58">
            <a:extLst>
              <a:ext uri="{FF2B5EF4-FFF2-40B4-BE49-F238E27FC236}">
                <a16:creationId xmlns:a16="http://schemas.microsoft.com/office/drawing/2014/main" id="{348E49D6-87C4-7A4E-81ED-C6D1F85DFD46}"/>
              </a:ext>
            </a:extLst>
          </p:cNvPr>
          <p:cNvGrpSpPr>
            <a:grpSpLocks noChangeAspect="1"/>
          </p:cNvGrpSpPr>
          <p:nvPr userDrawn="1"/>
        </p:nvGrpSpPr>
        <p:grpSpPr>
          <a:xfrm>
            <a:off x="509650" y="6182359"/>
            <a:ext cx="504353" cy="504000"/>
            <a:chOff x="4121872" y="1453782"/>
            <a:chExt cx="3950536" cy="3949621"/>
          </a:xfrm>
          <a:solidFill>
            <a:schemeClr val="bg1"/>
          </a:solidFill>
        </p:grpSpPr>
        <p:sp>
          <p:nvSpPr>
            <p:cNvPr id="21" name="Forme libre 20">
              <a:extLst>
                <a:ext uri="{FF2B5EF4-FFF2-40B4-BE49-F238E27FC236}">
                  <a16:creationId xmlns:a16="http://schemas.microsoft.com/office/drawing/2014/main" id="{BB09BD3B-282F-8D4A-AFE6-DC3C550ADF49}"/>
                </a:ext>
              </a:extLst>
            </p:cNvPr>
            <p:cNvSpPr/>
            <p:nvPr/>
          </p:nvSpPr>
          <p:spPr>
            <a:xfrm>
              <a:off x="6687537" y="3143521"/>
              <a:ext cx="504530" cy="203214"/>
            </a:xfrm>
            <a:custGeom>
              <a:avLst/>
              <a:gdLst>
                <a:gd name="connsiteX0" fmla="*/ 249780 w 504530"/>
                <a:gd name="connsiteY0" fmla="*/ 0 h 203214"/>
                <a:gd name="connsiteX1" fmla="*/ 0 w 504530"/>
                <a:gd name="connsiteY1" fmla="*/ 203215 h 203214"/>
                <a:gd name="connsiteX2" fmla="*/ 504530 w 504530"/>
                <a:gd name="connsiteY2" fmla="*/ 203215 h 203214"/>
                <a:gd name="connsiteX3" fmla="*/ 249780 w 504530"/>
                <a:gd name="connsiteY3" fmla="*/ 0 h 203214"/>
              </a:gdLst>
              <a:ahLst/>
              <a:cxnLst>
                <a:cxn ang="0">
                  <a:pos x="connsiteX0" y="connsiteY0"/>
                </a:cxn>
                <a:cxn ang="0">
                  <a:pos x="connsiteX1" y="connsiteY1"/>
                </a:cxn>
                <a:cxn ang="0">
                  <a:pos x="connsiteX2" y="connsiteY2"/>
                </a:cxn>
                <a:cxn ang="0">
                  <a:pos x="connsiteX3" y="connsiteY3"/>
                </a:cxn>
              </a:cxnLst>
              <a:rect l="l" t="t" r="r" b="b"/>
              <a:pathLst>
                <a:path w="504530" h="203214">
                  <a:moveTo>
                    <a:pt x="249780" y="0"/>
                  </a:moveTo>
                  <a:cubicBezTo>
                    <a:pt x="126275" y="0"/>
                    <a:pt x="19878" y="92770"/>
                    <a:pt x="0" y="203215"/>
                  </a:cubicBezTo>
                  <a:lnTo>
                    <a:pt x="504530" y="203215"/>
                  </a:lnTo>
                  <a:cubicBezTo>
                    <a:pt x="486607" y="86580"/>
                    <a:pt x="373204" y="0"/>
                    <a:pt x="249780" y="0"/>
                  </a:cubicBezTo>
                  <a:close/>
                </a:path>
              </a:pathLst>
            </a:custGeom>
            <a:grpFill/>
            <a:ln w="8132" cap="flat">
              <a:noFill/>
              <a:prstDash val="solid"/>
              <a:miter/>
            </a:ln>
          </p:spPr>
          <p:txBody>
            <a:bodyPr rtlCol="0" anchor="ctr"/>
            <a:lstStyle/>
            <a:p>
              <a:endParaRPr lang="fr-FR"/>
            </a:p>
          </p:txBody>
        </p:sp>
        <p:sp>
          <p:nvSpPr>
            <p:cNvPr id="22" name="Forme libre 21">
              <a:extLst>
                <a:ext uri="{FF2B5EF4-FFF2-40B4-BE49-F238E27FC236}">
                  <a16:creationId xmlns:a16="http://schemas.microsoft.com/office/drawing/2014/main" id="{14CEDBCA-41C4-9D4D-B629-0513CF10CCF4}"/>
                </a:ext>
              </a:extLst>
            </p:cNvPr>
            <p:cNvSpPr/>
            <p:nvPr/>
          </p:nvSpPr>
          <p:spPr>
            <a:xfrm>
              <a:off x="5106655" y="2913184"/>
              <a:ext cx="466321" cy="433552"/>
            </a:xfrm>
            <a:custGeom>
              <a:avLst/>
              <a:gdLst>
                <a:gd name="connsiteX0" fmla="*/ 249617 w 466321"/>
                <a:gd name="connsiteY0" fmla="*/ 0 h 433552"/>
                <a:gd name="connsiteX1" fmla="*/ 0 w 466321"/>
                <a:gd name="connsiteY1" fmla="*/ 0 h 433552"/>
                <a:gd name="connsiteX2" fmla="*/ 0 w 466321"/>
                <a:gd name="connsiteY2" fmla="*/ 433553 h 433552"/>
                <a:gd name="connsiteX3" fmla="*/ 249617 w 466321"/>
                <a:gd name="connsiteY3" fmla="*/ 433553 h 433552"/>
                <a:gd name="connsiteX4" fmla="*/ 466322 w 466321"/>
                <a:gd name="connsiteY4" fmla="*/ 216573 h 433552"/>
                <a:gd name="connsiteX5" fmla="*/ 249617 w 466321"/>
                <a:gd name="connsiteY5" fmla="*/ 0 h 433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6321" h="433552">
                  <a:moveTo>
                    <a:pt x="249617" y="0"/>
                  </a:moveTo>
                  <a:lnTo>
                    <a:pt x="0" y="0"/>
                  </a:lnTo>
                  <a:lnTo>
                    <a:pt x="0" y="433553"/>
                  </a:lnTo>
                  <a:lnTo>
                    <a:pt x="249617" y="433553"/>
                  </a:lnTo>
                  <a:cubicBezTo>
                    <a:pt x="369457" y="433553"/>
                    <a:pt x="466322" y="336384"/>
                    <a:pt x="466322" y="216573"/>
                  </a:cubicBezTo>
                  <a:cubicBezTo>
                    <a:pt x="466322" y="97005"/>
                    <a:pt x="369457" y="0"/>
                    <a:pt x="249617" y="0"/>
                  </a:cubicBezTo>
                  <a:close/>
                </a:path>
              </a:pathLst>
            </a:custGeom>
            <a:grpFill/>
            <a:ln w="8132" cap="flat">
              <a:noFill/>
              <a:prstDash val="solid"/>
              <a:miter/>
            </a:ln>
          </p:spPr>
          <p:txBody>
            <a:bodyPr rtlCol="0" anchor="ctr"/>
            <a:lstStyle/>
            <a:p>
              <a:endParaRPr lang="fr-FR"/>
            </a:p>
          </p:txBody>
        </p:sp>
        <p:sp>
          <p:nvSpPr>
            <p:cNvPr id="23" name="Forme libre 22">
              <a:extLst>
                <a:ext uri="{FF2B5EF4-FFF2-40B4-BE49-F238E27FC236}">
                  <a16:creationId xmlns:a16="http://schemas.microsoft.com/office/drawing/2014/main" id="{20FF3A6F-3E7F-6247-9EF3-5E0C209F0B36}"/>
                </a:ext>
              </a:extLst>
            </p:cNvPr>
            <p:cNvSpPr/>
            <p:nvPr/>
          </p:nvSpPr>
          <p:spPr>
            <a:xfrm>
              <a:off x="4121872" y="1453782"/>
              <a:ext cx="3950536" cy="3949621"/>
            </a:xfrm>
            <a:custGeom>
              <a:avLst/>
              <a:gdLst>
                <a:gd name="connsiteX0" fmla="*/ 1975268 w 3950536"/>
                <a:gd name="connsiteY0" fmla="*/ 0 h 3949621"/>
                <a:gd name="connsiteX1" fmla="*/ 0 w 3950536"/>
                <a:gd name="connsiteY1" fmla="*/ 1974811 h 3949621"/>
                <a:gd name="connsiteX2" fmla="*/ 1975268 w 3950536"/>
                <a:gd name="connsiteY2" fmla="*/ 3949621 h 3949621"/>
                <a:gd name="connsiteX3" fmla="*/ 3950536 w 3950536"/>
                <a:gd name="connsiteY3" fmla="*/ 1974811 h 3949621"/>
                <a:gd name="connsiteX4" fmla="*/ 1975268 w 3950536"/>
                <a:gd name="connsiteY4" fmla="*/ 0 h 3949621"/>
                <a:gd name="connsiteX5" fmla="*/ 2820578 w 3950536"/>
                <a:gd name="connsiteY5" fmla="*/ 2330091 h 3949621"/>
                <a:gd name="connsiteX6" fmla="*/ 3134148 w 3950536"/>
                <a:gd name="connsiteY6" fmla="*/ 2330091 h 3949621"/>
                <a:gd name="connsiteX7" fmla="*/ 3218060 w 3950536"/>
                <a:gd name="connsiteY7" fmla="*/ 2414798 h 3949621"/>
                <a:gd name="connsiteX8" fmla="*/ 3131622 w 3950536"/>
                <a:gd name="connsiteY8" fmla="*/ 2499423 h 3949621"/>
                <a:gd name="connsiteX9" fmla="*/ 2818786 w 3950536"/>
                <a:gd name="connsiteY9" fmla="*/ 2499423 h 3949621"/>
                <a:gd name="connsiteX10" fmla="*/ 2386111 w 3950536"/>
                <a:gd name="connsiteY10" fmla="*/ 2060006 h 3949621"/>
                <a:gd name="connsiteX11" fmla="*/ 2065942 w 3950536"/>
                <a:gd name="connsiteY11" fmla="*/ 2060006 h 3949621"/>
                <a:gd name="connsiteX12" fmla="*/ 2065942 w 3950536"/>
                <a:gd name="connsiteY12" fmla="*/ 2252389 h 3949621"/>
                <a:gd name="connsiteX13" fmla="*/ 2138367 w 3950536"/>
                <a:gd name="connsiteY13" fmla="*/ 2330091 h 3949621"/>
                <a:gd name="connsiteX14" fmla="*/ 2188388 w 3950536"/>
                <a:gd name="connsiteY14" fmla="*/ 2330091 h 3949621"/>
                <a:gd name="connsiteX15" fmla="*/ 2272626 w 3950536"/>
                <a:gd name="connsiteY15" fmla="*/ 2414798 h 3949621"/>
                <a:gd name="connsiteX16" fmla="*/ 2188388 w 3950536"/>
                <a:gd name="connsiteY16" fmla="*/ 2499423 h 3949621"/>
                <a:gd name="connsiteX17" fmla="*/ 2138367 w 3950536"/>
                <a:gd name="connsiteY17" fmla="*/ 2499423 h 3949621"/>
                <a:gd name="connsiteX18" fmla="*/ 1895348 w 3950536"/>
                <a:gd name="connsiteY18" fmla="*/ 2256217 h 3949621"/>
                <a:gd name="connsiteX19" fmla="*/ 1895348 w 3950536"/>
                <a:gd name="connsiteY19" fmla="*/ 2060088 h 3949621"/>
                <a:gd name="connsiteX20" fmla="*/ 1502429 w 3950536"/>
                <a:gd name="connsiteY20" fmla="*/ 2060088 h 3949621"/>
                <a:gd name="connsiteX21" fmla="*/ 1725162 w 3950536"/>
                <a:gd name="connsiteY21" fmla="*/ 2368291 h 3949621"/>
                <a:gd name="connsiteX22" fmla="*/ 1706425 w 3950536"/>
                <a:gd name="connsiteY22" fmla="*/ 2484925 h 3949621"/>
                <a:gd name="connsiteX23" fmla="*/ 1657707 w 3950536"/>
                <a:gd name="connsiteY23" fmla="*/ 2500808 h 3949621"/>
                <a:gd name="connsiteX24" fmla="*/ 1589681 w 3950536"/>
                <a:gd name="connsiteY24" fmla="*/ 2466192 h 3949621"/>
                <a:gd name="connsiteX25" fmla="*/ 1296071 w 3950536"/>
                <a:gd name="connsiteY25" fmla="*/ 2060088 h 3949621"/>
                <a:gd name="connsiteX26" fmla="*/ 983479 w 3950536"/>
                <a:gd name="connsiteY26" fmla="*/ 2060088 h 3949621"/>
                <a:gd name="connsiteX27" fmla="*/ 983479 w 3950536"/>
                <a:gd name="connsiteY27" fmla="*/ 2417323 h 3949621"/>
                <a:gd name="connsiteX28" fmla="*/ 899893 w 3950536"/>
                <a:gd name="connsiteY28" fmla="*/ 2500808 h 3949621"/>
                <a:gd name="connsiteX29" fmla="*/ 816307 w 3950536"/>
                <a:gd name="connsiteY29" fmla="*/ 2417323 h 3949621"/>
                <a:gd name="connsiteX30" fmla="*/ 816307 w 3950536"/>
                <a:gd name="connsiteY30" fmla="*/ 1375917 h 3949621"/>
                <a:gd name="connsiteX31" fmla="*/ 899893 w 3950536"/>
                <a:gd name="connsiteY31" fmla="*/ 1292187 h 3949621"/>
                <a:gd name="connsiteX32" fmla="*/ 1233667 w 3950536"/>
                <a:gd name="connsiteY32" fmla="*/ 1292187 h 3949621"/>
                <a:gd name="connsiteX33" fmla="*/ 1617951 w 3950536"/>
                <a:gd name="connsiteY33" fmla="*/ 1676382 h 3949621"/>
                <a:gd name="connsiteX34" fmla="*/ 1542430 w 3950536"/>
                <a:gd name="connsiteY34" fmla="*/ 1892792 h 3949621"/>
                <a:gd name="connsiteX35" fmla="*/ 1895511 w 3950536"/>
                <a:gd name="connsiteY35" fmla="*/ 1892955 h 3949621"/>
                <a:gd name="connsiteX36" fmla="*/ 1895511 w 3950536"/>
                <a:gd name="connsiteY36" fmla="*/ 1604707 h 3949621"/>
                <a:gd name="connsiteX37" fmla="*/ 1980727 w 3950536"/>
                <a:gd name="connsiteY37" fmla="*/ 1521140 h 3949621"/>
                <a:gd name="connsiteX38" fmla="*/ 2066023 w 3950536"/>
                <a:gd name="connsiteY38" fmla="*/ 1604707 h 3949621"/>
                <a:gd name="connsiteX39" fmla="*/ 2066023 w 3950536"/>
                <a:gd name="connsiteY39" fmla="*/ 1892873 h 3949621"/>
                <a:gd name="connsiteX40" fmla="*/ 2389043 w 3950536"/>
                <a:gd name="connsiteY40" fmla="*/ 1892873 h 3949621"/>
                <a:gd name="connsiteX41" fmla="*/ 2816016 w 3950536"/>
                <a:gd name="connsiteY41" fmla="*/ 1521466 h 3949621"/>
                <a:gd name="connsiteX42" fmla="*/ 3241604 w 3950536"/>
                <a:gd name="connsiteY42" fmla="*/ 1964141 h 3949621"/>
                <a:gd name="connsiteX43" fmla="*/ 3151582 w 3950536"/>
                <a:gd name="connsiteY43" fmla="*/ 2060006 h 3949621"/>
                <a:gd name="connsiteX44" fmla="*/ 2560289 w 3950536"/>
                <a:gd name="connsiteY44" fmla="*/ 2060006 h 3949621"/>
                <a:gd name="connsiteX45" fmla="*/ 2820578 w 3950536"/>
                <a:gd name="connsiteY45" fmla="*/ 2330091 h 3949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950536" h="3949621">
                  <a:moveTo>
                    <a:pt x="1975268" y="0"/>
                  </a:moveTo>
                  <a:cubicBezTo>
                    <a:pt x="884333" y="0"/>
                    <a:pt x="0" y="884128"/>
                    <a:pt x="0" y="1974811"/>
                  </a:cubicBezTo>
                  <a:cubicBezTo>
                    <a:pt x="0" y="3065493"/>
                    <a:pt x="884333" y="3949621"/>
                    <a:pt x="1975268" y="3949621"/>
                  </a:cubicBezTo>
                  <a:cubicBezTo>
                    <a:pt x="3066204" y="3949621"/>
                    <a:pt x="3950536" y="3065493"/>
                    <a:pt x="3950536" y="1974811"/>
                  </a:cubicBezTo>
                  <a:cubicBezTo>
                    <a:pt x="3950536" y="884128"/>
                    <a:pt x="3066204" y="0"/>
                    <a:pt x="1975268" y="0"/>
                  </a:cubicBezTo>
                  <a:close/>
                  <a:moveTo>
                    <a:pt x="2820578" y="2330091"/>
                  </a:moveTo>
                  <a:lnTo>
                    <a:pt x="3134148" y="2330091"/>
                  </a:lnTo>
                  <a:cubicBezTo>
                    <a:pt x="3180747" y="2330091"/>
                    <a:pt x="3218060" y="2368291"/>
                    <a:pt x="3218060" y="2414798"/>
                  </a:cubicBezTo>
                  <a:cubicBezTo>
                    <a:pt x="3218060" y="2461142"/>
                    <a:pt x="3178140" y="2499423"/>
                    <a:pt x="3131622" y="2499423"/>
                  </a:cubicBezTo>
                  <a:lnTo>
                    <a:pt x="2818786" y="2499423"/>
                  </a:lnTo>
                  <a:cubicBezTo>
                    <a:pt x="2582040" y="2499423"/>
                    <a:pt x="2386111" y="2309159"/>
                    <a:pt x="2386111" y="2060006"/>
                  </a:cubicBezTo>
                  <a:lnTo>
                    <a:pt x="2065942" y="2060006"/>
                  </a:lnTo>
                  <a:lnTo>
                    <a:pt x="2065942" y="2252389"/>
                  </a:lnTo>
                  <a:cubicBezTo>
                    <a:pt x="2065942" y="2296046"/>
                    <a:pt x="2098040" y="2330091"/>
                    <a:pt x="2138367" y="2330091"/>
                  </a:cubicBezTo>
                  <a:lnTo>
                    <a:pt x="2188388" y="2330091"/>
                  </a:lnTo>
                  <a:cubicBezTo>
                    <a:pt x="2235151" y="2330091"/>
                    <a:pt x="2272626" y="2368372"/>
                    <a:pt x="2272626" y="2414798"/>
                  </a:cubicBezTo>
                  <a:cubicBezTo>
                    <a:pt x="2272626" y="2461387"/>
                    <a:pt x="2235151" y="2499423"/>
                    <a:pt x="2188388" y="2499423"/>
                  </a:cubicBezTo>
                  <a:lnTo>
                    <a:pt x="2138367" y="2499423"/>
                  </a:lnTo>
                  <a:cubicBezTo>
                    <a:pt x="2000442" y="2499423"/>
                    <a:pt x="1895348" y="2400707"/>
                    <a:pt x="1895348" y="2256217"/>
                  </a:cubicBezTo>
                  <a:cubicBezTo>
                    <a:pt x="1895348" y="2256217"/>
                    <a:pt x="1895023" y="2081020"/>
                    <a:pt x="1895348" y="2060088"/>
                  </a:cubicBezTo>
                  <a:lnTo>
                    <a:pt x="1502429" y="2060088"/>
                  </a:lnTo>
                  <a:lnTo>
                    <a:pt x="1725162" y="2368291"/>
                  </a:lnTo>
                  <a:cubicBezTo>
                    <a:pt x="1752210" y="2405594"/>
                    <a:pt x="1743818" y="2457885"/>
                    <a:pt x="1706425" y="2484925"/>
                  </a:cubicBezTo>
                  <a:cubicBezTo>
                    <a:pt x="1691679" y="2495595"/>
                    <a:pt x="1674734" y="2500808"/>
                    <a:pt x="1657707" y="2500808"/>
                  </a:cubicBezTo>
                  <a:cubicBezTo>
                    <a:pt x="1631637" y="2500808"/>
                    <a:pt x="1606138" y="2488754"/>
                    <a:pt x="1589681" y="2466192"/>
                  </a:cubicBezTo>
                  <a:lnTo>
                    <a:pt x="1296071" y="2060088"/>
                  </a:lnTo>
                  <a:lnTo>
                    <a:pt x="983479" y="2060088"/>
                  </a:lnTo>
                  <a:lnTo>
                    <a:pt x="983479" y="2417323"/>
                  </a:lnTo>
                  <a:cubicBezTo>
                    <a:pt x="983479" y="2463586"/>
                    <a:pt x="946086" y="2500808"/>
                    <a:pt x="899893" y="2500808"/>
                  </a:cubicBezTo>
                  <a:cubicBezTo>
                    <a:pt x="853620" y="2500808"/>
                    <a:pt x="816307" y="2463586"/>
                    <a:pt x="816307" y="2417323"/>
                  </a:cubicBezTo>
                  <a:lnTo>
                    <a:pt x="816307" y="1375917"/>
                  </a:lnTo>
                  <a:cubicBezTo>
                    <a:pt x="816307" y="1329165"/>
                    <a:pt x="853945" y="1292187"/>
                    <a:pt x="899893" y="1292187"/>
                  </a:cubicBezTo>
                  <a:lnTo>
                    <a:pt x="1233667" y="1292187"/>
                  </a:lnTo>
                  <a:cubicBezTo>
                    <a:pt x="1445972" y="1292187"/>
                    <a:pt x="1617951" y="1464289"/>
                    <a:pt x="1617951" y="1676382"/>
                  </a:cubicBezTo>
                  <a:cubicBezTo>
                    <a:pt x="1617951" y="1756609"/>
                    <a:pt x="1589274" y="1837977"/>
                    <a:pt x="1542430" y="1892792"/>
                  </a:cubicBezTo>
                  <a:lnTo>
                    <a:pt x="1895511" y="1892955"/>
                  </a:lnTo>
                  <a:lnTo>
                    <a:pt x="1895511" y="1604707"/>
                  </a:lnTo>
                  <a:cubicBezTo>
                    <a:pt x="1895511" y="1558607"/>
                    <a:pt x="1934290" y="1521140"/>
                    <a:pt x="1980727" y="1521140"/>
                  </a:cubicBezTo>
                  <a:cubicBezTo>
                    <a:pt x="2026675" y="1521140"/>
                    <a:pt x="2066023" y="1558607"/>
                    <a:pt x="2066023" y="1604707"/>
                  </a:cubicBezTo>
                  <a:lnTo>
                    <a:pt x="2066023" y="1892873"/>
                  </a:lnTo>
                  <a:lnTo>
                    <a:pt x="2389043" y="1892873"/>
                  </a:lnTo>
                  <a:cubicBezTo>
                    <a:pt x="2415928" y="1684282"/>
                    <a:pt x="2599882" y="1521466"/>
                    <a:pt x="2816016" y="1521466"/>
                  </a:cubicBezTo>
                  <a:cubicBezTo>
                    <a:pt x="3050725" y="1521466"/>
                    <a:pt x="3243885" y="1706925"/>
                    <a:pt x="3241604" y="1964141"/>
                  </a:cubicBezTo>
                  <a:cubicBezTo>
                    <a:pt x="3241604" y="2014313"/>
                    <a:pt x="3200544" y="2060006"/>
                    <a:pt x="3151582" y="2060006"/>
                  </a:cubicBezTo>
                  <a:lnTo>
                    <a:pt x="2560289" y="2060006"/>
                  </a:lnTo>
                  <a:cubicBezTo>
                    <a:pt x="2560126" y="2217773"/>
                    <a:pt x="2675240" y="2330091"/>
                    <a:pt x="2820578" y="2330091"/>
                  </a:cubicBezTo>
                  <a:close/>
                </a:path>
              </a:pathLst>
            </a:custGeom>
            <a:grpFill/>
            <a:ln w="8132" cap="flat">
              <a:noFill/>
              <a:prstDash val="solid"/>
              <a:miter/>
            </a:ln>
          </p:spPr>
          <p:txBody>
            <a:bodyPr rtlCol="0" anchor="ctr"/>
            <a:lstStyle/>
            <a:p>
              <a:endParaRPr lang="fr-FR"/>
            </a:p>
          </p:txBody>
        </p:sp>
      </p:grpSp>
      <p:sp>
        <p:nvSpPr>
          <p:cNvPr id="24" name="Espace réservé du numéro de diapositive 5">
            <a:extLst>
              <a:ext uri="{FF2B5EF4-FFF2-40B4-BE49-F238E27FC236}">
                <a16:creationId xmlns:a16="http://schemas.microsoft.com/office/drawing/2014/main" id="{1FEE58AD-99A7-984C-B7CD-9B3D6C52FCEC}"/>
              </a:ext>
            </a:extLst>
          </p:cNvPr>
          <p:cNvSpPr>
            <a:spLocks noGrp="1"/>
          </p:cNvSpPr>
          <p:nvPr>
            <p:ph type="sldNum" sz="quarter" idx="4"/>
          </p:nvPr>
        </p:nvSpPr>
        <p:spPr>
          <a:xfrm>
            <a:off x="11430173" y="6228939"/>
            <a:ext cx="504353" cy="365125"/>
          </a:xfrm>
          <a:prstGeom prst="rect">
            <a:avLst/>
          </a:prstGeom>
        </p:spPr>
        <p:txBody>
          <a:bodyPr vert="horz" lIns="91440" tIns="45720" rIns="91440" bIns="45720" rtlCol="0" anchor="ctr"/>
          <a:lstStyle>
            <a:lvl1pPr algn="r">
              <a:defRPr sz="1200">
                <a:solidFill>
                  <a:schemeClr val="bg1"/>
                </a:solidFill>
              </a:defRPr>
            </a:lvl1pPr>
          </a:lstStyle>
          <a:p>
            <a:fld id="{61139BF3-3941-8049-A533-F67F3CE77123}" type="slidenum">
              <a:rPr lang="fr-FR" smtClean="0"/>
              <a:pPr/>
              <a:t>‹N°›</a:t>
            </a:fld>
            <a:endParaRPr lang="fr-FR"/>
          </a:p>
        </p:txBody>
      </p:sp>
      <p:sp>
        <p:nvSpPr>
          <p:cNvPr id="17" name="Espace réservé du texte 5">
            <a:extLst>
              <a:ext uri="{FF2B5EF4-FFF2-40B4-BE49-F238E27FC236}">
                <a16:creationId xmlns:a16="http://schemas.microsoft.com/office/drawing/2014/main" id="{E594174F-E50E-694A-8A62-9A909C07DDDA}"/>
              </a:ext>
            </a:extLst>
          </p:cNvPr>
          <p:cNvSpPr>
            <a:spLocks noGrp="1"/>
          </p:cNvSpPr>
          <p:nvPr>
            <p:ph type="body" sz="quarter" idx="11"/>
          </p:nvPr>
        </p:nvSpPr>
        <p:spPr>
          <a:xfrm>
            <a:off x="523285" y="1449977"/>
            <a:ext cx="7151679" cy="4571411"/>
          </a:xfrm>
        </p:spPr>
        <p:txBody>
          <a:bodyPr>
            <a:normAutofit/>
          </a:bodyPr>
          <a:lstStyle>
            <a:lvl1pPr marL="0" indent="0">
              <a:buNone/>
              <a:defRPr sz="1600"/>
            </a:lvl1pPr>
          </a:lstStyle>
          <a:p>
            <a:pPr lvl="0"/>
            <a:r>
              <a:rPr lang="fr-FR"/>
              <a:t>Cliquez pour modifier les styles du texte du masque</a:t>
            </a:r>
          </a:p>
        </p:txBody>
      </p:sp>
      <p:sp>
        <p:nvSpPr>
          <p:cNvPr id="16" name="Espace réservé du texte 16">
            <a:extLst>
              <a:ext uri="{FF2B5EF4-FFF2-40B4-BE49-F238E27FC236}">
                <a16:creationId xmlns:a16="http://schemas.microsoft.com/office/drawing/2014/main" id="{A095DB37-CFAF-4E41-A9A4-96C413E0F8E8}"/>
              </a:ext>
            </a:extLst>
          </p:cNvPr>
          <p:cNvSpPr txBox="1">
            <a:spLocks/>
          </p:cNvSpPr>
          <p:nvPr userDrawn="1"/>
        </p:nvSpPr>
        <p:spPr>
          <a:xfrm>
            <a:off x="10048659" y="0"/>
            <a:ext cx="2143340" cy="6858000"/>
          </a:xfrm>
          <a:prstGeom prst="rect">
            <a:avLst/>
          </a:prstGeom>
          <a:solidFill>
            <a:schemeClr val="accent1"/>
          </a:solidFill>
          <a:ln w="152400">
            <a:noFill/>
            <a:miter lim="800000"/>
          </a:ln>
        </p:spPr>
        <p:txBody>
          <a:bodyPr anchor="b" anchorCtr="0">
            <a:noAutofit/>
          </a:bodyPr>
          <a:lstStyle>
            <a:lvl1pPr marL="4763" marR="0" indent="0" algn="l" defTabSz="914400" rtl="0" eaLnBrk="1" latinLnBrk="0" hangingPunct="1">
              <a:lnSpc>
                <a:spcPct val="115000"/>
              </a:lnSpc>
              <a:spcBef>
                <a:spcPts val="0"/>
              </a:spcBef>
              <a:spcAft>
                <a:spcPts val="0"/>
              </a:spcAft>
              <a:buClr>
                <a:schemeClr val="bg2"/>
              </a:buClr>
              <a:buSzPts val="1800"/>
              <a:buFont typeface="Arial" panose="020B0604020202020204" pitchFamily="34" charset="0"/>
              <a:buNone/>
              <a:tabLst/>
              <a:defRPr sz="1200" b="0" i="0" u="none" strike="noStrike" cap="none" spc="0" baseline="0">
                <a:solidFill>
                  <a:schemeClr val="tx1"/>
                </a:solidFill>
                <a:uFillTx/>
                <a:latin typeface="Calibri"/>
                <a:ea typeface="Calibri"/>
                <a:cs typeface="Calibri"/>
                <a:sym typeface="Calibri"/>
              </a:defRPr>
            </a:lvl1pPr>
            <a:lvl2pPr marL="1005114" marR="0" indent="-408213" algn="l" defTabSz="914400" rtl="0" eaLnBrk="1" latinLnBrk="0" hangingPunct="1">
              <a:lnSpc>
                <a:spcPct val="115000"/>
              </a:lnSpc>
              <a:spcBef>
                <a:spcPts val="0"/>
              </a:spcBef>
              <a:spcAft>
                <a:spcPts val="0"/>
              </a:spcAft>
              <a:buClr>
                <a:schemeClr val="bg2"/>
              </a:buClr>
              <a:buSzPts val="1800"/>
              <a:buFont typeface="Arial" panose="020B0604020202020204" pitchFamily="34" charset="0"/>
              <a:buChar char="•"/>
              <a:tabLst/>
              <a:defRPr sz="1200" b="0" i="0" u="none" strike="noStrike" cap="none" spc="0" baseline="0">
                <a:solidFill>
                  <a:schemeClr val="tx1"/>
                </a:solidFill>
                <a:uFillTx/>
                <a:latin typeface="Calibri"/>
                <a:ea typeface="Calibri"/>
                <a:cs typeface="Calibri"/>
                <a:sym typeface="Calibri"/>
              </a:defRPr>
            </a:lvl2pPr>
            <a:lvl3pPr marL="1462314" marR="0" indent="-408214" algn="l" defTabSz="914400" rtl="0" eaLnBrk="1" latinLnBrk="0" hangingPunct="1">
              <a:lnSpc>
                <a:spcPct val="115000"/>
              </a:lnSpc>
              <a:spcBef>
                <a:spcPts val="0"/>
              </a:spcBef>
              <a:spcAft>
                <a:spcPts val="0"/>
              </a:spcAft>
              <a:buClr>
                <a:schemeClr val="bg2"/>
              </a:buClr>
              <a:buSzPts val="1800"/>
              <a:buFont typeface="Arial" panose="020B0604020202020204" pitchFamily="34" charset="0"/>
              <a:buChar char="•"/>
              <a:tabLst/>
              <a:defRPr sz="1200" b="0" i="0" u="none" strike="noStrike" cap="none" spc="0" baseline="0">
                <a:solidFill>
                  <a:schemeClr val="tx1"/>
                </a:solidFill>
                <a:uFillTx/>
                <a:latin typeface="Calibri"/>
                <a:ea typeface="Calibri"/>
                <a:cs typeface="Calibri"/>
                <a:sym typeface="Calibri"/>
              </a:defRPr>
            </a:lvl3pPr>
            <a:lvl4pPr marL="1919514" marR="0" indent="-408214" algn="l" defTabSz="914400" rtl="0" eaLnBrk="1" latinLnBrk="0" hangingPunct="1">
              <a:lnSpc>
                <a:spcPct val="115000"/>
              </a:lnSpc>
              <a:spcBef>
                <a:spcPts val="0"/>
              </a:spcBef>
              <a:spcAft>
                <a:spcPts val="0"/>
              </a:spcAft>
              <a:buClr>
                <a:schemeClr val="bg2"/>
              </a:buClr>
              <a:buSzPts val="1800"/>
              <a:buFont typeface="Arial" panose="020B0604020202020204" pitchFamily="34" charset="0"/>
              <a:buChar char="•"/>
              <a:tabLst/>
              <a:defRPr sz="1200" b="0" i="0" u="none" strike="noStrike" cap="none" spc="0" baseline="0">
                <a:solidFill>
                  <a:schemeClr val="tx1"/>
                </a:solidFill>
                <a:uFillTx/>
                <a:latin typeface="Calibri"/>
                <a:ea typeface="Calibri"/>
                <a:cs typeface="Calibri"/>
                <a:sym typeface="Calibri"/>
              </a:defRPr>
            </a:lvl4pPr>
            <a:lvl5pPr marL="2376714" marR="0" indent="-408214" algn="l" defTabSz="914400" rtl="0" eaLnBrk="1" latinLnBrk="0" hangingPunct="1">
              <a:lnSpc>
                <a:spcPct val="115000"/>
              </a:lnSpc>
              <a:spcBef>
                <a:spcPts val="0"/>
              </a:spcBef>
              <a:spcAft>
                <a:spcPts val="0"/>
              </a:spcAft>
              <a:buClr>
                <a:schemeClr val="bg2"/>
              </a:buClr>
              <a:buSzPts val="1800"/>
              <a:buFont typeface="Arial" panose="020B0604020202020204" pitchFamily="34" charset="0"/>
              <a:buChar char="•"/>
              <a:tabLst/>
              <a:defRPr sz="1200" b="0" i="0" u="none" strike="noStrike" cap="none" spc="0" baseline="0">
                <a:solidFill>
                  <a:schemeClr val="tx1"/>
                </a:solidFill>
                <a:uFillTx/>
                <a:latin typeface="Calibri"/>
                <a:ea typeface="Calibri"/>
                <a:cs typeface="Calibri"/>
                <a:sym typeface="Calibri"/>
              </a:defRPr>
            </a:lvl5pPr>
            <a:lvl6pPr marL="2833914" marR="0" indent="-408214" algn="l" defTabSz="914400" rtl="0" eaLnBrk="1" latinLnBrk="0" hangingPunct="1">
              <a:lnSpc>
                <a:spcPct val="115000"/>
              </a:lnSpc>
              <a:spcBef>
                <a:spcPts val="0"/>
              </a:spcBef>
              <a:spcAft>
                <a:spcPts val="0"/>
              </a:spcAft>
              <a:buClr>
                <a:srgbClr val="585858"/>
              </a:buClr>
              <a:buSzPts val="1800"/>
              <a:buFont typeface="Arial"/>
              <a:buChar char="■"/>
              <a:tabLst/>
              <a:defRPr sz="1800" b="0" i="0" u="none" strike="noStrike" cap="none" spc="0" baseline="0">
                <a:solidFill>
                  <a:srgbClr val="585858"/>
                </a:solidFill>
                <a:uFillTx/>
                <a:latin typeface="Calibri"/>
                <a:ea typeface="Calibri"/>
                <a:cs typeface="Calibri"/>
                <a:sym typeface="Calibri"/>
              </a:defRPr>
            </a:lvl6pPr>
            <a:lvl7pPr marL="3291113" marR="0" indent="-408214" algn="l" defTabSz="914400" rtl="0" eaLnBrk="1" latinLnBrk="0" hangingPunct="1">
              <a:lnSpc>
                <a:spcPct val="115000"/>
              </a:lnSpc>
              <a:spcBef>
                <a:spcPts val="0"/>
              </a:spcBef>
              <a:spcAft>
                <a:spcPts val="0"/>
              </a:spcAft>
              <a:buClr>
                <a:srgbClr val="585858"/>
              </a:buClr>
              <a:buSzPts val="1800"/>
              <a:buFont typeface="Arial"/>
              <a:buChar char="●"/>
              <a:tabLst/>
              <a:defRPr sz="1800" b="0" i="0" u="none" strike="noStrike" cap="none" spc="0" baseline="0">
                <a:solidFill>
                  <a:srgbClr val="585858"/>
                </a:solidFill>
                <a:uFillTx/>
                <a:latin typeface="Calibri"/>
                <a:ea typeface="Calibri"/>
                <a:cs typeface="Calibri"/>
                <a:sym typeface="Calibri"/>
              </a:defRPr>
            </a:lvl7pPr>
            <a:lvl8pPr marL="3748313" marR="0" indent="-408213" algn="l" defTabSz="914400" rtl="0" eaLnBrk="1" latinLnBrk="0" hangingPunct="1">
              <a:lnSpc>
                <a:spcPct val="115000"/>
              </a:lnSpc>
              <a:spcBef>
                <a:spcPts val="0"/>
              </a:spcBef>
              <a:spcAft>
                <a:spcPts val="0"/>
              </a:spcAft>
              <a:buClr>
                <a:srgbClr val="585858"/>
              </a:buClr>
              <a:buSzPts val="1800"/>
              <a:buFont typeface="Arial"/>
              <a:buChar char="○"/>
              <a:tabLst/>
              <a:defRPr sz="1800" b="0" i="0" u="none" strike="noStrike" cap="none" spc="0" baseline="0">
                <a:solidFill>
                  <a:srgbClr val="585858"/>
                </a:solidFill>
                <a:uFillTx/>
                <a:latin typeface="Calibri"/>
                <a:ea typeface="Calibri"/>
                <a:cs typeface="Calibri"/>
                <a:sym typeface="Calibri"/>
              </a:defRPr>
            </a:lvl8pPr>
            <a:lvl9pPr marL="4205513" marR="0" indent="-408213" algn="l" defTabSz="914400" rtl="0" eaLnBrk="1" latinLnBrk="0" hangingPunct="1">
              <a:lnSpc>
                <a:spcPct val="115000"/>
              </a:lnSpc>
              <a:spcBef>
                <a:spcPts val="0"/>
              </a:spcBef>
              <a:spcAft>
                <a:spcPts val="0"/>
              </a:spcAft>
              <a:buClr>
                <a:srgbClr val="585858"/>
              </a:buClr>
              <a:buSzPts val="1800"/>
              <a:buFont typeface="Arial"/>
              <a:buChar char="■"/>
              <a:tabLst/>
              <a:defRPr sz="1800" b="0" i="0" u="none" strike="noStrike" cap="none" spc="0" baseline="0">
                <a:solidFill>
                  <a:srgbClr val="585858"/>
                </a:solidFill>
                <a:uFillTx/>
                <a:latin typeface="Calibri"/>
                <a:ea typeface="Calibri"/>
                <a:cs typeface="Calibri"/>
                <a:sym typeface="Calibri"/>
              </a:defRPr>
            </a:lvl9pPr>
          </a:lstStyle>
          <a:p>
            <a:r>
              <a:rPr lang="fr-FR">
                <a:solidFill>
                  <a:schemeClr val="accent1"/>
                </a:solidFill>
              </a:rPr>
              <a:t> </a:t>
            </a:r>
          </a:p>
        </p:txBody>
      </p:sp>
      <p:sp>
        <p:nvSpPr>
          <p:cNvPr id="20" name="Rectangle">
            <a:extLst>
              <a:ext uri="{FF2B5EF4-FFF2-40B4-BE49-F238E27FC236}">
                <a16:creationId xmlns:a16="http://schemas.microsoft.com/office/drawing/2014/main" id="{CDDC205C-8AAE-ED43-A1A0-CFB5113622AF}"/>
              </a:ext>
            </a:extLst>
          </p:cNvPr>
          <p:cNvSpPr/>
          <p:nvPr userDrawn="1"/>
        </p:nvSpPr>
        <p:spPr>
          <a:xfrm>
            <a:off x="8133128" y="1289005"/>
            <a:ext cx="3411537" cy="4675997"/>
          </a:xfrm>
          <a:prstGeom prst="rect">
            <a:avLst/>
          </a:prstGeom>
          <a:solidFill>
            <a:schemeClr val="accent2"/>
          </a:solidFill>
          <a:ln w="152400" cap="flat">
            <a:solidFill>
              <a:srgbClr val="FFFFFF"/>
            </a:solidFill>
            <a:miter lim="400000"/>
          </a:ln>
          <a:effectLst/>
        </p:spPr>
        <p:txBody>
          <a:bodyPr wrap="square" lIns="45719" tIns="45719" rIns="45719" bIns="45719" numCol="1" anchor="b">
            <a:noAutofit/>
          </a:bodyPr>
          <a:lstStyle/>
          <a:p>
            <a:pPr>
              <a:defRPr>
                <a:solidFill>
                  <a:srgbClr val="FFFFFF"/>
                </a:solidFill>
              </a:defRPr>
            </a:pPr>
            <a:endParaRPr/>
          </a:p>
        </p:txBody>
      </p:sp>
      <p:sp>
        <p:nvSpPr>
          <p:cNvPr id="26" name="Espace réservé du pied de page 4">
            <a:extLst>
              <a:ext uri="{FF2B5EF4-FFF2-40B4-BE49-F238E27FC236}">
                <a16:creationId xmlns:a16="http://schemas.microsoft.com/office/drawing/2014/main" id="{BEA98AB8-8114-5A4B-9C4F-73CE66BFDF76}"/>
              </a:ext>
            </a:extLst>
          </p:cNvPr>
          <p:cNvSpPr>
            <a:spLocks noGrp="1"/>
          </p:cNvSpPr>
          <p:nvPr>
            <p:ph type="ftr" sz="quarter" idx="3"/>
          </p:nvPr>
        </p:nvSpPr>
        <p:spPr>
          <a:xfrm>
            <a:off x="1066801" y="6274389"/>
            <a:ext cx="4114800" cy="365125"/>
          </a:xfrm>
          <a:prstGeom prst="rect">
            <a:avLst/>
          </a:prstGeom>
        </p:spPr>
        <p:txBody>
          <a:bodyPr vert="horz" lIns="91440" tIns="45720" rIns="91440" bIns="45720" rtlCol="0" anchor="ctr"/>
          <a:lstStyle>
            <a:lvl1pPr algn="l">
              <a:defRPr sz="1200">
                <a:solidFill>
                  <a:schemeClr val="tx1"/>
                </a:solidFill>
              </a:defRPr>
            </a:lvl1pPr>
          </a:lstStyle>
          <a:p>
            <a:r>
              <a:rPr lang="fr-FR"/>
              <a:t>Visite du CORS-N Présentation</a:t>
            </a:r>
          </a:p>
        </p:txBody>
      </p:sp>
    </p:spTree>
    <p:extLst>
      <p:ext uri="{BB962C8B-B14F-4D97-AF65-F5344CB8AC3E}">
        <p14:creationId xmlns:p14="http://schemas.microsoft.com/office/powerpoint/2010/main" val="3838716799"/>
      </p:ext>
    </p:extLst>
  </p:cSld>
  <p:clrMapOvr>
    <a:masterClrMapping/>
  </p:clrMapOvr>
  <p:extLst>
    <p:ext uri="{DCECCB84-F9BA-43D5-87BE-67443E8EF086}">
      <p15:sldGuideLst xmlns:p15="http://schemas.microsoft.com/office/powerpoint/2012/main">
        <p15:guide id="1" orient="horz" pos="754" userDrawn="1">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ocs_image01">
    <p:spTree>
      <p:nvGrpSpPr>
        <p:cNvPr id="1" name=""/>
        <p:cNvGrpSpPr/>
        <p:nvPr/>
      </p:nvGrpSpPr>
      <p:grpSpPr>
        <a:xfrm>
          <a:off x="0" y="0"/>
          <a:ext cx="0" cy="0"/>
          <a:chOff x="0" y="0"/>
          <a:chExt cx="0" cy="0"/>
        </a:xfrm>
      </p:grpSpPr>
      <p:sp>
        <p:nvSpPr>
          <p:cNvPr id="15" name="Rectangle">
            <a:extLst>
              <a:ext uri="{FF2B5EF4-FFF2-40B4-BE49-F238E27FC236}">
                <a16:creationId xmlns:a16="http://schemas.microsoft.com/office/drawing/2014/main" id="{12E86379-DC51-DB44-8F6C-BEC4F20E81F9}"/>
              </a:ext>
            </a:extLst>
          </p:cNvPr>
          <p:cNvSpPr/>
          <p:nvPr userDrawn="1"/>
        </p:nvSpPr>
        <p:spPr>
          <a:xfrm>
            <a:off x="-1" y="4516231"/>
            <a:ext cx="3099243" cy="2359319"/>
          </a:xfrm>
          <a:prstGeom prst="rect">
            <a:avLst/>
          </a:prstGeom>
          <a:solidFill>
            <a:schemeClr val="accent2"/>
          </a:solidFill>
          <a:ln w="12700" cap="flat">
            <a:noFill/>
            <a:miter lim="400000"/>
          </a:ln>
          <a:effectLst/>
        </p:spPr>
        <p:txBody>
          <a:bodyPr wrap="square" lIns="45719" tIns="45719" rIns="45719" bIns="45719" numCol="1" anchor="b">
            <a:noAutofit/>
          </a:bodyPr>
          <a:lstStyle/>
          <a:p>
            <a:pPr>
              <a:defRPr>
                <a:solidFill>
                  <a:srgbClr val="FFFFFF"/>
                </a:solidFill>
              </a:defRPr>
            </a:pPr>
            <a:endParaRPr/>
          </a:p>
        </p:txBody>
      </p:sp>
      <p:sp>
        <p:nvSpPr>
          <p:cNvPr id="14" name="Ellipse 13">
            <a:extLst>
              <a:ext uri="{FF2B5EF4-FFF2-40B4-BE49-F238E27FC236}">
                <a16:creationId xmlns:a16="http://schemas.microsoft.com/office/drawing/2014/main" id="{34987735-CEEF-5746-9313-C4E8133E83E4}"/>
              </a:ext>
            </a:extLst>
          </p:cNvPr>
          <p:cNvSpPr/>
          <p:nvPr userDrawn="1"/>
        </p:nvSpPr>
        <p:spPr>
          <a:xfrm>
            <a:off x="573248" y="6259891"/>
            <a:ext cx="377156" cy="37715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9" name="Rectangle">
            <a:extLst>
              <a:ext uri="{FF2B5EF4-FFF2-40B4-BE49-F238E27FC236}">
                <a16:creationId xmlns:a16="http://schemas.microsoft.com/office/drawing/2014/main" id="{46831AA8-E943-6342-98D1-BBBADFE4A7EA}"/>
              </a:ext>
            </a:extLst>
          </p:cNvPr>
          <p:cNvSpPr/>
          <p:nvPr userDrawn="1"/>
        </p:nvSpPr>
        <p:spPr>
          <a:xfrm>
            <a:off x="6502400" y="0"/>
            <a:ext cx="5689600" cy="1727200"/>
          </a:xfrm>
          <a:prstGeom prst="rect">
            <a:avLst/>
          </a:prstGeom>
          <a:solidFill>
            <a:schemeClr val="accent1"/>
          </a:solidFill>
          <a:ln w="12700" cap="flat">
            <a:noFill/>
            <a:miter lim="400000"/>
          </a:ln>
          <a:effectLst/>
        </p:spPr>
        <p:txBody>
          <a:bodyPr wrap="square" lIns="45719" tIns="45719" rIns="45719" bIns="45719" numCol="1" anchor="b">
            <a:noAutofit/>
          </a:bodyPr>
          <a:lstStyle/>
          <a:p>
            <a:pPr>
              <a:defRPr>
                <a:solidFill>
                  <a:srgbClr val="FFFFFF"/>
                </a:solidFill>
              </a:defRPr>
            </a:pPr>
            <a:endParaRPr/>
          </a:p>
        </p:txBody>
      </p:sp>
      <p:grpSp>
        <p:nvGrpSpPr>
          <p:cNvPr id="19" name="Graphique 58">
            <a:extLst>
              <a:ext uri="{FF2B5EF4-FFF2-40B4-BE49-F238E27FC236}">
                <a16:creationId xmlns:a16="http://schemas.microsoft.com/office/drawing/2014/main" id="{D639D219-9848-6E48-BB59-A6D600F3AC4B}"/>
              </a:ext>
            </a:extLst>
          </p:cNvPr>
          <p:cNvGrpSpPr>
            <a:grpSpLocks noChangeAspect="1"/>
          </p:cNvGrpSpPr>
          <p:nvPr userDrawn="1"/>
        </p:nvGrpSpPr>
        <p:grpSpPr>
          <a:xfrm>
            <a:off x="509650" y="6182359"/>
            <a:ext cx="504353" cy="504000"/>
            <a:chOff x="4121872" y="1453782"/>
            <a:chExt cx="3950536" cy="3949621"/>
          </a:xfrm>
          <a:solidFill>
            <a:schemeClr val="bg1"/>
          </a:solidFill>
        </p:grpSpPr>
        <p:sp>
          <p:nvSpPr>
            <p:cNvPr id="21" name="Forme libre 20">
              <a:extLst>
                <a:ext uri="{FF2B5EF4-FFF2-40B4-BE49-F238E27FC236}">
                  <a16:creationId xmlns:a16="http://schemas.microsoft.com/office/drawing/2014/main" id="{9830633B-DED2-604B-B42B-8D8BDE1A8D03}"/>
                </a:ext>
              </a:extLst>
            </p:cNvPr>
            <p:cNvSpPr/>
            <p:nvPr/>
          </p:nvSpPr>
          <p:spPr>
            <a:xfrm>
              <a:off x="6687537" y="3143521"/>
              <a:ext cx="504530" cy="203214"/>
            </a:xfrm>
            <a:custGeom>
              <a:avLst/>
              <a:gdLst>
                <a:gd name="connsiteX0" fmla="*/ 249780 w 504530"/>
                <a:gd name="connsiteY0" fmla="*/ 0 h 203214"/>
                <a:gd name="connsiteX1" fmla="*/ 0 w 504530"/>
                <a:gd name="connsiteY1" fmla="*/ 203215 h 203214"/>
                <a:gd name="connsiteX2" fmla="*/ 504530 w 504530"/>
                <a:gd name="connsiteY2" fmla="*/ 203215 h 203214"/>
                <a:gd name="connsiteX3" fmla="*/ 249780 w 504530"/>
                <a:gd name="connsiteY3" fmla="*/ 0 h 203214"/>
              </a:gdLst>
              <a:ahLst/>
              <a:cxnLst>
                <a:cxn ang="0">
                  <a:pos x="connsiteX0" y="connsiteY0"/>
                </a:cxn>
                <a:cxn ang="0">
                  <a:pos x="connsiteX1" y="connsiteY1"/>
                </a:cxn>
                <a:cxn ang="0">
                  <a:pos x="connsiteX2" y="connsiteY2"/>
                </a:cxn>
                <a:cxn ang="0">
                  <a:pos x="connsiteX3" y="connsiteY3"/>
                </a:cxn>
              </a:cxnLst>
              <a:rect l="l" t="t" r="r" b="b"/>
              <a:pathLst>
                <a:path w="504530" h="203214">
                  <a:moveTo>
                    <a:pt x="249780" y="0"/>
                  </a:moveTo>
                  <a:cubicBezTo>
                    <a:pt x="126275" y="0"/>
                    <a:pt x="19878" y="92770"/>
                    <a:pt x="0" y="203215"/>
                  </a:cubicBezTo>
                  <a:lnTo>
                    <a:pt x="504530" y="203215"/>
                  </a:lnTo>
                  <a:cubicBezTo>
                    <a:pt x="486607" y="86580"/>
                    <a:pt x="373204" y="0"/>
                    <a:pt x="249780" y="0"/>
                  </a:cubicBezTo>
                  <a:close/>
                </a:path>
              </a:pathLst>
            </a:custGeom>
            <a:grpFill/>
            <a:ln w="8132" cap="flat">
              <a:noFill/>
              <a:prstDash val="solid"/>
              <a:miter/>
            </a:ln>
          </p:spPr>
          <p:txBody>
            <a:bodyPr rtlCol="0" anchor="ctr"/>
            <a:lstStyle/>
            <a:p>
              <a:endParaRPr lang="fr-FR"/>
            </a:p>
          </p:txBody>
        </p:sp>
        <p:sp>
          <p:nvSpPr>
            <p:cNvPr id="22" name="Forme libre 21">
              <a:extLst>
                <a:ext uri="{FF2B5EF4-FFF2-40B4-BE49-F238E27FC236}">
                  <a16:creationId xmlns:a16="http://schemas.microsoft.com/office/drawing/2014/main" id="{BC3D79DF-577E-EA4A-8E72-8A406F8A50FC}"/>
                </a:ext>
              </a:extLst>
            </p:cNvPr>
            <p:cNvSpPr/>
            <p:nvPr/>
          </p:nvSpPr>
          <p:spPr>
            <a:xfrm>
              <a:off x="5106655" y="2913184"/>
              <a:ext cx="466321" cy="433552"/>
            </a:xfrm>
            <a:custGeom>
              <a:avLst/>
              <a:gdLst>
                <a:gd name="connsiteX0" fmla="*/ 249617 w 466321"/>
                <a:gd name="connsiteY0" fmla="*/ 0 h 433552"/>
                <a:gd name="connsiteX1" fmla="*/ 0 w 466321"/>
                <a:gd name="connsiteY1" fmla="*/ 0 h 433552"/>
                <a:gd name="connsiteX2" fmla="*/ 0 w 466321"/>
                <a:gd name="connsiteY2" fmla="*/ 433553 h 433552"/>
                <a:gd name="connsiteX3" fmla="*/ 249617 w 466321"/>
                <a:gd name="connsiteY3" fmla="*/ 433553 h 433552"/>
                <a:gd name="connsiteX4" fmla="*/ 466322 w 466321"/>
                <a:gd name="connsiteY4" fmla="*/ 216573 h 433552"/>
                <a:gd name="connsiteX5" fmla="*/ 249617 w 466321"/>
                <a:gd name="connsiteY5" fmla="*/ 0 h 433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6321" h="433552">
                  <a:moveTo>
                    <a:pt x="249617" y="0"/>
                  </a:moveTo>
                  <a:lnTo>
                    <a:pt x="0" y="0"/>
                  </a:lnTo>
                  <a:lnTo>
                    <a:pt x="0" y="433553"/>
                  </a:lnTo>
                  <a:lnTo>
                    <a:pt x="249617" y="433553"/>
                  </a:lnTo>
                  <a:cubicBezTo>
                    <a:pt x="369457" y="433553"/>
                    <a:pt x="466322" y="336384"/>
                    <a:pt x="466322" y="216573"/>
                  </a:cubicBezTo>
                  <a:cubicBezTo>
                    <a:pt x="466322" y="97005"/>
                    <a:pt x="369457" y="0"/>
                    <a:pt x="249617" y="0"/>
                  </a:cubicBezTo>
                  <a:close/>
                </a:path>
              </a:pathLst>
            </a:custGeom>
            <a:grpFill/>
            <a:ln w="8132" cap="flat">
              <a:noFill/>
              <a:prstDash val="solid"/>
              <a:miter/>
            </a:ln>
          </p:spPr>
          <p:txBody>
            <a:bodyPr rtlCol="0" anchor="ctr"/>
            <a:lstStyle/>
            <a:p>
              <a:endParaRPr lang="fr-FR"/>
            </a:p>
          </p:txBody>
        </p:sp>
        <p:sp>
          <p:nvSpPr>
            <p:cNvPr id="23" name="Forme libre 22">
              <a:extLst>
                <a:ext uri="{FF2B5EF4-FFF2-40B4-BE49-F238E27FC236}">
                  <a16:creationId xmlns:a16="http://schemas.microsoft.com/office/drawing/2014/main" id="{901E4D98-4655-424C-8E77-C8FD43D28072}"/>
                </a:ext>
              </a:extLst>
            </p:cNvPr>
            <p:cNvSpPr/>
            <p:nvPr/>
          </p:nvSpPr>
          <p:spPr>
            <a:xfrm>
              <a:off x="4121872" y="1453782"/>
              <a:ext cx="3950536" cy="3949621"/>
            </a:xfrm>
            <a:custGeom>
              <a:avLst/>
              <a:gdLst>
                <a:gd name="connsiteX0" fmla="*/ 1975268 w 3950536"/>
                <a:gd name="connsiteY0" fmla="*/ 0 h 3949621"/>
                <a:gd name="connsiteX1" fmla="*/ 0 w 3950536"/>
                <a:gd name="connsiteY1" fmla="*/ 1974811 h 3949621"/>
                <a:gd name="connsiteX2" fmla="*/ 1975268 w 3950536"/>
                <a:gd name="connsiteY2" fmla="*/ 3949621 h 3949621"/>
                <a:gd name="connsiteX3" fmla="*/ 3950536 w 3950536"/>
                <a:gd name="connsiteY3" fmla="*/ 1974811 h 3949621"/>
                <a:gd name="connsiteX4" fmla="*/ 1975268 w 3950536"/>
                <a:gd name="connsiteY4" fmla="*/ 0 h 3949621"/>
                <a:gd name="connsiteX5" fmla="*/ 2820578 w 3950536"/>
                <a:gd name="connsiteY5" fmla="*/ 2330091 h 3949621"/>
                <a:gd name="connsiteX6" fmla="*/ 3134148 w 3950536"/>
                <a:gd name="connsiteY6" fmla="*/ 2330091 h 3949621"/>
                <a:gd name="connsiteX7" fmla="*/ 3218060 w 3950536"/>
                <a:gd name="connsiteY7" fmla="*/ 2414798 h 3949621"/>
                <a:gd name="connsiteX8" fmla="*/ 3131622 w 3950536"/>
                <a:gd name="connsiteY8" fmla="*/ 2499423 h 3949621"/>
                <a:gd name="connsiteX9" fmla="*/ 2818786 w 3950536"/>
                <a:gd name="connsiteY9" fmla="*/ 2499423 h 3949621"/>
                <a:gd name="connsiteX10" fmla="*/ 2386111 w 3950536"/>
                <a:gd name="connsiteY10" fmla="*/ 2060006 h 3949621"/>
                <a:gd name="connsiteX11" fmla="*/ 2065942 w 3950536"/>
                <a:gd name="connsiteY11" fmla="*/ 2060006 h 3949621"/>
                <a:gd name="connsiteX12" fmla="*/ 2065942 w 3950536"/>
                <a:gd name="connsiteY12" fmla="*/ 2252389 h 3949621"/>
                <a:gd name="connsiteX13" fmla="*/ 2138367 w 3950536"/>
                <a:gd name="connsiteY13" fmla="*/ 2330091 h 3949621"/>
                <a:gd name="connsiteX14" fmla="*/ 2188388 w 3950536"/>
                <a:gd name="connsiteY14" fmla="*/ 2330091 h 3949621"/>
                <a:gd name="connsiteX15" fmla="*/ 2272626 w 3950536"/>
                <a:gd name="connsiteY15" fmla="*/ 2414798 h 3949621"/>
                <a:gd name="connsiteX16" fmla="*/ 2188388 w 3950536"/>
                <a:gd name="connsiteY16" fmla="*/ 2499423 h 3949621"/>
                <a:gd name="connsiteX17" fmla="*/ 2138367 w 3950536"/>
                <a:gd name="connsiteY17" fmla="*/ 2499423 h 3949621"/>
                <a:gd name="connsiteX18" fmla="*/ 1895348 w 3950536"/>
                <a:gd name="connsiteY18" fmla="*/ 2256217 h 3949621"/>
                <a:gd name="connsiteX19" fmla="*/ 1895348 w 3950536"/>
                <a:gd name="connsiteY19" fmla="*/ 2060088 h 3949621"/>
                <a:gd name="connsiteX20" fmla="*/ 1502429 w 3950536"/>
                <a:gd name="connsiteY20" fmla="*/ 2060088 h 3949621"/>
                <a:gd name="connsiteX21" fmla="*/ 1725162 w 3950536"/>
                <a:gd name="connsiteY21" fmla="*/ 2368291 h 3949621"/>
                <a:gd name="connsiteX22" fmla="*/ 1706425 w 3950536"/>
                <a:gd name="connsiteY22" fmla="*/ 2484925 h 3949621"/>
                <a:gd name="connsiteX23" fmla="*/ 1657707 w 3950536"/>
                <a:gd name="connsiteY23" fmla="*/ 2500808 h 3949621"/>
                <a:gd name="connsiteX24" fmla="*/ 1589681 w 3950536"/>
                <a:gd name="connsiteY24" fmla="*/ 2466192 h 3949621"/>
                <a:gd name="connsiteX25" fmla="*/ 1296071 w 3950536"/>
                <a:gd name="connsiteY25" fmla="*/ 2060088 h 3949621"/>
                <a:gd name="connsiteX26" fmla="*/ 983479 w 3950536"/>
                <a:gd name="connsiteY26" fmla="*/ 2060088 h 3949621"/>
                <a:gd name="connsiteX27" fmla="*/ 983479 w 3950536"/>
                <a:gd name="connsiteY27" fmla="*/ 2417323 h 3949621"/>
                <a:gd name="connsiteX28" fmla="*/ 899893 w 3950536"/>
                <a:gd name="connsiteY28" fmla="*/ 2500808 h 3949621"/>
                <a:gd name="connsiteX29" fmla="*/ 816307 w 3950536"/>
                <a:gd name="connsiteY29" fmla="*/ 2417323 h 3949621"/>
                <a:gd name="connsiteX30" fmla="*/ 816307 w 3950536"/>
                <a:gd name="connsiteY30" fmla="*/ 1375917 h 3949621"/>
                <a:gd name="connsiteX31" fmla="*/ 899893 w 3950536"/>
                <a:gd name="connsiteY31" fmla="*/ 1292187 h 3949621"/>
                <a:gd name="connsiteX32" fmla="*/ 1233667 w 3950536"/>
                <a:gd name="connsiteY32" fmla="*/ 1292187 h 3949621"/>
                <a:gd name="connsiteX33" fmla="*/ 1617951 w 3950536"/>
                <a:gd name="connsiteY33" fmla="*/ 1676382 h 3949621"/>
                <a:gd name="connsiteX34" fmla="*/ 1542430 w 3950536"/>
                <a:gd name="connsiteY34" fmla="*/ 1892792 h 3949621"/>
                <a:gd name="connsiteX35" fmla="*/ 1895511 w 3950536"/>
                <a:gd name="connsiteY35" fmla="*/ 1892955 h 3949621"/>
                <a:gd name="connsiteX36" fmla="*/ 1895511 w 3950536"/>
                <a:gd name="connsiteY36" fmla="*/ 1604707 h 3949621"/>
                <a:gd name="connsiteX37" fmla="*/ 1980727 w 3950536"/>
                <a:gd name="connsiteY37" fmla="*/ 1521140 h 3949621"/>
                <a:gd name="connsiteX38" fmla="*/ 2066023 w 3950536"/>
                <a:gd name="connsiteY38" fmla="*/ 1604707 h 3949621"/>
                <a:gd name="connsiteX39" fmla="*/ 2066023 w 3950536"/>
                <a:gd name="connsiteY39" fmla="*/ 1892873 h 3949621"/>
                <a:gd name="connsiteX40" fmla="*/ 2389043 w 3950536"/>
                <a:gd name="connsiteY40" fmla="*/ 1892873 h 3949621"/>
                <a:gd name="connsiteX41" fmla="*/ 2816016 w 3950536"/>
                <a:gd name="connsiteY41" fmla="*/ 1521466 h 3949621"/>
                <a:gd name="connsiteX42" fmla="*/ 3241604 w 3950536"/>
                <a:gd name="connsiteY42" fmla="*/ 1964141 h 3949621"/>
                <a:gd name="connsiteX43" fmla="*/ 3151582 w 3950536"/>
                <a:gd name="connsiteY43" fmla="*/ 2060006 h 3949621"/>
                <a:gd name="connsiteX44" fmla="*/ 2560289 w 3950536"/>
                <a:gd name="connsiteY44" fmla="*/ 2060006 h 3949621"/>
                <a:gd name="connsiteX45" fmla="*/ 2820578 w 3950536"/>
                <a:gd name="connsiteY45" fmla="*/ 2330091 h 3949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950536" h="3949621">
                  <a:moveTo>
                    <a:pt x="1975268" y="0"/>
                  </a:moveTo>
                  <a:cubicBezTo>
                    <a:pt x="884333" y="0"/>
                    <a:pt x="0" y="884128"/>
                    <a:pt x="0" y="1974811"/>
                  </a:cubicBezTo>
                  <a:cubicBezTo>
                    <a:pt x="0" y="3065493"/>
                    <a:pt x="884333" y="3949621"/>
                    <a:pt x="1975268" y="3949621"/>
                  </a:cubicBezTo>
                  <a:cubicBezTo>
                    <a:pt x="3066204" y="3949621"/>
                    <a:pt x="3950536" y="3065493"/>
                    <a:pt x="3950536" y="1974811"/>
                  </a:cubicBezTo>
                  <a:cubicBezTo>
                    <a:pt x="3950536" y="884128"/>
                    <a:pt x="3066204" y="0"/>
                    <a:pt x="1975268" y="0"/>
                  </a:cubicBezTo>
                  <a:close/>
                  <a:moveTo>
                    <a:pt x="2820578" y="2330091"/>
                  </a:moveTo>
                  <a:lnTo>
                    <a:pt x="3134148" y="2330091"/>
                  </a:lnTo>
                  <a:cubicBezTo>
                    <a:pt x="3180747" y="2330091"/>
                    <a:pt x="3218060" y="2368291"/>
                    <a:pt x="3218060" y="2414798"/>
                  </a:cubicBezTo>
                  <a:cubicBezTo>
                    <a:pt x="3218060" y="2461142"/>
                    <a:pt x="3178140" y="2499423"/>
                    <a:pt x="3131622" y="2499423"/>
                  </a:cubicBezTo>
                  <a:lnTo>
                    <a:pt x="2818786" y="2499423"/>
                  </a:lnTo>
                  <a:cubicBezTo>
                    <a:pt x="2582040" y="2499423"/>
                    <a:pt x="2386111" y="2309159"/>
                    <a:pt x="2386111" y="2060006"/>
                  </a:cubicBezTo>
                  <a:lnTo>
                    <a:pt x="2065942" y="2060006"/>
                  </a:lnTo>
                  <a:lnTo>
                    <a:pt x="2065942" y="2252389"/>
                  </a:lnTo>
                  <a:cubicBezTo>
                    <a:pt x="2065942" y="2296046"/>
                    <a:pt x="2098040" y="2330091"/>
                    <a:pt x="2138367" y="2330091"/>
                  </a:cubicBezTo>
                  <a:lnTo>
                    <a:pt x="2188388" y="2330091"/>
                  </a:lnTo>
                  <a:cubicBezTo>
                    <a:pt x="2235151" y="2330091"/>
                    <a:pt x="2272626" y="2368372"/>
                    <a:pt x="2272626" y="2414798"/>
                  </a:cubicBezTo>
                  <a:cubicBezTo>
                    <a:pt x="2272626" y="2461387"/>
                    <a:pt x="2235151" y="2499423"/>
                    <a:pt x="2188388" y="2499423"/>
                  </a:cubicBezTo>
                  <a:lnTo>
                    <a:pt x="2138367" y="2499423"/>
                  </a:lnTo>
                  <a:cubicBezTo>
                    <a:pt x="2000442" y="2499423"/>
                    <a:pt x="1895348" y="2400707"/>
                    <a:pt x="1895348" y="2256217"/>
                  </a:cubicBezTo>
                  <a:cubicBezTo>
                    <a:pt x="1895348" y="2256217"/>
                    <a:pt x="1895023" y="2081020"/>
                    <a:pt x="1895348" y="2060088"/>
                  </a:cubicBezTo>
                  <a:lnTo>
                    <a:pt x="1502429" y="2060088"/>
                  </a:lnTo>
                  <a:lnTo>
                    <a:pt x="1725162" y="2368291"/>
                  </a:lnTo>
                  <a:cubicBezTo>
                    <a:pt x="1752210" y="2405594"/>
                    <a:pt x="1743818" y="2457885"/>
                    <a:pt x="1706425" y="2484925"/>
                  </a:cubicBezTo>
                  <a:cubicBezTo>
                    <a:pt x="1691679" y="2495595"/>
                    <a:pt x="1674734" y="2500808"/>
                    <a:pt x="1657707" y="2500808"/>
                  </a:cubicBezTo>
                  <a:cubicBezTo>
                    <a:pt x="1631637" y="2500808"/>
                    <a:pt x="1606138" y="2488754"/>
                    <a:pt x="1589681" y="2466192"/>
                  </a:cubicBezTo>
                  <a:lnTo>
                    <a:pt x="1296071" y="2060088"/>
                  </a:lnTo>
                  <a:lnTo>
                    <a:pt x="983479" y="2060088"/>
                  </a:lnTo>
                  <a:lnTo>
                    <a:pt x="983479" y="2417323"/>
                  </a:lnTo>
                  <a:cubicBezTo>
                    <a:pt x="983479" y="2463586"/>
                    <a:pt x="946086" y="2500808"/>
                    <a:pt x="899893" y="2500808"/>
                  </a:cubicBezTo>
                  <a:cubicBezTo>
                    <a:pt x="853620" y="2500808"/>
                    <a:pt x="816307" y="2463586"/>
                    <a:pt x="816307" y="2417323"/>
                  </a:cubicBezTo>
                  <a:lnTo>
                    <a:pt x="816307" y="1375917"/>
                  </a:lnTo>
                  <a:cubicBezTo>
                    <a:pt x="816307" y="1329165"/>
                    <a:pt x="853945" y="1292187"/>
                    <a:pt x="899893" y="1292187"/>
                  </a:cubicBezTo>
                  <a:lnTo>
                    <a:pt x="1233667" y="1292187"/>
                  </a:lnTo>
                  <a:cubicBezTo>
                    <a:pt x="1445972" y="1292187"/>
                    <a:pt x="1617951" y="1464289"/>
                    <a:pt x="1617951" y="1676382"/>
                  </a:cubicBezTo>
                  <a:cubicBezTo>
                    <a:pt x="1617951" y="1756609"/>
                    <a:pt x="1589274" y="1837977"/>
                    <a:pt x="1542430" y="1892792"/>
                  </a:cubicBezTo>
                  <a:lnTo>
                    <a:pt x="1895511" y="1892955"/>
                  </a:lnTo>
                  <a:lnTo>
                    <a:pt x="1895511" y="1604707"/>
                  </a:lnTo>
                  <a:cubicBezTo>
                    <a:pt x="1895511" y="1558607"/>
                    <a:pt x="1934290" y="1521140"/>
                    <a:pt x="1980727" y="1521140"/>
                  </a:cubicBezTo>
                  <a:cubicBezTo>
                    <a:pt x="2026675" y="1521140"/>
                    <a:pt x="2066023" y="1558607"/>
                    <a:pt x="2066023" y="1604707"/>
                  </a:cubicBezTo>
                  <a:lnTo>
                    <a:pt x="2066023" y="1892873"/>
                  </a:lnTo>
                  <a:lnTo>
                    <a:pt x="2389043" y="1892873"/>
                  </a:lnTo>
                  <a:cubicBezTo>
                    <a:pt x="2415928" y="1684282"/>
                    <a:pt x="2599882" y="1521466"/>
                    <a:pt x="2816016" y="1521466"/>
                  </a:cubicBezTo>
                  <a:cubicBezTo>
                    <a:pt x="3050725" y="1521466"/>
                    <a:pt x="3243885" y="1706925"/>
                    <a:pt x="3241604" y="1964141"/>
                  </a:cubicBezTo>
                  <a:cubicBezTo>
                    <a:pt x="3241604" y="2014313"/>
                    <a:pt x="3200544" y="2060006"/>
                    <a:pt x="3151582" y="2060006"/>
                  </a:cubicBezTo>
                  <a:lnTo>
                    <a:pt x="2560289" y="2060006"/>
                  </a:lnTo>
                  <a:cubicBezTo>
                    <a:pt x="2560126" y="2217773"/>
                    <a:pt x="2675240" y="2330091"/>
                    <a:pt x="2820578" y="2330091"/>
                  </a:cubicBezTo>
                  <a:close/>
                </a:path>
              </a:pathLst>
            </a:custGeom>
            <a:grpFill/>
            <a:ln w="8132" cap="flat">
              <a:noFill/>
              <a:prstDash val="solid"/>
              <a:miter/>
            </a:ln>
          </p:spPr>
          <p:txBody>
            <a:bodyPr rtlCol="0" anchor="ctr"/>
            <a:lstStyle/>
            <a:p>
              <a:endParaRPr lang="fr-FR"/>
            </a:p>
          </p:txBody>
        </p:sp>
      </p:grpSp>
      <p:sp>
        <p:nvSpPr>
          <p:cNvPr id="18" name="Sous-titre 2">
            <a:extLst>
              <a:ext uri="{FF2B5EF4-FFF2-40B4-BE49-F238E27FC236}">
                <a16:creationId xmlns:a16="http://schemas.microsoft.com/office/drawing/2014/main" id="{9077947A-2FB9-3744-A11C-11726B1DFD98}"/>
              </a:ext>
            </a:extLst>
          </p:cNvPr>
          <p:cNvSpPr txBox="1">
            <a:spLocks/>
          </p:cNvSpPr>
          <p:nvPr userDrawn="1"/>
        </p:nvSpPr>
        <p:spPr>
          <a:xfrm>
            <a:off x="2949503" y="1224068"/>
            <a:ext cx="3139715" cy="4633393"/>
          </a:xfrm>
          <a:prstGeom prst="rect">
            <a:avLst/>
          </a:prstGeom>
        </p:spPr>
        <p:txBody>
          <a:bodyPr vert="horz" lIns="360000" tIns="360000" rIns="360000" bIns="360000" rtlCol="0">
            <a:normAutofit/>
          </a:bodyPr>
          <a:lstStyle>
            <a:lvl1pPr marL="0" indent="0" algn="l" defTabSz="914400" rtl="0" eaLnBrk="1" latinLnBrk="0" hangingPunct="1">
              <a:lnSpc>
                <a:spcPct val="90000"/>
              </a:lnSpc>
              <a:spcBef>
                <a:spcPts val="1000"/>
              </a:spcBef>
              <a:buClr>
                <a:schemeClr val="bg2"/>
              </a:buClr>
              <a:buSzPct val="80000"/>
              <a:buFont typeface="+mj-lt"/>
              <a:buNone/>
              <a:defRPr sz="2600" kern="1200">
                <a:solidFill>
                  <a:schemeClr val="tx1"/>
                </a:solidFill>
                <a:latin typeface="+mj-lt"/>
                <a:ea typeface="+mn-ea"/>
                <a:cs typeface="Calibri" panose="020F0502020204030204" pitchFamily="34" charset="0"/>
              </a:defRPr>
            </a:lvl1pPr>
            <a:lvl2pPr marL="457200" indent="0" algn="ctr" defTabSz="914400" rtl="0" eaLnBrk="1" latinLnBrk="0" hangingPunct="1">
              <a:lnSpc>
                <a:spcPct val="90000"/>
              </a:lnSpc>
              <a:spcBef>
                <a:spcPts val="500"/>
              </a:spcBef>
              <a:buClr>
                <a:schemeClr val="bg2"/>
              </a:buClr>
              <a:buSzPct val="80000"/>
              <a:buFont typeface="Wingdings" pitchFamily="2" charset="2"/>
              <a:buNone/>
              <a:defRPr sz="2000" kern="1200">
                <a:solidFill>
                  <a:schemeClr val="tx1"/>
                </a:solidFill>
                <a:latin typeface="+mj-lt"/>
                <a:ea typeface="+mn-ea"/>
                <a:cs typeface="Calibri" panose="020F0502020204030204" pitchFamily="34" charset="0"/>
              </a:defRPr>
            </a:lvl2pPr>
            <a:lvl3pPr marL="914400" indent="0" algn="ctr" defTabSz="914400" rtl="0" eaLnBrk="1" latinLnBrk="0" hangingPunct="1">
              <a:lnSpc>
                <a:spcPct val="90000"/>
              </a:lnSpc>
              <a:spcBef>
                <a:spcPts val="500"/>
              </a:spcBef>
              <a:buClr>
                <a:schemeClr val="bg2"/>
              </a:buClr>
              <a:buSzPct val="80000"/>
              <a:buFont typeface="Wingdings" pitchFamily="2" charset="2"/>
              <a:buNone/>
              <a:defRPr sz="1800" kern="1200">
                <a:solidFill>
                  <a:schemeClr val="tx1"/>
                </a:solidFill>
                <a:latin typeface="+mj-lt"/>
                <a:ea typeface="+mn-ea"/>
                <a:cs typeface="Calibri" panose="020F0502020204030204" pitchFamily="34" charset="0"/>
              </a:defRPr>
            </a:lvl3pPr>
            <a:lvl4pPr marL="1371600" indent="0" algn="ctr" defTabSz="914400" rtl="0" eaLnBrk="1" latinLnBrk="0" hangingPunct="1">
              <a:lnSpc>
                <a:spcPct val="90000"/>
              </a:lnSpc>
              <a:spcBef>
                <a:spcPts val="500"/>
              </a:spcBef>
              <a:buClr>
                <a:schemeClr val="bg2"/>
              </a:buClr>
              <a:buSzPct val="80000"/>
              <a:buFont typeface="Wingdings" pitchFamily="2" charset="2"/>
              <a:buNone/>
              <a:defRPr sz="1600" kern="1200">
                <a:solidFill>
                  <a:schemeClr val="tx1"/>
                </a:solidFill>
                <a:latin typeface="+mj-lt"/>
                <a:ea typeface="+mn-ea"/>
                <a:cs typeface="Calibri" panose="020F0502020204030204" pitchFamily="34" charset="0"/>
              </a:defRPr>
            </a:lvl4pPr>
            <a:lvl5pPr marL="1828800" indent="0" algn="ctr" defTabSz="914400" rtl="0" eaLnBrk="1" latinLnBrk="0" hangingPunct="1">
              <a:lnSpc>
                <a:spcPct val="90000"/>
              </a:lnSpc>
              <a:spcBef>
                <a:spcPts val="500"/>
              </a:spcBef>
              <a:buClr>
                <a:schemeClr val="bg2"/>
              </a:buClr>
              <a:buSzPct val="80000"/>
              <a:buFont typeface="Wingdings" pitchFamily="2" charset="2"/>
              <a:buNone/>
              <a:defRPr sz="1600" kern="1200">
                <a:solidFill>
                  <a:schemeClr val="tx1"/>
                </a:solidFill>
                <a:latin typeface="+mj-lt"/>
                <a:ea typeface="+mn-ea"/>
                <a:cs typeface="Calibri" panose="020F050202020403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fr-FR">
              <a:solidFill>
                <a:schemeClr val="bg1"/>
              </a:solidFill>
            </a:endParaRPr>
          </a:p>
        </p:txBody>
      </p:sp>
      <p:sp>
        <p:nvSpPr>
          <p:cNvPr id="2" name="Titre 1">
            <a:extLst>
              <a:ext uri="{FF2B5EF4-FFF2-40B4-BE49-F238E27FC236}">
                <a16:creationId xmlns:a16="http://schemas.microsoft.com/office/drawing/2014/main" id="{3C09227D-8902-DC49-84F0-83B2B0C5C1FE}"/>
              </a:ext>
            </a:extLst>
          </p:cNvPr>
          <p:cNvSpPr>
            <a:spLocks noGrp="1"/>
          </p:cNvSpPr>
          <p:nvPr>
            <p:ph type="title"/>
          </p:nvPr>
        </p:nvSpPr>
        <p:spPr/>
        <p:txBody>
          <a:bodyPr/>
          <a:lstStyle/>
          <a:p>
            <a:r>
              <a:rPr lang="fr-FR"/>
              <a:t>Modifiez le style du titre</a:t>
            </a:r>
          </a:p>
        </p:txBody>
      </p:sp>
      <p:sp>
        <p:nvSpPr>
          <p:cNvPr id="24" name="Espace réservé du numéro de diapositive 5">
            <a:extLst>
              <a:ext uri="{FF2B5EF4-FFF2-40B4-BE49-F238E27FC236}">
                <a16:creationId xmlns:a16="http://schemas.microsoft.com/office/drawing/2014/main" id="{1FEE58AD-99A7-984C-B7CD-9B3D6C52FCEC}"/>
              </a:ext>
            </a:extLst>
          </p:cNvPr>
          <p:cNvSpPr>
            <a:spLocks noGrp="1"/>
          </p:cNvSpPr>
          <p:nvPr>
            <p:ph type="sldNum" sz="quarter" idx="4"/>
          </p:nvPr>
        </p:nvSpPr>
        <p:spPr>
          <a:xfrm>
            <a:off x="11430173" y="6228939"/>
            <a:ext cx="504353" cy="365125"/>
          </a:xfrm>
          <a:prstGeom prst="rect">
            <a:avLst/>
          </a:prstGeom>
        </p:spPr>
        <p:txBody>
          <a:bodyPr vert="horz" lIns="91440" tIns="45720" rIns="91440" bIns="45720" rtlCol="0" anchor="ctr"/>
          <a:lstStyle>
            <a:lvl1pPr algn="r">
              <a:defRPr sz="1200">
                <a:solidFill>
                  <a:schemeClr val="tx1"/>
                </a:solidFill>
              </a:defRPr>
            </a:lvl1pPr>
          </a:lstStyle>
          <a:p>
            <a:fld id="{61139BF3-3941-8049-A533-F67F3CE77123}" type="slidenum">
              <a:rPr lang="fr-FR" smtClean="0"/>
              <a:pPr/>
              <a:t>‹N°›</a:t>
            </a:fld>
            <a:endParaRPr lang="fr-FR"/>
          </a:p>
        </p:txBody>
      </p:sp>
      <p:pic>
        <p:nvPicPr>
          <p:cNvPr id="27" name="Image 26">
            <a:extLst>
              <a:ext uri="{FF2B5EF4-FFF2-40B4-BE49-F238E27FC236}">
                <a16:creationId xmlns:a16="http://schemas.microsoft.com/office/drawing/2014/main" id="{1A05EC57-9653-334F-AE2E-8868AB94448B}"/>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flipH="1">
            <a:off x="664928" y="1196975"/>
            <a:ext cx="7153692" cy="4703343"/>
          </a:xfrm>
          <a:prstGeom prst="rect">
            <a:avLst/>
          </a:prstGeom>
          <a:ln w="152400">
            <a:solidFill>
              <a:schemeClr val="bg1"/>
            </a:solidFill>
            <a:miter lim="800000"/>
          </a:ln>
        </p:spPr>
      </p:pic>
      <p:sp>
        <p:nvSpPr>
          <p:cNvPr id="13" name="Espace réservé du pied de page 4">
            <a:extLst>
              <a:ext uri="{FF2B5EF4-FFF2-40B4-BE49-F238E27FC236}">
                <a16:creationId xmlns:a16="http://schemas.microsoft.com/office/drawing/2014/main" id="{5C85F4A9-18E5-7841-A2C7-DD1E862C3A04}"/>
              </a:ext>
            </a:extLst>
          </p:cNvPr>
          <p:cNvSpPr>
            <a:spLocks noGrp="1"/>
          </p:cNvSpPr>
          <p:nvPr>
            <p:ph type="ftr" sz="quarter" idx="3"/>
          </p:nvPr>
        </p:nvSpPr>
        <p:spPr>
          <a:xfrm>
            <a:off x="1066801" y="6274389"/>
            <a:ext cx="4114800" cy="365125"/>
          </a:xfrm>
          <a:prstGeom prst="rect">
            <a:avLst/>
          </a:prstGeom>
        </p:spPr>
        <p:txBody>
          <a:bodyPr vert="horz" lIns="91440" tIns="45720" rIns="91440" bIns="45720" rtlCol="0" anchor="ctr"/>
          <a:lstStyle>
            <a:lvl1pPr algn="l">
              <a:defRPr sz="1200">
                <a:solidFill>
                  <a:schemeClr val="tx1"/>
                </a:solidFill>
              </a:defRPr>
            </a:lvl1pPr>
          </a:lstStyle>
          <a:p>
            <a:r>
              <a:rPr lang="fr-FR"/>
              <a:t>Visite du CORS-N Présentation</a:t>
            </a:r>
          </a:p>
        </p:txBody>
      </p:sp>
    </p:spTree>
    <p:extLst>
      <p:ext uri="{BB962C8B-B14F-4D97-AF65-F5344CB8AC3E}">
        <p14:creationId xmlns:p14="http://schemas.microsoft.com/office/powerpoint/2010/main" val="3317483295"/>
      </p:ext>
    </p:extLst>
  </p:cSld>
  <p:clrMapOvr>
    <a:masterClrMapping/>
  </p:clrMapOvr>
  <p:extLst>
    <p:ext uri="{DCECCB84-F9BA-43D5-87BE-67443E8EF086}">
      <p15:sldGuideLst xmlns:p15="http://schemas.microsoft.com/office/powerpoint/2012/main">
        <p15:guide id="1" orient="horz" pos="754" userDrawn="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ocs_image02">
    <p:spTree>
      <p:nvGrpSpPr>
        <p:cNvPr id="1" name=""/>
        <p:cNvGrpSpPr/>
        <p:nvPr/>
      </p:nvGrpSpPr>
      <p:grpSpPr>
        <a:xfrm>
          <a:off x="0" y="0"/>
          <a:ext cx="0" cy="0"/>
          <a:chOff x="0" y="0"/>
          <a:chExt cx="0" cy="0"/>
        </a:xfrm>
      </p:grpSpPr>
      <p:pic>
        <p:nvPicPr>
          <p:cNvPr id="16" name="Image 15">
            <a:extLst>
              <a:ext uri="{FF2B5EF4-FFF2-40B4-BE49-F238E27FC236}">
                <a16:creationId xmlns:a16="http://schemas.microsoft.com/office/drawing/2014/main" id="{0A73ED28-FA8E-C340-BF3F-5D25756FE185}"/>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t="1701" r="1056"/>
          <a:stretch/>
        </p:blipFill>
        <p:spPr>
          <a:xfrm>
            <a:off x="8091488" y="18256"/>
            <a:ext cx="4114800" cy="6858000"/>
          </a:xfrm>
          <a:prstGeom prst="rect">
            <a:avLst/>
          </a:prstGeom>
        </p:spPr>
      </p:pic>
      <p:sp>
        <p:nvSpPr>
          <p:cNvPr id="14" name="Rectangle">
            <a:extLst>
              <a:ext uri="{FF2B5EF4-FFF2-40B4-BE49-F238E27FC236}">
                <a16:creationId xmlns:a16="http://schemas.microsoft.com/office/drawing/2014/main" id="{1C50A07C-264E-5842-9E33-B82CDC0362A5}"/>
              </a:ext>
            </a:extLst>
          </p:cNvPr>
          <p:cNvSpPr/>
          <p:nvPr userDrawn="1"/>
        </p:nvSpPr>
        <p:spPr>
          <a:xfrm>
            <a:off x="-1" y="4516231"/>
            <a:ext cx="3099243" cy="2341769"/>
          </a:xfrm>
          <a:prstGeom prst="rect">
            <a:avLst/>
          </a:prstGeom>
          <a:solidFill>
            <a:schemeClr val="accent5"/>
          </a:solidFill>
          <a:ln w="12700" cap="flat">
            <a:noFill/>
            <a:miter lim="400000"/>
          </a:ln>
          <a:effectLst/>
        </p:spPr>
        <p:txBody>
          <a:bodyPr wrap="square" lIns="45719" tIns="45719" rIns="45719" bIns="45719" numCol="1" anchor="b">
            <a:noAutofit/>
          </a:bodyPr>
          <a:lstStyle/>
          <a:p>
            <a:pPr>
              <a:defRPr>
                <a:solidFill>
                  <a:srgbClr val="FFFFFF"/>
                </a:solidFill>
              </a:defRPr>
            </a:pPr>
            <a:endParaRPr/>
          </a:p>
        </p:txBody>
      </p:sp>
      <p:sp>
        <p:nvSpPr>
          <p:cNvPr id="18" name="Sous-titre 2">
            <a:extLst>
              <a:ext uri="{FF2B5EF4-FFF2-40B4-BE49-F238E27FC236}">
                <a16:creationId xmlns:a16="http://schemas.microsoft.com/office/drawing/2014/main" id="{9077947A-2FB9-3744-A11C-11726B1DFD98}"/>
              </a:ext>
            </a:extLst>
          </p:cNvPr>
          <p:cNvSpPr txBox="1">
            <a:spLocks/>
          </p:cNvSpPr>
          <p:nvPr userDrawn="1"/>
        </p:nvSpPr>
        <p:spPr>
          <a:xfrm>
            <a:off x="2949503" y="1224068"/>
            <a:ext cx="3139715" cy="4633393"/>
          </a:xfrm>
          <a:prstGeom prst="rect">
            <a:avLst/>
          </a:prstGeom>
        </p:spPr>
        <p:txBody>
          <a:bodyPr vert="horz" lIns="360000" tIns="360000" rIns="360000" bIns="360000" rtlCol="0">
            <a:normAutofit/>
          </a:bodyPr>
          <a:lstStyle>
            <a:lvl1pPr marL="0" indent="0" algn="l" defTabSz="914400" rtl="0" eaLnBrk="1" latinLnBrk="0" hangingPunct="1">
              <a:lnSpc>
                <a:spcPct val="90000"/>
              </a:lnSpc>
              <a:spcBef>
                <a:spcPts val="1000"/>
              </a:spcBef>
              <a:buClr>
                <a:schemeClr val="bg2"/>
              </a:buClr>
              <a:buSzPct val="80000"/>
              <a:buFont typeface="+mj-lt"/>
              <a:buNone/>
              <a:defRPr sz="2600" kern="1200">
                <a:solidFill>
                  <a:schemeClr val="tx1"/>
                </a:solidFill>
                <a:latin typeface="+mj-lt"/>
                <a:ea typeface="+mn-ea"/>
                <a:cs typeface="Calibri" panose="020F0502020204030204" pitchFamily="34" charset="0"/>
              </a:defRPr>
            </a:lvl1pPr>
            <a:lvl2pPr marL="457200" indent="0" algn="ctr" defTabSz="914400" rtl="0" eaLnBrk="1" latinLnBrk="0" hangingPunct="1">
              <a:lnSpc>
                <a:spcPct val="90000"/>
              </a:lnSpc>
              <a:spcBef>
                <a:spcPts val="500"/>
              </a:spcBef>
              <a:buClr>
                <a:schemeClr val="bg2"/>
              </a:buClr>
              <a:buSzPct val="80000"/>
              <a:buFont typeface="Wingdings" pitchFamily="2" charset="2"/>
              <a:buNone/>
              <a:defRPr sz="2000" kern="1200">
                <a:solidFill>
                  <a:schemeClr val="tx1"/>
                </a:solidFill>
                <a:latin typeface="+mj-lt"/>
                <a:ea typeface="+mn-ea"/>
                <a:cs typeface="Calibri" panose="020F0502020204030204" pitchFamily="34" charset="0"/>
              </a:defRPr>
            </a:lvl2pPr>
            <a:lvl3pPr marL="914400" indent="0" algn="ctr" defTabSz="914400" rtl="0" eaLnBrk="1" latinLnBrk="0" hangingPunct="1">
              <a:lnSpc>
                <a:spcPct val="90000"/>
              </a:lnSpc>
              <a:spcBef>
                <a:spcPts val="500"/>
              </a:spcBef>
              <a:buClr>
                <a:schemeClr val="bg2"/>
              </a:buClr>
              <a:buSzPct val="80000"/>
              <a:buFont typeface="Wingdings" pitchFamily="2" charset="2"/>
              <a:buNone/>
              <a:defRPr sz="1800" kern="1200">
                <a:solidFill>
                  <a:schemeClr val="tx1"/>
                </a:solidFill>
                <a:latin typeface="+mj-lt"/>
                <a:ea typeface="+mn-ea"/>
                <a:cs typeface="Calibri" panose="020F0502020204030204" pitchFamily="34" charset="0"/>
              </a:defRPr>
            </a:lvl3pPr>
            <a:lvl4pPr marL="1371600" indent="0" algn="ctr" defTabSz="914400" rtl="0" eaLnBrk="1" latinLnBrk="0" hangingPunct="1">
              <a:lnSpc>
                <a:spcPct val="90000"/>
              </a:lnSpc>
              <a:spcBef>
                <a:spcPts val="500"/>
              </a:spcBef>
              <a:buClr>
                <a:schemeClr val="bg2"/>
              </a:buClr>
              <a:buSzPct val="80000"/>
              <a:buFont typeface="Wingdings" pitchFamily="2" charset="2"/>
              <a:buNone/>
              <a:defRPr sz="1600" kern="1200">
                <a:solidFill>
                  <a:schemeClr val="tx1"/>
                </a:solidFill>
                <a:latin typeface="+mj-lt"/>
                <a:ea typeface="+mn-ea"/>
                <a:cs typeface="Calibri" panose="020F0502020204030204" pitchFamily="34" charset="0"/>
              </a:defRPr>
            </a:lvl4pPr>
            <a:lvl5pPr marL="1828800" indent="0" algn="ctr" defTabSz="914400" rtl="0" eaLnBrk="1" latinLnBrk="0" hangingPunct="1">
              <a:lnSpc>
                <a:spcPct val="90000"/>
              </a:lnSpc>
              <a:spcBef>
                <a:spcPts val="500"/>
              </a:spcBef>
              <a:buClr>
                <a:schemeClr val="bg2"/>
              </a:buClr>
              <a:buSzPct val="80000"/>
              <a:buFont typeface="Wingdings" pitchFamily="2" charset="2"/>
              <a:buNone/>
              <a:defRPr sz="1600" kern="1200">
                <a:solidFill>
                  <a:schemeClr val="tx1"/>
                </a:solidFill>
                <a:latin typeface="+mj-lt"/>
                <a:ea typeface="+mn-ea"/>
                <a:cs typeface="Calibri" panose="020F050202020403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fr-FR">
              <a:solidFill>
                <a:schemeClr val="bg1"/>
              </a:solidFill>
            </a:endParaRPr>
          </a:p>
        </p:txBody>
      </p:sp>
      <p:sp>
        <p:nvSpPr>
          <p:cNvPr id="2" name="Titre 1">
            <a:extLst>
              <a:ext uri="{FF2B5EF4-FFF2-40B4-BE49-F238E27FC236}">
                <a16:creationId xmlns:a16="http://schemas.microsoft.com/office/drawing/2014/main" id="{3C09227D-8902-DC49-84F0-83B2B0C5C1FE}"/>
              </a:ext>
            </a:extLst>
          </p:cNvPr>
          <p:cNvSpPr>
            <a:spLocks noGrp="1"/>
          </p:cNvSpPr>
          <p:nvPr>
            <p:ph type="title"/>
          </p:nvPr>
        </p:nvSpPr>
        <p:spPr/>
        <p:txBody>
          <a:bodyPr/>
          <a:lstStyle/>
          <a:p>
            <a:r>
              <a:rPr lang="fr-FR"/>
              <a:t>Modifiez le style du titre</a:t>
            </a:r>
          </a:p>
        </p:txBody>
      </p:sp>
      <p:sp>
        <p:nvSpPr>
          <p:cNvPr id="24" name="Espace réservé du numéro de diapositive 5">
            <a:extLst>
              <a:ext uri="{FF2B5EF4-FFF2-40B4-BE49-F238E27FC236}">
                <a16:creationId xmlns:a16="http://schemas.microsoft.com/office/drawing/2014/main" id="{1FEE58AD-99A7-984C-B7CD-9B3D6C52FCEC}"/>
              </a:ext>
            </a:extLst>
          </p:cNvPr>
          <p:cNvSpPr>
            <a:spLocks noGrp="1"/>
          </p:cNvSpPr>
          <p:nvPr>
            <p:ph type="sldNum" sz="quarter" idx="4"/>
          </p:nvPr>
        </p:nvSpPr>
        <p:spPr>
          <a:xfrm>
            <a:off x="11430173" y="6228939"/>
            <a:ext cx="504353" cy="365125"/>
          </a:xfrm>
          <a:prstGeom prst="rect">
            <a:avLst/>
          </a:prstGeom>
        </p:spPr>
        <p:txBody>
          <a:bodyPr vert="horz" lIns="91440" tIns="45720" rIns="91440" bIns="45720" rtlCol="0" anchor="ctr"/>
          <a:lstStyle>
            <a:lvl1pPr algn="r">
              <a:defRPr sz="1200">
                <a:solidFill>
                  <a:schemeClr val="bg1"/>
                </a:solidFill>
              </a:defRPr>
            </a:lvl1pPr>
          </a:lstStyle>
          <a:p>
            <a:fld id="{61139BF3-3941-8049-A533-F67F3CE77123}" type="slidenum">
              <a:rPr lang="fr-FR" smtClean="0"/>
              <a:pPr/>
              <a:t>‹N°›</a:t>
            </a:fld>
            <a:endParaRPr lang="fr-FR"/>
          </a:p>
        </p:txBody>
      </p:sp>
      <p:sp>
        <p:nvSpPr>
          <p:cNvPr id="20" name="Rectangle">
            <a:extLst>
              <a:ext uri="{FF2B5EF4-FFF2-40B4-BE49-F238E27FC236}">
                <a16:creationId xmlns:a16="http://schemas.microsoft.com/office/drawing/2014/main" id="{C35DF13B-1C14-A748-8371-5FB239237841}"/>
              </a:ext>
            </a:extLst>
          </p:cNvPr>
          <p:cNvSpPr/>
          <p:nvPr userDrawn="1"/>
        </p:nvSpPr>
        <p:spPr>
          <a:xfrm>
            <a:off x="515938" y="1687950"/>
            <a:ext cx="8575811" cy="4333438"/>
          </a:xfrm>
          <a:prstGeom prst="rect">
            <a:avLst/>
          </a:prstGeom>
          <a:solidFill>
            <a:srgbClr val="FFFFFF"/>
          </a:solidFill>
          <a:ln w="152400" cap="flat">
            <a:noFill/>
            <a:prstDash val="solid"/>
            <a:miter lim="800000"/>
          </a:ln>
          <a:effectLst/>
        </p:spPr>
        <p:txBody>
          <a:bodyPr wrap="square" lIns="45719" tIns="45719" rIns="45719" bIns="45719" numCol="1" anchor="b">
            <a:noAutofit/>
          </a:bodyPr>
          <a:lstStyle/>
          <a:p>
            <a:pPr>
              <a:lnSpc>
                <a:spcPct val="115000"/>
              </a:lnSpc>
              <a:defRPr sz="1200">
                <a:solidFill>
                  <a:schemeClr val="accent1"/>
                </a:solidFill>
              </a:defRPr>
            </a:pPr>
            <a:endParaRPr/>
          </a:p>
        </p:txBody>
      </p:sp>
      <p:grpSp>
        <p:nvGrpSpPr>
          <p:cNvPr id="4" name="Groupe 3">
            <a:extLst>
              <a:ext uri="{FF2B5EF4-FFF2-40B4-BE49-F238E27FC236}">
                <a16:creationId xmlns:a16="http://schemas.microsoft.com/office/drawing/2014/main" id="{AEBB5FF3-C19D-0F46-9E42-E8C785A8ABDE}"/>
              </a:ext>
            </a:extLst>
          </p:cNvPr>
          <p:cNvGrpSpPr/>
          <p:nvPr userDrawn="1"/>
        </p:nvGrpSpPr>
        <p:grpSpPr>
          <a:xfrm>
            <a:off x="509650" y="6182359"/>
            <a:ext cx="504353" cy="504000"/>
            <a:chOff x="509650" y="6182359"/>
            <a:chExt cx="504353" cy="504000"/>
          </a:xfrm>
        </p:grpSpPr>
        <p:sp>
          <p:nvSpPr>
            <p:cNvPr id="30" name="Ellipse 29">
              <a:extLst>
                <a:ext uri="{FF2B5EF4-FFF2-40B4-BE49-F238E27FC236}">
                  <a16:creationId xmlns:a16="http://schemas.microsoft.com/office/drawing/2014/main" id="{01618087-7BDF-2F4D-B186-F6C9E24310C8}"/>
                </a:ext>
              </a:extLst>
            </p:cNvPr>
            <p:cNvSpPr/>
            <p:nvPr userDrawn="1"/>
          </p:nvSpPr>
          <p:spPr>
            <a:xfrm>
              <a:off x="580398" y="6228385"/>
              <a:ext cx="407859" cy="40785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nvGrpSpPr>
            <p:cNvPr id="31" name="Graphique 58">
              <a:extLst>
                <a:ext uri="{FF2B5EF4-FFF2-40B4-BE49-F238E27FC236}">
                  <a16:creationId xmlns:a16="http://schemas.microsoft.com/office/drawing/2014/main" id="{A51EC4E5-9D76-3D43-AB35-B5E45AC709C3}"/>
                </a:ext>
              </a:extLst>
            </p:cNvPr>
            <p:cNvGrpSpPr>
              <a:grpSpLocks noChangeAspect="1"/>
            </p:cNvGrpSpPr>
            <p:nvPr userDrawn="1"/>
          </p:nvGrpSpPr>
          <p:grpSpPr>
            <a:xfrm>
              <a:off x="509650" y="6182359"/>
              <a:ext cx="504353" cy="504000"/>
              <a:chOff x="4121872" y="1453782"/>
              <a:chExt cx="3950536" cy="3949621"/>
            </a:xfrm>
            <a:solidFill>
              <a:schemeClr val="bg1"/>
            </a:solidFill>
          </p:grpSpPr>
          <p:sp>
            <p:nvSpPr>
              <p:cNvPr id="32" name="Forme libre 31">
                <a:extLst>
                  <a:ext uri="{FF2B5EF4-FFF2-40B4-BE49-F238E27FC236}">
                    <a16:creationId xmlns:a16="http://schemas.microsoft.com/office/drawing/2014/main" id="{54870D43-0CD3-AE4D-9C45-9F0741DEFB2B}"/>
                  </a:ext>
                </a:extLst>
              </p:cNvPr>
              <p:cNvSpPr/>
              <p:nvPr/>
            </p:nvSpPr>
            <p:spPr>
              <a:xfrm>
                <a:off x="6687537" y="3143521"/>
                <a:ext cx="504530" cy="203214"/>
              </a:xfrm>
              <a:custGeom>
                <a:avLst/>
                <a:gdLst>
                  <a:gd name="connsiteX0" fmla="*/ 249780 w 504530"/>
                  <a:gd name="connsiteY0" fmla="*/ 0 h 203214"/>
                  <a:gd name="connsiteX1" fmla="*/ 0 w 504530"/>
                  <a:gd name="connsiteY1" fmla="*/ 203215 h 203214"/>
                  <a:gd name="connsiteX2" fmla="*/ 504530 w 504530"/>
                  <a:gd name="connsiteY2" fmla="*/ 203215 h 203214"/>
                  <a:gd name="connsiteX3" fmla="*/ 249780 w 504530"/>
                  <a:gd name="connsiteY3" fmla="*/ 0 h 203214"/>
                </a:gdLst>
                <a:ahLst/>
                <a:cxnLst>
                  <a:cxn ang="0">
                    <a:pos x="connsiteX0" y="connsiteY0"/>
                  </a:cxn>
                  <a:cxn ang="0">
                    <a:pos x="connsiteX1" y="connsiteY1"/>
                  </a:cxn>
                  <a:cxn ang="0">
                    <a:pos x="connsiteX2" y="connsiteY2"/>
                  </a:cxn>
                  <a:cxn ang="0">
                    <a:pos x="connsiteX3" y="connsiteY3"/>
                  </a:cxn>
                </a:cxnLst>
                <a:rect l="l" t="t" r="r" b="b"/>
                <a:pathLst>
                  <a:path w="504530" h="203214">
                    <a:moveTo>
                      <a:pt x="249780" y="0"/>
                    </a:moveTo>
                    <a:cubicBezTo>
                      <a:pt x="126275" y="0"/>
                      <a:pt x="19878" y="92770"/>
                      <a:pt x="0" y="203215"/>
                    </a:cubicBezTo>
                    <a:lnTo>
                      <a:pt x="504530" y="203215"/>
                    </a:lnTo>
                    <a:cubicBezTo>
                      <a:pt x="486607" y="86580"/>
                      <a:pt x="373204" y="0"/>
                      <a:pt x="249780" y="0"/>
                    </a:cubicBezTo>
                    <a:close/>
                  </a:path>
                </a:pathLst>
              </a:custGeom>
              <a:grpFill/>
              <a:ln w="8132" cap="flat">
                <a:noFill/>
                <a:prstDash val="solid"/>
                <a:miter/>
              </a:ln>
            </p:spPr>
            <p:txBody>
              <a:bodyPr rtlCol="0" anchor="ctr"/>
              <a:lstStyle/>
              <a:p>
                <a:endParaRPr lang="fr-FR"/>
              </a:p>
            </p:txBody>
          </p:sp>
          <p:sp>
            <p:nvSpPr>
              <p:cNvPr id="33" name="Forme libre 32">
                <a:extLst>
                  <a:ext uri="{FF2B5EF4-FFF2-40B4-BE49-F238E27FC236}">
                    <a16:creationId xmlns:a16="http://schemas.microsoft.com/office/drawing/2014/main" id="{9662F1B9-5194-FB45-BA48-E0E24AF31E29}"/>
                  </a:ext>
                </a:extLst>
              </p:cNvPr>
              <p:cNvSpPr/>
              <p:nvPr/>
            </p:nvSpPr>
            <p:spPr>
              <a:xfrm>
                <a:off x="5106655" y="2913184"/>
                <a:ext cx="466321" cy="433552"/>
              </a:xfrm>
              <a:custGeom>
                <a:avLst/>
                <a:gdLst>
                  <a:gd name="connsiteX0" fmla="*/ 249617 w 466321"/>
                  <a:gd name="connsiteY0" fmla="*/ 0 h 433552"/>
                  <a:gd name="connsiteX1" fmla="*/ 0 w 466321"/>
                  <a:gd name="connsiteY1" fmla="*/ 0 h 433552"/>
                  <a:gd name="connsiteX2" fmla="*/ 0 w 466321"/>
                  <a:gd name="connsiteY2" fmla="*/ 433553 h 433552"/>
                  <a:gd name="connsiteX3" fmla="*/ 249617 w 466321"/>
                  <a:gd name="connsiteY3" fmla="*/ 433553 h 433552"/>
                  <a:gd name="connsiteX4" fmla="*/ 466322 w 466321"/>
                  <a:gd name="connsiteY4" fmla="*/ 216573 h 433552"/>
                  <a:gd name="connsiteX5" fmla="*/ 249617 w 466321"/>
                  <a:gd name="connsiteY5" fmla="*/ 0 h 433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6321" h="433552">
                    <a:moveTo>
                      <a:pt x="249617" y="0"/>
                    </a:moveTo>
                    <a:lnTo>
                      <a:pt x="0" y="0"/>
                    </a:lnTo>
                    <a:lnTo>
                      <a:pt x="0" y="433553"/>
                    </a:lnTo>
                    <a:lnTo>
                      <a:pt x="249617" y="433553"/>
                    </a:lnTo>
                    <a:cubicBezTo>
                      <a:pt x="369457" y="433553"/>
                      <a:pt x="466322" y="336384"/>
                      <a:pt x="466322" y="216573"/>
                    </a:cubicBezTo>
                    <a:cubicBezTo>
                      <a:pt x="466322" y="97005"/>
                      <a:pt x="369457" y="0"/>
                      <a:pt x="249617" y="0"/>
                    </a:cubicBezTo>
                    <a:close/>
                  </a:path>
                </a:pathLst>
              </a:custGeom>
              <a:grpFill/>
              <a:ln w="8132" cap="flat">
                <a:noFill/>
                <a:prstDash val="solid"/>
                <a:miter/>
              </a:ln>
            </p:spPr>
            <p:txBody>
              <a:bodyPr rtlCol="0" anchor="ctr"/>
              <a:lstStyle/>
              <a:p>
                <a:endParaRPr lang="fr-FR"/>
              </a:p>
            </p:txBody>
          </p:sp>
          <p:sp>
            <p:nvSpPr>
              <p:cNvPr id="34" name="Forme libre 33">
                <a:extLst>
                  <a:ext uri="{FF2B5EF4-FFF2-40B4-BE49-F238E27FC236}">
                    <a16:creationId xmlns:a16="http://schemas.microsoft.com/office/drawing/2014/main" id="{7CAFCED5-D1B1-BA49-A7AC-4118C14C0E38}"/>
                  </a:ext>
                </a:extLst>
              </p:cNvPr>
              <p:cNvSpPr/>
              <p:nvPr/>
            </p:nvSpPr>
            <p:spPr>
              <a:xfrm>
                <a:off x="4121872" y="1453782"/>
                <a:ext cx="3950536" cy="3949621"/>
              </a:xfrm>
              <a:custGeom>
                <a:avLst/>
                <a:gdLst>
                  <a:gd name="connsiteX0" fmla="*/ 1975268 w 3950536"/>
                  <a:gd name="connsiteY0" fmla="*/ 0 h 3949621"/>
                  <a:gd name="connsiteX1" fmla="*/ 0 w 3950536"/>
                  <a:gd name="connsiteY1" fmla="*/ 1974811 h 3949621"/>
                  <a:gd name="connsiteX2" fmla="*/ 1975268 w 3950536"/>
                  <a:gd name="connsiteY2" fmla="*/ 3949621 h 3949621"/>
                  <a:gd name="connsiteX3" fmla="*/ 3950536 w 3950536"/>
                  <a:gd name="connsiteY3" fmla="*/ 1974811 h 3949621"/>
                  <a:gd name="connsiteX4" fmla="*/ 1975268 w 3950536"/>
                  <a:gd name="connsiteY4" fmla="*/ 0 h 3949621"/>
                  <a:gd name="connsiteX5" fmla="*/ 2820578 w 3950536"/>
                  <a:gd name="connsiteY5" fmla="*/ 2330091 h 3949621"/>
                  <a:gd name="connsiteX6" fmla="*/ 3134148 w 3950536"/>
                  <a:gd name="connsiteY6" fmla="*/ 2330091 h 3949621"/>
                  <a:gd name="connsiteX7" fmla="*/ 3218060 w 3950536"/>
                  <a:gd name="connsiteY7" fmla="*/ 2414798 h 3949621"/>
                  <a:gd name="connsiteX8" fmla="*/ 3131622 w 3950536"/>
                  <a:gd name="connsiteY8" fmla="*/ 2499423 h 3949621"/>
                  <a:gd name="connsiteX9" fmla="*/ 2818786 w 3950536"/>
                  <a:gd name="connsiteY9" fmla="*/ 2499423 h 3949621"/>
                  <a:gd name="connsiteX10" fmla="*/ 2386111 w 3950536"/>
                  <a:gd name="connsiteY10" fmla="*/ 2060006 h 3949621"/>
                  <a:gd name="connsiteX11" fmla="*/ 2065942 w 3950536"/>
                  <a:gd name="connsiteY11" fmla="*/ 2060006 h 3949621"/>
                  <a:gd name="connsiteX12" fmla="*/ 2065942 w 3950536"/>
                  <a:gd name="connsiteY12" fmla="*/ 2252389 h 3949621"/>
                  <a:gd name="connsiteX13" fmla="*/ 2138367 w 3950536"/>
                  <a:gd name="connsiteY13" fmla="*/ 2330091 h 3949621"/>
                  <a:gd name="connsiteX14" fmla="*/ 2188388 w 3950536"/>
                  <a:gd name="connsiteY14" fmla="*/ 2330091 h 3949621"/>
                  <a:gd name="connsiteX15" fmla="*/ 2272626 w 3950536"/>
                  <a:gd name="connsiteY15" fmla="*/ 2414798 h 3949621"/>
                  <a:gd name="connsiteX16" fmla="*/ 2188388 w 3950536"/>
                  <a:gd name="connsiteY16" fmla="*/ 2499423 h 3949621"/>
                  <a:gd name="connsiteX17" fmla="*/ 2138367 w 3950536"/>
                  <a:gd name="connsiteY17" fmla="*/ 2499423 h 3949621"/>
                  <a:gd name="connsiteX18" fmla="*/ 1895348 w 3950536"/>
                  <a:gd name="connsiteY18" fmla="*/ 2256217 h 3949621"/>
                  <a:gd name="connsiteX19" fmla="*/ 1895348 w 3950536"/>
                  <a:gd name="connsiteY19" fmla="*/ 2060088 h 3949621"/>
                  <a:gd name="connsiteX20" fmla="*/ 1502429 w 3950536"/>
                  <a:gd name="connsiteY20" fmla="*/ 2060088 h 3949621"/>
                  <a:gd name="connsiteX21" fmla="*/ 1725162 w 3950536"/>
                  <a:gd name="connsiteY21" fmla="*/ 2368291 h 3949621"/>
                  <a:gd name="connsiteX22" fmla="*/ 1706425 w 3950536"/>
                  <a:gd name="connsiteY22" fmla="*/ 2484925 h 3949621"/>
                  <a:gd name="connsiteX23" fmla="*/ 1657707 w 3950536"/>
                  <a:gd name="connsiteY23" fmla="*/ 2500808 h 3949621"/>
                  <a:gd name="connsiteX24" fmla="*/ 1589681 w 3950536"/>
                  <a:gd name="connsiteY24" fmla="*/ 2466192 h 3949621"/>
                  <a:gd name="connsiteX25" fmla="*/ 1296071 w 3950536"/>
                  <a:gd name="connsiteY25" fmla="*/ 2060088 h 3949621"/>
                  <a:gd name="connsiteX26" fmla="*/ 983479 w 3950536"/>
                  <a:gd name="connsiteY26" fmla="*/ 2060088 h 3949621"/>
                  <a:gd name="connsiteX27" fmla="*/ 983479 w 3950536"/>
                  <a:gd name="connsiteY27" fmla="*/ 2417323 h 3949621"/>
                  <a:gd name="connsiteX28" fmla="*/ 899893 w 3950536"/>
                  <a:gd name="connsiteY28" fmla="*/ 2500808 h 3949621"/>
                  <a:gd name="connsiteX29" fmla="*/ 816307 w 3950536"/>
                  <a:gd name="connsiteY29" fmla="*/ 2417323 h 3949621"/>
                  <a:gd name="connsiteX30" fmla="*/ 816307 w 3950536"/>
                  <a:gd name="connsiteY30" fmla="*/ 1375917 h 3949621"/>
                  <a:gd name="connsiteX31" fmla="*/ 899893 w 3950536"/>
                  <a:gd name="connsiteY31" fmla="*/ 1292187 h 3949621"/>
                  <a:gd name="connsiteX32" fmla="*/ 1233667 w 3950536"/>
                  <a:gd name="connsiteY32" fmla="*/ 1292187 h 3949621"/>
                  <a:gd name="connsiteX33" fmla="*/ 1617951 w 3950536"/>
                  <a:gd name="connsiteY33" fmla="*/ 1676382 h 3949621"/>
                  <a:gd name="connsiteX34" fmla="*/ 1542430 w 3950536"/>
                  <a:gd name="connsiteY34" fmla="*/ 1892792 h 3949621"/>
                  <a:gd name="connsiteX35" fmla="*/ 1895511 w 3950536"/>
                  <a:gd name="connsiteY35" fmla="*/ 1892955 h 3949621"/>
                  <a:gd name="connsiteX36" fmla="*/ 1895511 w 3950536"/>
                  <a:gd name="connsiteY36" fmla="*/ 1604707 h 3949621"/>
                  <a:gd name="connsiteX37" fmla="*/ 1980727 w 3950536"/>
                  <a:gd name="connsiteY37" fmla="*/ 1521140 h 3949621"/>
                  <a:gd name="connsiteX38" fmla="*/ 2066023 w 3950536"/>
                  <a:gd name="connsiteY38" fmla="*/ 1604707 h 3949621"/>
                  <a:gd name="connsiteX39" fmla="*/ 2066023 w 3950536"/>
                  <a:gd name="connsiteY39" fmla="*/ 1892873 h 3949621"/>
                  <a:gd name="connsiteX40" fmla="*/ 2389043 w 3950536"/>
                  <a:gd name="connsiteY40" fmla="*/ 1892873 h 3949621"/>
                  <a:gd name="connsiteX41" fmla="*/ 2816016 w 3950536"/>
                  <a:gd name="connsiteY41" fmla="*/ 1521466 h 3949621"/>
                  <a:gd name="connsiteX42" fmla="*/ 3241604 w 3950536"/>
                  <a:gd name="connsiteY42" fmla="*/ 1964141 h 3949621"/>
                  <a:gd name="connsiteX43" fmla="*/ 3151582 w 3950536"/>
                  <a:gd name="connsiteY43" fmla="*/ 2060006 h 3949621"/>
                  <a:gd name="connsiteX44" fmla="*/ 2560289 w 3950536"/>
                  <a:gd name="connsiteY44" fmla="*/ 2060006 h 3949621"/>
                  <a:gd name="connsiteX45" fmla="*/ 2820578 w 3950536"/>
                  <a:gd name="connsiteY45" fmla="*/ 2330091 h 3949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950536" h="3949621">
                    <a:moveTo>
                      <a:pt x="1975268" y="0"/>
                    </a:moveTo>
                    <a:cubicBezTo>
                      <a:pt x="884333" y="0"/>
                      <a:pt x="0" y="884128"/>
                      <a:pt x="0" y="1974811"/>
                    </a:cubicBezTo>
                    <a:cubicBezTo>
                      <a:pt x="0" y="3065493"/>
                      <a:pt x="884333" y="3949621"/>
                      <a:pt x="1975268" y="3949621"/>
                    </a:cubicBezTo>
                    <a:cubicBezTo>
                      <a:pt x="3066204" y="3949621"/>
                      <a:pt x="3950536" y="3065493"/>
                      <a:pt x="3950536" y="1974811"/>
                    </a:cubicBezTo>
                    <a:cubicBezTo>
                      <a:pt x="3950536" y="884128"/>
                      <a:pt x="3066204" y="0"/>
                      <a:pt x="1975268" y="0"/>
                    </a:cubicBezTo>
                    <a:close/>
                    <a:moveTo>
                      <a:pt x="2820578" y="2330091"/>
                    </a:moveTo>
                    <a:lnTo>
                      <a:pt x="3134148" y="2330091"/>
                    </a:lnTo>
                    <a:cubicBezTo>
                      <a:pt x="3180747" y="2330091"/>
                      <a:pt x="3218060" y="2368291"/>
                      <a:pt x="3218060" y="2414798"/>
                    </a:cubicBezTo>
                    <a:cubicBezTo>
                      <a:pt x="3218060" y="2461142"/>
                      <a:pt x="3178140" y="2499423"/>
                      <a:pt x="3131622" y="2499423"/>
                    </a:cubicBezTo>
                    <a:lnTo>
                      <a:pt x="2818786" y="2499423"/>
                    </a:lnTo>
                    <a:cubicBezTo>
                      <a:pt x="2582040" y="2499423"/>
                      <a:pt x="2386111" y="2309159"/>
                      <a:pt x="2386111" y="2060006"/>
                    </a:cubicBezTo>
                    <a:lnTo>
                      <a:pt x="2065942" y="2060006"/>
                    </a:lnTo>
                    <a:lnTo>
                      <a:pt x="2065942" y="2252389"/>
                    </a:lnTo>
                    <a:cubicBezTo>
                      <a:pt x="2065942" y="2296046"/>
                      <a:pt x="2098040" y="2330091"/>
                      <a:pt x="2138367" y="2330091"/>
                    </a:cubicBezTo>
                    <a:lnTo>
                      <a:pt x="2188388" y="2330091"/>
                    </a:lnTo>
                    <a:cubicBezTo>
                      <a:pt x="2235151" y="2330091"/>
                      <a:pt x="2272626" y="2368372"/>
                      <a:pt x="2272626" y="2414798"/>
                    </a:cubicBezTo>
                    <a:cubicBezTo>
                      <a:pt x="2272626" y="2461387"/>
                      <a:pt x="2235151" y="2499423"/>
                      <a:pt x="2188388" y="2499423"/>
                    </a:cubicBezTo>
                    <a:lnTo>
                      <a:pt x="2138367" y="2499423"/>
                    </a:lnTo>
                    <a:cubicBezTo>
                      <a:pt x="2000442" y="2499423"/>
                      <a:pt x="1895348" y="2400707"/>
                      <a:pt x="1895348" y="2256217"/>
                    </a:cubicBezTo>
                    <a:cubicBezTo>
                      <a:pt x="1895348" y="2256217"/>
                      <a:pt x="1895023" y="2081020"/>
                      <a:pt x="1895348" y="2060088"/>
                    </a:cubicBezTo>
                    <a:lnTo>
                      <a:pt x="1502429" y="2060088"/>
                    </a:lnTo>
                    <a:lnTo>
                      <a:pt x="1725162" y="2368291"/>
                    </a:lnTo>
                    <a:cubicBezTo>
                      <a:pt x="1752210" y="2405594"/>
                      <a:pt x="1743818" y="2457885"/>
                      <a:pt x="1706425" y="2484925"/>
                    </a:cubicBezTo>
                    <a:cubicBezTo>
                      <a:pt x="1691679" y="2495595"/>
                      <a:pt x="1674734" y="2500808"/>
                      <a:pt x="1657707" y="2500808"/>
                    </a:cubicBezTo>
                    <a:cubicBezTo>
                      <a:pt x="1631637" y="2500808"/>
                      <a:pt x="1606138" y="2488754"/>
                      <a:pt x="1589681" y="2466192"/>
                    </a:cubicBezTo>
                    <a:lnTo>
                      <a:pt x="1296071" y="2060088"/>
                    </a:lnTo>
                    <a:lnTo>
                      <a:pt x="983479" y="2060088"/>
                    </a:lnTo>
                    <a:lnTo>
                      <a:pt x="983479" y="2417323"/>
                    </a:lnTo>
                    <a:cubicBezTo>
                      <a:pt x="983479" y="2463586"/>
                      <a:pt x="946086" y="2500808"/>
                      <a:pt x="899893" y="2500808"/>
                    </a:cubicBezTo>
                    <a:cubicBezTo>
                      <a:pt x="853620" y="2500808"/>
                      <a:pt x="816307" y="2463586"/>
                      <a:pt x="816307" y="2417323"/>
                    </a:cubicBezTo>
                    <a:lnTo>
                      <a:pt x="816307" y="1375917"/>
                    </a:lnTo>
                    <a:cubicBezTo>
                      <a:pt x="816307" y="1329165"/>
                      <a:pt x="853945" y="1292187"/>
                      <a:pt x="899893" y="1292187"/>
                    </a:cubicBezTo>
                    <a:lnTo>
                      <a:pt x="1233667" y="1292187"/>
                    </a:lnTo>
                    <a:cubicBezTo>
                      <a:pt x="1445972" y="1292187"/>
                      <a:pt x="1617951" y="1464289"/>
                      <a:pt x="1617951" y="1676382"/>
                    </a:cubicBezTo>
                    <a:cubicBezTo>
                      <a:pt x="1617951" y="1756609"/>
                      <a:pt x="1589274" y="1837977"/>
                      <a:pt x="1542430" y="1892792"/>
                    </a:cubicBezTo>
                    <a:lnTo>
                      <a:pt x="1895511" y="1892955"/>
                    </a:lnTo>
                    <a:lnTo>
                      <a:pt x="1895511" y="1604707"/>
                    </a:lnTo>
                    <a:cubicBezTo>
                      <a:pt x="1895511" y="1558607"/>
                      <a:pt x="1934290" y="1521140"/>
                      <a:pt x="1980727" y="1521140"/>
                    </a:cubicBezTo>
                    <a:cubicBezTo>
                      <a:pt x="2026675" y="1521140"/>
                      <a:pt x="2066023" y="1558607"/>
                      <a:pt x="2066023" y="1604707"/>
                    </a:cubicBezTo>
                    <a:lnTo>
                      <a:pt x="2066023" y="1892873"/>
                    </a:lnTo>
                    <a:lnTo>
                      <a:pt x="2389043" y="1892873"/>
                    </a:lnTo>
                    <a:cubicBezTo>
                      <a:pt x="2415928" y="1684282"/>
                      <a:pt x="2599882" y="1521466"/>
                      <a:pt x="2816016" y="1521466"/>
                    </a:cubicBezTo>
                    <a:cubicBezTo>
                      <a:pt x="3050725" y="1521466"/>
                      <a:pt x="3243885" y="1706925"/>
                      <a:pt x="3241604" y="1964141"/>
                    </a:cubicBezTo>
                    <a:cubicBezTo>
                      <a:pt x="3241604" y="2014313"/>
                      <a:pt x="3200544" y="2060006"/>
                      <a:pt x="3151582" y="2060006"/>
                    </a:cubicBezTo>
                    <a:lnTo>
                      <a:pt x="2560289" y="2060006"/>
                    </a:lnTo>
                    <a:cubicBezTo>
                      <a:pt x="2560126" y="2217773"/>
                      <a:pt x="2675240" y="2330091"/>
                      <a:pt x="2820578" y="2330091"/>
                    </a:cubicBezTo>
                    <a:close/>
                  </a:path>
                </a:pathLst>
              </a:custGeom>
              <a:grpFill/>
              <a:ln w="8132" cap="flat">
                <a:noFill/>
                <a:prstDash val="solid"/>
                <a:miter/>
              </a:ln>
            </p:spPr>
            <p:txBody>
              <a:bodyPr rtlCol="0" anchor="ctr"/>
              <a:lstStyle/>
              <a:p>
                <a:endParaRPr lang="fr-FR"/>
              </a:p>
            </p:txBody>
          </p:sp>
        </p:grpSp>
      </p:grpSp>
      <p:sp>
        <p:nvSpPr>
          <p:cNvPr id="35" name="Espace réservé du texte 5">
            <a:extLst>
              <a:ext uri="{FF2B5EF4-FFF2-40B4-BE49-F238E27FC236}">
                <a16:creationId xmlns:a16="http://schemas.microsoft.com/office/drawing/2014/main" id="{40058F1B-6952-4A46-824D-954F798A8F49}"/>
              </a:ext>
            </a:extLst>
          </p:cNvPr>
          <p:cNvSpPr>
            <a:spLocks noGrp="1"/>
          </p:cNvSpPr>
          <p:nvPr>
            <p:ph type="body" sz="quarter" idx="11"/>
          </p:nvPr>
        </p:nvSpPr>
        <p:spPr>
          <a:xfrm>
            <a:off x="523285" y="1687950"/>
            <a:ext cx="8568464" cy="4333438"/>
          </a:xfrm>
        </p:spPr>
        <p:txBody>
          <a:bodyPr>
            <a:normAutofit/>
          </a:bodyPr>
          <a:lstStyle>
            <a:lvl1pPr marL="0" indent="0">
              <a:buNone/>
              <a:defRPr sz="1600"/>
            </a:lvl1pPr>
          </a:lstStyle>
          <a:p>
            <a:pPr lvl="0"/>
            <a:r>
              <a:rPr lang="fr-FR"/>
              <a:t>Cliquez pour modifier les styles du texte du masque</a:t>
            </a:r>
          </a:p>
        </p:txBody>
      </p:sp>
      <p:sp>
        <p:nvSpPr>
          <p:cNvPr id="19" name="Espace réservé du pied de page 4">
            <a:extLst>
              <a:ext uri="{FF2B5EF4-FFF2-40B4-BE49-F238E27FC236}">
                <a16:creationId xmlns:a16="http://schemas.microsoft.com/office/drawing/2014/main" id="{69B52F91-D74A-434B-B058-12747C022D02}"/>
              </a:ext>
            </a:extLst>
          </p:cNvPr>
          <p:cNvSpPr>
            <a:spLocks noGrp="1"/>
          </p:cNvSpPr>
          <p:nvPr>
            <p:ph type="ftr" sz="quarter" idx="3"/>
          </p:nvPr>
        </p:nvSpPr>
        <p:spPr>
          <a:xfrm>
            <a:off x="1066801" y="6274389"/>
            <a:ext cx="4114800" cy="365125"/>
          </a:xfrm>
          <a:prstGeom prst="rect">
            <a:avLst/>
          </a:prstGeom>
        </p:spPr>
        <p:txBody>
          <a:bodyPr vert="horz" lIns="91440" tIns="45720" rIns="91440" bIns="45720" rtlCol="0" anchor="ctr"/>
          <a:lstStyle>
            <a:lvl1pPr algn="l">
              <a:defRPr sz="1200">
                <a:solidFill>
                  <a:schemeClr val="tx1"/>
                </a:solidFill>
              </a:defRPr>
            </a:lvl1pPr>
          </a:lstStyle>
          <a:p>
            <a:r>
              <a:rPr lang="fr-FR"/>
              <a:t>Visite du CORS-N Présentation</a:t>
            </a:r>
          </a:p>
        </p:txBody>
      </p:sp>
    </p:spTree>
    <p:extLst>
      <p:ext uri="{BB962C8B-B14F-4D97-AF65-F5344CB8AC3E}">
        <p14:creationId xmlns:p14="http://schemas.microsoft.com/office/powerpoint/2010/main" val="753847578"/>
      </p:ext>
    </p:extLst>
  </p:cSld>
  <p:clrMapOvr>
    <a:masterClrMapping/>
  </p:clrMapOvr>
  <p:extLst>
    <p:ext uri="{DCECCB84-F9BA-43D5-87BE-67443E8EF086}">
      <p15:sldGuideLst xmlns:p15="http://schemas.microsoft.com/office/powerpoint/2012/main">
        <p15:guide id="1" orient="horz" pos="754"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ocs_image03">
    <p:spTree>
      <p:nvGrpSpPr>
        <p:cNvPr id="1" name=""/>
        <p:cNvGrpSpPr/>
        <p:nvPr/>
      </p:nvGrpSpPr>
      <p:grpSpPr>
        <a:xfrm>
          <a:off x="0" y="0"/>
          <a:ext cx="0" cy="0"/>
          <a:chOff x="0" y="0"/>
          <a:chExt cx="0" cy="0"/>
        </a:xfrm>
      </p:grpSpPr>
      <p:pic>
        <p:nvPicPr>
          <p:cNvPr id="13" name="Image 12">
            <a:extLst>
              <a:ext uri="{FF2B5EF4-FFF2-40B4-BE49-F238E27FC236}">
                <a16:creationId xmlns:a16="http://schemas.microsoft.com/office/drawing/2014/main" id="{858FD32A-0805-8F4A-8838-380FE8B8A3A4}"/>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8139116" y="0"/>
            <a:ext cx="4067171" cy="6857999"/>
          </a:xfrm>
          <a:prstGeom prst="rect">
            <a:avLst/>
          </a:prstGeom>
        </p:spPr>
      </p:pic>
      <p:sp>
        <p:nvSpPr>
          <p:cNvPr id="16" name="Espace réservé du numéro de diapositive 5">
            <a:extLst>
              <a:ext uri="{FF2B5EF4-FFF2-40B4-BE49-F238E27FC236}">
                <a16:creationId xmlns:a16="http://schemas.microsoft.com/office/drawing/2014/main" id="{F1FFB09E-3D31-094E-916B-EAFBC657ABC0}"/>
              </a:ext>
            </a:extLst>
          </p:cNvPr>
          <p:cNvSpPr>
            <a:spLocks noGrp="1"/>
          </p:cNvSpPr>
          <p:nvPr>
            <p:ph type="sldNum" sz="quarter" idx="4"/>
          </p:nvPr>
        </p:nvSpPr>
        <p:spPr>
          <a:xfrm>
            <a:off x="11430173" y="6228939"/>
            <a:ext cx="504353" cy="365125"/>
          </a:xfrm>
          <a:prstGeom prst="rect">
            <a:avLst/>
          </a:prstGeom>
        </p:spPr>
        <p:txBody>
          <a:bodyPr vert="horz" lIns="91440" tIns="45720" rIns="91440" bIns="45720" rtlCol="0" anchor="ctr"/>
          <a:lstStyle>
            <a:lvl1pPr algn="r">
              <a:defRPr sz="1200">
                <a:solidFill>
                  <a:schemeClr val="bg1"/>
                </a:solidFill>
              </a:defRPr>
            </a:lvl1pPr>
          </a:lstStyle>
          <a:p>
            <a:fld id="{61139BF3-3941-8049-A533-F67F3CE77123}" type="slidenum">
              <a:rPr lang="fr-FR" smtClean="0"/>
              <a:pPr/>
              <a:t>‹N°›</a:t>
            </a:fld>
            <a:endParaRPr lang="fr-FR"/>
          </a:p>
        </p:txBody>
      </p:sp>
      <p:sp>
        <p:nvSpPr>
          <p:cNvPr id="15" name="Espace réservé du texte 16">
            <a:extLst>
              <a:ext uri="{FF2B5EF4-FFF2-40B4-BE49-F238E27FC236}">
                <a16:creationId xmlns:a16="http://schemas.microsoft.com/office/drawing/2014/main" id="{897C70F7-8089-4948-A52E-C5DBC8658388}"/>
              </a:ext>
            </a:extLst>
          </p:cNvPr>
          <p:cNvSpPr txBox="1">
            <a:spLocks/>
          </p:cNvSpPr>
          <p:nvPr userDrawn="1"/>
        </p:nvSpPr>
        <p:spPr>
          <a:xfrm>
            <a:off x="5516485" y="2173128"/>
            <a:ext cx="3466150" cy="3777161"/>
          </a:xfrm>
          <a:prstGeom prst="rect">
            <a:avLst/>
          </a:prstGeom>
          <a:solidFill>
            <a:schemeClr val="accent5"/>
          </a:solidFill>
          <a:ln w="152400">
            <a:solidFill>
              <a:schemeClr val="bg1"/>
            </a:solidFill>
            <a:miter lim="800000"/>
          </a:ln>
        </p:spPr>
        <p:txBody>
          <a:bodyPr anchor="b" anchorCtr="0">
            <a:noAutofit/>
          </a:bodyPr>
          <a:lstStyle>
            <a:lvl1pPr marL="4763" marR="0" indent="0" algn="l" defTabSz="914400" rtl="0" eaLnBrk="1" latinLnBrk="0" hangingPunct="1">
              <a:lnSpc>
                <a:spcPct val="115000"/>
              </a:lnSpc>
              <a:spcBef>
                <a:spcPts val="0"/>
              </a:spcBef>
              <a:spcAft>
                <a:spcPts val="0"/>
              </a:spcAft>
              <a:buClr>
                <a:schemeClr val="bg2"/>
              </a:buClr>
              <a:buSzPts val="1800"/>
              <a:buFont typeface="Arial" panose="020B0604020202020204" pitchFamily="34" charset="0"/>
              <a:buNone/>
              <a:tabLst/>
              <a:defRPr sz="1200" b="0" i="0" u="none" strike="noStrike" cap="none" spc="0" baseline="0">
                <a:solidFill>
                  <a:schemeClr val="tx1"/>
                </a:solidFill>
                <a:uFillTx/>
                <a:latin typeface="Calibri"/>
                <a:ea typeface="Calibri"/>
                <a:cs typeface="Calibri"/>
                <a:sym typeface="Calibri"/>
              </a:defRPr>
            </a:lvl1pPr>
            <a:lvl2pPr marL="1005114" marR="0" indent="-408213" algn="l" defTabSz="914400" rtl="0" eaLnBrk="1" latinLnBrk="0" hangingPunct="1">
              <a:lnSpc>
                <a:spcPct val="115000"/>
              </a:lnSpc>
              <a:spcBef>
                <a:spcPts val="0"/>
              </a:spcBef>
              <a:spcAft>
                <a:spcPts val="0"/>
              </a:spcAft>
              <a:buClr>
                <a:schemeClr val="bg2"/>
              </a:buClr>
              <a:buSzPts val="1800"/>
              <a:buFont typeface="Arial" panose="020B0604020202020204" pitchFamily="34" charset="0"/>
              <a:buChar char="•"/>
              <a:tabLst/>
              <a:defRPr sz="1200" b="0" i="0" u="none" strike="noStrike" cap="none" spc="0" baseline="0">
                <a:solidFill>
                  <a:schemeClr val="tx1"/>
                </a:solidFill>
                <a:uFillTx/>
                <a:latin typeface="Calibri"/>
                <a:ea typeface="Calibri"/>
                <a:cs typeface="Calibri"/>
                <a:sym typeface="Calibri"/>
              </a:defRPr>
            </a:lvl2pPr>
            <a:lvl3pPr marL="1462314" marR="0" indent="-408214" algn="l" defTabSz="914400" rtl="0" eaLnBrk="1" latinLnBrk="0" hangingPunct="1">
              <a:lnSpc>
                <a:spcPct val="115000"/>
              </a:lnSpc>
              <a:spcBef>
                <a:spcPts val="0"/>
              </a:spcBef>
              <a:spcAft>
                <a:spcPts val="0"/>
              </a:spcAft>
              <a:buClr>
                <a:schemeClr val="bg2"/>
              </a:buClr>
              <a:buSzPts val="1800"/>
              <a:buFont typeface="Arial" panose="020B0604020202020204" pitchFamily="34" charset="0"/>
              <a:buChar char="•"/>
              <a:tabLst/>
              <a:defRPr sz="1200" b="0" i="0" u="none" strike="noStrike" cap="none" spc="0" baseline="0">
                <a:solidFill>
                  <a:schemeClr val="tx1"/>
                </a:solidFill>
                <a:uFillTx/>
                <a:latin typeface="Calibri"/>
                <a:ea typeface="Calibri"/>
                <a:cs typeface="Calibri"/>
                <a:sym typeface="Calibri"/>
              </a:defRPr>
            </a:lvl3pPr>
            <a:lvl4pPr marL="1919514" marR="0" indent="-408214" algn="l" defTabSz="914400" rtl="0" eaLnBrk="1" latinLnBrk="0" hangingPunct="1">
              <a:lnSpc>
                <a:spcPct val="115000"/>
              </a:lnSpc>
              <a:spcBef>
                <a:spcPts val="0"/>
              </a:spcBef>
              <a:spcAft>
                <a:spcPts val="0"/>
              </a:spcAft>
              <a:buClr>
                <a:schemeClr val="bg2"/>
              </a:buClr>
              <a:buSzPts val="1800"/>
              <a:buFont typeface="Arial" panose="020B0604020202020204" pitchFamily="34" charset="0"/>
              <a:buChar char="•"/>
              <a:tabLst/>
              <a:defRPr sz="1200" b="0" i="0" u="none" strike="noStrike" cap="none" spc="0" baseline="0">
                <a:solidFill>
                  <a:schemeClr val="tx1"/>
                </a:solidFill>
                <a:uFillTx/>
                <a:latin typeface="Calibri"/>
                <a:ea typeface="Calibri"/>
                <a:cs typeface="Calibri"/>
                <a:sym typeface="Calibri"/>
              </a:defRPr>
            </a:lvl4pPr>
            <a:lvl5pPr marL="2376714" marR="0" indent="-408214" algn="l" defTabSz="914400" rtl="0" eaLnBrk="1" latinLnBrk="0" hangingPunct="1">
              <a:lnSpc>
                <a:spcPct val="115000"/>
              </a:lnSpc>
              <a:spcBef>
                <a:spcPts val="0"/>
              </a:spcBef>
              <a:spcAft>
                <a:spcPts val="0"/>
              </a:spcAft>
              <a:buClr>
                <a:schemeClr val="bg2"/>
              </a:buClr>
              <a:buSzPts val="1800"/>
              <a:buFont typeface="Arial" panose="020B0604020202020204" pitchFamily="34" charset="0"/>
              <a:buChar char="•"/>
              <a:tabLst/>
              <a:defRPr sz="1200" b="0" i="0" u="none" strike="noStrike" cap="none" spc="0" baseline="0">
                <a:solidFill>
                  <a:schemeClr val="tx1"/>
                </a:solidFill>
                <a:uFillTx/>
                <a:latin typeface="Calibri"/>
                <a:ea typeface="Calibri"/>
                <a:cs typeface="Calibri"/>
                <a:sym typeface="Calibri"/>
              </a:defRPr>
            </a:lvl5pPr>
            <a:lvl6pPr marL="2833914" marR="0" indent="-408214" algn="l" defTabSz="914400" rtl="0" eaLnBrk="1" latinLnBrk="0" hangingPunct="1">
              <a:lnSpc>
                <a:spcPct val="115000"/>
              </a:lnSpc>
              <a:spcBef>
                <a:spcPts val="0"/>
              </a:spcBef>
              <a:spcAft>
                <a:spcPts val="0"/>
              </a:spcAft>
              <a:buClr>
                <a:srgbClr val="585858"/>
              </a:buClr>
              <a:buSzPts val="1800"/>
              <a:buFont typeface="Arial"/>
              <a:buChar char="■"/>
              <a:tabLst/>
              <a:defRPr sz="1800" b="0" i="0" u="none" strike="noStrike" cap="none" spc="0" baseline="0">
                <a:solidFill>
                  <a:srgbClr val="585858"/>
                </a:solidFill>
                <a:uFillTx/>
                <a:latin typeface="Calibri"/>
                <a:ea typeface="Calibri"/>
                <a:cs typeface="Calibri"/>
                <a:sym typeface="Calibri"/>
              </a:defRPr>
            </a:lvl6pPr>
            <a:lvl7pPr marL="3291113" marR="0" indent="-408214" algn="l" defTabSz="914400" rtl="0" eaLnBrk="1" latinLnBrk="0" hangingPunct="1">
              <a:lnSpc>
                <a:spcPct val="115000"/>
              </a:lnSpc>
              <a:spcBef>
                <a:spcPts val="0"/>
              </a:spcBef>
              <a:spcAft>
                <a:spcPts val="0"/>
              </a:spcAft>
              <a:buClr>
                <a:srgbClr val="585858"/>
              </a:buClr>
              <a:buSzPts val="1800"/>
              <a:buFont typeface="Arial"/>
              <a:buChar char="●"/>
              <a:tabLst/>
              <a:defRPr sz="1800" b="0" i="0" u="none" strike="noStrike" cap="none" spc="0" baseline="0">
                <a:solidFill>
                  <a:srgbClr val="585858"/>
                </a:solidFill>
                <a:uFillTx/>
                <a:latin typeface="Calibri"/>
                <a:ea typeface="Calibri"/>
                <a:cs typeface="Calibri"/>
                <a:sym typeface="Calibri"/>
              </a:defRPr>
            </a:lvl7pPr>
            <a:lvl8pPr marL="3748313" marR="0" indent="-408213" algn="l" defTabSz="914400" rtl="0" eaLnBrk="1" latinLnBrk="0" hangingPunct="1">
              <a:lnSpc>
                <a:spcPct val="115000"/>
              </a:lnSpc>
              <a:spcBef>
                <a:spcPts val="0"/>
              </a:spcBef>
              <a:spcAft>
                <a:spcPts val="0"/>
              </a:spcAft>
              <a:buClr>
                <a:srgbClr val="585858"/>
              </a:buClr>
              <a:buSzPts val="1800"/>
              <a:buFont typeface="Arial"/>
              <a:buChar char="○"/>
              <a:tabLst/>
              <a:defRPr sz="1800" b="0" i="0" u="none" strike="noStrike" cap="none" spc="0" baseline="0">
                <a:solidFill>
                  <a:srgbClr val="585858"/>
                </a:solidFill>
                <a:uFillTx/>
                <a:latin typeface="Calibri"/>
                <a:ea typeface="Calibri"/>
                <a:cs typeface="Calibri"/>
                <a:sym typeface="Calibri"/>
              </a:defRPr>
            </a:lvl8pPr>
            <a:lvl9pPr marL="4205513" marR="0" indent="-408213" algn="l" defTabSz="914400" rtl="0" eaLnBrk="1" latinLnBrk="0" hangingPunct="1">
              <a:lnSpc>
                <a:spcPct val="115000"/>
              </a:lnSpc>
              <a:spcBef>
                <a:spcPts val="0"/>
              </a:spcBef>
              <a:spcAft>
                <a:spcPts val="0"/>
              </a:spcAft>
              <a:buClr>
                <a:srgbClr val="585858"/>
              </a:buClr>
              <a:buSzPts val="1800"/>
              <a:buFont typeface="Arial"/>
              <a:buChar char="■"/>
              <a:tabLst/>
              <a:defRPr sz="1800" b="0" i="0" u="none" strike="noStrike" cap="none" spc="0" baseline="0">
                <a:solidFill>
                  <a:srgbClr val="585858"/>
                </a:solidFill>
                <a:uFillTx/>
                <a:latin typeface="Calibri"/>
                <a:ea typeface="Calibri"/>
                <a:cs typeface="Calibri"/>
                <a:sym typeface="Calibri"/>
              </a:defRPr>
            </a:lvl9pPr>
          </a:lstStyle>
          <a:p>
            <a:r>
              <a:rPr lang="fr-FR">
                <a:solidFill>
                  <a:schemeClr val="accent1"/>
                </a:solidFill>
              </a:rPr>
              <a:t> </a:t>
            </a:r>
          </a:p>
        </p:txBody>
      </p:sp>
      <p:sp>
        <p:nvSpPr>
          <p:cNvPr id="6" name="Espace réservé du texte 5">
            <a:extLst>
              <a:ext uri="{FF2B5EF4-FFF2-40B4-BE49-F238E27FC236}">
                <a16:creationId xmlns:a16="http://schemas.microsoft.com/office/drawing/2014/main" id="{A201B696-E83C-3F43-89BD-DBA22E7B3EB2}"/>
              </a:ext>
            </a:extLst>
          </p:cNvPr>
          <p:cNvSpPr>
            <a:spLocks noGrp="1"/>
          </p:cNvSpPr>
          <p:nvPr>
            <p:ph type="body" sz="quarter" idx="10"/>
          </p:nvPr>
        </p:nvSpPr>
        <p:spPr>
          <a:xfrm>
            <a:off x="5604737" y="2264730"/>
            <a:ext cx="3351212" cy="3600494"/>
          </a:xfrm>
        </p:spPr>
        <p:txBody>
          <a:bodyPr lIns="360000" tIns="360000" rIns="360000" bIns="360000">
            <a:normAutofit/>
          </a:bodyPr>
          <a:lstStyle>
            <a:lvl1pPr marL="0" indent="0">
              <a:buNone/>
              <a:defRPr sz="1600">
                <a:solidFill>
                  <a:schemeClr val="bg1"/>
                </a:solidFill>
              </a:defRPr>
            </a:lvl1pPr>
          </a:lstStyle>
          <a:p>
            <a:pPr lvl="0"/>
            <a:r>
              <a:rPr lang="fr-FR"/>
              <a:t>Cliquez pour modifier les styles du texte du masque</a:t>
            </a:r>
          </a:p>
        </p:txBody>
      </p:sp>
      <p:sp>
        <p:nvSpPr>
          <p:cNvPr id="8" name="Titre 7">
            <a:extLst>
              <a:ext uri="{FF2B5EF4-FFF2-40B4-BE49-F238E27FC236}">
                <a16:creationId xmlns:a16="http://schemas.microsoft.com/office/drawing/2014/main" id="{579071A4-5042-0849-AEC6-619525E537B5}"/>
              </a:ext>
            </a:extLst>
          </p:cNvPr>
          <p:cNvSpPr>
            <a:spLocks noGrp="1"/>
          </p:cNvSpPr>
          <p:nvPr>
            <p:ph type="title"/>
          </p:nvPr>
        </p:nvSpPr>
        <p:spPr/>
        <p:txBody>
          <a:bodyPr/>
          <a:lstStyle/>
          <a:p>
            <a:r>
              <a:rPr lang="fr-FR"/>
              <a:t>Modifiez le style du titre</a:t>
            </a:r>
          </a:p>
        </p:txBody>
      </p:sp>
      <p:sp>
        <p:nvSpPr>
          <p:cNvPr id="22" name="Espace réservé du texte 5">
            <a:extLst>
              <a:ext uri="{FF2B5EF4-FFF2-40B4-BE49-F238E27FC236}">
                <a16:creationId xmlns:a16="http://schemas.microsoft.com/office/drawing/2014/main" id="{6E725573-863F-6A49-9125-BCBFCDC05149}"/>
              </a:ext>
            </a:extLst>
          </p:cNvPr>
          <p:cNvSpPr>
            <a:spLocks noGrp="1"/>
          </p:cNvSpPr>
          <p:nvPr>
            <p:ph type="body" sz="quarter" idx="11"/>
          </p:nvPr>
        </p:nvSpPr>
        <p:spPr>
          <a:xfrm>
            <a:off x="523285" y="1449977"/>
            <a:ext cx="4658315" cy="4571411"/>
          </a:xfrm>
        </p:spPr>
        <p:txBody>
          <a:bodyPr>
            <a:normAutofit/>
          </a:bodyPr>
          <a:lstStyle>
            <a:lvl1pPr marL="0" indent="0">
              <a:buNone/>
              <a:defRPr sz="1600"/>
            </a:lvl1pPr>
          </a:lstStyle>
          <a:p>
            <a:pPr lvl="0"/>
            <a:r>
              <a:rPr lang="fr-FR"/>
              <a:t>Cliquez pour modifier les styles du texte du masque</a:t>
            </a:r>
          </a:p>
        </p:txBody>
      </p:sp>
      <p:sp>
        <p:nvSpPr>
          <p:cNvPr id="10" name="Espace réservé du pied de page 4">
            <a:extLst>
              <a:ext uri="{FF2B5EF4-FFF2-40B4-BE49-F238E27FC236}">
                <a16:creationId xmlns:a16="http://schemas.microsoft.com/office/drawing/2014/main" id="{840FA456-480B-2B4A-AAE1-827F34E86B3F}"/>
              </a:ext>
            </a:extLst>
          </p:cNvPr>
          <p:cNvSpPr>
            <a:spLocks noGrp="1"/>
          </p:cNvSpPr>
          <p:nvPr>
            <p:ph type="ftr" sz="quarter" idx="3"/>
          </p:nvPr>
        </p:nvSpPr>
        <p:spPr>
          <a:xfrm>
            <a:off x="1066801" y="6274389"/>
            <a:ext cx="4114800" cy="365125"/>
          </a:xfrm>
          <a:prstGeom prst="rect">
            <a:avLst/>
          </a:prstGeom>
        </p:spPr>
        <p:txBody>
          <a:bodyPr vert="horz" lIns="91440" tIns="45720" rIns="91440" bIns="45720" rtlCol="0" anchor="ctr"/>
          <a:lstStyle>
            <a:lvl1pPr algn="l">
              <a:defRPr sz="1200">
                <a:solidFill>
                  <a:schemeClr val="tx1"/>
                </a:solidFill>
              </a:defRPr>
            </a:lvl1pPr>
          </a:lstStyle>
          <a:p>
            <a:r>
              <a:rPr lang="fr-FR"/>
              <a:t>Visite du CORS-N Présentation</a:t>
            </a:r>
          </a:p>
        </p:txBody>
      </p:sp>
    </p:spTree>
    <p:extLst>
      <p:ext uri="{BB962C8B-B14F-4D97-AF65-F5344CB8AC3E}">
        <p14:creationId xmlns:p14="http://schemas.microsoft.com/office/powerpoint/2010/main" val="2208806422"/>
      </p:ext>
    </p:extLst>
  </p:cSld>
  <p:clrMapOvr>
    <a:masterClrMapping/>
  </p:clrMapOvr>
  <p:extLst>
    <p:ext uri="{DCECCB84-F9BA-43D5-87BE-67443E8EF086}">
      <p15:sldGuideLst xmlns:p15="http://schemas.microsoft.com/office/powerpoint/2012/main">
        <p15:guide id="1" orient="horz" pos="754"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Merci">
    <p:bg>
      <p:bgPr>
        <a:solidFill>
          <a:schemeClr val="accent1"/>
        </a:solidFill>
        <a:effectLst/>
      </p:bgPr>
    </p:bg>
    <p:spTree>
      <p:nvGrpSpPr>
        <p:cNvPr id="1" name=""/>
        <p:cNvGrpSpPr/>
        <p:nvPr/>
      </p:nvGrpSpPr>
      <p:grpSpPr>
        <a:xfrm>
          <a:off x="0" y="0"/>
          <a:ext cx="0" cy="0"/>
          <a:chOff x="0" y="0"/>
          <a:chExt cx="0" cy="0"/>
        </a:xfrm>
      </p:grpSpPr>
      <p:sp>
        <p:nvSpPr>
          <p:cNvPr id="51" name="Espace réservé du texte 16">
            <a:extLst>
              <a:ext uri="{FF2B5EF4-FFF2-40B4-BE49-F238E27FC236}">
                <a16:creationId xmlns:a16="http://schemas.microsoft.com/office/drawing/2014/main" id="{70869937-2245-274F-9C15-7ACFEED97E7D}"/>
              </a:ext>
            </a:extLst>
          </p:cNvPr>
          <p:cNvSpPr txBox="1">
            <a:spLocks/>
          </p:cNvSpPr>
          <p:nvPr userDrawn="1"/>
        </p:nvSpPr>
        <p:spPr>
          <a:xfrm>
            <a:off x="4903076" y="-126119"/>
            <a:ext cx="7409793" cy="7094478"/>
          </a:xfrm>
          <a:prstGeom prst="rect">
            <a:avLst/>
          </a:prstGeom>
          <a:solidFill>
            <a:schemeClr val="tx2"/>
          </a:solidFill>
          <a:ln w="152400">
            <a:solidFill>
              <a:schemeClr val="bg1"/>
            </a:solidFill>
            <a:miter lim="800000"/>
          </a:ln>
        </p:spPr>
        <p:txBody>
          <a:bodyPr anchor="b" anchorCtr="0">
            <a:noAutofit/>
          </a:bodyPr>
          <a:lstStyle>
            <a:lvl1pPr marL="4763" marR="0" indent="0" algn="l" defTabSz="914400" rtl="0" eaLnBrk="1" latinLnBrk="0" hangingPunct="1">
              <a:lnSpc>
                <a:spcPct val="115000"/>
              </a:lnSpc>
              <a:spcBef>
                <a:spcPts val="0"/>
              </a:spcBef>
              <a:spcAft>
                <a:spcPts val="0"/>
              </a:spcAft>
              <a:buClr>
                <a:schemeClr val="bg2"/>
              </a:buClr>
              <a:buSzPts val="1800"/>
              <a:buFont typeface="Arial" panose="020B0604020202020204" pitchFamily="34" charset="0"/>
              <a:buNone/>
              <a:tabLst/>
              <a:defRPr sz="1200" b="0" i="0" u="none" strike="noStrike" cap="none" spc="0" baseline="0">
                <a:solidFill>
                  <a:schemeClr val="tx1"/>
                </a:solidFill>
                <a:uFillTx/>
                <a:latin typeface="Calibri"/>
                <a:ea typeface="Calibri"/>
                <a:cs typeface="Calibri"/>
                <a:sym typeface="Calibri"/>
              </a:defRPr>
            </a:lvl1pPr>
            <a:lvl2pPr marL="1005114" marR="0" indent="-408213" algn="l" defTabSz="914400" rtl="0" eaLnBrk="1" latinLnBrk="0" hangingPunct="1">
              <a:lnSpc>
                <a:spcPct val="115000"/>
              </a:lnSpc>
              <a:spcBef>
                <a:spcPts val="0"/>
              </a:spcBef>
              <a:spcAft>
                <a:spcPts val="0"/>
              </a:spcAft>
              <a:buClr>
                <a:schemeClr val="bg2"/>
              </a:buClr>
              <a:buSzPts val="1800"/>
              <a:buFont typeface="Arial" panose="020B0604020202020204" pitchFamily="34" charset="0"/>
              <a:buChar char="•"/>
              <a:tabLst/>
              <a:defRPr sz="1200" b="0" i="0" u="none" strike="noStrike" cap="none" spc="0" baseline="0">
                <a:solidFill>
                  <a:schemeClr val="tx1"/>
                </a:solidFill>
                <a:uFillTx/>
                <a:latin typeface="Calibri"/>
                <a:ea typeface="Calibri"/>
                <a:cs typeface="Calibri"/>
                <a:sym typeface="Calibri"/>
              </a:defRPr>
            </a:lvl2pPr>
            <a:lvl3pPr marL="1462314" marR="0" indent="-408214" algn="l" defTabSz="914400" rtl="0" eaLnBrk="1" latinLnBrk="0" hangingPunct="1">
              <a:lnSpc>
                <a:spcPct val="115000"/>
              </a:lnSpc>
              <a:spcBef>
                <a:spcPts val="0"/>
              </a:spcBef>
              <a:spcAft>
                <a:spcPts val="0"/>
              </a:spcAft>
              <a:buClr>
                <a:schemeClr val="bg2"/>
              </a:buClr>
              <a:buSzPts val="1800"/>
              <a:buFont typeface="Arial" panose="020B0604020202020204" pitchFamily="34" charset="0"/>
              <a:buChar char="•"/>
              <a:tabLst/>
              <a:defRPr sz="1200" b="0" i="0" u="none" strike="noStrike" cap="none" spc="0" baseline="0">
                <a:solidFill>
                  <a:schemeClr val="tx1"/>
                </a:solidFill>
                <a:uFillTx/>
                <a:latin typeface="Calibri"/>
                <a:ea typeface="Calibri"/>
                <a:cs typeface="Calibri"/>
                <a:sym typeface="Calibri"/>
              </a:defRPr>
            </a:lvl3pPr>
            <a:lvl4pPr marL="1919514" marR="0" indent="-408214" algn="l" defTabSz="914400" rtl="0" eaLnBrk="1" latinLnBrk="0" hangingPunct="1">
              <a:lnSpc>
                <a:spcPct val="115000"/>
              </a:lnSpc>
              <a:spcBef>
                <a:spcPts val="0"/>
              </a:spcBef>
              <a:spcAft>
                <a:spcPts val="0"/>
              </a:spcAft>
              <a:buClr>
                <a:schemeClr val="bg2"/>
              </a:buClr>
              <a:buSzPts val="1800"/>
              <a:buFont typeface="Arial" panose="020B0604020202020204" pitchFamily="34" charset="0"/>
              <a:buChar char="•"/>
              <a:tabLst/>
              <a:defRPr sz="1200" b="0" i="0" u="none" strike="noStrike" cap="none" spc="0" baseline="0">
                <a:solidFill>
                  <a:schemeClr val="tx1"/>
                </a:solidFill>
                <a:uFillTx/>
                <a:latin typeface="Calibri"/>
                <a:ea typeface="Calibri"/>
                <a:cs typeface="Calibri"/>
                <a:sym typeface="Calibri"/>
              </a:defRPr>
            </a:lvl4pPr>
            <a:lvl5pPr marL="2376714" marR="0" indent="-408214" algn="l" defTabSz="914400" rtl="0" eaLnBrk="1" latinLnBrk="0" hangingPunct="1">
              <a:lnSpc>
                <a:spcPct val="115000"/>
              </a:lnSpc>
              <a:spcBef>
                <a:spcPts val="0"/>
              </a:spcBef>
              <a:spcAft>
                <a:spcPts val="0"/>
              </a:spcAft>
              <a:buClr>
                <a:schemeClr val="bg2"/>
              </a:buClr>
              <a:buSzPts val="1800"/>
              <a:buFont typeface="Arial" panose="020B0604020202020204" pitchFamily="34" charset="0"/>
              <a:buChar char="•"/>
              <a:tabLst/>
              <a:defRPr sz="1200" b="0" i="0" u="none" strike="noStrike" cap="none" spc="0" baseline="0">
                <a:solidFill>
                  <a:schemeClr val="tx1"/>
                </a:solidFill>
                <a:uFillTx/>
                <a:latin typeface="Calibri"/>
                <a:ea typeface="Calibri"/>
                <a:cs typeface="Calibri"/>
                <a:sym typeface="Calibri"/>
              </a:defRPr>
            </a:lvl5pPr>
            <a:lvl6pPr marL="2833914" marR="0" indent="-408214" algn="l" defTabSz="914400" rtl="0" eaLnBrk="1" latinLnBrk="0" hangingPunct="1">
              <a:lnSpc>
                <a:spcPct val="115000"/>
              </a:lnSpc>
              <a:spcBef>
                <a:spcPts val="0"/>
              </a:spcBef>
              <a:spcAft>
                <a:spcPts val="0"/>
              </a:spcAft>
              <a:buClr>
                <a:srgbClr val="585858"/>
              </a:buClr>
              <a:buSzPts val="1800"/>
              <a:buFont typeface="Arial"/>
              <a:buChar char="■"/>
              <a:tabLst/>
              <a:defRPr sz="1800" b="0" i="0" u="none" strike="noStrike" cap="none" spc="0" baseline="0">
                <a:solidFill>
                  <a:srgbClr val="585858"/>
                </a:solidFill>
                <a:uFillTx/>
                <a:latin typeface="Calibri"/>
                <a:ea typeface="Calibri"/>
                <a:cs typeface="Calibri"/>
                <a:sym typeface="Calibri"/>
              </a:defRPr>
            </a:lvl6pPr>
            <a:lvl7pPr marL="3291113" marR="0" indent="-408214" algn="l" defTabSz="914400" rtl="0" eaLnBrk="1" latinLnBrk="0" hangingPunct="1">
              <a:lnSpc>
                <a:spcPct val="115000"/>
              </a:lnSpc>
              <a:spcBef>
                <a:spcPts val="0"/>
              </a:spcBef>
              <a:spcAft>
                <a:spcPts val="0"/>
              </a:spcAft>
              <a:buClr>
                <a:srgbClr val="585858"/>
              </a:buClr>
              <a:buSzPts val="1800"/>
              <a:buFont typeface="Arial"/>
              <a:buChar char="●"/>
              <a:tabLst/>
              <a:defRPr sz="1800" b="0" i="0" u="none" strike="noStrike" cap="none" spc="0" baseline="0">
                <a:solidFill>
                  <a:srgbClr val="585858"/>
                </a:solidFill>
                <a:uFillTx/>
                <a:latin typeface="Calibri"/>
                <a:ea typeface="Calibri"/>
                <a:cs typeface="Calibri"/>
                <a:sym typeface="Calibri"/>
              </a:defRPr>
            </a:lvl7pPr>
            <a:lvl8pPr marL="3748313" marR="0" indent="-408213" algn="l" defTabSz="914400" rtl="0" eaLnBrk="1" latinLnBrk="0" hangingPunct="1">
              <a:lnSpc>
                <a:spcPct val="115000"/>
              </a:lnSpc>
              <a:spcBef>
                <a:spcPts val="0"/>
              </a:spcBef>
              <a:spcAft>
                <a:spcPts val="0"/>
              </a:spcAft>
              <a:buClr>
                <a:srgbClr val="585858"/>
              </a:buClr>
              <a:buSzPts val="1800"/>
              <a:buFont typeface="Arial"/>
              <a:buChar char="○"/>
              <a:tabLst/>
              <a:defRPr sz="1800" b="0" i="0" u="none" strike="noStrike" cap="none" spc="0" baseline="0">
                <a:solidFill>
                  <a:srgbClr val="585858"/>
                </a:solidFill>
                <a:uFillTx/>
                <a:latin typeface="Calibri"/>
                <a:ea typeface="Calibri"/>
                <a:cs typeface="Calibri"/>
                <a:sym typeface="Calibri"/>
              </a:defRPr>
            </a:lvl8pPr>
            <a:lvl9pPr marL="4205513" marR="0" indent="-408213" algn="l" defTabSz="914400" rtl="0" eaLnBrk="1" latinLnBrk="0" hangingPunct="1">
              <a:lnSpc>
                <a:spcPct val="115000"/>
              </a:lnSpc>
              <a:spcBef>
                <a:spcPts val="0"/>
              </a:spcBef>
              <a:spcAft>
                <a:spcPts val="0"/>
              </a:spcAft>
              <a:buClr>
                <a:srgbClr val="585858"/>
              </a:buClr>
              <a:buSzPts val="1800"/>
              <a:buFont typeface="Arial"/>
              <a:buChar char="■"/>
              <a:tabLst/>
              <a:defRPr sz="1800" b="0" i="0" u="none" strike="noStrike" cap="none" spc="0" baseline="0">
                <a:solidFill>
                  <a:srgbClr val="585858"/>
                </a:solidFill>
                <a:uFillTx/>
                <a:latin typeface="Calibri"/>
                <a:ea typeface="Calibri"/>
                <a:cs typeface="Calibri"/>
                <a:sym typeface="Calibri"/>
              </a:defRPr>
            </a:lvl9pPr>
          </a:lstStyle>
          <a:p>
            <a:r>
              <a:rPr lang="fr-FR">
                <a:solidFill>
                  <a:schemeClr val="accent1"/>
                </a:solidFill>
              </a:rPr>
              <a:t> </a:t>
            </a:r>
          </a:p>
        </p:txBody>
      </p:sp>
      <p:grpSp>
        <p:nvGrpSpPr>
          <p:cNvPr id="8" name="Graphique 7">
            <a:extLst>
              <a:ext uri="{FF2B5EF4-FFF2-40B4-BE49-F238E27FC236}">
                <a16:creationId xmlns:a16="http://schemas.microsoft.com/office/drawing/2014/main" id="{D937C2AE-CCE9-4E42-A7BC-A5F857051D65}"/>
              </a:ext>
            </a:extLst>
          </p:cNvPr>
          <p:cNvGrpSpPr/>
          <p:nvPr userDrawn="1"/>
        </p:nvGrpSpPr>
        <p:grpSpPr>
          <a:xfrm>
            <a:off x="197946" y="209489"/>
            <a:ext cx="2639913" cy="1430905"/>
            <a:chOff x="5296846" y="2997769"/>
            <a:chExt cx="1600105" cy="867301"/>
          </a:xfrm>
        </p:grpSpPr>
        <p:sp>
          <p:nvSpPr>
            <p:cNvPr id="9" name="Forme libre 8">
              <a:extLst>
                <a:ext uri="{FF2B5EF4-FFF2-40B4-BE49-F238E27FC236}">
                  <a16:creationId xmlns:a16="http://schemas.microsoft.com/office/drawing/2014/main" id="{7E889E0B-737A-3D48-9F46-BE610F6C4125}"/>
                </a:ext>
              </a:extLst>
            </p:cNvPr>
            <p:cNvSpPr/>
            <p:nvPr/>
          </p:nvSpPr>
          <p:spPr>
            <a:xfrm>
              <a:off x="5296846" y="2997769"/>
              <a:ext cx="1600105" cy="867301"/>
            </a:xfrm>
            <a:custGeom>
              <a:avLst/>
              <a:gdLst>
                <a:gd name="connsiteX0" fmla="*/ 0 w 1600105"/>
                <a:gd name="connsiteY0" fmla="*/ 0 h 867301"/>
                <a:gd name="connsiteX1" fmla="*/ 1600105 w 1600105"/>
                <a:gd name="connsiteY1" fmla="*/ 0 h 867301"/>
                <a:gd name="connsiteX2" fmla="*/ 1600105 w 1600105"/>
                <a:gd name="connsiteY2" fmla="*/ 867301 h 867301"/>
                <a:gd name="connsiteX3" fmla="*/ 0 w 1600105"/>
                <a:gd name="connsiteY3" fmla="*/ 867301 h 867301"/>
              </a:gdLst>
              <a:ahLst/>
              <a:cxnLst>
                <a:cxn ang="0">
                  <a:pos x="connsiteX0" y="connsiteY0"/>
                </a:cxn>
                <a:cxn ang="0">
                  <a:pos x="connsiteX1" y="connsiteY1"/>
                </a:cxn>
                <a:cxn ang="0">
                  <a:pos x="connsiteX2" y="connsiteY2"/>
                </a:cxn>
                <a:cxn ang="0">
                  <a:pos x="connsiteX3" y="connsiteY3"/>
                </a:cxn>
              </a:cxnLst>
              <a:rect l="l" t="t" r="r" b="b"/>
              <a:pathLst>
                <a:path w="1600105" h="867301">
                  <a:moveTo>
                    <a:pt x="0" y="0"/>
                  </a:moveTo>
                  <a:lnTo>
                    <a:pt x="1600105" y="0"/>
                  </a:lnTo>
                  <a:lnTo>
                    <a:pt x="1600105" y="867301"/>
                  </a:lnTo>
                  <a:lnTo>
                    <a:pt x="0" y="867301"/>
                  </a:lnTo>
                  <a:close/>
                </a:path>
              </a:pathLst>
            </a:custGeom>
            <a:noFill/>
            <a:ln w="9469" cap="flat">
              <a:noFill/>
              <a:prstDash val="solid"/>
              <a:miter/>
            </a:ln>
          </p:spPr>
          <p:txBody>
            <a:bodyPr rtlCol="0" anchor="ctr"/>
            <a:lstStyle/>
            <a:p>
              <a:endParaRPr lang="fr-FR" sz="1800"/>
            </a:p>
          </p:txBody>
        </p:sp>
        <p:grpSp>
          <p:nvGrpSpPr>
            <p:cNvPr id="10" name="Graphique 7">
              <a:extLst>
                <a:ext uri="{FF2B5EF4-FFF2-40B4-BE49-F238E27FC236}">
                  <a16:creationId xmlns:a16="http://schemas.microsoft.com/office/drawing/2014/main" id="{6CC16E7A-0F8B-FD4F-9C9C-3BA28CAF8358}"/>
                </a:ext>
              </a:extLst>
            </p:cNvPr>
            <p:cNvGrpSpPr/>
            <p:nvPr/>
          </p:nvGrpSpPr>
          <p:grpSpPr>
            <a:xfrm>
              <a:off x="5460086" y="3161853"/>
              <a:ext cx="1272679" cy="538089"/>
              <a:chOff x="5460086" y="3161853"/>
              <a:chExt cx="1272679" cy="538089"/>
            </a:xfrm>
          </p:grpSpPr>
          <p:grpSp>
            <p:nvGrpSpPr>
              <p:cNvPr id="11" name="Graphique 7">
                <a:extLst>
                  <a:ext uri="{FF2B5EF4-FFF2-40B4-BE49-F238E27FC236}">
                    <a16:creationId xmlns:a16="http://schemas.microsoft.com/office/drawing/2014/main" id="{17748565-1608-F54F-ADA0-E030EBADF298}"/>
                  </a:ext>
                </a:extLst>
              </p:cNvPr>
              <p:cNvGrpSpPr/>
              <p:nvPr/>
            </p:nvGrpSpPr>
            <p:grpSpPr>
              <a:xfrm>
                <a:off x="6096662" y="3246505"/>
                <a:ext cx="636103" cy="339840"/>
                <a:chOff x="6096662" y="3246505"/>
                <a:chExt cx="636103" cy="339840"/>
              </a:xfrm>
              <a:solidFill>
                <a:srgbClr val="FFFFFF"/>
              </a:solidFill>
            </p:grpSpPr>
            <p:sp>
              <p:nvSpPr>
                <p:cNvPr id="15" name="Forme libre 14">
                  <a:extLst>
                    <a:ext uri="{FF2B5EF4-FFF2-40B4-BE49-F238E27FC236}">
                      <a16:creationId xmlns:a16="http://schemas.microsoft.com/office/drawing/2014/main" id="{2F3630B7-87D0-6A44-838D-9161D5C8EE28}"/>
                    </a:ext>
                  </a:extLst>
                </p:cNvPr>
                <p:cNvSpPr/>
                <p:nvPr/>
              </p:nvSpPr>
              <p:spPr>
                <a:xfrm>
                  <a:off x="6101965" y="3246505"/>
                  <a:ext cx="58042" cy="85221"/>
                </a:xfrm>
                <a:custGeom>
                  <a:avLst/>
                  <a:gdLst>
                    <a:gd name="connsiteX0" fmla="*/ 0 w 58042"/>
                    <a:gd name="connsiteY0" fmla="*/ 79053 h 85221"/>
                    <a:gd name="connsiteX1" fmla="*/ 0 w 58042"/>
                    <a:gd name="connsiteY1" fmla="*/ 6169 h 85221"/>
                    <a:gd name="connsiteX2" fmla="*/ 6155 w 58042"/>
                    <a:gd name="connsiteY2" fmla="*/ 0 h 85221"/>
                    <a:gd name="connsiteX3" fmla="*/ 12120 w 58042"/>
                    <a:gd name="connsiteY3" fmla="*/ 6169 h 85221"/>
                    <a:gd name="connsiteX4" fmla="*/ 12120 w 58042"/>
                    <a:gd name="connsiteY4" fmla="*/ 73833 h 85221"/>
                    <a:gd name="connsiteX5" fmla="*/ 52362 w 58042"/>
                    <a:gd name="connsiteY5" fmla="*/ 73833 h 85221"/>
                    <a:gd name="connsiteX6" fmla="*/ 58043 w 58042"/>
                    <a:gd name="connsiteY6" fmla="*/ 79432 h 85221"/>
                    <a:gd name="connsiteX7" fmla="*/ 52362 w 58042"/>
                    <a:gd name="connsiteY7" fmla="*/ 85221 h 85221"/>
                    <a:gd name="connsiteX8" fmla="*/ 6155 w 58042"/>
                    <a:gd name="connsiteY8" fmla="*/ 85221 h 85221"/>
                    <a:gd name="connsiteX9" fmla="*/ 0 w 58042"/>
                    <a:gd name="connsiteY9" fmla="*/ 79053 h 85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8042" h="85221">
                      <a:moveTo>
                        <a:pt x="0" y="79053"/>
                      </a:moveTo>
                      <a:lnTo>
                        <a:pt x="0" y="6169"/>
                      </a:lnTo>
                      <a:cubicBezTo>
                        <a:pt x="0" y="2752"/>
                        <a:pt x="2367" y="0"/>
                        <a:pt x="6155" y="0"/>
                      </a:cubicBezTo>
                      <a:cubicBezTo>
                        <a:pt x="9658" y="0"/>
                        <a:pt x="12120" y="2562"/>
                        <a:pt x="12120" y="6169"/>
                      </a:cubicBezTo>
                      <a:lnTo>
                        <a:pt x="12120" y="73833"/>
                      </a:lnTo>
                      <a:lnTo>
                        <a:pt x="52362" y="73833"/>
                      </a:lnTo>
                      <a:cubicBezTo>
                        <a:pt x="55392" y="73833"/>
                        <a:pt x="58043" y="76206"/>
                        <a:pt x="58043" y="79432"/>
                      </a:cubicBezTo>
                      <a:cubicBezTo>
                        <a:pt x="58043" y="82754"/>
                        <a:pt x="55392" y="85221"/>
                        <a:pt x="52362" y="85221"/>
                      </a:cubicBezTo>
                      <a:lnTo>
                        <a:pt x="6155" y="85221"/>
                      </a:lnTo>
                      <a:cubicBezTo>
                        <a:pt x="2557" y="85221"/>
                        <a:pt x="0" y="82469"/>
                        <a:pt x="0" y="79053"/>
                      </a:cubicBezTo>
                      <a:close/>
                    </a:path>
                  </a:pathLst>
                </a:custGeom>
                <a:solidFill>
                  <a:srgbClr val="FFFFFF"/>
                </a:solidFill>
                <a:ln w="9469" cap="flat">
                  <a:noFill/>
                  <a:prstDash val="solid"/>
                  <a:miter/>
                </a:ln>
              </p:spPr>
              <p:txBody>
                <a:bodyPr rtlCol="0" anchor="ctr"/>
                <a:lstStyle/>
                <a:p>
                  <a:endParaRPr lang="fr-FR" sz="1800"/>
                </a:p>
              </p:txBody>
            </p:sp>
            <p:sp>
              <p:nvSpPr>
                <p:cNvPr id="16" name="Forme libre 15">
                  <a:extLst>
                    <a:ext uri="{FF2B5EF4-FFF2-40B4-BE49-F238E27FC236}">
                      <a16:creationId xmlns:a16="http://schemas.microsoft.com/office/drawing/2014/main" id="{53DA5C1A-DAA7-A449-AB0C-AFAEF02756A6}"/>
                    </a:ext>
                  </a:extLst>
                </p:cNvPr>
                <p:cNvSpPr/>
                <p:nvPr/>
              </p:nvSpPr>
              <p:spPr>
                <a:xfrm>
                  <a:off x="6163227" y="3275449"/>
                  <a:ext cx="54444" cy="57890"/>
                </a:xfrm>
                <a:custGeom>
                  <a:avLst/>
                  <a:gdLst>
                    <a:gd name="connsiteX0" fmla="*/ 54445 w 54444"/>
                    <a:gd name="connsiteY0" fmla="*/ 29040 h 57890"/>
                    <a:gd name="connsiteX1" fmla="*/ 49900 w 54444"/>
                    <a:gd name="connsiteY1" fmla="*/ 33121 h 57890"/>
                    <a:gd name="connsiteX2" fmla="*/ 12215 w 54444"/>
                    <a:gd name="connsiteY2" fmla="*/ 33121 h 57890"/>
                    <a:gd name="connsiteX3" fmla="*/ 29258 w 54444"/>
                    <a:gd name="connsiteY3" fmla="*/ 48400 h 57890"/>
                    <a:gd name="connsiteX4" fmla="*/ 43934 w 54444"/>
                    <a:gd name="connsiteY4" fmla="*/ 42232 h 57890"/>
                    <a:gd name="connsiteX5" fmla="*/ 47817 w 54444"/>
                    <a:gd name="connsiteY5" fmla="*/ 40333 h 57890"/>
                    <a:gd name="connsiteX6" fmla="*/ 52740 w 54444"/>
                    <a:gd name="connsiteY6" fmla="*/ 45268 h 57890"/>
                    <a:gd name="connsiteX7" fmla="*/ 51225 w 54444"/>
                    <a:gd name="connsiteY7" fmla="*/ 48685 h 57890"/>
                    <a:gd name="connsiteX8" fmla="*/ 28785 w 54444"/>
                    <a:gd name="connsiteY8" fmla="*/ 57890 h 57890"/>
                    <a:gd name="connsiteX9" fmla="*/ 0 w 54444"/>
                    <a:gd name="connsiteY9" fmla="*/ 28945 h 57890"/>
                    <a:gd name="connsiteX10" fmla="*/ 28311 w 54444"/>
                    <a:gd name="connsiteY10" fmla="*/ 1 h 57890"/>
                    <a:gd name="connsiteX11" fmla="*/ 54445 w 54444"/>
                    <a:gd name="connsiteY11" fmla="*/ 29040 h 57890"/>
                    <a:gd name="connsiteX12" fmla="*/ 28217 w 54444"/>
                    <a:gd name="connsiteY12" fmla="*/ 9396 h 57890"/>
                    <a:gd name="connsiteX13" fmla="*/ 12404 w 54444"/>
                    <a:gd name="connsiteY13" fmla="*/ 23441 h 57890"/>
                    <a:gd name="connsiteX14" fmla="*/ 43461 w 54444"/>
                    <a:gd name="connsiteY14" fmla="*/ 23441 h 57890"/>
                    <a:gd name="connsiteX15" fmla="*/ 28217 w 54444"/>
                    <a:gd name="connsiteY15" fmla="*/ 9396 h 57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4444" h="57890">
                      <a:moveTo>
                        <a:pt x="54445" y="29040"/>
                      </a:moveTo>
                      <a:cubicBezTo>
                        <a:pt x="54445" y="31033"/>
                        <a:pt x="53308" y="33121"/>
                        <a:pt x="49900" y="33121"/>
                      </a:cubicBezTo>
                      <a:lnTo>
                        <a:pt x="12215" y="33121"/>
                      </a:lnTo>
                      <a:cubicBezTo>
                        <a:pt x="12877" y="41852"/>
                        <a:pt x="18748" y="48400"/>
                        <a:pt x="29258" y="48400"/>
                      </a:cubicBezTo>
                      <a:cubicBezTo>
                        <a:pt x="35791" y="48400"/>
                        <a:pt x="39768" y="46122"/>
                        <a:pt x="43934" y="42232"/>
                      </a:cubicBezTo>
                      <a:cubicBezTo>
                        <a:pt x="44976" y="41188"/>
                        <a:pt x="46302" y="40333"/>
                        <a:pt x="47817" y="40333"/>
                      </a:cubicBezTo>
                      <a:cubicBezTo>
                        <a:pt x="50468" y="40333"/>
                        <a:pt x="52740" y="42232"/>
                        <a:pt x="52740" y="45268"/>
                      </a:cubicBezTo>
                      <a:cubicBezTo>
                        <a:pt x="52740" y="46502"/>
                        <a:pt x="52078" y="47641"/>
                        <a:pt x="51225" y="48685"/>
                      </a:cubicBezTo>
                      <a:cubicBezTo>
                        <a:pt x="46396" y="54284"/>
                        <a:pt x="37875" y="57890"/>
                        <a:pt x="28785" y="57890"/>
                      </a:cubicBezTo>
                      <a:cubicBezTo>
                        <a:pt x="9942" y="57890"/>
                        <a:pt x="0" y="44699"/>
                        <a:pt x="0" y="28945"/>
                      </a:cubicBezTo>
                      <a:cubicBezTo>
                        <a:pt x="0" y="12338"/>
                        <a:pt x="12025" y="1"/>
                        <a:pt x="28311" y="1"/>
                      </a:cubicBezTo>
                      <a:cubicBezTo>
                        <a:pt x="44124" y="-94"/>
                        <a:pt x="54445" y="12812"/>
                        <a:pt x="54445" y="29040"/>
                      </a:cubicBezTo>
                      <a:close/>
                      <a:moveTo>
                        <a:pt x="28217" y="9396"/>
                      </a:moveTo>
                      <a:cubicBezTo>
                        <a:pt x="19505" y="9396"/>
                        <a:pt x="13540" y="15564"/>
                        <a:pt x="12404" y="23441"/>
                      </a:cubicBezTo>
                      <a:lnTo>
                        <a:pt x="43461" y="23441"/>
                      </a:lnTo>
                      <a:cubicBezTo>
                        <a:pt x="42514" y="15849"/>
                        <a:pt x="36833" y="9396"/>
                        <a:pt x="28217" y="9396"/>
                      </a:cubicBezTo>
                      <a:close/>
                    </a:path>
                  </a:pathLst>
                </a:custGeom>
                <a:solidFill>
                  <a:srgbClr val="FFFFFF"/>
                </a:solidFill>
                <a:ln w="9469" cap="flat">
                  <a:noFill/>
                  <a:prstDash val="solid"/>
                  <a:miter/>
                </a:ln>
              </p:spPr>
              <p:txBody>
                <a:bodyPr rtlCol="0" anchor="ctr"/>
                <a:lstStyle/>
                <a:p>
                  <a:endParaRPr lang="fr-FR" sz="1800"/>
                </a:p>
              </p:txBody>
            </p:sp>
            <p:sp>
              <p:nvSpPr>
                <p:cNvPr id="17" name="Forme libre 16">
                  <a:extLst>
                    <a:ext uri="{FF2B5EF4-FFF2-40B4-BE49-F238E27FC236}">
                      <a16:creationId xmlns:a16="http://schemas.microsoft.com/office/drawing/2014/main" id="{0B586848-2925-6D44-834A-EA15B3A26EA8}"/>
                    </a:ext>
                  </a:extLst>
                </p:cNvPr>
                <p:cNvSpPr/>
                <p:nvPr/>
              </p:nvSpPr>
              <p:spPr>
                <a:xfrm>
                  <a:off x="6255925" y="3275544"/>
                  <a:ext cx="33424" cy="57320"/>
                </a:xfrm>
                <a:custGeom>
                  <a:avLst/>
                  <a:gdLst>
                    <a:gd name="connsiteX0" fmla="*/ 27932 w 33424"/>
                    <a:gd name="connsiteY0" fmla="*/ 11198 h 57320"/>
                    <a:gd name="connsiteX1" fmla="*/ 11931 w 33424"/>
                    <a:gd name="connsiteY1" fmla="*/ 30558 h 57320"/>
                    <a:gd name="connsiteX2" fmla="*/ 11931 w 33424"/>
                    <a:gd name="connsiteY2" fmla="*/ 51342 h 57320"/>
                    <a:gd name="connsiteX3" fmla="*/ 5965 w 33424"/>
                    <a:gd name="connsiteY3" fmla="*/ 57320 h 57320"/>
                    <a:gd name="connsiteX4" fmla="*/ 0 w 33424"/>
                    <a:gd name="connsiteY4" fmla="*/ 51342 h 57320"/>
                    <a:gd name="connsiteX5" fmla="*/ 0 w 33424"/>
                    <a:gd name="connsiteY5" fmla="*/ 6358 h 57320"/>
                    <a:gd name="connsiteX6" fmla="*/ 6060 w 33424"/>
                    <a:gd name="connsiteY6" fmla="*/ 285 h 57320"/>
                    <a:gd name="connsiteX7" fmla="*/ 11836 w 33424"/>
                    <a:gd name="connsiteY7" fmla="*/ 6358 h 57320"/>
                    <a:gd name="connsiteX8" fmla="*/ 11836 w 33424"/>
                    <a:gd name="connsiteY8" fmla="*/ 11768 h 57320"/>
                    <a:gd name="connsiteX9" fmla="*/ 27838 w 33424"/>
                    <a:gd name="connsiteY9" fmla="*/ 0 h 57320"/>
                    <a:gd name="connsiteX10" fmla="*/ 33424 w 33424"/>
                    <a:gd name="connsiteY10" fmla="*/ 5599 h 57320"/>
                    <a:gd name="connsiteX11" fmla="*/ 27932 w 33424"/>
                    <a:gd name="connsiteY11" fmla="*/ 11198 h 57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3424" h="57320">
                      <a:moveTo>
                        <a:pt x="27932" y="11198"/>
                      </a:moveTo>
                      <a:cubicBezTo>
                        <a:pt x="17990" y="11198"/>
                        <a:pt x="11931" y="17747"/>
                        <a:pt x="11931" y="30558"/>
                      </a:cubicBezTo>
                      <a:lnTo>
                        <a:pt x="11931" y="51342"/>
                      </a:lnTo>
                      <a:cubicBezTo>
                        <a:pt x="11931" y="54663"/>
                        <a:pt x="9374" y="57320"/>
                        <a:pt x="5965" y="57320"/>
                      </a:cubicBezTo>
                      <a:cubicBezTo>
                        <a:pt x="2178" y="57320"/>
                        <a:pt x="0" y="54663"/>
                        <a:pt x="0" y="51342"/>
                      </a:cubicBezTo>
                      <a:lnTo>
                        <a:pt x="0" y="6358"/>
                      </a:lnTo>
                      <a:cubicBezTo>
                        <a:pt x="0" y="2847"/>
                        <a:pt x="2557" y="285"/>
                        <a:pt x="6060" y="285"/>
                      </a:cubicBezTo>
                      <a:cubicBezTo>
                        <a:pt x="9469" y="285"/>
                        <a:pt x="11836" y="2657"/>
                        <a:pt x="11836" y="6358"/>
                      </a:cubicBezTo>
                      <a:lnTo>
                        <a:pt x="11836" y="11768"/>
                      </a:lnTo>
                      <a:cubicBezTo>
                        <a:pt x="14014" y="4555"/>
                        <a:pt x="19884" y="0"/>
                        <a:pt x="27838" y="0"/>
                      </a:cubicBezTo>
                      <a:cubicBezTo>
                        <a:pt x="31247" y="0"/>
                        <a:pt x="33424" y="2373"/>
                        <a:pt x="33424" y="5599"/>
                      </a:cubicBezTo>
                      <a:cubicBezTo>
                        <a:pt x="33424" y="8826"/>
                        <a:pt x="31057" y="11198"/>
                        <a:pt x="27932" y="11198"/>
                      </a:cubicBezTo>
                      <a:close/>
                    </a:path>
                  </a:pathLst>
                </a:custGeom>
                <a:solidFill>
                  <a:srgbClr val="FFFFFF"/>
                </a:solidFill>
                <a:ln w="9469" cap="flat">
                  <a:noFill/>
                  <a:prstDash val="solid"/>
                  <a:miter/>
                </a:ln>
              </p:spPr>
              <p:txBody>
                <a:bodyPr rtlCol="0" anchor="ctr"/>
                <a:lstStyle/>
                <a:p>
                  <a:endParaRPr lang="fr-FR" sz="1800"/>
                </a:p>
              </p:txBody>
            </p:sp>
            <p:sp>
              <p:nvSpPr>
                <p:cNvPr id="18" name="Forme libre 17">
                  <a:extLst>
                    <a:ext uri="{FF2B5EF4-FFF2-40B4-BE49-F238E27FC236}">
                      <a16:creationId xmlns:a16="http://schemas.microsoft.com/office/drawing/2014/main" id="{F40E838B-CB81-994B-809D-763EFD06D63E}"/>
                    </a:ext>
                  </a:extLst>
                </p:cNvPr>
                <p:cNvSpPr/>
                <p:nvPr/>
              </p:nvSpPr>
              <p:spPr>
                <a:xfrm>
                  <a:off x="6291148" y="3247928"/>
                  <a:ext cx="54444" cy="85410"/>
                </a:xfrm>
                <a:custGeom>
                  <a:avLst/>
                  <a:gdLst>
                    <a:gd name="connsiteX0" fmla="*/ 54445 w 54444"/>
                    <a:gd name="connsiteY0" fmla="*/ 56561 h 85410"/>
                    <a:gd name="connsiteX1" fmla="*/ 49900 w 54444"/>
                    <a:gd name="connsiteY1" fmla="*/ 60642 h 85410"/>
                    <a:gd name="connsiteX2" fmla="*/ 12215 w 54444"/>
                    <a:gd name="connsiteY2" fmla="*/ 60642 h 85410"/>
                    <a:gd name="connsiteX3" fmla="*/ 29258 w 54444"/>
                    <a:gd name="connsiteY3" fmla="*/ 75921 h 85410"/>
                    <a:gd name="connsiteX4" fmla="*/ 43934 w 54444"/>
                    <a:gd name="connsiteY4" fmla="*/ 69752 h 85410"/>
                    <a:gd name="connsiteX5" fmla="*/ 47817 w 54444"/>
                    <a:gd name="connsiteY5" fmla="*/ 67854 h 85410"/>
                    <a:gd name="connsiteX6" fmla="*/ 52740 w 54444"/>
                    <a:gd name="connsiteY6" fmla="*/ 72789 h 85410"/>
                    <a:gd name="connsiteX7" fmla="*/ 51225 w 54444"/>
                    <a:gd name="connsiteY7" fmla="*/ 76206 h 85410"/>
                    <a:gd name="connsiteX8" fmla="*/ 28785 w 54444"/>
                    <a:gd name="connsiteY8" fmla="*/ 85411 h 85410"/>
                    <a:gd name="connsiteX9" fmla="*/ 0 w 54444"/>
                    <a:gd name="connsiteY9" fmla="*/ 56466 h 85410"/>
                    <a:gd name="connsiteX10" fmla="*/ 28311 w 54444"/>
                    <a:gd name="connsiteY10" fmla="*/ 27521 h 85410"/>
                    <a:gd name="connsiteX11" fmla="*/ 54445 w 54444"/>
                    <a:gd name="connsiteY11" fmla="*/ 56561 h 85410"/>
                    <a:gd name="connsiteX12" fmla="*/ 28217 w 54444"/>
                    <a:gd name="connsiteY12" fmla="*/ 36917 h 85410"/>
                    <a:gd name="connsiteX13" fmla="*/ 12404 w 54444"/>
                    <a:gd name="connsiteY13" fmla="*/ 50962 h 85410"/>
                    <a:gd name="connsiteX14" fmla="*/ 43461 w 54444"/>
                    <a:gd name="connsiteY14" fmla="*/ 50962 h 85410"/>
                    <a:gd name="connsiteX15" fmla="*/ 28217 w 54444"/>
                    <a:gd name="connsiteY15" fmla="*/ 36917 h 85410"/>
                    <a:gd name="connsiteX16" fmla="*/ 21967 w 54444"/>
                    <a:gd name="connsiteY16" fmla="*/ 11958 h 85410"/>
                    <a:gd name="connsiteX17" fmla="*/ 29069 w 54444"/>
                    <a:gd name="connsiteY17" fmla="*/ 2183 h 85410"/>
                    <a:gd name="connsiteX18" fmla="*/ 33140 w 54444"/>
                    <a:gd name="connsiteY18" fmla="*/ 0 h 85410"/>
                    <a:gd name="connsiteX19" fmla="*/ 38064 w 54444"/>
                    <a:gd name="connsiteY19" fmla="*/ 4650 h 85410"/>
                    <a:gd name="connsiteX20" fmla="*/ 36833 w 54444"/>
                    <a:gd name="connsiteY20" fmla="*/ 7972 h 85410"/>
                    <a:gd name="connsiteX21" fmla="*/ 29921 w 54444"/>
                    <a:gd name="connsiteY21" fmla="*/ 17462 h 85410"/>
                    <a:gd name="connsiteX22" fmla="*/ 25660 w 54444"/>
                    <a:gd name="connsiteY22" fmla="*/ 19739 h 85410"/>
                    <a:gd name="connsiteX23" fmla="*/ 20831 w 54444"/>
                    <a:gd name="connsiteY23" fmla="*/ 15089 h 85410"/>
                    <a:gd name="connsiteX24" fmla="*/ 21967 w 54444"/>
                    <a:gd name="connsiteY24" fmla="*/ 11958 h 85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4444" h="85410">
                      <a:moveTo>
                        <a:pt x="54445" y="56561"/>
                      </a:moveTo>
                      <a:cubicBezTo>
                        <a:pt x="54445" y="58554"/>
                        <a:pt x="53308" y="60642"/>
                        <a:pt x="49900" y="60642"/>
                      </a:cubicBezTo>
                      <a:lnTo>
                        <a:pt x="12215" y="60642"/>
                      </a:lnTo>
                      <a:cubicBezTo>
                        <a:pt x="12877" y="69373"/>
                        <a:pt x="18748" y="75921"/>
                        <a:pt x="29258" y="75921"/>
                      </a:cubicBezTo>
                      <a:cubicBezTo>
                        <a:pt x="35791" y="75921"/>
                        <a:pt x="39768" y="73643"/>
                        <a:pt x="43934" y="69752"/>
                      </a:cubicBezTo>
                      <a:cubicBezTo>
                        <a:pt x="44976" y="68708"/>
                        <a:pt x="46302" y="67854"/>
                        <a:pt x="47817" y="67854"/>
                      </a:cubicBezTo>
                      <a:cubicBezTo>
                        <a:pt x="50468" y="67854"/>
                        <a:pt x="52740" y="69752"/>
                        <a:pt x="52740" y="72789"/>
                      </a:cubicBezTo>
                      <a:cubicBezTo>
                        <a:pt x="52740" y="74023"/>
                        <a:pt x="52078" y="75162"/>
                        <a:pt x="51225" y="76206"/>
                      </a:cubicBezTo>
                      <a:cubicBezTo>
                        <a:pt x="46396" y="81805"/>
                        <a:pt x="37875" y="85411"/>
                        <a:pt x="28785" y="85411"/>
                      </a:cubicBezTo>
                      <a:cubicBezTo>
                        <a:pt x="9942" y="85411"/>
                        <a:pt x="0" y="72220"/>
                        <a:pt x="0" y="56466"/>
                      </a:cubicBezTo>
                      <a:cubicBezTo>
                        <a:pt x="0" y="39858"/>
                        <a:pt x="12025" y="27521"/>
                        <a:pt x="28311" y="27521"/>
                      </a:cubicBezTo>
                      <a:cubicBezTo>
                        <a:pt x="44124" y="27426"/>
                        <a:pt x="54445" y="40333"/>
                        <a:pt x="54445" y="56561"/>
                      </a:cubicBezTo>
                      <a:close/>
                      <a:moveTo>
                        <a:pt x="28217" y="36917"/>
                      </a:moveTo>
                      <a:cubicBezTo>
                        <a:pt x="19505" y="36917"/>
                        <a:pt x="13540" y="43085"/>
                        <a:pt x="12404" y="50962"/>
                      </a:cubicBezTo>
                      <a:lnTo>
                        <a:pt x="43461" y="50962"/>
                      </a:lnTo>
                      <a:cubicBezTo>
                        <a:pt x="42514" y="43370"/>
                        <a:pt x="36833" y="36917"/>
                        <a:pt x="28217" y="36917"/>
                      </a:cubicBezTo>
                      <a:close/>
                      <a:moveTo>
                        <a:pt x="21967" y="11958"/>
                      </a:moveTo>
                      <a:lnTo>
                        <a:pt x="29069" y="2183"/>
                      </a:lnTo>
                      <a:cubicBezTo>
                        <a:pt x="30110" y="759"/>
                        <a:pt x="31247" y="0"/>
                        <a:pt x="33140" y="0"/>
                      </a:cubicBezTo>
                      <a:cubicBezTo>
                        <a:pt x="35791" y="0"/>
                        <a:pt x="38064" y="1803"/>
                        <a:pt x="38064" y="4650"/>
                      </a:cubicBezTo>
                      <a:cubicBezTo>
                        <a:pt x="38064" y="6074"/>
                        <a:pt x="37401" y="7212"/>
                        <a:pt x="36833" y="7972"/>
                      </a:cubicBezTo>
                      <a:lnTo>
                        <a:pt x="29921" y="17462"/>
                      </a:lnTo>
                      <a:cubicBezTo>
                        <a:pt x="28879" y="18885"/>
                        <a:pt x="27554" y="19739"/>
                        <a:pt x="25660" y="19739"/>
                      </a:cubicBezTo>
                      <a:cubicBezTo>
                        <a:pt x="23009" y="19739"/>
                        <a:pt x="20831" y="17462"/>
                        <a:pt x="20831" y="15089"/>
                      </a:cubicBezTo>
                      <a:cubicBezTo>
                        <a:pt x="20642" y="14045"/>
                        <a:pt x="21304" y="12717"/>
                        <a:pt x="21967" y="11958"/>
                      </a:cubicBezTo>
                      <a:close/>
                    </a:path>
                  </a:pathLst>
                </a:custGeom>
                <a:solidFill>
                  <a:srgbClr val="FFFFFF"/>
                </a:solidFill>
                <a:ln w="9469" cap="flat">
                  <a:noFill/>
                  <a:prstDash val="solid"/>
                  <a:miter/>
                </a:ln>
              </p:spPr>
              <p:txBody>
                <a:bodyPr rtlCol="0" anchor="ctr"/>
                <a:lstStyle/>
                <a:p>
                  <a:endParaRPr lang="fr-FR" sz="1800"/>
                </a:p>
              </p:txBody>
            </p:sp>
            <p:sp>
              <p:nvSpPr>
                <p:cNvPr id="19" name="Forme libre 18">
                  <a:extLst>
                    <a:ext uri="{FF2B5EF4-FFF2-40B4-BE49-F238E27FC236}">
                      <a16:creationId xmlns:a16="http://schemas.microsoft.com/office/drawing/2014/main" id="{72E27B1F-7454-1044-97AD-2E5BE5143CA3}"/>
                    </a:ext>
                  </a:extLst>
                </p:cNvPr>
                <p:cNvSpPr/>
                <p:nvPr/>
              </p:nvSpPr>
              <p:spPr>
                <a:xfrm>
                  <a:off x="6354777" y="3275355"/>
                  <a:ext cx="45355" cy="57889"/>
                </a:xfrm>
                <a:custGeom>
                  <a:avLst/>
                  <a:gdLst>
                    <a:gd name="connsiteX0" fmla="*/ 22630 w 45355"/>
                    <a:gd name="connsiteY0" fmla="*/ 57890 h 57889"/>
                    <a:gd name="connsiteX1" fmla="*/ 2557 w 45355"/>
                    <a:gd name="connsiteY1" fmla="*/ 51436 h 57889"/>
                    <a:gd name="connsiteX2" fmla="*/ 0 w 45355"/>
                    <a:gd name="connsiteY2" fmla="*/ 46502 h 57889"/>
                    <a:gd name="connsiteX3" fmla="*/ 4545 w 45355"/>
                    <a:gd name="connsiteY3" fmla="*/ 42326 h 57889"/>
                    <a:gd name="connsiteX4" fmla="*/ 9185 w 45355"/>
                    <a:gd name="connsiteY4" fmla="*/ 44129 h 57889"/>
                    <a:gd name="connsiteX5" fmla="*/ 23482 w 45355"/>
                    <a:gd name="connsiteY5" fmla="*/ 49064 h 57889"/>
                    <a:gd name="connsiteX6" fmla="*/ 33992 w 45355"/>
                    <a:gd name="connsiteY6" fmla="*/ 42611 h 57889"/>
                    <a:gd name="connsiteX7" fmla="*/ 21588 w 45355"/>
                    <a:gd name="connsiteY7" fmla="*/ 34259 h 57889"/>
                    <a:gd name="connsiteX8" fmla="*/ 379 w 45355"/>
                    <a:gd name="connsiteY8" fmla="*/ 15659 h 57889"/>
                    <a:gd name="connsiteX9" fmla="*/ 22725 w 45355"/>
                    <a:gd name="connsiteY9" fmla="*/ 0 h 57889"/>
                    <a:gd name="connsiteX10" fmla="*/ 38348 w 45355"/>
                    <a:gd name="connsiteY10" fmla="*/ 3511 h 57889"/>
                    <a:gd name="connsiteX11" fmla="*/ 44124 w 45355"/>
                    <a:gd name="connsiteY11" fmla="*/ 9680 h 57889"/>
                    <a:gd name="connsiteX12" fmla="*/ 39579 w 45355"/>
                    <a:gd name="connsiteY12" fmla="*/ 14140 h 57889"/>
                    <a:gd name="connsiteX13" fmla="*/ 34371 w 45355"/>
                    <a:gd name="connsiteY13" fmla="*/ 12337 h 57889"/>
                    <a:gd name="connsiteX14" fmla="*/ 22346 w 45355"/>
                    <a:gd name="connsiteY14" fmla="*/ 9395 h 57889"/>
                    <a:gd name="connsiteX15" fmla="*/ 11741 w 45355"/>
                    <a:gd name="connsiteY15" fmla="*/ 15469 h 57889"/>
                    <a:gd name="connsiteX16" fmla="*/ 24618 w 45355"/>
                    <a:gd name="connsiteY16" fmla="*/ 23820 h 57889"/>
                    <a:gd name="connsiteX17" fmla="*/ 45355 w 45355"/>
                    <a:gd name="connsiteY17" fmla="*/ 41662 h 57889"/>
                    <a:gd name="connsiteX18" fmla="*/ 22630 w 45355"/>
                    <a:gd name="connsiteY18" fmla="*/ 57890 h 57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355" h="57889">
                      <a:moveTo>
                        <a:pt x="22630" y="57890"/>
                      </a:moveTo>
                      <a:cubicBezTo>
                        <a:pt x="14676" y="57890"/>
                        <a:pt x="7575" y="55327"/>
                        <a:pt x="2557" y="51436"/>
                      </a:cubicBezTo>
                      <a:cubicBezTo>
                        <a:pt x="758" y="50013"/>
                        <a:pt x="0" y="48115"/>
                        <a:pt x="0" y="46502"/>
                      </a:cubicBezTo>
                      <a:cubicBezTo>
                        <a:pt x="0" y="43939"/>
                        <a:pt x="1988" y="42326"/>
                        <a:pt x="4545" y="42326"/>
                      </a:cubicBezTo>
                      <a:cubicBezTo>
                        <a:pt x="6533" y="42326"/>
                        <a:pt x="7859" y="43085"/>
                        <a:pt x="9185" y="44129"/>
                      </a:cubicBezTo>
                      <a:cubicBezTo>
                        <a:pt x="12593" y="46691"/>
                        <a:pt x="17422" y="49064"/>
                        <a:pt x="23482" y="49064"/>
                      </a:cubicBezTo>
                      <a:cubicBezTo>
                        <a:pt x="30300" y="49064"/>
                        <a:pt x="33992" y="46502"/>
                        <a:pt x="33992" y="42611"/>
                      </a:cubicBezTo>
                      <a:cubicBezTo>
                        <a:pt x="33992" y="38340"/>
                        <a:pt x="30489" y="36632"/>
                        <a:pt x="21588" y="34259"/>
                      </a:cubicBezTo>
                      <a:cubicBezTo>
                        <a:pt x="6060" y="30084"/>
                        <a:pt x="379" y="24769"/>
                        <a:pt x="379" y="15659"/>
                      </a:cubicBezTo>
                      <a:cubicBezTo>
                        <a:pt x="379" y="6169"/>
                        <a:pt x="9090" y="0"/>
                        <a:pt x="22725" y="0"/>
                      </a:cubicBezTo>
                      <a:cubicBezTo>
                        <a:pt x="27932" y="0"/>
                        <a:pt x="33708" y="1234"/>
                        <a:pt x="38348" y="3511"/>
                      </a:cubicBezTo>
                      <a:cubicBezTo>
                        <a:pt x="41757" y="5125"/>
                        <a:pt x="44124" y="7212"/>
                        <a:pt x="44124" y="9680"/>
                      </a:cubicBezTo>
                      <a:cubicBezTo>
                        <a:pt x="44124" y="11958"/>
                        <a:pt x="42893" y="14140"/>
                        <a:pt x="39579" y="14140"/>
                      </a:cubicBezTo>
                      <a:cubicBezTo>
                        <a:pt x="37969" y="14140"/>
                        <a:pt x="36265" y="13381"/>
                        <a:pt x="34371" y="12337"/>
                      </a:cubicBezTo>
                      <a:cubicBezTo>
                        <a:pt x="30868" y="10439"/>
                        <a:pt x="26891" y="9395"/>
                        <a:pt x="22346" y="9395"/>
                      </a:cubicBezTo>
                      <a:cubicBezTo>
                        <a:pt x="16002" y="9395"/>
                        <a:pt x="11741" y="11009"/>
                        <a:pt x="11741" y="15469"/>
                      </a:cubicBezTo>
                      <a:cubicBezTo>
                        <a:pt x="11741" y="19739"/>
                        <a:pt x="15529" y="21163"/>
                        <a:pt x="24618" y="23820"/>
                      </a:cubicBezTo>
                      <a:cubicBezTo>
                        <a:pt x="38253" y="27711"/>
                        <a:pt x="45355" y="31412"/>
                        <a:pt x="45355" y="41662"/>
                      </a:cubicBezTo>
                      <a:cubicBezTo>
                        <a:pt x="45449" y="51057"/>
                        <a:pt x="37685" y="57890"/>
                        <a:pt x="22630" y="57890"/>
                      </a:cubicBezTo>
                      <a:close/>
                    </a:path>
                  </a:pathLst>
                </a:custGeom>
                <a:solidFill>
                  <a:srgbClr val="FFFFFF"/>
                </a:solidFill>
                <a:ln w="9469" cap="flat">
                  <a:noFill/>
                  <a:prstDash val="solid"/>
                  <a:miter/>
                </a:ln>
              </p:spPr>
              <p:txBody>
                <a:bodyPr rtlCol="0" anchor="ctr"/>
                <a:lstStyle/>
                <a:p>
                  <a:endParaRPr lang="fr-FR" sz="1800"/>
                </a:p>
              </p:txBody>
            </p:sp>
            <p:sp>
              <p:nvSpPr>
                <p:cNvPr id="20" name="Forme libre 19">
                  <a:extLst>
                    <a:ext uri="{FF2B5EF4-FFF2-40B4-BE49-F238E27FC236}">
                      <a16:creationId xmlns:a16="http://schemas.microsoft.com/office/drawing/2014/main" id="{F34BAA3D-3993-D84B-902A-2F2D06F0FFAC}"/>
                    </a:ext>
                  </a:extLst>
                </p:cNvPr>
                <p:cNvSpPr/>
                <p:nvPr/>
              </p:nvSpPr>
              <p:spPr>
                <a:xfrm>
                  <a:off x="6407802" y="3275449"/>
                  <a:ext cx="54444" cy="57890"/>
                </a:xfrm>
                <a:custGeom>
                  <a:avLst/>
                  <a:gdLst>
                    <a:gd name="connsiteX0" fmla="*/ 54445 w 54444"/>
                    <a:gd name="connsiteY0" fmla="*/ 29040 h 57890"/>
                    <a:gd name="connsiteX1" fmla="*/ 49900 w 54444"/>
                    <a:gd name="connsiteY1" fmla="*/ 33121 h 57890"/>
                    <a:gd name="connsiteX2" fmla="*/ 12215 w 54444"/>
                    <a:gd name="connsiteY2" fmla="*/ 33121 h 57890"/>
                    <a:gd name="connsiteX3" fmla="*/ 29258 w 54444"/>
                    <a:gd name="connsiteY3" fmla="*/ 48400 h 57890"/>
                    <a:gd name="connsiteX4" fmla="*/ 43934 w 54444"/>
                    <a:gd name="connsiteY4" fmla="*/ 42232 h 57890"/>
                    <a:gd name="connsiteX5" fmla="*/ 47817 w 54444"/>
                    <a:gd name="connsiteY5" fmla="*/ 40333 h 57890"/>
                    <a:gd name="connsiteX6" fmla="*/ 52740 w 54444"/>
                    <a:gd name="connsiteY6" fmla="*/ 45268 h 57890"/>
                    <a:gd name="connsiteX7" fmla="*/ 51225 w 54444"/>
                    <a:gd name="connsiteY7" fmla="*/ 48685 h 57890"/>
                    <a:gd name="connsiteX8" fmla="*/ 28785 w 54444"/>
                    <a:gd name="connsiteY8" fmla="*/ 57890 h 57890"/>
                    <a:gd name="connsiteX9" fmla="*/ 0 w 54444"/>
                    <a:gd name="connsiteY9" fmla="*/ 28945 h 57890"/>
                    <a:gd name="connsiteX10" fmla="*/ 28311 w 54444"/>
                    <a:gd name="connsiteY10" fmla="*/ 1 h 57890"/>
                    <a:gd name="connsiteX11" fmla="*/ 54445 w 54444"/>
                    <a:gd name="connsiteY11" fmla="*/ 29040 h 57890"/>
                    <a:gd name="connsiteX12" fmla="*/ 28122 w 54444"/>
                    <a:gd name="connsiteY12" fmla="*/ 9396 h 57890"/>
                    <a:gd name="connsiteX13" fmla="*/ 12309 w 54444"/>
                    <a:gd name="connsiteY13" fmla="*/ 23441 h 57890"/>
                    <a:gd name="connsiteX14" fmla="*/ 43366 w 54444"/>
                    <a:gd name="connsiteY14" fmla="*/ 23441 h 57890"/>
                    <a:gd name="connsiteX15" fmla="*/ 28122 w 54444"/>
                    <a:gd name="connsiteY15" fmla="*/ 9396 h 57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4444" h="57890">
                      <a:moveTo>
                        <a:pt x="54445" y="29040"/>
                      </a:moveTo>
                      <a:cubicBezTo>
                        <a:pt x="54445" y="31033"/>
                        <a:pt x="53308" y="33121"/>
                        <a:pt x="49900" y="33121"/>
                      </a:cubicBezTo>
                      <a:lnTo>
                        <a:pt x="12215" y="33121"/>
                      </a:lnTo>
                      <a:cubicBezTo>
                        <a:pt x="12877" y="41852"/>
                        <a:pt x="18748" y="48400"/>
                        <a:pt x="29258" y="48400"/>
                      </a:cubicBezTo>
                      <a:cubicBezTo>
                        <a:pt x="35791" y="48400"/>
                        <a:pt x="39768" y="46122"/>
                        <a:pt x="43934" y="42232"/>
                      </a:cubicBezTo>
                      <a:cubicBezTo>
                        <a:pt x="44976" y="41188"/>
                        <a:pt x="46302" y="40333"/>
                        <a:pt x="47817" y="40333"/>
                      </a:cubicBezTo>
                      <a:cubicBezTo>
                        <a:pt x="50468" y="40333"/>
                        <a:pt x="52740" y="42232"/>
                        <a:pt x="52740" y="45268"/>
                      </a:cubicBezTo>
                      <a:cubicBezTo>
                        <a:pt x="52740" y="46502"/>
                        <a:pt x="52078" y="47641"/>
                        <a:pt x="51225" y="48685"/>
                      </a:cubicBezTo>
                      <a:cubicBezTo>
                        <a:pt x="46396" y="54284"/>
                        <a:pt x="37875" y="57890"/>
                        <a:pt x="28785" y="57890"/>
                      </a:cubicBezTo>
                      <a:cubicBezTo>
                        <a:pt x="9942" y="57890"/>
                        <a:pt x="0" y="44699"/>
                        <a:pt x="0" y="28945"/>
                      </a:cubicBezTo>
                      <a:cubicBezTo>
                        <a:pt x="0" y="12338"/>
                        <a:pt x="12025" y="1"/>
                        <a:pt x="28311" y="1"/>
                      </a:cubicBezTo>
                      <a:cubicBezTo>
                        <a:pt x="44029" y="-94"/>
                        <a:pt x="54445" y="12812"/>
                        <a:pt x="54445" y="29040"/>
                      </a:cubicBezTo>
                      <a:close/>
                      <a:moveTo>
                        <a:pt x="28122" y="9396"/>
                      </a:moveTo>
                      <a:cubicBezTo>
                        <a:pt x="19411" y="9396"/>
                        <a:pt x="13445" y="15564"/>
                        <a:pt x="12309" y="23441"/>
                      </a:cubicBezTo>
                      <a:lnTo>
                        <a:pt x="43366" y="23441"/>
                      </a:lnTo>
                      <a:cubicBezTo>
                        <a:pt x="42420" y="15849"/>
                        <a:pt x="36738" y="9396"/>
                        <a:pt x="28122" y="9396"/>
                      </a:cubicBezTo>
                      <a:close/>
                    </a:path>
                  </a:pathLst>
                </a:custGeom>
                <a:solidFill>
                  <a:srgbClr val="FFFFFF"/>
                </a:solidFill>
                <a:ln w="9469" cap="flat">
                  <a:noFill/>
                  <a:prstDash val="solid"/>
                  <a:miter/>
                </a:ln>
              </p:spPr>
              <p:txBody>
                <a:bodyPr rtlCol="0" anchor="ctr"/>
                <a:lstStyle/>
                <a:p>
                  <a:endParaRPr lang="fr-FR" sz="1800"/>
                </a:p>
              </p:txBody>
            </p:sp>
            <p:sp>
              <p:nvSpPr>
                <p:cNvPr id="21" name="Forme libre 20">
                  <a:extLst>
                    <a:ext uri="{FF2B5EF4-FFF2-40B4-BE49-F238E27FC236}">
                      <a16:creationId xmlns:a16="http://schemas.microsoft.com/office/drawing/2014/main" id="{1C8B6D81-2B28-224F-A217-1DB13BDD2252}"/>
                    </a:ext>
                  </a:extLst>
                </p:cNvPr>
                <p:cNvSpPr/>
                <p:nvPr/>
              </p:nvSpPr>
              <p:spPr>
                <a:xfrm>
                  <a:off x="6470863" y="3275450"/>
                  <a:ext cx="50562" cy="57794"/>
                </a:xfrm>
                <a:custGeom>
                  <a:avLst/>
                  <a:gdLst>
                    <a:gd name="connsiteX0" fmla="*/ 44503 w 50562"/>
                    <a:gd name="connsiteY0" fmla="*/ 57320 h 57794"/>
                    <a:gd name="connsiteX1" fmla="*/ 38727 w 50562"/>
                    <a:gd name="connsiteY1" fmla="*/ 51341 h 57794"/>
                    <a:gd name="connsiteX2" fmla="*/ 38727 w 50562"/>
                    <a:gd name="connsiteY2" fmla="*/ 50203 h 57794"/>
                    <a:gd name="connsiteX3" fmla="*/ 20926 w 50562"/>
                    <a:gd name="connsiteY3" fmla="*/ 57795 h 57794"/>
                    <a:gd name="connsiteX4" fmla="*/ 0 w 50562"/>
                    <a:gd name="connsiteY4" fmla="*/ 40713 h 57794"/>
                    <a:gd name="connsiteX5" fmla="*/ 21494 w 50562"/>
                    <a:gd name="connsiteY5" fmla="*/ 23535 h 57794"/>
                    <a:gd name="connsiteX6" fmla="*/ 38537 w 50562"/>
                    <a:gd name="connsiteY6" fmla="*/ 29989 h 57794"/>
                    <a:gd name="connsiteX7" fmla="*/ 38537 w 50562"/>
                    <a:gd name="connsiteY7" fmla="*/ 24579 h 57794"/>
                    <a:gd name="connsiteX8" fmla="*/ 23388 w 50562"/>
                    <a:gd name="connsiteY8" fmla="*/ 10060 h 57794"/>
                    <a:gd name="connsiteX9" fmla="*/ 10889 w 50562"/>
                    <a:gd name="connsiteY9" fmla="*/ 12337 h 57794"/>
                    <a:gd name="connsiteX10" fmla="*/ 7007 w 50562"/>
                    <a:gd name="connsiteY10" fmla="*/ 13381 h 57794"/>
                    <a:gd name="connsiteX11" fmla="*/ 1988 w 50562"/>
                    <a:gd name="connsiteY11" fmla="*/ 8446 h 57794"/>
                    <a:gd name="connsiteX12" fmla="*/ 7575 w 50562"/>
                    <a:gd name="connsiteY12" fmla="*/ 2752 h 57794"/>
                    <a:gd name="connsiteX13" fmla="*/ 24524 w 50562"/>
                    <a:gd name="connsiteY13" fmla="*/ 0 h 57794"/>
                    <a:gd name="connsiteX14" fmla="*/ 50562 w 50562"/>
                    <a:gd name="connsiteY14" fmla="*/ 23915 h 57794"/>
                    <a:gd name="connsiteX15" fmla="*/ 50562 w 50562"/>
                    <a:gd name="connsiteY15" fmla="*/ 51531 h 57794"/>
                    <a:gd name="connsiteX16" fmla="*/ 44503 w 50562"/>
                    <a:gd name="connsiteY16" fmla="*/ 57320 h 57794"/>
                    <a:gd name="connsiteX17" fmla="*/ 24903 w 50562"/>
                    <a:gd name="connsiteY17" fmla="*/ 31792 h 57794"/>
                    <a:gd name="connsiteX18" fmla="*/ 11741 w 50562"/>
                    <a:gd name="connsiteY18" fmla="*/ 40807 h 57794"/>
                    <a:gd name="connsiteX19" fmla="*/ 24619 w 50562"/>
                    <a:gd name="connsiteY19" fmla="*/ 49823 h 57794"/>
                    <a:gd name="connsiteX20" fmla="*/ 38348 w 50562"/>
                    <a:gd name="connsiteY20" fmla="*/ 40807 h 57794"/>
                    <a:gd name="connsiteX21" fmla="*/ 24903 w 50562"/>
                    <a:gd name="connsiteY21" fmla="*/ 31792 h 57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0562" h="57794">
                      <a:moveTo>
                        <a:pt x="44503" y="57320"/>
                      </a:moveTo>
                      <a:cubicBezTo>
                        <a:pt x="40999" y="57320"/>
                        <a:pt x="38727" y="54663"/>
                        <a:pt x="38727" y="51341"/>
                      </a:cubicBezTo>
                      <a:lnTo>
                        <a:pt x="38727" y="50203"/>
                      </a:lnTo>
                      <a:cubicBezTo>
                        <a:pt x="34939" y="55043"/>
                        <a:pt x="28974" y="57795"/>
                        <a:pt x="20926" y="57795"/>
                      </a:cubicBezTo>
                      <a:cubicBezTo>
                        <a:pt x="8711" y="57795"/>
                        <a:pt x="0" y="50867"/>
                        <a:pt x="0" y="40713"/>
                      </a:cubicBezTo>
                      <a:cubicBezTo>
                        <a:pt x="0" y="29419"/>
                        <a:pt x="9185" y="23535"/>
                        <a:pt x="21494" y="23535"/>
                      </a:cubicBezTo>
                      <a:cubicBezTo>
                        <a:pt x="28595" y="23535"/>
                        <a:pt x="34466" y="26193"/>
                        <a:pt x="38537" y="29989"/>
                      </a:cubicBezTo>
                      <a:lnTo>
                        <a:pt x="38537" y="24579"/>
                      </a:lnTo>
                      <a:cubicBezTo>
                        <a:pt x="38537" y="14615"/>
                        <a:pt x="34371" y="10060"/>
                        <a:pt x="23388" y="10060"/>
                      </a:cubicBezTo>
                      <a:cubicBezTo>
                        <a:pt x="18085" y="10060"/>
                        <a:pt x="14392" y="11103"/>
                        <a:pt x="10889" y="12337"/>
                      </a:cubicBezTo>
                      <a:cubicBezTo>
                        <a:pt x="9753" y="12717"/>
                        <a:pt x="8332" y="13381"/>
                        <a:pt x="7007" y="13381"/>
                      </a:cubicBezTo>
                      <a:cubicBezTo>
                        <a:pt x="3882" y="13381"/>
                        <a:pt x="1988" y="11198"/>
                        <a:pt x="1988" y="8446"/>
                      </a:cubicBezTo>
                      <a:cubicBezTo>
                        <a:pt x="1988" y="5504"/>
                        <a:pt x="4356" y="3986"/>
                        <a:pt x="7575" y="2752"/>
                      </a:cubicBezTo>
                      <a:cubicBezTo>
                        <a:pt x="12025" y="949"/>
                        <a:pt x="18843" y="0"/>
                        <a:pt x="24524" y="0"/>
                      </a:cubicBezTo>
                      <a:cubicBezTo>
                        <a:pt x="41189" y="0"/>
                        <a:pt x="50562" y="8446"/>
                        <a:pt x="50562" y="23915"/>
                      </a:cubicBezTo>
                      <a:lnTo>
                        <a:pt x="50562" y="51531"/>
                      </a:lnTo>
                      <a:cubicBezTo>
                        <a:pt x="50278" y="54663"/>
                        <a:pt x="48385" y="57320"/>
                        <a:pt x="44503" y="57320"/>
                      </a:cubicBezTo>
                      <a:close/>
                      <a:moveTo>
                        <a:pt x="24903" y="31792"/>
                      </a:moveTo>
                      <a:cubicBezTo>
                        <a:pt x="16949" y="31792"/>
                        <a:pt x="11741" y="35113"/>
                        <a:pt x="11741" y="40807"/>
                      </a:cubicBezTo>
                      <a:cubicBezTo>
                        <a:pt x="11741" y="46502"/>
                        <a:pt x="17044" y="49823"/>
                        <a:pt x="24619" y="49823"/>
                      </a:cubicBezTo>
                      <a:cubicBezTo>
                        <a:pt x="32099" y="49823"/>
                        <a:pt x="38348" y="46122"/>
                        <a:pt x="38348" y="40807"/>
                      </a:cubicBezTo>
                      <a:cubicBezTo>
                        <a:pt x="38443" y="35113"/>
                        <a:pt x="31625" y="31792"/>
                        <a:pt x="24903" y="31792"/>
                      </a:cubicBezTo>
                      <a:close/>
                    </a:path>
                  </a:pathLst>
                </a:custGeom>
                <a:solidFill>
                  <a:srgbClr val="FFFFFF"/>
                </a:solidFill>
                <a:ln w="9469" cap="flat">
                  <a:noFill/>
                  <a:prstDash val="solid"/>
                  <a:miter/>
                </a:ln>
              </p:spPr>
              <p:txBody>
                <a:bodyPr rtlCol="0" anchor="ctr"/>
                <a:lstStyle/>
                <a:p>
                  <a:endParaRPr lang="fr-FR" sz="1800"/>
                </a:p>
              </p:txBody>
            </p:sp>
            <p:sp>
              <p:nvSpPr>
                <p:cNvPr id="22" name="Forme libre 21">
                  <a:extLst>
                    <a:ext uri="{FF2B5EF4-FFF2-40B4-BE49-F238E27FC236}">
                      <a16:creationId xmlns:a16="http://schemas.microsoft.com/office/drawing/2014/main" id="{21A05D1B-57AE-3F4A-9EFA-356787A2BAF0}"/>
                    </a:ext>
                  </a:extLst>
                </p:cNvPr>
                <p:cNvSpPr/>
                <p:nvPr/>
              </p:nvSpPr>
              <p:spPr>
                <a:xfrm>
                  <a:off x="6534868" y="3275829"/>
                  <a:ext cx="52932" cy="57510"/>
                </a:xfrm>
                <a:custGeom>
                  <a:avLst/>
                  <a:gdLst>
                    <a:gd name="connsiteX0" fmla="*/ 5873 w 52932"/>
                    <a:gd name="connsiteY0" fmla="*/ 0 h 57510"/>
                    <a:gd name="connsiteX1" fmla="*/ 11839 w 52932"/>
                    <a:gd name="connsiteY1" fmla="*/ 5979 h 57510"/>
                    <a:gd name="connsiteX2" fmla="*/ 11839 w 52932"/>
                    <a:gd name="connsiteY2" fmla="*/ 31317 h 57510"/>
                    <a:gd name="connsiteX3" fmla="*/ 26136 w 52932"/>
                    <a:gd name="connsiteY3" fmla="*/ 46786 h 57510"/>
                    <a:gd name="connsiteX4" fmla="*/ 41002 w 52932"/>
                    <a:gd name="connsiteY4" fmla="*/ 31222 h 57510"/>
                    <a:gd name="connsiteX5" fmla="*/ 41002 w 52932"/>
                    <a:gd name="connsiteY5" fmla="*/ 6074 h 57510"/>
                    <a:gd name="connsiteX6" fmla="*/ 46967 w 52932"/>
                    <a:gd name="connsiteY6" fmla="*/ 95 h 57510"/>
                    <a:gd name="connsiteX7" fmla="*/ 52933 w 52932"/>
                    <a:gd name="connsiteY7" fmla="*/ 6074 h 57510"/>
                    <a:gd name="connsiteX8" fmla="*/ 52933 w 52932"/>
                    <a:gd name="connsiteY8" fmla="*/ 50962 h 57510"/>
                    <a:gd name="connsiteX9" fmla="*/ 46967 w 52932"/>
                    <a:gd name="connsiteY9" fmla="*/ 57036 h 57510"/>
                    <a:gd name="connsiteX10" fmla="*/ 41002 w 52932"/>
                    <a:gd name="connsiteY10" fmla="*/ 50962 h 57510"/>
                    <a:gd name="connsiteX11" fmla="*/ 41002 w 52932"/>
                    <a:gd name="connsiteY11" fmla="*/ 46881 h 57510"/>
                    <a:gd name="connsiteX12" fmla="*/ 22822 w 52932"/>
                    <a:gd name="connsiteY12" fmla="*/ 57510 h 57510"/>
                    <a:gd name="connsiteX13" fmla="*/ 3 w 52932"/>
                    <a:gd name="connsiteY13" fmla="*/ 31792 h 57510"/>
                    <a:gd name="connsiteX14" fmla="*/ 3 w 52932"/>
                    <a:gd name="connsiteY14" fmla="*/ 5979 h 57510"/>
                    <a:gd name="connsiteX15" fmla="*/ 5873 w 52932"/>
                    <a:gd name="connsiteY15" fmla="*/ 0 h 57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2932" h="57510">
                      <a:moveTo>
                        <a:pt x="5873" y="0"/>
                      </a:moveTo>
                      <a:cubicBezTo>
                        <a:pt x="9377" y="0"/>
                        <a:pt x="11839" y="2657"/>
                        <a:pt x="11839" y="5979"/>
                      </a:cubicBezTo>
                      <a:lnTo>
                        <a:pt x="11839" y="31317"/>
                      </a:lnTo>
                      <a:cubicBezTo>
                        <a:pt x="11839" y="40143"/>
                        <a:pt x="16668" y="46786"/>
                        <a:pt x="26136" y="46786"/>
                      </a:cubicBezTo>
                      <a:cubicBezTo>
                        <a:pt x="35605" y="46786"/>
                        <a:pt x="41002" y="39858"/>
                        <a:pt x="41002" y="31222"/>
                      </a:cubicBezTo>
                      <a:lnTo>
                        <a:pt x="41002" y="6074"/>
                      </a:lnTo>
                      <a:cubicBezTo>
                        <a:pt x="41002" y="2752"/>
                        <a:pt x="43559" y="95"/>
                        <a:pt x="46967" y="95"/>
                      </a:cubicBezTo>
                      <a:cubicBezTo>
                        <a:pt x="50471" y="95"/>
                        <a:pt x="52933" y="2752"/>
                        <a:pt x="52933" y="6074"/>
                      </a:cubicBezTo>
                      <a:lnTo>
                        <a:pt x="52933" y="50962"/>
                      </a:lnTo>
                      <a:cubicBezTo>
                        <a:pt x="52933" y="54758"/>
                        <a:pt x="50376" y="57036"/>
                        <a:pt x="46967" y="57036"/>
                      </a:cubicBezTo>
                      <a:cubicBezTo>
                        <a:pt x="43653" y="57036"/>
                        <a:pt x="41002" y="55138"/>
                        <a:pt x="41002" y="50962"/>
                      </a:cubicBezTo>
                      <a:lnTo>
                        <a:pt x="41002" y="46881"/>
                      </a:lnTo>
                      <a:cubicBezTo>
                        <a:pt x="37499" y="53714"/>
                        <a:pt x="31155" y="57510"/>
                        <a:pt x="22822" y="57510"/>
                      </a:cubicBezTo>
                      <a:cubicBezTo>
                        <a:pt x="8335" y="57510"/>
                        <a:pt x="3" y="46786"/>
                        <a:pt x="3" y="31792"/>
                      </a:cubicBezTo>
                      <a:lnTo>
                        <a:pt x="3" y="5979"/>
                      </a:lnTo>
                      <a:cubicBezTo>
                        <a:pt x="-92" y="2847"/>
                        <a:pt x="2086" y="0"/>
                        <a:pt x="5873" y="0"/>
                      </a:cubicBezTo>
                      <a:close/>
                    </a:path>
                  </a:pathLst>
                </a:custGeom>
                <a:solidFill>
                  <a:srgbClr val="FFFFFF"/>
                </a:solidFill>
                <a:ln w="9469" cap="flat">
                  <a:noFill/>
                  <a:prstDash val="solid"/>
                  <a:miter/>
                </a:ln>
              </p:spPr>
              <p:txBody>
                <a:bodyPr rtlCol="0" anchor="ctr"/>
                <a:lstStyle/>
                <a:p>
                  <a:endParaRPr lang="fr-FR" sz="1800"/>
                </a:p>
              </p:txBody>
            </p:sp>
            <p:sp>
              <p:nvSpPr>
                <p:cNvPr id="23" name="Forme libre 22">
                  <a:extLst>
                    <a:ext uri="{FF2B5EF4-FFF2-40B4-BE49-F238E27FC236}">
                      <a16:creationId xmlns:a16="http://schemas.microsoft.com/office/drawing/2014/main" id="{027E540A-22E5-E04D-8B6D-57CB3FB7951C}"/>
                    </a:ext>
                  </a:extLst>
                </p:cNvPr>
                <p:cNvSpPr/>
                <p:nvPr/>
              </p:nvSpPr>
              <p:spPr>
                <a:xfrm>
                  <a:off x="6096662" y="3373008"/>
                  <a:ext cx="57664" cy="86834"/>
                </a:xfrm>
                <a:custGeom>
                  <a:avLst/>
                  <a:gdLst>
                    <a:gd name="connsiteX0" fmla="*/ 26323 w 57664"/>
                    <a:gd name="connsiteY0" fmla="*/ 28850 h 86834"/>
                    <a:gd name="connsiteX1" fmla="*/ 45734 w 57664"/>
                    <a:gd name="connsiteY1" fmla="*/ 39764 h 86834"/>
                    <a:gd name="connsiteX2" fmla="*/ 45734 w 57664"/>
                    <a:gd name="connsiteY2" fmla="*/ 5979 h 86834"/>
                    <a:gd name="connsiteX3" fmla="*/ 51699 w 57664"/>
                    <a:gd name="connsiteY3" fmla="*/ 0 h 86834"/>
                    <a:gd name="connsiteX4" fmla="*/ 57665 w 57664"/>
                    <a:gd name="connsiteY4" fmla="*/ 5979 h 86834"/>
                    <a:gd name="connsiteX5" fmla="*/ 57665 w 57664"/>
                    <a:gd name="connsiteY5" fmla="*/ 80381 h 86834"/>
                    <a:gd name="connsiteX6" fmla="*/ 51983 w 57664"/>
                    <a:gd name="connsiteY6" fmla="*/ 86360 h 86834"/>
                    <a:gd name="connsiteX7" fmla="*/ 46207 w 57664"/>
                    <a:gd name="connsiteY7" fmla="*/ 80286 h 86834"/>
                    <a:gd name="connsiteX8" fmla="*/ 46207 w 57664"/>
                    <a:gd name="connsiteY8" fmla="*/ 75921 h 86834"/>
                    <a:gd name="connsiteX9" fmla="*/ 26418 w 57664"/>
                    <a:gd name="connsiteY9" fmla="*/ 86835 h 86834"/>
                    <a:gd name="connsiteX10" fmla="*/ 1 w 57664"/>
                    <a:gd name="connsiteY10" fmla="*/ 57890 h 86834"/>
                    <a:gd name="connsiteX11" fmla="*/ 26323 w 57664"/>
                    <a:gd name="connsiteY11" fmla="*/ 28850 h 86834"/>
                    <a:gd name="connsiteX12" fmla="*/ 28691 w 57664"/>
                    <a:gd name="connsiteY12" fmla="*/ 76870 h 86834"/>
                    <a:gd name="connsiteX13" fmla="*/ 45734 w 57664"/>
                    <a:gd name="connsiteY13" fmla="*/ 57795 h 86834"/>
                    <a:gd name="connsiteX14" fmla="*/ 28691 w 57664"/>
                    <a:gd name="connsiteY14" fmla="*/ 38720 h 86834"/>
                    <a:gd name="connsiteX15" fmla="*/ 11742 w 57664"/>
                    <a:gd name="connsiteY15" fmla="*/ 57795 h 86834"/>
                    <a:gd name="connsiteX16" fmla="*/ 28691 w 57664"/>
                    <a:gd name="connsiteY16" fmla="*/ 76870 h 86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7664" h="86834">
                      <a:moveTo>
                        <a:pt x="26323" y="28850"/>
                      </a:moveTo>
                      <a:cubicBezTo>
                        <a:pt x="34750" y="28850"/>
                        <a:pt x="41757" y="33310"/>
                        <a:pt x="45734" y="39764"/>
                      </a:cubicBezTo>
                      <a:lnTo>
                        <a:pt x="45734" y="5979"/>
                      </a:lnTo>
                      <a:cubicBezTo>
                        <a:pt x="45734" y="2657"/>
                        <a:pt x="48101" y="0"/>
                        <a:pt x="51699" y="0"/>
                      </a:cubicBezTo>
                      <a:cubicBezTo>
                        <a:pt x="55203" y="0"/>
                        <a:pt x="57665" y="2657"/>
                        <a:pt x="57665" y="5979"/>
                      </a:cubicBezTo>
                      <a:lnTo>
                        <a:pt x="57665" y="80381"/>
                      </a:lnTo>
                      <a:cubicBezTo>
                        <a:pt x="57665" y="83703"/>
                        <a:pt x="55676" y="86360"/>
                        <a:pt x="51983" y="86360"/>
                      </a:cubicBezTo>
                      <a:cubicBezTo>
                        <a:pt x="48291" y="86360"/>
                        <a:pt x="46207" y="83608"/>
                        <a:pt x="46207" y="80286"/>
                      </a:cubicBezTo>
                      <a:lnTo>
                        <a:pt x="46207" y="75921"/>
                      </a:lnTo>
                      <a:cubicBezTo>
                        <a:pt x="42420" y="82469"/>
                        <a:pt x="34845" y="86835"/>
                        <a:pt x="26418" y="86835"/>
                      </a:cubicBezTo>
                      <a:cubicBezTo>
                        <a:pt x="11931" y="86835"/>
                        <a:pt x="1" y="74687"/>
                        <a:pt x="1" y="57890"/>
                      </a:cubicBezTo>
                      <a:cubicBezTo>
                        <a:pt x="-94" y="40333"/>
                        <a:pt x="11742" y="28850"/>
                        <a:pt x="26323" y="28850"/>
                      </a:cubicBezTo>
                      <a:close/>
                      <a:moveTo>
                        <a:pt x="28691" y="76870"/>
                      </a:moveTo>
                      <a:cubicBezTo>
                        <a:pt x="38917" y="76870"/>
                        <a:pt x="45734" y="67854"/>
                        <a:pt x="45734" y="57795"/>
                      </a:cubicBezTo>
                      <a:cubicBezTo>
                        <a:pt x="45734" y="47640"/>
                        <a:pt x="38917" y="38720"/>
                        <a:pt x="28691" y="38720"/>
                      </a:cubicBezTo>
                      <a:cubicBezTo>
                        <a:pt x="18464" y="38720"/>
                        <a:pt x="11742" y="46407"/>
                        <a:pt x="11742" y="57795"/>
                      </a:cubicBezTo>
                      <a:cubicBezTo>
                        <a:pt x="11742" y="69183"/>
                        <a:pt x="18464" y="76870"/>
                        <a:pt x="28691" y="76870"/>
                      </a:cubicBezTo>
                      <a:close/>
                    </a:path>
                  </a:pathLst>
                </a:custGeom>
                <a:solidFill>
                  <a:srgbClr val="FFFFFF"/>
                </a:solidFill>
                <a:ln w="9469" cap="flat">
                  <a:noFill/>
                  <a:prstDash val="solid"/>
                  <a:miter/>
                </a:ln>
              </p:spPr>
              <p:txBody>
                <a:bodyPr rtlCol="0" anchor="ctr"/>
                <a:lstStyle/>
                <a:p>
                  <a:endParaRPr lang="fr-FR" sz="1800"/>
                </a:p>
              </p:txBody>
            </p:sp>
            <p:sp>
              <p:nvSpPr>
                <p:cNvPr id="24" name="Forme libre 23">
                  <a:extLst>
                    <a:ext uri="{FF2B5EF4-FFF2-40B4-BE49-F238E27FC236}">
                      <a16:creationId xmlns:a16="http://schemas.microsoft.com/office/drawing/2014/main" id="{C8876381-7CFC-1B40-8972-51D99F8D999A}"/>
                    </a:ext>
                  </a:extLst>
                </p:cNvPr>
                <p:cNvSpPr/>
                <p:nvPr/>
              </p:nvSpPr>
              <p:spPr>
                <a:xfrm>
                  <a:off x="6165878" y="3401858"/>
                  <a:ext cx="54444" cy="57889"/>
                </a:xfrm>
                <a:custGeom>
                  <a:avLst/>
                  <a:gdLst>
                    <a:gd name="connsiteX0" fmla="*/ 54445 w 54444"/>
                    <a:gd name="connsiteY0" fmla="*/ 29040 h 57889"/>
                    <a:gd name="connsiteX1" fmla="*/ 49900 w 54444"/>
                    <a:gd name="connsiteY1" fmla="*/ 33121 h 57889"/>
                    <a:gd name="connsiteX2" fmla="*/ 12215 w 54444"/>
                    <a:gd name="connsiteY2" fmla="*/ 33121 h 57889"/>
                    <a:gd name="connsiteX3" fmla="*/ 29258 w 54444"/>
                    <a:gd name="connsiteY3" fmla="*/ 48400 h 57889"/>
                    <a:gd name="connsiteX4" fmla="*/ 43934 w 54444"/>
                    <a:gd name="connsiteY4" fmla="*/ 42231 h 57889"/>
                    <a:gd name="connsiteX5" fmla="*/ 47817 w 54444"/>
                    <a:gd name="connsiteY5" fmla="*/ 40333 h 57889"/>
                    <a:gd name="connsiteX6" fmla="*/ 52740 w 54444"/>
                    <a:gd name="connsiteY6" fmla="*/ 45268 h 57889"/>
                    <a:gd name="connsiteX7" fmla="*/ 51225 w 54444"/>
                    <a:gd name="connsiteY7" fmla="*/ 48684 h 57889"/>
                    <a:gd name="connsiteX8" fmla="*/ 28785 w 54444"/>
                    <a:gd name="connsiteY8" fmla="*/ 57890 h 57889"/>
                    <a:gd name="connsiteX9" fmla="*/ 0 w 54444"/>
                    <a:gd name="connsiteY9" fmla="*/ 28945 h 57889"/>
                    <a:gd name="connsiteX10" fmla="*/ 28311 w 54444"/>
                    <a:gd name="connsiteY10" fmla="*/ 0 h 57889"/>
                    <a:gd name="connsiteX11" fmla="*/ 54445 w 54444"/>
                    <a:gd name="connsiteY11" fmla="*/ 29040 h 57889"/>
                    <a:gd name="connsiteX12" fmla="*/ 28217 w 54444"/>
                    <a:gd name="connsiteY12" fmla="*/ 9490 h 57889"/>
                    <a:gd name="connsiteX13" fmla="*/ 12404 w 54444"/>
                    <a:gd name="connsiteY13" fmla="*/ 23535 h 57889"/>
                    <a:gd name="connsiteX14" fmla="*/ 43461 w 54444"/>
                    <a:gd name="connsiteY14" fmla="*/ 23535 h 57889"/>
                    <a:gd name="connsiteX15" fmla="*/ 28217 w 54444"/>
                    <a:gd name="connsiteY15" fmla="*/ 9490 h 57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4444" h="57889">
                      <a:moveTo>
                        <a:pt x="54445" y="29040"/>
                      </a:moveTo>
                      <a:cubicBezTo>
                        <a:pt x="54445" y="31033"/>
                        <a:pt x="53308" y="33121"/>
                        <a:pt x="49900" y="33121"/>
                      </a:cubicBezTo>
                      <a:lnTo>
                        <a:pt x="12215" y="33121"/>
                      </a:lnTo>
                      <a:cubicBezTo>
                        <a:pt x="12877" y="41851"/>
                        <a:pt x="18748" y="48400"/>
                        <a:pt x="29258" y="48400"/>
                      </a:cubicBezTo>
                      <a:cubicBezTo>
                        <a:pt x="35792" y="48400"/>
                        <a:pt x="39768" y="46122"/>
                        <a:pt x="43934" y="42231"/>
                      </a:cubicBezTo>
                      <a:cubicBezTo>
                        <a:pt x="44976" y="41187"/>
                        <a:pt x="46302" y="40333"/>
                        <a:pt x="47817" y="40333"/>
                      </a:cubicBezTo>
                      <a:cubicBezTo>
                        <a:pt x="50468" y="40333"/>
                        <a:pt x="52740" y="42231"/>
                        <a:pt x="52740" y="45268"/>
                      </a:cubicBezTo>
                      <a:cubicBezTo>
                        <a:pt x="52740" y="46502"/>
                        <a:pt x="52078" y="47640"/>
                        <a:pt x="51225" y="48684"/>
                      </a:cubicBezTo>
                      <a:cubicBezTo>
                        <a:pt x="46396" y="54283"/>
                        <a:pt x="37875" y="57890"/>
                        <a:pt x="28785" y="57890"/>
                      </a:cubicBezTo>
                      <a:cubicBezTo>
                        <a:pt x="9942" y="57890"/>
                        <a:pt x="0" y="44698"/>
                        <a:pt x="0" y="28945"/>
                      </a:cubicBezTo>
                      <a:cubicBezTo>
                        <a:pt x="0" y="12337"/>
                        <a:pt x="12025" y="0"/>
                        <a:pt x="28311" y="0"/>
                      </a:cubicBezTo>
                      <a:cubicBezTo>
                        <a:pt x="44124" y="0"/>
                        <a:pt x="54445" y="12907"/>
                        <a:pt x="54445" y="29040"/>
                      </a:cubicBezTo>
                      <a:close/>
                      <a:moveTo>
                        <a:pt x="28217" y="9490"/>
                      </a:moveTo>
                      <a:cubicBezTo>
                        <a:pt x="19505" y="9490"/>
                        <a:pt x="13540" y="15659"/>
                        <a:pt x="12404" y="23535"/>
                      </a:cubicBezTo>
                      <a:lnTo>
                        <a:pt x="43461" y="23535"/>
                      </a:lnTo>
                      <a:cubicBezTo>
                        <a:pt x="42514" y="15943"/>
                        <a:pt x="36833" y="9490"/>
                        <a:pt x="28217" y="9490"/>
                      </a:cubicBezTo>
                      <a:close/>
                    </a:path>
                  </a:pathLst>
                </a:custGeom>
                <a:solidFill>
                  <a:srgbClr val="FFFFFF"/>
                </a:solidFill>
                <a:ln w="9469" cap="flat">
                  <a:noFill/>
                  <a:prstDash val="solid"/>
                  <a:miter/>
                </a:ln>
              </p:spPr>
              <p:txBody>
                <a:bodyPr rtlCol="0" anchor="ctr"/>
                <a:lstStyle/>
                <a:p>
                  <a:endParaRPr lang="fr-FR" sz="1800"/>
                </a:p>
              </p:txBody>
            </p:sp>
            <p:sp>
              <p:nvSpPr>
                <p:cNvPr id="25" name="Forme libre 24">
                  <a:extLst>
                    <a:ext uri="{FF2B5EF4-FFF2-40B4-BE49-F238E27FC236}">
                      <a16:creationId xmlns:a16="http://schemas.microsoft.com/office/drawing/2014/main" id="{34A129B6-DF1F-1841-BD1D-8CB2F568083A}"/>
                    </a:ext>
                  </a:extLst>
                </p:cNvPr>
                <p:cNvSpPr/>
                <p:nvPr/>
              </p:nvSpPr>
              <p:spPr>
                <a:xfrm>
                  <a:off x="6250717" y="3380695"/>
                  <a:ext cx="42230" cy="78578"/>
                </a:xfrm>
                <a:custGeom>
                  <a:avLst/>
                  <a:gdLst>
                    <a:gd name="connsiteX0" fmla="*/ 20452 w 42230"/>
                    <a:gd name="connsiteY0" fmla="*/ 78578 h 78578"/>
                    <a:gd name="connsiteX1" fmla="*/ 14487 w 42230"/>
                    <a:gd name="connsiteY1" fmla="*/ 72599 h 78578"/>
                    <a:gd name="connsiteX2" fmla="*/ 14487 w 42230"/>
                    <a:gd name="connsiteY2" fmla="*/ 32456 h 78578"/>
                    <a:gd name="connsiteX3" fmla="*/ 4924 w 42230"/>
                    <a:gd name="connsiteY3" fmla="*/ 32456 h 78578"/>
                    <a:gd name="connsiteX4" fmla="*/ 0 w 42230"/>
                    <a:gd name="connsiteY4" fmla="*/ 27521 h 78578"/>
                    <a:gd name="connsiteX5" fmla="*/ 4924 w 42230"/>
                    <a:gd name="connsiteY5" fmla="*/ 22586 h 78578"/>
                    <a:gd name="connsiteX6" fmla="*/ 14487 w 42230"/>
                    <a:gd name="connsiteY6" fmla="*/ 22586 h 78578"/>
                    <a:gd name="connsiteX7" fmla="*/ 14487 w 42230"/>
                    <a:gd name="connsiteY7" fmla="*/ 5979 h 78578"/>
                    <a:gd name="connsiteX8" fmla="*/ 20452 w 42230"/>
                    <a:gd name="connsiteY8" fmla="*/ 0 h 78578"/>
                    <a:gd name="connsiteX9" fmla="*/ 26418 w 42230"/>
                    <a:gd name="connsiteY9" fmla="*/ 5979 h 78578"/>
                    <a:gd name="connsiteX10" fmla="*/ 26418 w 42230"/>
                    <a:gd name="connsiteY10" fmla="*/ 22586 h 78578"/>
                    <a:gd name="connsiteX11" fmla="*/ 37306 w 42230"/>
                    <a:gd name="connsiteY11" fmla="*/ 22586 h 78578"/>
                    <a:gd name="connsiteX12" fmla="*/ 42230 w 42230"/>
                    <a:gd name="connsiteY12" fmla="*/ 27521 h 78578"/>
                    <a:gd name="connsiteX13" fmla="*/ 37306 w 42230"/>
                    <a:gd name="connsiteY13" fmla="*/ 32456 h 78578"/>
                    <a:gd name="connsiteX14" fmla="*/ 26418 w 42230"/>
                    <a:gd name="connsiteY14" fmla="*/ 32456 h 78578"/>
                    <a:gd name="connsiteX15" fmla="*/ 26418 w 42230"/>
                    <a:gd name="connsiteY15" fmla="*/ 72599 h 78578"/>
                    <a:gd name="connsiteX16" fmla="*/ 20452 w 42230"/>
                    <a:gd name="connsiteY16" fmla="*/ 78578 h 78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30" h="78578">
                      <a:moveTo>
                        <a:pt x="20452" y="78578"/>
                      </a:moveTo>
                      <a:cubicBezTo>
                        <a:pt x="16949" y="78578"/>
                        <a:pt x="14487" y="75921"/>
                        <a:pt x="14487" y="72599"/>
                      </a:cubicBezTo>
                      <a:lnTo>
                        <a:pt x="14487" y="32456"/>
                      </a:lnTo>
                      <a:lnTo>
                        <a:pt x="4924" y="32456"/>
                      </a:lnTo>
                      <a:cubicBezTo>
                        <a:pt x="2178" y="32456"/>
                        <a:pt x="0" y="30273"/>
                        <a:pt x="0" y="27521"/>
                      </a:cubicBezTo>
                      <a:cubicBezTo>
                        <a:pt x="0" y="24769"/>
                        <a:pt x="2178" y="22586"/>
                        <a:pt x="4924" y="22586"/>
                      </a:cubicBezTo>
                      <a:lnTo>
                        <a:pt x="14487" y="22586"/>
                      </a:lnTo>
                      <a:lnTo>
                        <a:pt x="14487" y="5979"/>
                      </a:lnTo>
                      <a:cubicBezTo>
                        <a:pt x="14487" y="2657"/>
                        <a:pt x="16854" y="0"/>
                        <a:pt x="20452" y="0"/>
                      </a:cubicBezTo>
                      <a:cubicBezTo>
                        <a:pt x="23956" y="0"/>
                        <a:pt x="26418" y="2657"/>
                        <a:pt x="26418" y="5979"/>
                      </a:cubicBezTo>
                      <a:lnTo>
                        <a:pt x="26418" y="22586"/>
                      </a:lnTo>
                      <a:lnTo>
                        <a:pt x="37306" y="22586"/>
                      </a:lnTo>
                      <a:cubicBezTo>
                        <a:pt x="40052" y="22586"/>
                        <a:pt x="42230" y="24769"/>
                        <a:pt x="42230" y="27521"/>
                      </a:cubicBezTo>
                      <a:cubicBezTo>
                        <a:pt x="42230" y="30273"/>
                        <a:pt x="40052" y="32456"/>
                        <a:pt x="37306" y="32456"/>
                      </a:cubicBezTo>
                      <a:lnTo>
                        <a:pt x="26418" y="32456"/>
                      </a:lnTo>
                      <a:lnTo>
                        <a:pt x="26418" y="72599"/>
                      </a:lnTo>
                      <a:cubicBezTo>
                        <a:pt x="26418" y="75921"/>
                        <a:pt x="24050" y="78578"/>
                        <a:pt x="20452" y="78578"/>
                      </a:cubicBezTo>
                      <a:close/>
                    </a:path>
                  </a:pathLst>
                </a:custGeom>
                <a:solidFill>
                  <a:srgbClr val="FFFFFF"/>
                </a:solidFill>
                <a:ln w="9469" cap="flat">
                  <a:noFill/>
                  <a:prstDash val="solid"/>
                  <a:miter/>
                </a:ln>
              </p:spPr>
              <p:txBody>
                <a:bodyPr rtlCol="0" anchor="ctr"/>
                <a:lstStyle/>
                <a:p>
                  <a:endParaRPr lang="fr-FR" sz="1800"/>
                </a:p>
              </p:txBody>
            </p:sp>
            <p:sp>
              <p:nvSpPr>
                <p:cNvPr id="26" name="Forme libre 25">
                  <a:extLst>
                    <a:ext uri="{FF2B5EF4-FFF2-40B4-BE49-F238E27FC236}">
                      <a16:creationId xmlns:a16="http://schemas.microsoft.com/office/drawing/2014/main" id="{79839519-1C78-BC4C-BFE0-D46F2C8B0D71}"/>
                    </a:ext>
                  </a:extLst>
                </p:cNvPr>
                <p:cNvSpPr/>
                <p:nvPr/>
              </p:nvSpPr>
              <p:spPr>
                <a:xfrm>
                  <a:off x="6298534" y="3402142"/>
                  <a:ext cx="33427" cy="57225"/>
                </a:xfrm>
                <a:custGeom>
                  <a:avLst/>
                  <a:gdLst>
                    <a:gd name="connsiteX0" fmla="*/ 27932 w 33427"/>
                    <a:gd name="connsiteY0" fmla="*/ 11103 h 57225"/>
                    <a:gd name="connsiteX1" fmla="*/ 11931 w 33427"/>
                    <a:gd name="connsiteY1" fmla="*/ 30463 h 57225"/>
                    <a:gd name="connsiteX2" fmla="*/ 11931 w 33427"/>
                    <a:gd name="connsiteY2" fmla="*/ 51247 h 57225"/>
                    <a:gd name="connsiteX3" fmla="*/ 5965 w 33427"/>
                    <a:gd name="connsiteY3" fmla="*/ 57225 h 57225"/>
                    <a:gd name="connsiteX4" fmla="*/ 0 w 33427"/>
                    <a:gd name="connsiteY4" fmla="*/ 51247 h 57225"/>
                    <a:gd name="connsiteX5" fmla="*/ 0 w 33427"/>
                    <a:gd name="connsiteY5" fmla="*/ 6358 h 57225"/>
                    <a:gd name="connsiteX6" fmla="*/ 6060 w 33427"/>
                    <a:gd name="connsiteY6" fmla="*/ 285 h 57225"/>
                    <a:gd name="connsiteX7" fmla="*/ 11836 w 33427"/>
                    <a:gd name="connsiteY7" fmla="*/ 6358 h 57225"/>
                    <a:gd name="connsiteX8" fmla="*/ 11836 w 33427"/>
                    <a:gd name="connsiteY8" fmla="*/ 11768 h 57225"/>
                    <a:gd name="connsiteX9" fmla="*/ 27838 w 33427"/>
                    <a:gd name="connsiteY9" fmla="*/ 0 h 57225"/>
                    <a:gd name="connsiteX10" fmla="*/ 33424 w 33427"/>
                    <a:gd name="connsiteY10" fmla="*/ 5599 h 57225"/>
                    <a:gd name="connsiteX11" fmla="*/ 27932 w 33427"/>
                    <a:gd name="connsiteY11" fmla="*/ 11103 h 57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3427" h="57225">
                      <a:moveTo>
                        <a:pt x="27932" y="11103"/>
                      </a:moveTo>
                      <a:cubicBezTo>
                        <a:pt x="17990" y="11103"/>
                        <a:pt x="11931" y="17652"/>
                        <a:pt x="11931" y="30463"/>
                      </a:cubicBezTo>
                      <a:lnTo>
                        <a:pt x="11931" y="51247"/>
                      </a:lnTo>
                      <a:cubicBezTo>
                        <a:pt x="11931" y="54568"/>
                        <a:pt x="9374" y="57225"/>
                        <a:pt x="5965" y="57225"/>
                      </a:cubicBezTo>
                      <a:cubicBezTo>
                        <a:pt x="2178" y="57225"/>
                        <a:pt x="0" y="54568"/>
                        <a:pt x="0" y="51247"/>
                      </a:cubicBezTo>
                      <a:lnTo>
                        <a:pt x="0" y="6358"/>
                      </a:lnTo>
                      <a:cubicBezTo>
                        <a:pt x="0" y="2847"/>
                        <a:pt x="2557" y="285"/>
                        <a:pt x="6060" y="285"/>
                      </a:cubicBezTo>
                      <a:cubicBezTo>
                        <a:pt x="9469" y="285"/>
                        <a:pt x="11836" y="2657"/>
                        <a:pt x="11836" y="6358"/>
                      </a:cubicBezTo>
                      <a:lnTo>
                        <a:pt x="11836" y="11768"/>
                      </a:lnTo>
                      <a:cubicBezTo>
                        <a:pt x="14014" y="4555"/>
                        <a:pt x="19884" y="0"/>
                        <a:pt x="27838" y="0"/>
                      </a:cubicBezTo>
                      <a:cubicBezTo>
                        <a:pt x="31247" y="0"/>
                        <a:pt x="33424" y="2373"/>
                        <a:pt x="33424" y="5599"/>
                      </a:cubicBezTo>
                      <a:cubicBezTo>
                        <a:pt x="33519" y="8636"/>
                        <a:pt x="31152" y="11103"/>
                        <a:pt x="27932" y="11103"/>
                      </a:cubicBezTo>
                      <a:close/>
                    </a:path>
                  </a:pathLst>
                </a:custGeom>
                <a:solidFill>
                  <a:srgbClr val="FFFFFF"/>
                </a:solidFill>
                <a:ln w="9469" cap="flat">
                  <a:noFill/>
                  <a:prstDash val="solid"/>
                  <a:miter/>
                </a:ln>
              </p:spPr>
              <p:txBody>
                <a:bodyPr rtlCol="0" anchor="ctr"/>
                <a:lstStyle/>
                <a:p>
                  <a:endParaRPr lang="fr-FR" sz="1800"/>
                </a:p>
              </p:txBody>
            </p:sp>
            <p:sp>
              <p:nvSpPr>
                <p:cNvPr id="27" name="Forme libre 26">
                  <a:extLst>
                    <a:ext uri="{FF2B5EF4-FFF2-40B4-BE49-F238E27FC236}">
                      <a16:creationId xmlns:a16="http://schemas.microsoft.com/office/drawing/2014/main" id="{47CAB488-DFC4-4746-B58B-64E95C58F44F}"/>
                    </a:ext>
                  </a:extLst>
                </p:cNvPr>
                <p:cNvSpPr/>
                <p:nvPr/>
              </p:nvSpPr>
              <p:spPr>
                <a:xfrm>
                  <a:off x="6335745" y="3401953"/>
                  <a:ext cx="50562" cy="57794"/>
                </a:xfrm>
                <a:custGeom>
                  <a:avLst/>
                  <a:gdLst>
                    <a:gd name="connsiteX0" fmla="*/ 44503 w 50562"/>
                    <a:gd name="connsiteY0" fmla="*/ 57320 h 57794"/>
                    <a:gd name="connsiteX1" fmla="*/ 38727 w 50562"/>
                    <a:gd name="connsiteY1" fmla="*/ 51341 h 57794"/>
                    <a:gd name="connsiteX2" fmla="*/ 38727 w 50562"/>
                    <a:gd name="connsiteY2" fmla="*/ 50203 h 57794"/>
                    <a:gd name="connsiteX3" fmla="*/ 20926 w 50562"/>
                    <a:gd name="connsiteY3" fmla="*/ 57795 h 57794"/>
                    <a:gd name="connsiteX4" fmla="*/ 0 w 50562"/>
                    <a:gd name="connsiteY4" fmla="*/ 40713 h 57794"/>
                    <a:gd name="connsiteX5" fmla="*/ 21494 w 50562"/>
                    <a:gd name="connsiteY5" fmla="*/ 23535 h 57794"/>
                    <a:gd name="connsiteX6" fmla="*/ 38537 w 50562"/>
                    <a:gd name="connsiteY6" fmla="*/ 29989 h 57794"/>
                    <a:gd name="connsiteX7" fmla="*/ 38537 w 50562"/>
                    <a:gd name="connsiteY7" fmla="*/ 24579 h 57794"/>
                    <a:gd name="connsiteX8" fmla="*/ 23388 w 50562"/>
                    <a:gd name="connsiteY8" fmla="*/ 10059 h 57794"/>
                    <a:gd name="connsiteX9" fmla="*/ 10889 w 50562"/>
                    <a:gd name="connsiteY9" fmla="*/ 12337 h 57794"/>
                    <a:gd name="connsiteX10" fmla="*/ 7007 w 50562"/>
                    <a:gd name="connsiteY10" fmla="*/ 13381 h 57794"/>
                    <a:gd name="connsiteX11" fmla="*/ 1988 w 50562"/>
                    <a:gd name="connsiteY11" fmla="*/ 8446 h 57794"/>
                    <a:gd name="connsiteX12" fmla="*/ 7575 w 50562"/>
                    <a:gd name="connsiteY12" fmla="*/ 2752 h 57794"/>
                    <a:gd name="connsiteX13" fmla="*/ 24524 w 50562"/>
                    <a:gd name="connsiteY13" fmla="*/ 0 h 57794"/>
                    <a:gd name="connsiteX14" fmla="*/ 50563 w 50562"/>
                    <a:gd name="connsiteY14" fmla="*/ 23915 h 57794"/>
                    <a:gd name="connsiteX15" fmla="*/ 50563 w 50562"/>
                    <a:gd name="connsiteY15" fmla="*/ 51531 h 57794"/>
                    <a:gd name="connsiteX16" fmla="*/ 44503 w 50562"/>
                    <a:gd name="connsiteY16" fmla="*/ 57320 h 57794"/>
                    <a:gd name="connsiteX17" fmla="*/ 24902 w 50562"/>
                    <a:gd name="connsiteY17" fmla="*/ 31792 h 57794"/>
                    <a:gd name="connsiteX18" fmla="*/ 11741 w 50562"/>
                    <a:gd name="connsiteY18" fmla="*/ 40807 h 57794"/>
                    <a:gd name="connsiteX19" fmla="*/ 24618 w 50562"/>
                    <a:gd name="connsiteY19" fmla="*/ 49823 h 57794"/>
                    <a:gd name="connsiteX20" fmla="*/ 38348 w 50562"/>
                    <a:gd name="connsiteY20" fmla="*/ 40807 h 57794"/>
                    <a:gd name="connsiteX21" fmla="*/ 24902 w 50562"/>
                    <a:gd name="connsiteY21" fmla="*/ 31792 h 57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0562" h="57794">
                      <a:moveTo>
                        <a:pt x="44503" y="57320"/>
                      </a:moveTo>
                      <a:cubicBezTo>
                        <a:pt x="40999" y="57320"/>
                        <a:pt x="38727" y="54663"/>
                        <a:pt x="38727" y="51341"/>
                      </a:cubicBezTo>
                      <a:lnTo>
                        <a:pt x="38727" y="50203"/>
                      </a:lnTo>
                      <a:cubicBezTo>
                        <a:pt x="34939" y="55043"/>
                        <a:pt x="28974" y="57795"/>
                        <a:pt x="20926" y="57795"/>
                      </a:cubicBezTo>
                      <a:cubicBezTo>
                        <a:pt x="8711" y="57795"/>
                        <a:pt x="0" y="50867"/>
                        <a:pt x="0" y="40713"/>
                      </a:cubicBezTo>
                      <a:cubicBezTo>
                        <a:pt x="0" y="29419"/>
                        <a:pt x="9185" y="23535"/>
                        <a:pt x="21494" y="23535"/>
                      </a:cubicBezTo>
                      <a:cubicBezTo>
                        <a:pt x="28595" y="23535"/>
                        <a:pt x="34466" y="26193"/>
                        <a:pt x="38537" y="29989"/>
                      </a:cubicBezTo>
                      <a:lnTo>
                        <a:pt x="38537" y="24579"/>
                      </a:lnTo>
                      <a:cubicBezTo>
                        <a:pt x="38537" y="14615"/>
                        <a:pt x="34371" y="10059"/>
                        <a:pt x="23388" y="10059"/>
                      </a:cubicBezTo>
                      <a:cubicBezTo>
                        <a:pt x="18085" y="10059"/>
                        <a:pt x="14392" y="11103"/>
                        <a:pt x="10889" y="12337"/>
                      </a:cubicBezTo>
                      <a:cubicBezTo>
                        <a:pt x="9753" y="12717"/>
                        <a:pt x="8332" y="13381"/>
                        <a:pt x="7007" y="13381"/>
                      </a:cubicBezTo>
                      <a:cubicBezTo>
                        <a:pt x="3882" y="13381"/>
                        <a:pt x="1988" y="11198"/>
                        <a:pt x="1988" y="8446"/>
                      </a:cubicBezTo>
                      <a:cubicBezTo>
                        <a:pt x="1988" y="5504"/>
                        <a:pt x="4356" y="3986"/>
                        <a:pt x="7575" y="2752"/>
                      </a:cubicBezTo>
                      <a:cubicBezTo>
                        <a:pt x="12025" y="949"/>
                        <a:pt x="18843" y="0"/>
                        <a:pt x="24524" y="0"/>
                      </a:cubicBezTo>
                      <a:cubicBezTo>
                        <a:pt x="41189" y="0"/>
                        <a:pt x="50563" y="8446"/>
                        <a:pt x="50563" y="23915"/>
                      </a:cubicBezTo>
                      <a:lnTo>
                        <a:pt x="50563" y="51531"/>
                      </a:lnTo>
                      <a:cubicBezTo>
                        <a:pt x="50278" y="54663"/>
                        <a:pt x="48385" y="57320"/>
                        <a:pt x="44503" y="57320"/>
                      </a:cubicBezTo>
                      <a:close/>
                      <a:moveTo>
                        <a:pt x="24902" y="31792"/>
                      </a:moveTo>
                      <a:cubicBezTo>
                        <a:pt x="16949" y="31792"/>
                        <a:pt x="11741" y="35113"/>
                        <a:pt x="11741" y="40807"/>
                      </a:cubicBezTo>
                      <a:cubicBezTo>
                        <a:pt x="11741" y="46502"/>
                        <a:pt x="17044" y="49823"/>
                        <a:pt x="24618" y="49823"/>
                      </a:cubicBezTo>
                      <a:cubicBezTo>
                        <a:pt x="32099" y="49823"/>
                        <a:pt x="38348" y="46122"/>
                        <a:pt x="38348" y="40807"/>
                      </a:cubicBezTo>
                      <a:cubicBezTo>
                        <a:pt x="38443" y="35018"/>
                        <a:pt x="31625" y="31792"/>
                        <a:pt x="24902" y="31792"/>
                      </a:cubicBezTo>
                      <a:close/>
                    </a:path>
                  </a:pathLst>
                </a:custGeom>
                <a:solidFill>
                  <a:srgbClr val="FFFFFF"/>
                </a:solidFill>
                <a:ln w="9469" cap="flat">
                  <a:noFill/>
                  <a:prstDash val="solid"/>
                  <a:miter/>
                </a:ln>
              </p:spPr>
              <p:txBody>
                <a:bodyPr rtlCol="0" anchor="ctr"/>
                <a:lstStyle/>
                <a:p>
                  <a:endParaRPr lang="fr-FR" sz="1800"/>
                </a:p>
              </p:txBody>
            </p:sp>
            <p:sp>
              <p:nvSpPr>
                <p:cNvPr id="28" name="Forme libre 27">
                  <a:extLst>
                    <a:ext uri="{FF2B5EF4-FFF2-40B4-BE49-F238E27FC236}">
                      <a16:creationId xmlns:a16="http://schemas.microsoft.com/office/drawing/2014/main" id="{90FDC774-AAC9-8645-B1B8-B11FA06AA0B0}"/>
                    </a:ext>
                  </a:extLst>
                </p:cNvPr>
                <p:cNvSpPr/>
                <p:nvPr/>
              </p:nvSpPr>
              <p:spPr>
                <a:xfrm>
                  <a:off x="6400132" y="3401858"/>
                  <a:ext cx="52932" cy="57415"/>
                </a:xfrm>
                <a:custGeom>
                  <a:avLst/>
                  <a:gdLst>
                    <a:gd name="connsiteX0" fmla="*/ 47059 w 52932"/>
                    <a:gd name="connsiteY0" fmla="*/ 57415 h 57415"/>
                    <a:gd name="connsiteX1" fmla="*/ 41094 w 52932"/>
                    <a:gd name="connsiteY1" fmla="*/ 51436 h 57415"/>
                    <a:gd name="connsiteX2" fmla="*/ 41094 w 52932"/>
                    <a:gd name="connsiteY2" fmla="*/ 26193 h 57415"/>
                    <a:gd name="connsiteX3" fmla="*/ 26796 w 52932"/>
                    <a:gd name="connsiteY3" fmla="*/ 10724 h 57415"/>
                    <a:gd name="connsiteX4" fmla="*/ 11930 w 52932"/>
                    <a:gd name="connsiteY4" fmla="*/ 26288 h 57415"/>
                    <a:gd name="connsiteX5" fmla="*/ 11930 w 52932"/>
                    <a:gd name="connsiteY5" fmla="*/ 51436 h 57415"/>
                    <a:gd name="connsiteX6" fmla="*/ 5965 w 52932"/>
                    <a:gd name="connsiteY6" fmla="*/ 57415 h 57415"/>
                    <a:gd name="connsiteX7" fmla="*/ 0 w 52932"/>
                    <a:gd name="connsiteY7" fmla="*/ 51436 h 57415"/>
                    <a:gd name="connsiteX8" fmla="*/ 0 w 52932"/>
                    <a:gd name="connsiteY8" fmla="*/ 6548 h 57415"/>
                    <a:gd name="connsiteX9" fmla="*/ 5965 w 52932"/>
                    <a:gd name="connsiteY9" fmla="*/ 474 h 57415"/>
                    <a:gd name="connsiteX10" fmla="*/ 11930 w 52932"/>
                    <a:gd name="connsiteY10" fmla="*/ 6548 h 57415"/>
                    <a:gd name="connsiteX11" fmla="*/ 11930 w 52932"/>
                    <a:gd name="connsiteY11" fmla="*/ 10629 h 57415"/>
                    <a:gd name="connsiteX12" fmla="*/ 30110 w 52932"/>
                    <a:gd name="connsiteY12" fmla="*/ 0 h 57415"/>
                    <a:gd name="connsiteX13" fmla="*/ 52930 w 52932"/>
                    <a:gd name="connsiteY13" fmla="*/ 25718 h 57415"/>
                    <a:gd name="connsiteX14" fmla="*/ 52930 w 52932"/>
                    <a:gd name="connsiteY14" fmla="*/ 51531 h 57415"/>
                    <a:gd name="connsiteX15" fmla="*/ 47059 w 52932"/>
                    <a:gd name="connsiteY15" fmla="*/ 57415 h 57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2932" h="57415">
                      <a:moveTo>
                        <a:pt x="47059" y="57415"/>
                      </a:moveTo>
                      <a:cubicBezTo>
                        <a:pt x="43556" y="57415"/>
                        <a:pt x="41094" y="54758"/>
                        <a:pt x="41094" y="51436"/>
                      </a:cubicBezTo>
                      <a:lnTo>
                        <a:pt x="41094" y="26193"/>
                      </a:lnTo>
                      <a:cubicBezTo>
                        <a:pt x="41094" y="17367"/>
                        <a:pt x="36265" y="10724"/>
                        <a:pt x="26796" y="10724"/>
                      </a:cubicBezTo>
                      <a:cubicBezTo>
                        <a:pt x="17328" y="10724"/>
                        <a:pt x="11930" y="17652"/>
                        <a:pt x="11930" y="26288"/>
                      </a:cubicBezTo>
                      <a:lnTo>
                        <a:pt x="11930" y="51436"/>
                      </a:lnTo>
                      <a:cubicBezTo>
                        <a:pt x="11930" y="54758"/>
                        <a:pt x="9374" y="57415"/>
                        <a:pt x="5965" y="57415"/>
                      </a:cubicBezTo>
                      <a:cubicBezTo>
                        <a:pt x="2462" y="57415"/>
                        <a:pt x="0" y="54758"/>
                        <a:pt x="0" y="51436"/>
                      </a:cubicBezTo>
                      <a:lnTo>
                        <a:pt x="0" y="6548"/>
                      </a:lnTo>
                      <a:cubicBezTo>
                        <a:pt x="0" y="2752"/>
                        <a:pt x="2557" y="474"/>
                        <a:pt x="5965" y="474"/>
                      </a:cubicBezTo>
                      <a:cubicBezTo>
                        <a:pt x="9279" y="474"/>
                        <a:pt x="11930" y="2373"/>
                        <a:pt x="11930" y="6548"/>
                      </a:cubicBezTo>
                      <a:lnTo>
                        <a:pt x="11930" y="10629"/>
                      </a:lnTo>
                      <a:cubicBezTo>
                        <a:pt x="15434" y="3796"/>
                        <a:pt x="21778" y="0"/>
                        <a:pt x="30110" y="0"/>
                      </a:cubicBezTo>
                      <a:cubicBezTo>
                        <a:pt x="44597" y="0"/>
                        <a:pt x="52930" y="10724"/>
                        <a:pt x="52930" y="25718"/>
                      </a:cubicBezTo>
                      <a:lnTo>
                        <a:pt x="52930" y="51531"/>
                      </a:lnTo>
                      <a:cubicBezTo>
                        <a:pt x="53024" y="54663"/>
                        <a:pt x="50847" y="57415"/>
                        <a:pt x="47059" y="57415"/>
                      </a:cubicBezTo>
                      <a:close/>
                    </a:path>
                  </a:pathLst>
                </a:custGeom>
                <a:solidFill>
                  <a:srgbClr val="FFFFFF"/>
                </a:solidFill>
                <a:ln w="9469" cap="flat">
                  <a:noFill/>
                  <a:prstDash val="solid"/>
                  <a:miter/>
                </a:ln>
              </p:spPr>
              <p:txBody>
                <a:bodyPr rtlCol="0" anchor="ctr"/>
                <a:lstStyle/>
                <a:p>
                  <a:endParaRPr lang="fr-FR" sz="1800"/>
                </a:p>
              </p:txBody>
            </p:sp>
            <p:sp>
              <p:nvSpPr>
                <p:cNvPr id="29" name="Forme libre 28">
                  <a:extLst>
                    <a:ext uri="{FF2B5EF4-FFF2-40B4-BE49-F238E27FC236}">
                      <a16:creationId xmlns:a16="http://schemas.microsoft.com/office/drawing/2014/main" id="{145BABBD-514A-5A4D-95B9-14BE58BEACC4}"/>
                    </a:ext>
                  </a:extLst>
                </p:cNvPr>
                <p:cNvSpPr/>
                <p:nvPr/>
              </p:nvSpPr>
              <p:spPr>
                <a:xfrm>
                  <a:off x="6465750" y="3401858"/>
                  <a:ext cx="45355" cy="57889"/>
                </a:xfrm>
                <a:custGeom>
                  <a:avLst/>
                  <a:gdLst>
                    <a:gd name="connsiteX0" fmla="*/ 22630 w 45355"/>
                    <a:gd name="connsiteY0" fmla="*/ 57890 h 57889"/>
                    <a:gd name="connsiteX1" fmla="*/ 2557 w 45355"/>
                    <a:gd name="connsiteY1" fmla="*/ 51436 h 57889"/>
                    <a:gd name="connsiteX2" fmla="*/ 0 w 45355"/>
                    <a:gd name="connsiteY2" fmla="*/ 46502 h 57889"/>
                    <a:gd name="connsiteX3" fmla="*/ 4545 w 45355"/>
                    <a:gd name="connsiteY3" fmla="*/ 42326 h 57889"/>
                    <a:gd name="connsiteX4" fmla="*/ 9185 w 45355"/>
                    <a:gd name="connsiteY4" fmla="*/ 44129 h 57889"/>
                    <a:gd name="connsiteX5" fmla="*/ 23482 w 45355"/>
                    <a:gd name="connsiteY5" fmla="*/ 49064 h 57889"/>
                    <a:gd name="connsiteX6" fmla="*/ 33992 w 45355"/>
                    <a:gd name="connsiteY6" fmla="*/ 42611 h 57889"/>
                    <a:gd name="connsiteX7" fmla="*/ 21588 w 45355"/>
                    <a:gd name="connsiteY7" fmla="*/ 34259 h 57889"/>
                    <a:gd name="connsiteX8" fmla="*/ 379 w 45355"/>
                    <a:gd name="connsiteY8" fmla="*/ 15659 h 57889"/>
                    <a:gd name="connsiteX9" fmla="*/ 22725 w 45355"/>
                    <a:gd name="connsiteY9" fmla="*/ 0 h 57889"/>
                    <a:gd name="connsiteX10" fmla="*/ 38348 w 45355"/>
                    <a:gd name="connsiteY10" fmla="*/ 3511 h 57889"/>
                    <a:gd name="connsiteX11" fmla="*/ 44124 w 45355"/>
                    <a:gd name="connsiteY11" fmla="*/ 9680 h 57889"/>
                    <a:gd name="connsiteX12" fmla="*/ 39579 w 45355"/>
                    <a:gd name="connsiteY12" fmla="*/ 14140 h 57889"/>
                    <a:gd name="connsiteX13" fmla="*/ 34371 w 45355"/>
                    <a:gd name="connsiteY13" fmla="*/ 12337 h 57889"/>
                    <a:gd name="connsiteX14" fmla="*/ 22346 w 45355"/>
                    <a:gd name="connsiteY14" fmla="*/ 9395 h 57889"/>
                    <a:gd name="connsiteX15" fmla="*/ 11741 w 45355"/>
                    <a:gd name="connsiteY15" fmla="*/ 15469 h 57889"/>
                    <a:gd name="connsiteX16" fmla="*/ 24618 w 45355"/>
                    <a:gd name="connsiteY16" fmla="*/ 23820 h 57889"/>
                    <a:gd name="connsiteX17" fmla="*/ 45355 w 45355"/>
                    <a:gd name="connsiteY17" fmla="*/ 41662 h 57889"/>
                    <a:gd name="connsiteX18" fmla="*/ 22630 w 45355"/>
                    <a:gd name="connsiteY18" fmla="*/ 57890 h 57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355" h="57889">
                      <a:moveTo>
                        <a:pt x="22630" y="57890"/>
                      </a:moveTo>
                      <a:cubicBezTo>
                        <a:pt x="14676" y="57890"/>
                        <a:pt x="7575" y="55327"/>
                        <a:pt x="2557" y="51436"/>
                      </a:cubicBezTo>
                      <a:cubicBezTo>
                        <a:pt x="757" y="50013"/>
                        <a:pt x="0" y="48115"/>
                        <a:pt x="0" y="46502"/>
                      </a:cubicBezTo>
                      <a:cubicBezTo>
                        <a:pt x="0" y="43939"/>
                        <a:pt x="1988" y="42326"/>
                        <a:pt x="4545" y="42326"/>
                      </a:cubicBezTo>
                      <a:cubicBezTo>
                        <a:pt x="6533" y="42326"/>
                        <a:pt x="7859" y="43085"/>
                        <a:pt x="9185" y="44129"/>
                      </a:cubicBezTo>
                      <a:cubicBezTo>
                        <a:pt x="12593" y="46691"/>
                        <a:pt x="17422" y="49064"/>
                        <a:pt x="23482" y="49064"/>
                      </a:cubicBezTo>
                      <a:cubicBezTo>
                        <a:pt x="30300" y="49064"/>
                        <a:pt x="33992" y="46502"/>
                        <a:pt x="33992" y="42611"/>
                      </a:cubicBezTo>
                      <a:cubicBezTo>
                        <a:pt x="33992" y="38340"/>
                        <a:pt x="30489" y="36632"/>
                        <a:pt x="21588" y="34259"/>
                      </a:cubicBezTo>
                      <a:cubicBezTo>
                        <a:pt x="6060" y="30084"/>
                        <a:pt x="379" y="24769"/>
                        <a:pt x="379" y="15659"/>
                      </a:cubicBezTo>
                      <a:cubicBezTo>
                        <a:pt x="379" y="6169"/>
                        <a:pt x="9090" y="0"/>
                        <a:pt x="22725" y="0"/>
                      </a:cubicBezTo>
                      <a:cubicBezTo>
                        <a:pt x="27932" y="0"/>
                        <a:pt x="33708" y="1234"/>
                        <a:pt x="38348" y="3511"/>
                      </a:cubicBezTo>
                      <a:cubicBezTo>
                        <a:pt x="41757" y="5125"/>
                        <a:pt x="44124" y="7213"/>
                        <a:pt x="44124" y="9680"/>
                      </a:cubicBezTo>
                      <a:cubicBezTo>
                        <a:pt x="44124" y="11958"/>
                        <a:pt x="42893" y="14140"/>
                        <a:pt x="39579" y="14140"/>
                      </a:cubicBezTo>
                      <a:cubicBezTo>
                        <a:pt x="37969" y="14140"/>
                        <a:pt x="36265" y="13381"/>
                        <a:pt x="34371" y="12337"/>
                      </a:cubicBezTo>
                      <a:cubicBezTo>
                        <a:pt x="30868" y="10439"/>
                        <a:pt x="26891" y="9395"/>
                        <a:pt x="22346" y="9395"/>
                      </a:cubicBezTo>
                      <a:cubicBezTo>
                        <a:pt x="16002" y="9395"/>
                        <a:pt x="11741" y="11009"/>
                        <a:pt x="11741" y="15469"/>
                      </a:cubicBezTo>
                      <a:cubicBezTo>
                        <a:pt x="11741" y="19739"/>
                        <a:pt x="15529" y="21163"/>
                        <a:pt x="24618" y="23820"/>
                      </a:cubicBezTo>
                      <a:cubicBezTo>
                        <a:pt x="38253" y="27711"/>
                        <a:pt x="45355" y="31412"/>
                        <a:pt x="45355" y="41662"/>
                      </a:cubicBezTo>
                      <a:cubicBezTo>
                        <a:pt x="45449" y="51057"/>
                        <a:pt x="37590" y="57890"/>
                        <a:pt x="22630" y="57890"/>
                      </a:cubicBezTo>
                      <a:close/>
                    </a:path>
                  </a:pathLst>
                </a:custGeom>
                <a:solidFill>
                  <a:srgbClr val="FFFFFF"/>
                </a:solidFill>
                <a:ln w="9469" cap="flat">
                  <a:noFill/>
                  <a:prstDash val="solid"/>
                  <a:miter/>
                </a:ln>
              </p:spPr>
              <p:txBody>
                <a:bodyPr rtlCol="0" anchor="ctr"/>
                <a:lstStyle/>
                <a:p>
                  <a:endParaRPr lang="fr-FR" sz="1800"/>
                </a:p>
              </p:txBody>
            </p:sp>
            <p:sp>
              <p:nvSpPr>
                <p:cNvPr id="30" name="Forme libre 29">
                  <a:extLst>
                    <a:ext uri="{FF2B5EF4-FFF2-40B4-BE49-F238E27FC236}">
                      <a16:creationId xmlns:a16="http://schemas.microsoft.com/office/drawing/2014/main" id="{C5009B74-503B-3046-AC59-2012999137F1}"/>
                    </a:ext>
                  </a:extLst>
                </p:cNvPr>
                <p:cNvSpPr/>
                <p:nvPr/>
              </p:nvSpPr>
              <p:spPr>
                <a:xfrm>
                  <a:off x="6522183" y="3401668"/>
                  <a:ext cx="57664" cy="81235"/>
                </a:xfrm>
                <a:custGeom>
                  <a:avLst/>
                  <a:gdLst>
                    <a:gd name="connsiteX0" fmla="*/ 31341 w 57664"/>
                    <a:gd name="connsiteY0" fmla="*/ 58080 h 81235"/>
                    <a:gd name="connsiteX1" fmla="*/ 11931 w 57664"/>
                    <a:gd name="connsiteY1" fmla="*/ 47166 h 81235"/>
                    <a:gd name="connsiteX2" fmla="*/ 11931 w 57664"/>
                    <a:gd name="connsiteY2" fmla="*/ 75257 h 81235"/>
                    <a:gd name="connsiteX3" fmla="*/ 5965 w 57664"/>
                    <a:gd name="connsiteY3" fmla="*/ 81235 h 81235"/>
                    <a:gd name="connsiteX4" fmla="*/ 0 w 57664"/>
                    <a:gd name="connsiteY4" fmla="*/ 75257 h 81235"/>
                    <a:gd name="connsiteX5" fmla="*/ 0 w 57664"/>
                    <a:gd name="connsiteY5" fmla="*/ 6548 h 81235"/>
                    <a:gd name="connsiteX6" fmla="*/ 5681 w 57664"/>
                    <a:gd name="connsiteY6" fmla="*/ 569 h 81235"/>
                    <a:gd name="connsiteX7" fmla="*/ 11457 w 57664"/>
                    <a:gd name="connsiteY7" fmla="*/ 6643 h 81235"/>
                    <a:gd name="connsiteX8" fmla="*/ 11457 w 57664"/>
                    <a:gd name="connsiteY8" fmla="*/ 10914 h 81235"/>
                    <a:gd name="connsiteX9" fmla="*/ 31247 w 57664"/>
                    <a:gd name="connsiteY9" fmla="*/ 0 h 81235"/>
                    <a:gd name="connsiteX10" fmla="*/ 57664 w 57664"/>
                    <a:gd name="connsiteY10" fmla="*/ 28945 h 81235"/>
                    <a:gd name="connsiteX11" fmla="*/ 31341 w 57664"/>
                    <a:gd name="connsiteY11" fmla="*/ 58080 h 81235"/>
                    <a:gd name="connsiteX12" fmla="*/ 28879 w 57664"/>
                    <a:gd name="connsiteY12" fmla="*/ 10060 h 81235"/>
                    <a:gd name="connsiteX13" fmla="*/ 11836 w 57664"/>
                    <a:gd name="connsiteY13" fmla="*/ 29135 h 81235"/>
                    <a:gd name="connsiteX14" fmla="*/ 28879 w 57664"/>
                    <a:gd name="connsiteY14" fmla="*/ 48210 h 81235"/>
                    <a:gd name="connsiteX15" fmla="*/ 45828 w 57664"/>
                    <a:gd name="connsiteY15" fmla="*/ 29135 h 81235"/>
                    <a:gd name="connsiteX16" fmla="*/ 28879 w 57664"/>
                    <a:gd name="connsiteY16" fmla="*/ 10060 h 81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7664" h="81235">
                      <a:moveTo>
                        <a:pt x="31341" y="58080"/>
                      </a:moveTo>
                      <a:cubicBezTo>
                        <a:pt x="22914" y="58080"/>
                        <a:pt x="15907" y="53619"/>
                        <a:pt x="11931" y="47166"/>
                      </a:cubicBezTo>
                      <a:lnTo>
                        <a:pt x="11931" y="75257"/>
                      </a:lnTo>
                      <a:cubicBezTo>
                        <a:pt x="11931" y="78578"/>
                        <a:pt x="9563" y="81235"/>
                        <a:pt x="5965" y="81235"/>
                      </a:cubicBezTo>
                      <a:cubicBezTo>
                        <a:pt x="2367" y="81235"/>
                        <a:pt x="0" y="78578"/>
                        <a:pt x="0" y="75257"/>
                      </a:cubicBezTo>
                      <a:lnTo>
                        <a:pt x="0" y="6548"/>
                      </a:lnTo>
                      <a:cubicBezTo>
                        <a:pt x="0" y="3227"/>
                        <a:pt x="1988" y="569"/>
                        <a:pt x="5681" y="569"/>
                      </a:cubicBezTo>
                      <a:cubicBezTo>
                        <a:pt x="9374" y="569"/>
                        <a:pt x="11457" y="3322"/>
                        <a:pt x="11457" y="6643"/>
                      </a:cubicBezTo>
                      <a:lnTo>
                        <a:pt x="11457" y="10914"/>
                      </a:lnTo>
                      <a:cubicBezTo>
                        <a:pt x="15245" y="4365"/>
                        <a:pt x="22819" y="0"/>
                        <a:pt x="31247" y="0"/>
                      </a:cubicBezTo>
                      <a:cubicBezTo>
                        <a:pt x="45734" y="0"/>
                        <a:pt x="57664" y="12147"/>
                        <a:pt x="57664" y="28945"/>
                      </a:cubicBezTo>
                      <a:cubicBezTo>
                        <a:pt x="57664" y="46596"/>
                        <a:pt x="45828" y="58080"/>
                        <a:pt x="31341" y="58080"/>
                      </a:cubicBezTo>
                      <a:close/>
                      <a:moveTo>
                        <a:pt x="28879" y="10060"/>
                      </a:moveTo>
                      <a:cubicBezTo>
                        <a:pt x="18653" y="10060"/>
                        <a:pt x="11836" y="19075"/>
                        <a:pt x="11836" y="29135"/>
                      </a:cubicBezTo>
                      <a:cubicBezTo>
                        <a:pt x="11836" y="39289"/>
                        <a:pt x="18653" y="48210"/>
                        <a:pt x="28879" y="48210"/>
                      </a:cubicBezTo>
                      <a:cubicBezTo>
                        <a:pt x="39106" y="48210"/>
                        <a:pt x="45828" y="40523"/>
                        <a:pt x="45828" y="29135"/>
                      </a:cubicBezTo>
                      <a:cubicBezTo>
                        <a:pt x="45828" y="17747"/>
                        <a:pt x="39106" y="10060"/>
                        <a:pt x="28879" y="10060"/>
                      </a:cubicBezTo>
                      <a:close/>
                    </a:path>
                  </a:pathLst>
                </a:custGeom>
                <a:solidFill>
                  <a:srgbClr val="FFFFFF"/>
                </a:solidFill>
                <a:ln w="9469" cap="flat">
                  <a:noFill/>
                  <a:prstDash val="solid"/>
                  <a:miter/>
                </a:ln>
              </p:spPr>
              <p:txBody>
                <a:bodyPr rtlCol="0" anchor="ctr"/>
                <a:lstStyle/>
                <a:p>
                  <a:endParaRPr lang="fr-FR" sz="1800"/>
                </a:p>
              </p:txBody>
            </p:sp>
            <p:sp>
              <p:nvSpPr>
                <p:cNvPr id="31" name="Forme libre 30">
                  <a:extLst>
                    <a:ext uri="{FF2B5EF4-FFF2-40B4-BE49-F238E27FC236}">
                      <a16:creationId xmlns:a16="http://schemas.microsoft.com/office/drawing/2014/main" id="{76645430-4EF4-EE45-AD95-92CC94633B79}"/>
                    </a:ext>
                  </a:extLst>
                </p:cNvPr>
                <p:cNvSpPr/>
                <p:nvPr/>
              </p:nvSpPr>
              <p:spPr>
                <a:xfrm>
                  <a:off x="6587990" y="3401858"/>
                  <a:ext cx="57758" cy="57889"/>
                </a:xfrm>
                <a:custGeom>
                  <a:avLst/>
                  <a:gdLst>
                    <a:gd name="connsiteX0" fmla="*/ 28879 w 57758"/>
                    <a:gd name="connsiteY0" fmla="*/ 57890 h 57889"/>
                    <a:gd name="connsiteX1" fmla="*/ 0 w 57758"/>
                    <a:gd name="connsiteY1" fmla="*/ 28945 h 57889"/>
                    <a:gd name="connsiteX2" fmla="*/ 28879 w 57758"/>
                    <a:gd name="connsiteY2" fmla="*/ 0 h 57889"/>
                    <a:gd name="connsiteX3" fmla="*/ 57759 w 57758"/>
                    <a:gd name="connsiteY3" fmla="*/ 28945 h 57889"/>
                    <a:gd name="connsiteX4" fmla="*/ 28879 w 57758"/>
                    <a:gd name="connsiteY4" fmla="*/ 57890 h 57889"/>
                    <a:gd name="connsiteX5" fmla="*/ 28879 w 57758"/>
                    <a:gd name="connsiteY5" fmla="*/ 10060 h 57889"/>
                    <a:gd name="connsiteX6" fmla="*/ 11836 w 57758"/>
                    <a:gd name="connsiteY6" fmla="*/ 28945 h 57889"/>
                    <a:gd name="connsiteX7" fmla="*/ 28879 w 57758"/>
                    <a:gd name="connsiteY7" fmla="*/ 47830 h 57889"/>
                    <a:gd name="connsiteX8" fmla="*/ 45923 w 57758"/>
                    <a:gd name="connsiteY8" fmla="*/ 28945 h 57889"/>
                    <a:gd name="connsiteX9" fmla="*/ 28879 w 57758"/>
                    <a:gd name="connsiteY9" fmla="*/ 10060 h 57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758" h="57889">
                      <a:moveTo>
                        <a:pt x="28879" y="57890"/>
                      </a:moveTo>
                      <a:cubicBezTo>
                        <a:pt x="11362" y="57890"/>
                        <a:pt x="0" y="44888"/>
                        <a:pt x="0" y="28945"/>
                      </a:cubicBezTo>
                      <a:cubicBezTo>
                        <a:pt x="0" y="13001"/>
                        <a:pt x="11362" y="0"/>
                        <a:pt x="28879" y="0"/>
                      </a:cubicBezTo>
                      <a:cubicBezTo>
                        <a:pt x="46396" y="0"/>
                        <a:pt x="57759" y="13001"/>
                        <a:pt x="57759" y="28945"/>
                      </a:cubicBezTo>
                      <a:cubicBezTo>
                        <a:pt x="57759" y="44888"/>
                        <a:pt x="46396" y="57890"/>
                        <a:pt x="28879" y="57890"/>
                      </a:cubicBezTo>
                      <a:close/>
                      <a:moveTo>
                        <a:pt x="28879" y="10060"/>
                      </a:moveTo>
                      <a:cubicBezTo>
                        <a:pt x="17801" y="10060"/>
                        <a:pt x="11836" y="18696"/>
                        <a:pt x="11836" y="28945"/>
                      </a:cubicBezTo>
                      <a:cubicBezTo>
                        <a:pt x="11836" y="39194"/>
                        <a:pt x="17801" y="47830"/>
                        <a:pt x="28879" y="47830"/>
                      </a:cubicBezTo>
                      <a:cubicBezTo>
                        <a:pt x="39958" y="47830"/>
                        <a:pt x="45923" y="39194"/>
                        <a:pt x="45923" y="28945"/>
                      </a:cubicBezTo>
                      <a:cubicBezTo>
                        <a:pt x="45923" y="18696"/>
                        <a:pt x="39958" y="10060"/>
                        <a:pt x="28879" y="10060"/>
                      </a:cubicBezTo>
                      <a:close/>
                    </a:path>
                  </a:pathLst>
                </a:custGeom>
                <a:solidFill>
                  <a:srgbClr val="FFFFFF"/>
                </a:solidFill>
                <a:ln w="9469" cap="flat">
                  <a:noFill/>
                  <a:prstDash val="solid"/>
                  <a:miter/>
                </a:ln>
              </p:spPr>
              <p:txBody>
                <a:bodyPr rtlCol="0" anchor="ctr"/>
                <a:lstStyle/>
                <a:p>
                  <a:endParaRPr lang="fr-FR" sz="1800"/>
                </a:p>
              </p:txBody>
            </p:sp>
            <p:sp>
              <p:nvSpPr>
                <p:cNvPr id="32" name="Forme libre 31">
                  <a:extLst>
                    <a:ext uri="{FF2B5EF4-FFF2-40B4-BE49-F238E27FC236}">
                      <a16:creationId xmlns:a16="http://schemas.microsoft.com/office/drawing/2014/main" id="{5019C553-ACD6-5D49-940E-3F727CF46B4A}"/>
                    </a:ext>
                  </a:extLst>
                </p:cNvPr>
                <p:cNvSpPr/>
                <p:nvPr/>
              </p:nvSpPr>
              <p:spPr>
                <a:xfrm>
                  <a:off x="6657300" y="3402142"/>
                  <a:ext cx="33426" cy="57225"/>
                </a:xfrm>
                <a:custGeom>
                  <a:avLst/>
                  <a:gdLst>
                    <a:gd name="connsiteX0" fmla="*/ 27932 w 33426"/>
                    <a:gd name="connsiteY0" fmla="*/ 11103 h 57225"/>
                    <a:gd name="connsiteX1" fmla="*/ 11930 w 33426"/>
                    <a:gd name="connsiteY1" fmla="*/ 30463 h 57225"/>
                    <a:gd name="connsiteX2" fmla="*/ 11930 w 33426"/>
                    <a:gd name="connsiteY2" fmla="*/ 51247 h 57225"/>
                    <a:gd name="connsiteX3" fmla="*/ 5965 w 33426"/>
                    <a:gd name="connsiteY3" fmla="*/ 57225 h 57225"/>
                    <a:gd name="connsiteX4" fmla="*/ 0 w 33426"/>
                    <a:gd name="connsiteY4" fmla="*/ 51247 h 57225"/>
                    <a:gd name="connsiteX5" fmla="*/ 0 w 33426"/>
                    <a:gd name="connsiteY5" fmla="*/ 6358 h 57225"/>
                    <a:gd name="connsiteX6" fmla="*/ 6060 w 33426"/>
                    <a:gd name="connsiteY6" fmla="*/ 285 h 57225"/>
                    <a:gd name="connsiteX7" fmla="*/ 11836 w 33426"/>
                    <a:gd name="connsiteY7" fmla="*/ 6358 h 57225"/>
                    <a:gd name="connsiteX8" fmla="*/ 11836 w 33426"/>
                    <a:gd name="connsiteY8" fmla="*/ 11768 h 57225"/>
                    <a:gd name="connsiteX9" fmla="*/ 27838 w 33426"/>
                    <a:gd name="connsiteY9" fmla="*/ 0 h 57225"/>
                    <a:gd name="connsiteX10" fmla="*/ 33424 w 33426"/>
                    <a:gd name="connsiteY10" fmla="*/ 5599 h 57225"/>
                    <a:gd name="connsiteX11" fmla="*/ 27932 w 33426"/>
                    <a:gd name="connsiteY11" fmla="*/ 11103 h 57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3426" h="57225">
                      <a:moveTo>
                        <a:pt x="27932" y="11103"/>
                      </a:moveTo>
                      <a:cubicBezTo>
                        <a:pt x="17990" y="11103"/>
                        <a:pt x="11930" y="17652"/>
                        <a:pt x="11930" y="30463"/>
                      </a:cubicBezTo>
                      <a:lnTo>
                        <a:pt x="11930" y="51247"/>
                      </a:lnTo>
                      <a:cubicBezTo>
                        <a:pt x="11930" y="54568"/>
                        <a:pt x="9374" y="57225"/>
                        <a:pt x="5965" y="57225"/>
                      </a:cubicBezTo>
                      <a:cubicBezTo>
                        <a:pt x="2178" y="57225"/>
                        <a:pt x="0" y="54568"/>
                        <a:pt x="0" y="51247"/>
                      </a:cubicBezTo>
                      <a:lnTo>
                        <a:pt x="0" y="6358"/>
                      </a:lnTo>
                      <a:cubicBezTo>
                        <a:pt x="0" y="2847"/>
                        <a:pt x="2557" y="285"/>
                        <a:pt x="6060" y="285"/>
                      </a:cubicBezTo>
                      <a:cubicBezTo>
                        <a:pt x="9469" y="285"/>
                        <a:pt x="11836" y="2657"/>
                        <a:pt x="11836" y="6358"/>
                      </a:cubicBezTo>
                      <a:lnTo>
                        <a:pt x="11836" y="11768"/>
                      </a:lnTo>
                      <a:cubicBezTo>
                        <a:pt x="14014" y="4555"/>
                        <a:pt x="19884" y="0"/>
                        <a:pt x="27838" y="0"/>
                      </a:cubicBezTo>
                      <a:cubicBezTo>
                        <a:pt x="31247" y="0"/>
                        <a:pt x="33424" y="2373"/>
                        <a:pt x="33424" y="5599"/>
                      </a:cubicBezTo>
                      <a:cubicBezTo>
                        <a:pt x="33519" y="8636"/>
                        <a:pt x="31057" y="11103"/>
                        <a:pt x="27932" y="11103"/>
                      </a:cubicBezTo>
                      <a:close/>
                    </a:path>
                  </a:pathLst>
                </a:custGeom>
                <a:solidFill>
                  <a:srgbClr val="FFFFFF"/>
                </a:solidFill>
                <a:ln w="9469" cap="flat">
                  <a:noFill/>
                  <a:prstDash val="solid"/>
                  <a:miter/>
                </a:ln>
              </p:spPr>
              <p:txBody>
                <a:bodyPr rtlCol="0" anchor="ctr"/>
                <a:lstStyle/>
                <a:p>
                  <a:endParaRPr lang="fr-FR" sz="1800"/>
                </a:p>
              </p:txBody>
            </p:sp>
            <p:sp>
              <p:nvSpPr>
                <p:cNvPr id="33" name="Forme libre 32">
                  <a:extLst>
                    <a:ext uri="{FF2B5EF4-FFF2-40B4-BE49-F238E27FC236}">
                      <a16:creationId xmlns:a16="http://schemas.microsoft.com/office/drawing/2014/main" id="{5788AF60-96D2-D941-BE02-90A309D57D33}"/>
                    </a:ext>
                  </a:extLst>
                </p:cNvPr>
                <p:cNvSpPr/>
                <p:nvPr/>
              </p:nvSpPr>
              <p:spPr>
                <a:xfrm>
                  <a:off x="6690535" y="3380695"/>
                  <a:ext cx="42230" cy="78578"/>
                </a:xfrm>
                <a:custGeom>
                  <a:avLst/>
                  <a:gdLst>
                    <a:gd name="connsiteX0" fmla="*/ 20452 w 42230"/>
                    <a:gd name="connsiteY0" fmla="*/ 78578 h 78578"/>
                    <a:gd name="connsiteX1" fmla="*/ 14487 w 42230"/>
                    <a:gd name="connsiteY1" fmla="*/ 72599 h 78578"/>
                    <a:gd name="connsiteX2" fmla="*/ 14487 w 42230"/>
                    <a:gd name="connsiteY2" fmla="*/ 32456 h 78578"/>
                    <a:gd name="connsiteX3" fmla="*/ 4924 w 42230"/>
                    <a:gd name="connsiteY3" fmla="*/ 32456 h 78578"/>
                    <a:gd name="connsiteX4" fmla="*/ 0 w 42230"/>
                    <a:gd name="connsiteY4" fmla="*/ 27521 h 78578"/>
                    <a:gd name="connsiteX5" fmla="*/ 4924 w 42230"/>
                    <a:gd name="connsiteY5" fmla="*/ 22586 h 78578"/>
                    <a:gd name="connsiteX6" fmla="*/ 14487 w 42230"/>
                    <a:gd name="connsiteY6" fmla="*/ 22586 h 78578"/>
                    <a:gd name="connsiteX7" fmla="*/ 14487 w 42230"/>
                    <a:gd name="connsiteY7" fmla="*/ 5979 h 78578"/>
                    <a:gd name="connsiteX8" fmla="*/ 20452 w 42230"/>
                    <a:gd name="connsiteY8" fmla="*/ 0 h 78578"/>
                    <a:gd name="connsiteX9" fmla="*/ 26418 w 42230"/>
                    <a:gd name="connsiteY9" fmla="*/ 5979 h 78578"/>
                    <a:gd name="connsiteX10" fmla="*/ 26418 w 42230"/>
                    <a:gd name="connsiteY10" fmla="*/ 22586 h 78578"/>
                    <a:gd name="connsiteX11" fmla="*/ 37306 w 42230"/>
                    <a:gd name="connsiteY11" fmla="*/ 22586 h 78578"/>
                    <a:gd name="connsiteX12" fmla="*/ 42230 w 42230"/>
                    <a:gd name="connsiteY12" fmla="*/ 27521 h 78578"/>
                    <a:gd name="connsiteX13" fmla="*/ 37306 w 42230"/>
                    <a:gd name="connsiteY13" fmla="*/ 32456 h 78578"/>
                    <a:gd name="connsiteX14" fmla="*/ 26418 w 42230"/>
                    <a:gd name="connsiteY14" fmla="*/ 32456 h 78578"/>
                    <a:gd name="connsiteX15" fmla="*/ 26418 w 42230"/>
                    <a:gd name="connsiteY15" fmla="*/ 72599 h 78578"/>
                    <a:gd name="connsiteX16" fmla="*/ 20452 w 42230"/>
                    <a:gd name="connsiteY16" fmla="*/ 78578 h 78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30" h="78578">
                      <a:moveTo>
                        <a:pt x="20452" y="78578"/>
                      </a:moveTo>
                      <a:cubicBezTo>
                        <a:pt x="16949" y="78578"/>
                        <a:pt x="14487" y="75921"/>
                        <a:pt x="14487" y="72599"/>
                      </a:cubicBezTo>
                      <a:lnTo>
                        <a:pt x="14487" y="32456"/>
                      </a:lnTo>
                      <a:lnTo>
                        <a:pt x="4924" y="32456"/>
                      </a:lnTo>
                      <a:cubicBezTo>
                        <a:pt x="2178" y="32456"/>
                        <a:pt x="0" y="30273"/>
                        <a:pt x="0" y="27521"/>
                      </a:cubicBezTo>
                      <a:cubicBezTo>
                        <a:pt x="0" y="24769"/>
                        <a:pt x="2178" y="22586"/>
                        <a:pt x="4924" y="22586"/>
                      </a:cubicBezTo>
                      <a:lnTo>
                        <a:pt x="14487" y="22586"/>
                      </a:lnTo>
                      <a:lnTo>
                        <a:pt x="14487" y="5979"/>
                      </a:lnTo>
                      <a:cubicBezTo>
                        <a:pt x="14487" y="2657"/>
                        <a:pt x="16854" y="0"/>
                        <a:pt x="20452" y="0"/>
                      </a:cubicBezTo>
                      <a:cubicBezTo>
                        <a:pt x="23956" y="0"/>
                        <a:pt x="26418" y="2657"/>
                        <a:pt x="26418" y="5979"/>
                      </a:cubicBezTo>
                      <a:lnTo>
                        <a:pt x="26418" y="22586"/>
                      </a:lnTo>
                      <a:lnTo>
                        <a:pt x="37306" y="22586"/>
                      </a:lnTo>
                      <a:cubicBezTo>
                        <a:pt x="40052" y="22586"/>
                        <a:pt x="42230" y="24769"/>
                        <a:pt x="42230" y="27521"/>
                      </a:cubicBezTo>
                      <a:cubicBezTo>
                        <a:pt x="42230" y="30273"/>
                        <a:pt x="40052" y="32456"/>
                        <a:pt x="37306" y="32456"/>
                      </a:cubicBezTo>
                      <a:lnTo>
                        <a:pt x="26418" y="32456"/>
                      </a:lnTo>
                      <a:lnTo>
                        <a:pt x="26418" y="72599"/>
                      </a:lnTo>
                      <a:cubicBezTo>
                        <a:pt x="26323" y="75921"/>
                        <a:pt x="23956" y="78578"/>
                        <a:pt x="20452" y="78578"/>
                      </a:cubicBezTo>
                      <a:close/>
                    </a:path>
                  </a:pathLst>
                </a:custGeom>
                <a:solidFill>
                  <a:srgbClr val="FFFFFF"/>
                </a:solidFill>
                <a:ln w="9469" cap="flat">
                  <a:noFill/>
                  <a:prstDash val="solid"/>
                  <a:miter/>
                </a:ln>
              </p:spPr>
              <p:txBody>
                <a:bodyPr rtlCol="0" anchor="ctr"/>
                <a:lstStyle/>
                <a:p>
                  <a:endParaRPr lang="fr-FR" sz="1800"/>
                </a:p>
              </p:txBody>
            </p:sp>
            <p:sp>
              <p:nvSpPr>
                <p:cNvPr id="34" name="Forme libre 33">
                  <a:extLst>
                    <a:ext uri="{FF2B5EF4-FFF2-40B4-BE49-F238E27FC236}">
                      <a16:creationId xmlns:a16="http://schemas.microsoft.com/office/drawing/2014/main" id="{82A57749-93F5-B847-AF00-C49D735084F1}"/>
                    </a:ext>
                  </a:extLst>
                </p:cNvPr>
                <p:cNvSpPr/>
                <p:nvPr/>
              </p:nvSpPr>
              <p:spPr>
                <a:xfrm>
                  <a:off x="6096662" y="3499416"/>
                  <a:ext cx="57664" cy="86929"/>
                </a:xfrm>
                <a:custGeom>
                  <a:avLst/>
                  <a:gdLst>
                    <a:gd name="connsiteX0" fmla="*/ 26323 w 57664"/>
                    <a:gd name="connsiteY0" fmla="*/ 28850 h 86929"/>
                    <a:gd name="connsiteX1" fmla="*/ 45734 w 57664"/>
                    <a:gd name="connsiteY1" fmla="*/ 39764 h 86929"/>
                    <a:gd name="connsiteX2" fmla="*/ 45734 w 57664"/>
                    <a:gd name="connsiteY2" fmla="*/ 5979 h 86929"/>
                    <a:gd name="connsiteX3" fmla="*/ 51699 w 57664"/>
                    <a:gd name="connsiteY3" fmla="*/ 0 h 86929"/>
                    <a:gd name="connsiteX4" fmla="*/ 57665 w 57664"/>
                    <a:gd name="connsiteY4" fmla="*/ 5979 h 86929"/>
                    <a:gd name="connsiteX5" fmla="*/ 57665 w 57664"/>
                    <a:gd name="connsiteY5" fmla="*/ 80381 h 86929"/>
                    <a:gd name="connsiteX6" fmla="*/ 51983 w 57664"/>
                    <a:gd name="connsiteY6" fmla="*/ 86360 h 86929"/>
                    <a:gd name="connsiteX7" fmla="*/ 46207 w 57664"/>
                    <a:gd name="connsiteY7" fmla="*/ 80286 h 86929"/>
                    <a:gd name="connsiteX8" fmla="*/ 46207 w 57664"/>
                    <a:gd name="connsiteY8" fmla="*/ 76016 h 86929"/>
                    <a:gd name="connsiteX9" fmla="*/ 26418 w 57664"/>
                    <a:gd name="connsiteY9" fmla="*/ 86929 h 86929"/>
                    <a:gd name="connsiteX10" fmla="*/ 1 w 57664"/>
                    <a:gd name="connsiteY10" fmla="*/ 57985 h 86929"/>
                    <a:gd name="connsiteX11" fmla="*/ 26323 w 57664"/>
                    <a:gd name="connsiteY11" fmla="*/ 28850 h 86929"/>
                    <a:gd name="connsiteX12" fmla="*/ 28691 w 57664"/>
                    <a:gd name="connsiteY12" fmla="*/ 76965 h 86929"/>
                    <a:gd name="connsiteX13" fmla="*/ 45734 w 57664"/>
                    <a:gd name="connsiteY13" fmla="*/ 57890 h 86929"/>
                    <a:gd name="connsiteX14" fmla="*/ 28691 w 57664"/>
                    <a:gd name="connsiteY14" fmla="*/ 38815 h 86929"/>
                    <a:gd name="connsiteX15" fmla="*/ 11742 w 57664"/>
                    <a:gd name="connsiteY15" fmla="*/ 57890 h 86929"/>
                    <a:gd name="connsiteX16" fmla="*/ 28691 w 57664"/>
                    <a:gd name="connsiteY16" fmla="*/ 76965 h 86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7664" h="86929">
                      <a:moveTo>
                        <a:pt x="26323" y="28850"/>
                      </a:moveTo>
                      <a:cubicBezTo>
                        <a:pt x="34750" y="28850"/>
                        <a:pt x="41757" y="33310"/>
                        <a:pt x="45734" y="39764"/>
                      </a:cubicBezTo>
                      <a:lnTo>
                        <a:pt x="45734" y="5979"/>
                      </a:lnTo>
                      <a:cubicBezTo>
                        <a:pt x="45734" y="2657"/>
                        <a:pt x="48101" y="0"/>
                        <a:pt x="51699" y="0"/>
                      </a:cubicBezTo>
                      <a:cubicBezTo>
                        <a:pt x="55203" y="0"/>
                        <a:pt x="57665" y="2657"/>
                        <a:pt x="57665" y="5979"/>
                      </a:cubicBezTo>
                      <a:lnTo>
                        <a:pt x="57665" y="80381"/>
                      </a:lnTo>
                      <a:cubicBezTo>
                        <a:pt x="57665" y="83703"/>
                        <a:pt x="55676" y="86360"/>
                        <a:pt x="51983" y="86360"/>
                      </a:cubicBezTo>
                      <a:cubicBezTo>
                        <a:pt x="48291" y="86360"/>
                        <a:pt x="46207" y="83608"/>
                        <a:pt x="46207" y="80286"/>
                      </a:cubicBezTo>
                      <a:lnTo>
                        <a:pt x="46207" y="76016"/>
                      </a:lnTo>
                      <a:cubicBezTo>
                        <a:pt x="42420" y="82564"/>
                        <a:pt x="34845" y="86929"/>
                        <a:pt x="26418" y="86929"/>
                      </a:cubicBezTo>
                      <a:cubicBezTo>
                        <a:pt x="11931" y="86929"/>
                        <a:pt x="1" y="74782"/>
                        <a:pt x="1" y="57985"/>
                      </a:cubicBezTo>
                      <a:cubicBezTo>
                        <a:pt x="-94" y="40428"/>
                        <a:pt x="11742" y="28850"/>
                        <a:pt x="26323" y="28850"/>
                      </a:cubicBezTo>
                      <a:close/>
                      <a:moveTo>
                        <a:pt x="28691" y="76965"/>
                      </a:moveTo>
                      <a:cubicBezTo>
                        <a:pt x="38917" y="76965"/>
                        <a:pt x="45734" y="67949"/>
                        <a:pt x="45734" y="57890"/>
                      </a:cubicBezTo>
                      <a:cubicBezTo>
                        <a:pt x="45734" y="47735"/>
                        <a:pt x="38917" y="38815"/>
                        <a:pt x="28691" y="38815"/>
                      </a:cubicBezTo>
                      <a:cubicBezTo>
                        <a:pt x="18464" y="38815"/>
                        <a:pt x="11742" y="46502"/>
                        <a:pt x="11742" y="57890"/>
                      </a:cubicBezTo>
                      <a:cubicBezTo>
                        <a:pt x="11742" y="69278"/>
                        <a:pt x="18464" y="76965"/>
                        <a:pt x="28691" y="76965"/>
                      </a:cubicBezTo>
                      <a:close/>
                    </a:path>
                  </a:pathLst>
                </a:custGeom>
                <a:solidFill>
                  <a:srgbClr val="FFFFFF"/>
                </a:solidFill>
                <a:ln w="9469" cap="flat">
                  <a:noFill/>
                  <a:prstDash val="solid"/>
                  <a:miter/>
                </a:ln>
              </p:spPr>
              <p:txBody>
                <a:bodyPr rtlCol="0" anchor="ctr"/>
                <a:lstStyle/>
                <a:p>
                  <a:endParaRPr lang="fr-FR" sz="1800"/>
                </a:p>
              </p:txBody>
            </p:sp>
            <p:sp>
              <p:nvSpPr>
                <p:cNvPr id="35" name="Forme libre 34">
                  <a:extLst>
                    <a:ext uri="{FF2B5EF4-FFF2-40B4-BE49-F238E27FC236}">
                      <a16:creationId xmlns:a16="http://schemas.microsoft.com/office/drawing/2014/main" id="{65439DE8-9B0E-6840-825B-E2DF970522DE}"/>
                    </a:ext>
                  </a:extLst>
                </p:cNvPr>
                <p:cNvSpPr/>
                <p:nvPr/>
              </p:nvSpPr>
              <p:spPr>
                <a:xfrm>
                  <a:off x="6168056" y="3499321"/>
                  <a:ext cx="14865" cy="35682"/>
                </a:xfrm>
                <a:custGeom>
                  <a:avLst/>
                  <a:gdLst>
                    <a:gd name="connsiteX0" fmla="*/ 10415 w 14865"/>
                    <a:gd name="connsiteY0" fmla="*/ 31887 h 35682"/>
                    <a:gd name="connsiteX1" fmla="*/ 5208 w 14865"/>
                    <a:gd name="connsiteY1" fmla="*/ 35683 h 35682"/>
                    <a:gd name="connsiteX2" fmla="*/ 0 w 14865"/>
                    <a:gd name="connsiteY2" fmla="*/ 31507 h 35682"/>
                    <a:gd name="connsiteX3" fmla="*/ 1136 w 14865"/>
                    <a:gd name="connsiteY3" fmla="*/ 27806 h 35682"/>
                    <a:gd name="connsiteX4" fmla="*/ 4450 w 14865"/>
                    <a:gd name="connsiteY4" fmla="*/ 12242 h 35682"/>
                    <a:gd name="connsiteX5" fmla="*/ 4450 w 14865"/>
                    <a:gd name="connsiteY5" fmla="*/ 5599 h 35682"/>
                    <a:gd name="connsiteX6" fmla="*/ 9658 w 14865"/>
                    <a:gd name="connsiteY6" fmla="*/ 0 h 35682"/>
                    <a:gd name="connsiteX7" fmla="*/ 14866 w 14865"/>
                    <a:gd name="connsiteY7" fmla="*/ 5599 h 35682"/>
                    <a:gd name="connsiteX8" fmla="*/ 14866 w 14865"/>
                    <a:gd name="connsiteY8" fmla="*/ 10629 h 35682"/>
                    <a:gd name="connsiteX9" fmla="*/ 10415 w 14865"/>
                    <a:gd name="connsiteY9" fmla="*/ 31887 h 35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865" h="35682">
                      <a:moveTo>
                        <a:pt x="10415" y="31887"/>
                      </a:moveTo>
                      <a:cubicBezTo>
                        <a:pt x="9374" y="33785"/>
                        <a:pt x="8143" y="35683"/>
                        <a:pt x="5208" y="35683"/>
                      </a:cubicBezTo>
                      <a:cubicBezTo>
                        <a:pt x="1799" y="35683"/>
                        <a:pt x="0" y="33500"/>
                        <a:pt x="0" y="31507"/>
                      </a:cubicBezTo>
                      <a:cubicBezTo>
                        <a:pt x="0" y="30084"/>
                        <a:pt x="663" y="28945"/>
                        <a:pt x="1136" y="27806"/>
                      </a:cubicBezTo>
                      <a:cubicBezTo>
                        <a:pt x="3314" y="22871"/>
                        <a:pt x="4450" y="17462"/>
                        <a:pt x="4450" y="12242"/>
                      </a:cubicBezTo>
                      <a:lnTo>
                        <a:pt x="4450" y="5599"/>
                      </a:lnTo>
                      <a:cubicBezTo>
                        <a:pt x="4450" y="2467"/>
                        <a:pt x="6344" y="0"/>
                        <a:pt x="9658" y="0"/>
                      </a:cubicBezTo>
                      <a:cubicBezTo>
                        <a:pt x="12972" y="0"/>
                        <a:pt x="14866" y="2373"/>
                        <a:pt x="14866" y="5599"/>
                      </a:cubicBezTo>
                      <a:lnTo>
                        <a:pt x="14866" y="10629"/>
                      </a:lnTo>
                      <a:cubicBezTo>
                        <a:pt x="14866" y="17272"/>
                        <a:pt x="13919" y="24959"/>
                        <a:pt x="10415" y="31887"/>
                      </a:cubicBezTo>
                      <a:close/>
                    </a:path>
                  </a:pathLst>
                </a:custGeom>
                <a:solidFill>
                  <a:srgbClr val="FFFFFF"/>
                </a:solidFill>
                <a:ln w="9469" cap="flat">
                  <a:noFill/>
                  <a:prstDash val="solid"/>
                  <a:miter/>
                </a:ln>
              </p:spPr>
              <p:txBody>
                <a:bodyPr rtlCol="0" anchor="ctr"/>
                <a:lstStyle/>
                <a:p>
                  <a:endParaRPr lang="fr-FR" sz="1800"/>
                </a:p>
              </p:txBody>
            </p:sp>
            <p:sp>
              <p:nvSpPr>
                <p:cNvPr id="36" name="Forme libre 35">
                  <a:extLst>
                    <a:ext uri="{FF2B5EF4-FFF2-40B4-BE49-F238E27FC236}">
                      <a16:creationId xmlns:a16="http://schemas.microsoft.com/office/drawing/2014/main" id="{5B8EBCBF-BEAE-D14F-823C-595552F41C36}"/>
                    </a:ext>
                  </a:extLst>
                </p:cNvPr>
                <p:cNvSpPr/>
                <p:nvPr/>
              </p:nvSpPr>
              <p:spPr>
                <a:xfrm>
                  <a:off x="6187656" y="3500935"/>
                  <a:ext cx="54444" cy="85316"/>
                </a:xfrm>
                <a:custGeom>
                  <a:avLst/>
                  <a:gdLst>
                    <a:gd name="connsiteX0" fmla="*/ 54445 w 54444"/>
                    <a:gd name="connsiteY0" fmla="*/ 56466 h 85316"/>
                    <a:gd name="connsiteX1" fmla="*/ 49900 w 54444"/>
                    <a:gd name="connsiteY1" fmla="*/ 60547 h 85316"/>
                    <a:gd name="connsiteX2" fmla="*/ 12215 w 54444"/>
                    <a:gd name="connsiteY2" fmla="*/ 60547 h 85316"/>
                    <a:gd name="connsiteX3" fmla="*/ 29258 w 54444"/>
                    <a:gd name="connsiteY3" fmla="*/ 75826 h 85316"/>
                    <a:gd name="connsiteX4" fmla="*/ 43934 w 54444"/>
                    <a:gd name="connsiteY4" fmla="*/ 69657 h 85316"/>
                    <a:gd name="connsiteX5" fmla="*/ 47817 w 54444"/>
                    <a:gd name="connsiteY5" fmla="*/ 67759 h 85316"/>
                    <a:gd name="connsiteX6" fmla="*/ 52740 w 54444"/>
                    <a:gd name="connsiteY6" fmla="*/ 72694 h 85316"/>
                    <a:gd name="connsiteX7" fmla="*/ 51225 w 54444"/>
                    <a:gd name="connsiteY7" fmla="*/ 76111 h 85316"/>
                    <a:gd name="connsiteX8" fmla="*/ 28785 w 54444"/>
                    <a:gd name="connsiteY8" fmla="*/ 85316 h 85316"/>
                    <a:gd name="connsiteX9" fmla="*/ 0 w 54444"/>
                    <a:gd name="connsiteY9" fmla="*/ 56371 h 85316"/>
                    <a:gd name="connsiteX10" fmla="*/ 28311 w 54444"/>
                    <a:gd name="connsiteY10" fmla="*/ 27426 h 85316"/>
                    <a:gd name="connsiteX11" fmla="*/ 54445 w 54444"/>
                    <a:gd name="connsiteY11" fmla="*/ 56466 h 85316"/>
                    <a:gd name="connsiteX12" fmla="*/ 28122 w 54444"/>
                    <a:gd name="connsiteY12" fmla="*/ 36822 h 85316"/>
                    <a:gd name="connsiteX13" fmla="*/ 12309 w 54444"/>
                    <a:gd name="connsiteY13" fmla="*/ 50867 h 85316"/>
                    <a:gd name="connsiteX14" fmla="*/ 43366 w 54444"/>
                    <a:gd name="connsiteY14" fmla="*/ 50867 h 85316"/>
                    <a:gd name="connsiteX15" fmla="*/ 28122 w 54444"/>
                    <a:gd name="connsiteY15" fmla="*/ 36822 h 85316"/>
                    <a:gd name="connsiteX16" fmla="*/ 21873 w 54444"/>
                    <a:gd name="connsiteY16" fmla="*/ 11958 h 85316"/>
                    <a:gd name="connsiteX17" fmla="*/ 28974 w 54444"/>
                    <a:gd name="connsiteY17" fmla="*/ 2183 h 85316"/>
                    <a:gd name="connsiteX18" fmla="*/ 33046 w 54444"/>
                    <a:gd name="connsiteY18" fmla="*/ 0 h 85316"/>
                    <a:gd name="connsiteX19" fmla="*/ 37969 w 54444"/>
                    <a:gd name="connsiteY19" fmla="*/ 4650 h 85316"/>
                    <a:gd name="connsiteX20" fmla="*/ 36738 w 54444"/>
                    <a:gd name="connsiteY20" fmla="*/ 7972 h 85316"/>
                    <a:gd name="connsiteX21" fmla="*/ 29826 w 54444"/>
                    <a:gd name="connsiteY21" fmla="*/ 17462 h 85316"/>
                    <a:gd name="connsiteX22" fmla="*/ 25565 w 54444"/>
                    <a:gd name="connsiteY22" fmla="*/ 19739 h 85316"/>
                    <a:gd name="connsiteX23" fmla="*/ 20736 w 54444"/>
                    <a:gd name="connsiteY23" fmla="*/ 15089 h 85316"/>
                    <a:gd name="connsiteX24" fmla="*/ 21873 w 54444"/>
                    <a:gd name="connsiteY24" fmla="*/ 11958 h 85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4444" h="85316">
                      <a:moveTo>
                        <a:pt x="54445" y="56466"/>
                      </a:moveTo>
                      <a:cubicBezTo>
                        <a:pt x="54445" y="58459"/>
                        <a:pt x="53308" y="60547"/>
                        <a:pt x="49900" y="60547"/>
                      </a:cubicBezTo>
                      <a:lnTo>
                        <a:pt x="12215" y="60547"/>
                      </a:lnTo>
                      <a:cubicBezTo>
                        <a:pt x="12877" y="69278"/>
                        <a:pt x="18748" y="75826"/>
                        <a:pt x="29258" y="75826"/>
                      </a:cubicBezTo>
                      <a:cubicBezTo>
                        <a:pt x="35791" y="75826"/>
                        <a:pt x="39768" y="73548"/>
                        <a:pt x="43934" y="69657"/>
                      </a:cubicBezTo>
                      <a:cubicBezTo>
                        <a:pt x="44976" y="68613"/>
                        <a:pt x="46302" y="67759"/>
                        <a:pt x="47817" y="67759"/>
                      </a:cubicBezTo>
                      <a:cubicBezTo>
                        <a:pt x="50468" y="67759"/>
                        <a:pt x="52740" y="69657"/>
                        <a:pt x="52740" y="72694"/>
                      </a:cubicBezTo>
                      <a:cubicBezTo>
                        <a:pt x="52740" y="73928"/>
                        <a:pt x="52078" y="75067"/>
                        <a:pt x="51225" y="76111"/>
                      </a:cubicBezTo>
                      <a:cubicBezTo>
                        <a:pt x="46396" y="81710"/>
                        <a:pt x="37875" y="85316"/>
                        <a:pt x="28785" y="85316"/>
                      </a:cubicBezTo>
                      <a:cubicBezTo>
                        <a:pt x="9942" y="85316"/>
                        <a:pt x="0" y="72125"/>
                        <a:pt x="0" y="56371"/>
                      </a:cubicBezTo>
                      <a:cubicBezTo>
                        <a:pt x="0" y="39764"/>
                        <a:pt x="12025" y="27426"/>
                        <a:pt x="28311" y="27426"/>
                      </a:cubicBezTo>
                      <a:cubicBezTo>
                        <a:pt x="44029" y="27331"/>
                        <a:pt x="54445" y="40238"/>
                        <a:pt x="54445" y="56466"/>
                      </a:cubicBezTo>
                      <a:close/>
                      <a:moveTo>
                        <a:pt x="28122" y="36822"/>
                      </a:moveTo>
                      <a:cubicBezTo>
                        <a:pt x="19411" y="36822"/>
                        <a:pt x="13445" y="42990"/>
                        <a:pt x="12309" y="50867"/>
                      </a:cubicBezTo>
                      <a:lnTo>
                        <a:pt x="43366" y="50867"/>
                      </a:lnTo>
                      <a:cubicBezTo>
                        <a:pt x="42420" y="43275"/>
                        <a:pt x="36738" y="36822"/>
                        <a:pt x="28122" y="36822"/>
                      </a:cubicBezTo>
                      <a:close/>
                      <a:moveTo>
                        <a:pt x="21873" y="11958"/>
                      </a:moveTo>
                      <a:lnTo>
                        <a:pt x="28974" y="2183"/>
                      </a:lnTo>
                      <a:cubicBezTo>
                        <a:pt x="30016" y="759"/>
                        <a:pt x="31152" y="0"/>
                        <a:pt x="33046" y="0"/>
                      </a:cubicBezTo>
                      <a:cubicBezTo>
                        <a:pt x="35697" y="0"/>
                        <a:pt x="37969" y="1803"/>
                        <a:pt x="37969" y="4650"/>
                      </a:cubicBezTo>
                      <a:cubicBezTo>
                        <a:pt x="37969" y="6074"/>
                        <a:pt x="37306" y="7212"/>
                        <a:pt x="36738" y="7972"/>
                      </a:cubicBezTo>
                      <a:lnTo>
                        <a:pt x="29826" y="17462"/>
                      </a:lnTo>
                      <a:cubicBezTo>
                        <a:pt x="28785" y="18885"/>
                        <a:pt x="27459" y="19739"/>
                        <a:pt x="25565" y="19739"/>
                      </a:cubicBezTo>
                      <a:cubicBezTo>
                        <a:pt x="22914" y="19739"/>
                        <a:pt x="20736" y="17462"/>
                        <a:pt x="20736" y="15089"/>
                      </a:cubicBezTo>
                      <a:cubicBezTo>
                        <a:pt x="20547" y="13950"/>
                        <a:pt x="21210" y="12717"/>
                        <a:pt x="21873" y="11958"/>
                      </a:cubicBezTo>
                      <a:close/>
                    </a:path>
                  </a:pathLst>
                </a:custGeom>
                <a:solidFill>
                  <a:srgbClr val="FFFFFF"/>
                </a:solidFill>
                <a:ln w="9469" cap="flat">
                  <a:noFill/>
                  <a:prstDash val="solid"/>
                  <a:miter/>
                </a:ln>
              </p:spPr>
              <p:txBody>
                <a:bodyPr rtlCol="0" anchor="ctr"/>
                <a:lstStyle/>
                <a:p>
                  <a:endParaRPr lang="fr-FR" sz="1800"/>
                </a:p>
              </p:txBody>
            </p:sp>
            <p:sp>
              <p:nvSpPr>
                <p:cNvPr id="37" name="Forme libre 36">
                  <a:extLst>
                    <a:ext uri="{FF2B5EF4-FFF2-40B4-BE49-F238E27FC236}">
                      <a16:creationId xmlns:a16="http://schemas.microsoft.com/office/drawing/2014/main" id="{340116AA-D2C0-0046-9C4E-24FCD10D5C96}"/>
                    </a:ext>
                  </a:extLst>
                </p:cNvPr>
                <p:cNvSpPr/>
                <p:nvPr/>
              </p:nvSpPr>
              <p:spPr>
                <a:xfrm>
                  <a:off x="6253747" y="3499416"/>
                  <a:ext cx="11930" cy="86360"/>
                </a:xfrm>
                <a:custGeom>
                  <a:avLst/>
                  <a:gdLst>
                    <a:gd name="connsiteX0" fmla="*/ 5965 w 11930"/>
                    <a:gd name="connsiteY0" fmla="*/ 86360 h 86360"/>
                    <a:gd name="connsiteX1" fmla="*/ 0 w 11930"/>
                    <a:gd name="connsiteY1" fmla="*/ 80381 h 86360"/>
                    <a:gd name="connsiteX2" fmla="*/ 0 w 11930"/>
                    <a:gd name="connsiteY2" fmla="*/ 5979 h 86360"/>
                    <a:gd name="connsiteX3" fmla="*/ 5965 w 11930"/>
                    <a:gd name="connsiteY3" fmla="*/ 0 h 86360"/>
                    <a:gd name="connsiteX4" fmla="*/ 11930 w 11930"/>
                    <a:gd name="connsiteY4" fmla="*/ 5979 h 86360"/>
                    <a:gd name="connsiteX5" fmla="*/ 11930 w 11930"/>
                    <a:gd name="connsiteY5" fmla="*/ 80381 h 86360"/>
                    <a:gd name="connsiteX6" fmla="*/ 5965 w 11930"/>
                    <a:gd name="connsiteY6" fmla="*/ 86360 h 86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930" h="86360">
                      <a:moveTo>
                        <a:pt x="5965" y="86360"/>
                      </a:moveTo>
                      <a:cubicBezTo>
                        <a:pt x="2462" y="86360"/>
                        <a:pt x="0" y="83703"/>
                        <a:pt x="0" y="80381"/>
                      </a:cubicBezTo>
                      <a:lnTo>
                        <a:pt x="0" y="5979"/>
                      </a:lnTo>
                      <a:cubicBezTo>
                        <a:pt x="0" y="2657"/>
                        <a:pt x="2367" y="0"/>
                        <a:pt x="5965" y="0"/>
                      </a:cubicBezTo>
                      <a:cubicBezTo>
                        <a:pt x="9469" y="0"/>
                        <a:pt x="11930" y="2657"/>
                        <a:pt x="11930" y="5979"/>
                      </a:cubicBezTo>
                      <a:lnTo>
                        <a:pt x="11930" y="80381"/>
                      </a:lnTo>
                      <a:cubicBezTo>
                        <a:pt x="11930" y="83703"/>
                        <a:pt x="9469" y="86360"/>
                        <a:pt x="5965" y="86360"/>
                      </a:cubicBezTo>
                      <a:close/>
                    </a:path>
                  </a:pathLst>
                </a:custGeom>
                <a:solidFill>
                  <a:srgbClr val="FFFFFF"/>
                </a:solidFill>
                <a:ln w="9469" cap="flat">
                  <a:noFill/>
                  <a:prstDash val="solid"/>
                  <a:miter/>
                </a:ln>
              </p:spPr>
              <p:txBody>
                <a:bodyPr rtlCol="0" anchor="ctr"/>
                <a:lstStyle/>
                <a:p>
                  <a:endParaRPr lang="fr-FR" sz="1800"/>
                </a:p>
              </p:txBody>
            </p:sp>
            <p:sp>
              <p:nvSpPr>
                <p:cNvPr id="38" name="Forme libre 37">
                  <a:extLst>
                    <a:ext uri="{FF2B5EF4-FFF2-40B4-BE49-F238E27FC236}">
                      <a16:creationId xmlns:a16="http://schemas.microsoft.com/office/drawing/2014/main" id="{9CACB9A1-76D1-C24B-B835-553FAED81F4F}"/>
                    </a:ext>
                  </a:extLst>
                </p:cNvPr>
                <p:cNvSpPr/>
                <p:nvPr/>
              </p:nvSpPr>
              <p:spPr>
                <a:xfrm>
                  <a:off x="6277324" y="3528360"/>
                  <a:ext cx="54444" cy="57890"/>
                </a:xfrm>
                <a:custGeom>
                  <a:avLst/>
                  <a:gdLst>
                    <a:gd name="connsiteX0" fmla="*/ 54445 w 54444"/>
                    <a:gd name="connsiteY0" fmla="*/ 29040 h 57890"/>
                    <a:gd name="connsiteX1" fmla="*/ 49900 w 54444"/>
                    <a:gd name="connsiteY1" fmla="*/ 33121 h 57890"/>
                    <a:gd name="connsiteX2" fmla="*/ 12215 w 54444"/>
                    <a:gd name="connsiteY2" fmla="*/ 33121 h 57890"/>
                    <a:gd name="connsiteX3" fmla="*/ 29258 w 54444"/>
                    <a:gd name="connsiteY3" fmla="*/ 48400 h 57890"/>
                    <a:gd name="connsiteX4" fmla="*/ 43934 w 54444"/>
                    <a:gd name="connsiteY4" fmla="*/ 42231 h 57890"/>
                    <a:gd name="connsiteX5" fmla="*/ 47817 w 54444"/>
                    <a:gd name="connsiteY5" fmla="*/ 40333 h 57890"/>
                    <a:gd name="connsiteX6" fmla="*/ 52740 w 54444"/>
                    <a:gd name="connsiteY6" fmla="*/ 45268 h 57890"/>
                    <a:gd name="connsiteX7" fmla="*/ 51225 w 54444"/>
                    <a:gd name="connsiteY7" fmla="*/ 48685 h 57890"/>
                    <a:gd name="connsiteX8" fmla="*/ 28785 w 54444"/>
                    <a:gd name="connsiteY8" fmla="*/ 57890 h 57890"/>
                    <a:gd name="connsiteX9" fmla="*/ 0 w 54444"/>
                    <a:gd name="connsiteY9" fmla="*/ 28945 h 57890"/>
                    <a:gd name="connsiteX10" fmla="*/ 28311 w 54444"/>
                    <a:gd name="connsiteY10" fmla="*/ 1 h 57890"/>
                    <a:gd name="connsiteX11" fmla="*/ 54445 w 54444"/>
                    <a:gd name="connsiteY11" fmla="*/ 29040 h 57890"/>
                    <a:gd name="connsiteX12" fmla="*/ 28217 w 54444"/>
                    <a:gd name="connsiteY12" fmla="*/ 9396 h 57890"/>
                    <a:gd name="connsiteX13" fmla="*/ 12404 w 54444"/>
                    <a:gd name="connsiteY13" fmla="*/ 23441 h 57890"/>
                    <a:gd name="connsiteX14" fmla="*/ 43461 w 54444"/>
                    <a:gd name="connsiteY14" fmla="*/ 23441 h 57890"/>
                    <a:gd name="connsiteX15" fmla="*/ 28217 w 54444"/>
                    <a:gd name="connsiteY15" fmla="*/ 9396 h 57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4444" h="57890">
                      <a:moveTo>
                        <a:pt x="54445" y="29040"/>
                      </a:moveTo>
                      <a:cubicBezTo>
                        <a:pt x="54445" y="31033"/>
                        <a:pt x="53308" y="33121"/>
                        <a:pt x="49900" y="33121"/>
                      </a:cubicBezTo>
                      <a:lnTo>
                        <a:pt x="12215" y="33121"/>
                      </a:lnTo>
                      <a:cubicBezTo>
                        <a:pt x="12877" y="41852"/>
                        <a:pt x="18748" y="48400"/>
                        <a:pt x="29258" y="48400"/>
                      </a:cubicBezTo>
                      <a:cubicBezTo>
                        <a:pt x="35791" y="48400"/>
                        <a:pt x="39768" y="46122"/>
                        <a:pt x="43934" y="42231"/>
                      </a:cubicBezTo>
                      <a:cubicBezTo>
                        <a:pt x="44976" y="41188"/>
                        <a:pt x="46302" y="40333"/>
                        <a:pt x="47817" y="40333"/>
                      </a:cubicBezTo>
                      <a:cubicBezTo>
                        <a:pt x="50468" y="40333"/>
                        <a:pt x="52740" y="42231"/>
                        <a:pt x="52740" y="45268"/>
                      </a:cubicBezTo>
                      <a:cubicBezTo>
                        <a:pt x="52740" y="46502"/>
                        <a:pt x="52078" y="47641"/>
                        <a:pt x="51225" y="48685"/>
                      </a:cubicBezTo>
                      <a:cubicBezTo>
                        <a:pt x="46396" y="54284"/>
                        <a:pt x="37875" y="57890"/>
                        <a:pt x="28785" y="57890"/>
                      </a:cubicBezTo>
                      <a:cubicBezTo>
                        <a:pt x="9942" y="57890"/>
                        <a:pt x="0" y="44699"/>
                        <a:pt x="0" y="28945"/>
                      </a:cubicBezTo>
                      <a:cubicBezTo>
                        <a:pt x="0" y="12338"/>
                        <a:pt x="12025" y="1"/>
                        <a:pt x="28311" y="1"/>
                      </a:cubicBezTo>
                      <a:cubicBezTo>
                        <a:pt x="44124" y="-94"/>
                        <a:pt x="54445" y="12812"/>
                        <a:pt x="54445" y="29040"/>
                      </a:cubicBezTo>
                      <a:close/>
                      <a:moveTo>
                        <a:pt x="28217" y="9396"/>
                      </a:moveTo>
                      <a:cubicBezTo>
                        <a:pt x="19505" y="9396"/>
                        <a:pt x="13540" y="15564"/>
                        <a:pt x="12404" y="23441"/>
                      </a:cubicBezTo>
                      <a:lnTo>
                        <a:pt x="43461" y="23441"/>
                      </a:lnTo>
                      <a:cubicBezTo>
                        <a:pt x="42514" y="15849"/>
                        <a:pt x="36833" y="9396"/>
                        <a:pt x="28217" y="9396"/>
                      </a:cubicBezTo>
                      <a:close/>
                    </a:path>
                  </a:pathLst>
                </a:custGeom>
                <a:solidFill>
                  <a:srgbClr val="FFFFFF"/>
                </a:solidFill>
                <a:ln w="9469" cap="flat">
                  <a:noFill/>
                  <a:prstDash val="solid"/>
                  <a:miter/>
                </a:ln>
              </p:spPr>
              <p:txBody>
                <a:bodyPr rtlCol="0" anchor="ctr"/>
                <a:lstStyle/>
                <a:p>
                  <a:endParaRPr lang="fr-FR" sz="1800"/>
                </a:p>
              </p:txBody>
            </p:sp>
            <p:sp>
              <p:nvSpPr>
                <p:cNvPr id="39" name="Forme libre 38">
                  <a:extLst>
                    <a:ext uri="{FF2B5EF4-FFF2-40B4-BE49-F238E27FC236}">
                      <a16:creationId xmlns:a16="http://schemas.microsoft.com/office/drawing/2014/main" id="{95B5F1F4-A1E6-2A4B-9054-144504AF1EB2}"/>
                    </a:ext>
                  </a:extLst>
                </p:cNvPr>
                <p:cNvSpPr/>
                <p:nvPr/>
              </p:nvSpPr>
              <p:spPr>
                <a:xfrm>
                  <a:off x="6340101" y="3528448"/>
                  <a:ext cx="50941" cy="57897"/>
                </a:xfrm>
                <a:custGeom>
                  <a:avLst/>
                  <a:gdLst>
                    <a:gd name="connsiteX0" fmla="*/ 49142 w 50941"/>
                    <a:gd name="connsiteY0" fmla="*/ 7789 h 57897"/>
                    <a:gd name="connsiteX1" fmla="*/ 50941 w 50941"/>
                    <a:gd name="connsiteY1" fmla="*/ 11965 h 57897"/>
                    <a:gd name="connsiteX2" fmla="*/ 45544 w 50941"/>
                    <a:gd name="connsiteY2" fmla="*/ 16805 h 57897"/>
                    <a:gd name="connsiteX3" fmla="*/ 40526 w 50941"/>
                    <a:gd name="connsiteY3" fmla="*/ 13768 h 57897"/>
                    <a:gd name="connsiteX4" fmla="*/ 29826 w 50941"/>
                    <a:gd name="connsiteY4" fmla="*/ 9877 h 57897"/>
                    <a:gd name="connsiteX5" fmla="*/ 12025 w 50941"/>
                    <a:gd name="connsiteY5" fmla="*/ 28857 h 57897"/>
                    <a:gd name="connsiteX6" fmla="*/ 29826 w 50941"/>
                    <a:gd name="connsiteY6" fmla="*/ 47838 h 57897"/>
                    <a:gd name="connsiteX7" fmla="*/ 40526 w 50941"/>
                    <a:gd name="connsiteY7" fmla="*/ 43947 h 57897"/>
                    <a:gd name="connsiteX8" fmla="*/ 45544 w 50941"/>
                    <a:gd name="connsiteY8" fmla="*/ 40910 h 57897"/>
                    <a:gd name="connsiteX9" fmla="*/ 50941 w 50941"/>
                    <a:gd name="connsiteY9" fmla="*/ 45750 h 57897"/>
                    <a:gd name="connsiteX10" fmla="*/ 49142 w 50941"/>
                    <a:gd name="connsiteY10" fmla="*/ 49926 h 57897"/>
                    <a:gd name="connsiteX11" fmla="*/ 29542 w 50941"/>
                    <a:gd name="connsiteY11" fmla="*/ 57897 h 57897"/>
                    <a:gd name="connsiteX12" fmla="*/ 0 w 50941"/>
                    <a:gd name="connsiteY12" fmla="*/ 28952 h 57897"/>
                    <a:gd name="connsiteX13" fmla="*/ 29542 w 50941"/>
                    <a:gd name="connsiteY13" fmla="*/ 8 h 57897"/>
                    <a:gd name="connsiteX14" fmla="*/ 49142 w 50941"/>
                    <a:gd name="connsiteY14" fmla="*/ 7789 h 57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941" h="57897">
                      <a:moveTo>
                        <a:pt x="49142" y="7789"/>
                      </a:moveTo>
                      <a:cubicBezTo>
                        <a:pt x="50184" y="8928"/>
                        <a:pt x="50941" y="10067"/>
                        <a:pt x="50941" y="11965"/>
                      </a:cubicBezTo>
                      <a:cubicBezTo>
                        <a:pt x="50941" y="14527"/>
                        <a:pt x="48953" y="16805"/>
                        <a:pt x="45544" y="16805"/>
                      </a:cubicBezTo>
                      <a:cubicBezTo>
                        <a:pt x="43366" y="16805"/>
                        <a:pt x="42041" y="15002"/>
                        <a:pt x="40526" y="13768"/>
                      </a:cubicBezTo>
                      <a:cubicBezTo>
                        <a:pt x="37591" y="11206"/>
                        <a:pt x="33992" y="9877"/>
                        <a:pt x="29826" y="9877"/>
                      </a:cubicBezTo>
                      <a:cubicBezTo>
                        <a:pt x="18085" y="9877"/>
                        <a:pt x="12025" y="18703"/>
                        <a:pt x="12025" y="28857"/>
                      </a:cubicBezTo>
                      <a:cubicBezTo>
                        <a:pt x="12025" y="39012"/>
                        <a:pt x="18085" y="47838"/>
                        <a:pt x="29826" y="47838"/>
                      </a:cubicBezTo>
                      <a:cubicBezTo>
                        <a:pt x="33992" y="47838"/>
                        <a:pt x="37685" y="46414"/>
                        <a:pt x="40526" y="43947"/>
                      </a:cubicBezTo>
                      <a:cubicBezTo>
                        <a:pt x="42041" y="42713"/>
                        <a:pt x="43461" y="40910"/>
                        <a:pt x="45544" y="40910"/>
                      </a:cubicBezTo>
                      <a:cubicBezTo>
                        <a:pt x="48953" y="40910"/>
                        <a:pt x="50941" y="43188"/>
                        <a:pt x="50941" y="45750"/>
                      </a:cubicBezTo>
                      <a:cubicBezTo>
                        <a:pt x="50941" y="47648"/>
                        <a:pt x="50184" y="48787"/>
                        <a:pt x="49142" y="49926"/>
                      </a:cubicBezTo>
                      <a:cubicBezTo>
                        <a:pt x="45355" y="54481"/>
                        <a:pt x="37496" y="57897"/>
                        <a:pt x="29542" y="57897"/>
                      </a:cubicBezTo>
                      <a:cubicBezTo>
                        <a:pt x="10984" y="57897"/>
                        <a:pt x="0" y="45086"/>
                        <a:pt x="0" y="28952"/>
                      </a:cubicBezTo>
                      <a:cubicBezTo>
                        <a:pt x="0" y="12724"/>
                        <a:pt x="10984" y="8"/>
                        <a:pt x="29542" y="8"/>
                      </a:cubicBezTo>
                      <a:cubicBezTo>
                        <a:pt x="37496" y="-182"/>
                        <a:pt x="45355" y="3234"/>
                        <a:pt x="49142" y="7789"/>
                      </a:cubicBezTo>
                      <a:close/>
                    </a:path>
                  </a:pathLst>
                </a:custGeom>
                <a:solidFill>
                  <a:srgbClr val="FFFFFF"/>
                </a:solidFill>
                <a:ln w="9469" cap="flat">
                  <a:noFill/>
                  <a:prstDash val="solid"/>
                  <a:miter/>
                </a:ln>
              </p:spPr>
              <p:txBody>
                <a:bodyPr rtlCol="0" anchor="ctr"/>
                <a:lstStyle/>
                <a:p>
                  <a:endParaRPr lang="fr-FR" sz="1800"/>
                </a:p>
              </p:txBody>
            </p:sp>
            <p:sp>
              <p:nvSpPr>
                <p:cNvPr id="40" name="Forme libre 39">
                  <a:extLst>
                    <a:ext uri="{FF2B5EF4-FFF2-40B4-BE49-F238E27FC236}">
                      <a16:creationId xmlns:a16="http://schemas.microsoft.com/office/drawing/2014/main" id="{35AE9054-A01B-BE4D-96FA-878492588768}"/>
                    </a:ext>
                  </a:extLst>
                </p:cNvPr>
                <p:cNvSpPr/>
                <p:nvPr/>
              </p:nvSpPr>
              <p:spPr>
                <a:xfrm>
                  <a:off x="6395114" y="3507198"/>
                  <a:ext cx="42230" cy="78578"/>
                </a:xfrm>
                <a:custGeom>
                  <a:avLst/>
                  <a:gdLst>
                    <a:gd name="connsiteX0" fmla="*/ 20452 w 42230"/>
                    <a:gd name="connsiteY0" fmla="*/ 78578 h 78578"/>
                    <a:gd name="connsiteX1" fmla="*/ 14487 w 42230"/>
                    <a:gd name="connsiteY1" fmla="*/ 72599 h 78578"/>
                    <a:gd name="connsiteX2" fmla="*/ 14487 w 42230"/>
                    <a:gd name="connsiteY2" fmla="*/ 32456 h 78578"/>
                    <a:gd name="connsiteX3" fmla="*/ 4924 w 42230"/>
                    <a:gd name="connsiteY3" fmla="*/ 32456 h 78578"/>
                    <a:gd name="connsiteX4" fmla="*/ 0 w 42230"/>
                    <a:gd name="connsiteY4" fmla="*/ 27521 h 78578"/>
                    <a:gd name="connsiteX5" fmla="*/ 4924 w 42230"/>
                    <a:gd name="connsiteY5" fmla="*/ 22586 h 78578"/>
                    <a:gd name="connsiteX6" fmla="*/ 14487 w 42230"/>
                    <a:gd name="connsiteY6" fmla="*/ 22586 h 78578"/>
                    <a:gd name="connsiteX7" fmla="*/ 14487 w 42230"/>
                    <a:gd name="connsiteY7" fmla="*/ 5979 h 78578"/>
                    <a:gd name="connsiteX8" fmla="*/ 20452 w 42230"/>
                    <a:gd name="connsiteY8" fmla="*/ 0 h 78578"/>
                    <a:gd name="connsiteX9" fmla="*/ 26418 w 42230"/>
                    <a:gd name="connsiteY9" fmla="*/ 5979 h 78578"/>
                    <a:gd name="connsiteX10" fmla="*/ 26418 w 42230"/>
                    <a:gd name="connsiteY10" fmla="*/ 22586 h 78578"/>
                    <a:gd name="connsiteX11" fmla="*/ 37306 w 42230"/>
                    <a:gd name="connsiteY11" fmla="*/ 22586 h 78578"/>
                    <a:gd name="connsiteX12" fmla="*/ 42230 w 42230"/>
                    <a:gd name="connsiteY12" fmla="*/ 27521 h 78578"/>
                    <a:gd name="connsiteX13" fmla="*/ 37306 w 42230"/>
                    <a:gd name="connsiteY13" fmla="*/ 32456 h 78578"/>
                    <a:gd name="connsiteX14" fmla="*/ 26418 w 42230"/>
                    <a:gd name="connsiteY14" fmla="*/ 32456 h 78578"/>
                    <a:gd name="connsiteX15" fmla="*/ 26418 w 42230"/>
                    <a:gd name="connsiteY15" fmla="*/ 72599 h 78578"/>
                    <a:gd name="connsiteX16" fmla="*/ 20452 w 42230"/>
                    <a:gd name="connsiteY16" fmla="*/ 78578 h 78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30" h="78578">
                      <a:moveTo>
                        <a:pt x="20452" y="78578"/>
                      </a:moveTo>
                      <a:cubicBezTo>
                        <a:pt x="16949" y="78578"/>
                        <a:pt x="14487" y="75921"/>
                        <a:pt x="14487" y="72599"/>
                      </a:cubicBezTo>
                      <a:lnTo>
                        <a:pt x="14487" y="32456"/>
                      </a:lnTo>
                      <a:lnTo>
                        <a:pt x="4924" y="32456"/>
                      </a:lnTo>
                      <a:cubicBezTo>
                        <a:pt x="2178" y="32456"/>
                        <a:pt x="0" y="30273"/>
                        <a:pt x="0" y="27521"/>
                      </a:cubicBezTo>
                      <a:cubicBezTo>
                        <a:pt x="0" y="24769"/>
                        <a:pt x="2178" y="22586"/>
                        <a:pt x="4924" y="22586"/>
                      </a:cubicBezTo>
                      <a:lnTo>
                        <a:pt x="14487" y="22586"/>
                      </a:lnTo>
                      <a:lnTo>
                        <a:pt x="14487" y="5979"/>
                      </a:lnTo>
                      <a:cubicBezTo>
                        <a:pt x="14487" y="2657"/>
                        <a:pt x="16854" y="0"/>
                        <a:pt x="20452" y="0"/>
                      </a:cubicBezTo>
                      <a:cubicBezTo>
                        <a:pt x="24050" y="0"/>
                        <a:pt x="26418" y="2657"/>
                        <a:pt x="26418" y="5979"/>
                      </a:cubicBezTo>
                      <a:lnTo>
                        <a:pt x="26418" y="22586"/>
                      </a:lnTo>
                      <a:lnTo>
                        <a:pt x="37306" y="22586"/>
                      </a:lnTo>
                      <a:cubicBezTo>
                        <a:pt x="40052" y="22586"/>
                        <a:pt x="42230" y="24769"/>
                        <a:pt x="42230" y="27521"/>
                      </a:cubicBezTo>
                      <a:cubicBezTo>
                        <a:pt x="42230" y="30273"/>
                        <a:pt x="40052" y="32456"/>
                        <a:pt x="37306" y="32456"/>
                      </a:cubicBezTo>
                      <a:lnTo>
                        <a:pt x="26418" y="32456"/>
                      </a:lnTo>
                      <a:lnTo>
                        <a:pt x="26418" y="72599"/>
                      </a:lnTo>
                      <a:cubicBezTo>
                        <a:pt x="26418" y="75921"/>
                        <a:pt x="23956" y="78578"/>
                        <a:pt x="20452" y="78578"/>
                      </a:cubicBezTo>
                      <a:close/>
                    </a:path>
                  </a:pathLst>
                </a:custGeom>
                <a:solidFill>
                  <a:srgbClr val="FFFFFF"/>
                </a:solidFill>
                <a:ln w="9469" cap="flat">
                  <a:noFill/>
                  <a:prstDash val="solid"/>
                  <a:miter/>
                </a:ln>
              </p:spPr>
              <p:txBody>
                <a:bodyPr rtlCol="0" anchor="ctr"/>
                <a:lstStyle/>
                <a:p>
                  <a:endParaRPr lang="fr-FR" sz="1800"/>
                </a:p>
              </p:txBody>
            </p:sp>
            <p:sp>
              <p:nvSpPr>
                <p:cNvPr id="41" name="Forme libre 40">
                  <a:extLst>
                    <a:ext uri="{FF2B5EF4-FFF2-40B4-BE49-F238E27FC236}">
                      <a16:creationId xmlns:a16="http://schemas.microsoft.com/office/drawing/2014/main" id="{055E92E0-7A8B-0F46-A53F-3202723E4506}"/>
                    </a:ext>
                  </a:extLst>
                </p:cNvPr>
                <p:cNvSpPr/>
                <p:nvPr/>
              </p:nvSpPr>
              <p:spPr>
                <a:xfrm>
                  <a:off x="6442930" y="3528551"/>
                  <a:ext cx="33424" cy="57225"/>
                </a:xfrm>
                <a:custGeom>
                  <a:avLst/>
                  <a:gdLst>
                    <a:gd name="connsiteX0" fmla="*/ 27932 w 33424"/>
                    <a:gd name="connsiteY0" fmla="*/ 11103 h 57225"/>
                    <a:gd name="connsiteX1" fmla="*/ 11931 w 33424"/>
                    <a:gd name="connsiteY1" fmla="*/ 30463 h 57225"/>
                    <a:gd name="connsiteX2" fmla="*/ 11931 w 33424"/>
                    <a:gd name="connsiteY2" fmla="*/ 51247 h 57225"/>
                    <a:gd name="connsiteX3" fmla="*/ 5965 w 33424"/>
                    <a:gd name="connsiteY3" fmla="*/ 57225 h 57225"/>
                    <a:gd name="connsiteX4" fmla="*/ 0 w 33424"/>
                    <a:gd name="connsiteY4" fmla="*/ 51247 h 57225"/>
                    <a:gd name="connsiteX5" fmla="*/ 0 w 33424"/>
                    <a:gd name="connsiteY5" fmla="*/ 6358 h 57225"/>
                    <a:gd name="connsiteX6" fmla="*/ 6060 w 33424"/>
                    <a:gd name="connsiteY6" fmla="*/ 285 h 57225"/>
                    <a:gd name="connsiteX7" fmla="*/ 11836 w 33424"/>
                    <a:gd name="connsiteY7" fmla="*/ 6358 h 57225"/>
                    <a:gd name="connsiteX8" fmla="*/ 11836 w 33424"/>
                    <a:gd name="connsiteY8" fmla="*/ 11768 h 57225"/>
                    <a:gd name="connsiteX9" fmla="*/ 27838 w 33424"/>
                    <a:gd name="connsiteY9" fmla="*/ 0 h 57225"/>
                    <a:gd name="connsiteX10" fmla="*/ 33424 w 33424"/>
                    <a:gd name="connsiteY10" fmla="*/ 5599 h 57225"/>
                    <a:gd name="connsiteX11" fmla="*/ 27932 w 33424"/>
                    <a:gd name="connsiteY11" fmla="*/ 11103 h 57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3424" h="57225">
                      <a:moveTo>
                        <a:pt x="27932" y="11103"/>
                      </a:moveTo>
                      <a:cubicBezTo>
                        <a:pt x="17990" y="11103"/>
                        <a:pt x="11931" y="17652"/>
                        <a:pt x="11931" y="30463"/>
                      </a:cubicBezTo>
                      <a:lnTo>
                        <a:pt x="11931" y="51247"/>
                      </a:lnTo>
                      <a:cubicBezTo>
                        <a:pt x="11931" y="54568"/>
                        <a:pt x="9374" y="57225"/>
                        <a:pt x="5965" y="57225"/>
                      </a:cubicBezTo>
                      <a:cubicBezTo>
                        <a:pt x="2178" y="57225"/>
                        <a:pt x="0" y="54568"/>
                        <a:pt x="0" y="51247"/>
                      </a:cubicBezTo>
                      <a:lnTo>
                        <a:pt x="0" y="6358"/>
                      </a:lnTo>
                      <a:cubicBezTo>
                        <a:pt x="0" y="2847"/>
                        <a:pt x="2557" y="285"/>
                        <a:pt x="6060" y="285"/>
                      </a:cubicBezTo>
                      <a:cubicBezTo>
                        <a:pt x="9469" y="285"/>
                        <a:pt x="11836" y="2657"/>
                        <a:pt x="11836" y="6358"/>
                      </a:cubicBezTo>
                      <a:lnTo>
                        <a:pt x="11836" y="11768"/>
                      </a:lnTo>
                      <a:cubicBezTo>
                        <a:pt x="14014" y="4555"/>
                        <a:pt x="19884" y="0"/>
                        <a:pt x="27838" y="0"/>
                      </a:cubicBezTo>
                      <a:cubicBezTo>
                        <a:pt x="31247" y="0"/>
                        <a:pt x="33424" y="2373"/>
                        <a:pt x="33424" y="5599"/>
                      </a:cubicBezTo>
                      <a:cubicBezTo>
                        <a:pt x="33424" y="8731"/>
                        <a:pt x="31057" y="11103"/>
                        <a:pt x="27932" y="11103"/>
                      </a:cubicBezTo>
                      <a:close/>
                    </a:path>
                  </a:pathLst>
                </a:custGeom>
                <a:solidFill>
                  <a:srgbClr val="FFFFFF"/>
                </a:solidFill>
                <a:ln w="9469" cap="flat">
                  <a:noFill/>
                  <a:prstDash val="solid"/>
                  <a:miter/>
                </a:ln>
              </p:spPr>
              <p:txBody>
                <a:bodyPr rtlCol="0" anchor="ctr"/>
                <a:lstStyle/>
                <a:p>
                  <a:endParaRPr lang="fr-FR" sz="1800"/>
                </a:p>
              </p:txBody>
            </p:sp>
            <p:sp>
              <p:nvSpPr>
                <p:cNvPr id="42" name="Forme libre 41">
                  <a:extLst>
                    <a:ext uri="{FF2B5EF4-FFF2-40B4-BE49-F238E27FC236}">
                      <a16:creationId xmlns:a16="http://schemas.microsoft.com/office/drawing/2014/main" id="{3072D168-CA8F-9243-984A-23EFF2887038}"/>
                    </a:ext>
                  </a:extLst>
                </p:cNvPr>
                <p:cNvSpPr/>
                <p:nvPr/>
              </p:nvSpPr>
              <p:spPr>
                <a:xfrm>
                  <a:off x="6482604" y="3506344"/>
                  <a:ext cx="13824" cy="79432"/>
                </a:xfrm>
                <a:custGeom>
                  <a:avLst/>
                  <a:gdLst>
                    <a:gd name="connsiteX0" fmla="*/ 6912 w 13824"/>
                    <a:gd name="connsiteY0" fmla="*/ 0 h 79432"/>
                    <a:gd name="connsiteX1" fmla="*/ 13824 w 13824"/>
                    <a:gd name="connsiteY1" fmla="*/ 6928 h 79432"/>
                    <a:gd name="connsiteX2" fmla="*/ 6912 w 13824"/>
                    <a:gd name="connsiteY2" fmla="*/ 13856 h 79432"/>
                    <a:gd name="connsiteX3" fmla="*/ 0 w 13824"/>
                    <a:gd name="connsiteY3" fmla="*/ 6928 h 79432"/>
                    <a:gd name="connsiteX4" fmla="*/ 6912 w 13824"/>
                    <a:gd name="connsiteY4" fmla="*/ 0 h 79432"/>
                    <a:gd name="connsiteX5" fmla="*/ 6912 w 13824"/>
                    <a:gd name="connsiteY5" fmla="*/ 79432 h 79432"/>
                    <a:gd name="connsiteX6" fmla="*/ 947 w 13824"/>
                    <a:gd name="connsiteY6" fmla="*/ 73453 h 79432"/>
                    <a:gd name="connsiteX7" fmla="*/ 947 w 13824"/>
                    <a:gd name="connsiteY7" fmla="*/ 28470 h 79432"/>
                    <a:gd name="connsiteX8" fmla="*/ 6912 w 13824"/>
                    <a:gd name="connsiteY8" fmla="*/ 22492 h 79432"/>
                    <a:gd name="connsiteX9" fmla="*/ 12877 w 13824"/>
                    <a:gd name="connsiteY9" fmla="*/ 28470 h 79432"/>
                    <a:gd name="connsiteX10" fmla="*/ 12877 w 13824"/>
                    <a:gd name="connsiteY10" fmla="*/ 73453 h 79432"/>
                    <a:gd name="connsiteX11" fmla="*/ 6912 w 13824"/>
                    <a:gd name="connsiteY11" fmla="*/ 79432 h 79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824" h="79432">
                      <a:moveTo>
                        <a:pt x="6912" y="0"/>
                      </a:moveTo>
                      <a:cubicBezTo>
                        <a:pt x="10700" y="0"/>
                        <a:pt x="13824" y="3132"/>
                        <a:pt x="13824" y="6928"/>
                      </a:cubicBezTo>
                      <a:cubicBezTo>
                        <a:pt x="13824" y="10724"/>
                        <a:pt x="10700" y="13856"/>
                        <a:pt x="6912" y="13856"/>
                      </a:cubicBezTo>
                      <a:cubicBezTo>
                        <a:pt x="3125" y="13856"/>
                        <a:pt x="0" y="10724"/>
                        <a:pt x="0" y="6928"/>
                      </a:cubicBezTo>
                      <a:cubicBezTo>
                        <a:pt x="0" y="3132"/>
                        <a:pt x="3125" y="0"/>
                        <a:pt x="6912" y="0"/>
                      </a:cubicBezTo>
                      <a:close/>
                      <a:moveTo>
                        <a:pt x="6912" y="79432"/>
                      </a:moveTo>
                      <a:cubicBezTo>
                        <a:pt x="3409" y="79432"/>
                        <a:pt x="947" y="76775"/>
                        <a:pt x="947" y="73453"/>
                      </a:cubicBezTo>
                      <a:lnTo>
                        <a:pt x="947" y="28470"/>
                      </a:lnTo>
                      <a:cubicBezTo>
                        <a:pt x="947" y="25149"/>
                        <a:pt x="3503" y="22492"/>
                        <a:pt x="6912" y="22492"/>
                      </a:cubicBezTo>
                      <a:cubicBezTo>
                        <a:pt x="10321" y="22492"/>
                        <a:pt x="12877" y="25149"/>
                        <a:pt x="12877" y="28470"/>
                      </a:cubicBezTo>
                      <a:lnTo>
                        <a:pt x="12877" y="73453"/>
                      </a:lnTo>
                      <a:cubicBezTo>
                        <a:pt x="12877" y="76775"/>
                        <a:pt x="10415" y="79432"/>
                        <a:pt x="6912" y="79432"/>
                      </a:cubicBezTo>
                      <a:close/>
                    </a:path>
                  </a:pathLst>
                </a:custGeom>
                <a:solidFill>
                  <a:srgbClr val="FFFFFF"/>
                </a:solidFill>
                <a:ln w="9469" cap="flat">
                  <a:noFill/>
                  <a:prstDash val="solid"/>
                  <a:miter/>
                </a:ln>
              </p:spPr>
              <p:txBody>
                <a:bodyPr rtlCol="0" anchor="ctr"/>
                <a:lstStyle/>
                <a:p>
                  <a:endParaRPr lang="fr-FR" sz="1800"/>
                </a:p>
              </p:txBody>
            </p:sp>
            <p:sp>
              <p:nvSpPr>
                <p:cNvPr id="43" name="Forme libre 42">
                  <a:extLst>
                    <a:ext uri="{FF2B5EF4-FFF2-40B4-BE49-F238E27FC236}">
                      <a16:creationId xmlns:a16="http://schemas.microsoft.com/office/drawing/2014/main" id="{96180812-CAD7-D94C-A1DF-1068A11F2659}"/>
                    </a:ext>
                  </a:extLst>
                </p:cNvPr>
                <p:cNvSpPr/>
                <p:nvPr/>
              </p:nvSpPr>
              <p:spPr>
                <a:xfrm>
                  <a:off x="6507128" y="3528448"/>
                  <a:ext cx="50941" cy="57897"/>
                </a:xfrm>
                <a:custGeom>
                  <a:avLst/>
                  <a:gdLst>
                    <a:gd name="connsiteX0" fmla="*/ 49142 w 50941"/>
                    <a:gd name="connsiteY0" fmla="*/ 7789 h 57897"/>
                    <a:gd name="connsiteX1" fmla="*/ 50941 w 50941"/>
                    <a:gd name="connsiteY1" fmla="*/ 11965 h 57897"/>
                    <a:gd name="connsiteX2" fmla="*/ 45544 w 50941"/>
                    <a:gd name="connsiteY2" fmla="*/ 16805 h 57897"/>
                    <a:gd name="connsiteX3" fmla="*/ 40526 w 50941"/>
                    <a:gd name="connsiteY3" fmla="*/ 13768 h 57897"/>
                    <a:gd name="connsiteX4" fmla="*/ 29826 w 50941"/>
                    <a:gd name="connsiteY4" fmla="*/ 9877 h 57897"/>
                    <a:gd name="connsiteX5" fmla="*/ 12025 w 50941"/>
                    <a:gd name="connsiteY5" fmla="*/ 28857 h 57897"/>
                    <a:gd name="connsiteX6" fmla="*/ 29826 w 50941"/>
                    <a:gd name="connsiteY6" fmla="*/ 47838 h 57897"/>
                    <a:gd name="connsiteX7" fmla="*/ 40526 w 50941"/>
                    <a:gd name="connsiteY7" fmla="*/ 43947 h 57897"/>
                    <a:gd name="connsiteX8" fmla="*/ 45544 w 50941"/>
                    <a:gd name="connsiteY8" fmla="*/ 40910 h 57897"/>
                    <a:gd name="connsiteX9" fmla="*/ 50941 w 50941"/>
                    <a:gd name="connsiteY9" fmla="*/ 45750 h 57897"/>
                    <a:gd name="connsiteX10" fmla="*/ 49142 w 50941"/>
                    <a:gd name="connsiteY10" fmla="*/ 49926 h 57897"/>
                    <a:gd name="connsiteX11" fmla="*/ 29542 w 50941"/>
                    <a:gd name="connsiteY11" fmla="*/ 57897 h 57897"/>
                    <a:gd name="connsiteX12" fmla="*/ 0 w 50941"/>
                    <a:gd name="connsiteY12" fmla="*/ 28952 h 57897"/>
                    <a:gd name="connsiteX13" fmla="*/ 29542 w 50941"/>
                    <a:gd name="connsiteY13" fmla="*/ 8 h 57897"/>
                    <a:gd name="connsiteX14" fmla="*/ 49142 w 50941"/>
                    <a:gd name="connsiteY14" fmla="*/ 7789 h 57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941" h="57897">
                      <a:moveTo>
                        <a:pt x="49142" y="7789"/>
                      </a:moveTo>
                      <a:cubicBezTo>
                        <a:pt x="50184" y="8928"/>
                        <a:pt x="50941" y="10067"/>
                        <a:pt x="50941" y="11965"/>
                      </a:cubicBezTo>
                      <a:cubicBezTo>
                        <a:pt x="50941" y="14527"/>
                        <a:pt x="48953" y="16805"/>
                        <a:pt x="45544" y="16805"/>
                      </a:cubicBezTo>
                      <a:cubicBezTo>
                        <a:pt x="43366" y="16805"/>
                        <a:pt x="42041" y="15002"/>
                        <a:pt x="40526" y="13768"/>
                      </a:cubicBezTo>
                      <a:cubicBezTo>
                        <a:pt x="37591" y="11206"/>
                        <a:pt x="33992" y="9877"/>
                        <a:pt x="29826" y="9877"/>
                      </a:cubicBezTo>
                      <a:cubicBezTo>
                        <a:pt x="18085" y="9877"/>
                        <a:pt x="12025" y="18703"/>
                        <a:pt x="12025" y="28857"/>
                      </a:cubicBezTo>
                      <a:cubicBezTo>
                        <a:pt x="12025" y="39012"/>
                        <a:pt x="18085" y="47838"/>
                        <a:pt x="29826" y="47838"/>
                      </a:cubicBezTo>
                      <a:cubicBezTo>
                        <a:pt x="33992" y="47838"/>
                        <a:pt x="37685" y="46414"/>
                        <a:pt x="40526" y="43947"/>
                      </a:cubicBezTo>
                      <a:cubicBezTo>
                        <a:pt x="42041" y="42713"/>
                        <a:pt x="43461" y="40910"/>
                        <a:pt x="45544" y="40910"/>
                      </a:cubicBezTo>
                      <a:cubicBezTo>
                        <a:pt x="48953" y="40910"/>
                        <a:pt x="50941" y="43188"/>
                        <a:pt x="50941" y="45750"/>
                      </a:cubicBezTo>
                      <a:cubicBezTo>
                        <a:pt x="50941" y="47648"/>
                        <a:pt x="50184" y="48787"/>
                        <a:pt x="49142" y="49926"/>
                      </a:cubicBezTo>
                      <a:cubicBezTo>
                        <a:pt x="45355" y="54481"/>
                        <a:pt x="37496" y="57897"/>
                        <a:pt x="29542" y="57897"/>
                      </a:cubicBezTo>
                      <a:cubicBezTo>
                        <a:pt x="10984" y="57897"/>
                        <a:pt x="0" y="45086"/>
                        <a:pt x="0" y="28952"/>
                      </a:cubicBezTo>
                      <a:cubicBezTo>
                        <a:pt x="0" y="12724"/>
                        <a:pt x="10984" y="8"/>
                        <a:pt x="29542" y="8"/>
                      </a:cubicBezTo>
                      <a:cubicBezTo>
                        <a:pt x="37496" y="-182"/>
                        <a:pt x="45355" y="3234"/>
                        <a:pt x="49142" y="7789"/>
                      </a:cubicBezTo>
                      <a:close/>
                    </a:path>
                  </a:pathLst>
                </a:custGeom>
                <a:solidFill>
                  <a:srgbClr val="FFFFFF"/>
                </a:solidFill>
                <a:ln w="9469" cap="flat">
                  <a:noFill/>
                  <a:prstDash val="solid"/>
                  <a:miter/>
                </a:ln>
              </p:spPr>
              <p:txBody>
                <a:bodyPr rtlCol="0" anchor="ctr"/>
                <a:lstStyle/>
                <a:p>
                  <a:endParaRPr lang="fr-FR" sz="1800"/>
                </a:p>
              </p:txBody>
            </p:sp>
            <p:sp>
              <p:nvSpPr>
                <p:cNvPr id="44" name="Forme libre 43">
                  <a:extLst>
                    <a:ext uri="{FF2B5EF4-FFF2-40B4-BE49-F238E27FC236}">
                      <a16:creationId xmlns:a16="http://schemas.microsoft.com/office/drawing/2014/main" id="{96D22A26-EDB1-C146-9DEF-8ACD597E1014}"/>
                    </a:ext>
                  </a:extLst>
                </p:cNvPr>
                <p:cNvSpPr/>
                <p:nvPr/>
              </p:nvSpPr>
              <p:spPr>
                <a:xfrm>
                  <a:off x="6569053" y="3506344"/>
                  <a:ext cx="13824" cy="79432"/>
                </a:xfrm>
                <a:custGeom>
                  <a:avLst/>
                  <a:gdLst>
                    <a:gd name="connsiteX0" fmla="*/ 6912 w 13824"/>
                    <a:gd name="connsiteY0" fmla="*/ 0 h 79432"/>
                    <a:gd name="connsiteX1" fmla="*/ 13824 w 13824"/>
                    <a:gd name="connsiteY1" fmla="*/ 6928 h 79432"/>
                    <a:gd name="connsiteX2" fmla="*/ 6912 w 13824"/>
                    <a:gd name="connsiteY2" fmla="*/ 13856 h 79432"/>
                    <a:gd name="connsiteX3" fmla="*/ 0 w 13824"/>
                    <a:gd name="connsiteY3" fmla="*/ 6928 h 79432"/>
                    <a:gd name="connsiteX4" fmla="*/ 6912 w 13824"/>
                    <a:gd name="connsiteY4" fmla="*/ 0 h 79432"/>
                    <a:gd name="connsiteX5" fmla="*/ 6912 w 13824"/>
                    <a:gd name="connsiteY5" fmla="*/ 79432 h 79432"/>
                    <a:gd name="connsiteX6" fmla="*/ 947 w 13824"/>
                    <a:gd name="connsiteY6" fmla="*/ 73453 h 79432"/>
                    <a:gd name="connsiteX7" fmla="*/ 947 w 13824"/>
                    <a:gd name="connsiteY7" fmla="*/ 28470 h 79432"/>
                    <a:gd name="connsiteX8" fmla="*/ 6912 w 13824"/>
                    <a:gd name="connsiteY8" fmla="*/ 22492 h 79432"/>
                    <a:gd name="connsiteX9" fmla="*/ 12877 w 13824"/>
                    <a:gd name="connsiteY9" fmla="*/ 28470 h 79432"/>
                    <a:gd name="connsiteX10" fmla="*/ 12877 w 13824"/>
                    <a:gd name="connsiteY10" fmla="*/ 73453 h 79432"/>
                    <a:gd name="connsiteX11" fmla="*/ 6912 w 13824"/>
                    <a:gd name="connsiteY11" fmla="*/ 79432 h 79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824" h="79432">
                      <a:moveTo>
                        <a:pt x="6912" y="0"/>
                      </a:moveTo>
                      <a:cubicBezTo>
                        <a:pt x="10699" y="0"/>
                        <a:pt x="13824" y="3132"/>
                        <a:pt x="13824" y="6928"/>
                      </a:cubicBezTo>
                      <a:cubicBezTo>
                        <a:pt x="13824" y="10724"/>
                        <a:pt x="10699" y="13856"/>
                        <a:pt x="6912" y="13856"/>
                      </a:cubicBezTo>
                      <a:cubicBezTo>
                        <a:pt x="3125" y="13856"/>
                        <a:pt x="0" y="10724"/>
                        <a:pt x="0" y="6928"/>
                      </a:cubicBezTo>
                      <a:cubicBezTo>
                        <a:pt x="0" y="3132"/>
                        <a:pt x="3125" y="0"/>
                        <a:pt x="6912" y="0"/>
                      </a:cubicBezTo>
                      <a:close/>
                      <a:moveTo>
                        <a:pt x="6912" y="79432"/>
                      </a:moveTo>
                      <a:cubicBezTo>
                        <a:pt x="3409" y="79432"/>
                        <a:pt x="947" y="76775"/>
                        <a:pt x="947" y="73453"/>
                      </a:cubicBezTo>
                      <a:lnTo>
                        <a:pt x="947" y="28470"/>
                      </a:lnTo>
                      <a:cubicBezTo>
                        <a:pt x="947" y="25149"/>
                        <a:pt x="3503" y="22492"/>
                        <a:pt x="6912" y="22492"/>
                      </a:cubicBezTo>
                      <a:cubicBezTo>
                        <a:pt x="10321" y="22492"/>
                        <a:pt x="12877" y="25149"/>
                        <a:pt x="12877" y="28470"/>
                      </a:cubicBezTo>
                      <a:lnTo>
                        <a:pt x="12877" y="73453"/>
                      </a:lnTo>
                      <a:cubicBezTo>
                        <a:pt x="12877" y="76775"/>
                        <a:pt x="10415" y="79432"/>
                        <a:pt x="6912" y="79432"/>
                      </a:cubicBezTo>
                      <a:close/>
                    </a:path>
                  </a:pathLst>
                </a:custGeom>
                <a:solidFill>
                  <a:srgbClr val="FFFFFF"/>
                </a:solidFill>
                <a:ln w="9469" cap="flat">
                  <a:noFill/>
                  <a:prstDash val="solid"/>
                  <a:miter/>
                </a:ln>
              </p:spPr>
              <p:txBody>
                <a:bodyPr rtlCol="0" anchor="ctr"/>
                <a:lstStyle/>
                <a:p>
                  <a:endParaRPr lang="fr-FR" sz="1800"/>
                </a:p>
              </p:txBody>
            </p:sp>
            <p:sp>
              <p:nvSpPr>
                <p:cNvPr id="45" name="Forme libre 44">
                  <a:extLst>
                    <a:ext uri="{FF2B5EF4-FFF2-40B4-BE49-F238E27FC236}">
                      <a16:creationId xmlns:a16="http://schemas.microsoft.com/office/drawing/2014/main" id="{77D8C405-CC82-F64E-8ACE-4A8BC8C6CC07}"/>
                    </a:ext>
                  </a:extLst>
                </p:cNvPr>
                <p:cNvSpPr/>
                <p:nvPr/>
              </p:nvSpPr>
              <p:spPr>
                <a:xfrm>
                  <a:off x="6589221" y="3507198"/>
                  <a:ext cx="42230" cy="78578"/>
                </a:xfrm>
                <a:custGeom>
                  <a:avLst/>
                  <a:gdLst>
                    <a:gd name="connsiteX0" fmla="*/ 20452 w 42230"/>
                    <a:gd name="connsiteY0" fmla="*/ 78578 h 78578"/>
                    <a:gd name="connsiteX1" fmla="*/ 14487 w 42230"/>
                    <a:gd name="connsiteY1" fmla="*/ 72599 h 78578"/>
                    <a:gd name="connsiteX2" fmla="*/ 14487 w 42230"/>
                    <a:gd name="connsiteY2" fmla="*/ 32456 h 78578"/>
                    <a:gd name="connsiteX3" fmla="*/ 4924 w 42230"/>
                    <a:gd name="connsiteY3" fmla="*/ 32456 h 78578"/>
                    <a:gd name="connsiteX4" fmla="*/ 0 w 42230"/>
                    <a:gd name="connsiteY4" fmla="*/ 27521 h 78578"/>
                    <a:gd name="connsiteX5" fmla="*/ 4924 w 42230"/>
                    <a:gd name="connsiteY5" fmla="*/ 22586 h 78578"/>
                    <a:gd name="connsiteX6" fmla="*/ 14487 w 42230"/>
                    <a:gd name="connsiteY6" fmla="*/ 22586 h 78578"/>
                    <a:gd name="connsiteX7" fmla="*/ 14487 w 42230"/>
                    <a:gd name="connsiteY7" fmla="*/ 5979 h 78578"/>
                    <a:gd name="connsiteX8" fmla="*/ 20452 w 42230"/>
                    <a:gd name="connsiteY8" fmla="*/ 0 h 78578"/>
                    <a:gd name="connsiteX9" fmla="*/ 26418 w 42230"/>
                    <a:gd name="connsiteY9" fmla="*/ 5979 h 78578"/>
                    <a:gd name="connsiteX10" fmla="*/ 26418 w 42230"/>
                    <a:gd name="connsiteY10" fmla="*/ 22586 h 78578"/>
                    <a:gd name="connsiteX11" fmla="*/ 37306 w 42230"/>
                    <a:gd name="connsiteY11" fmla="*/ 22586 h 78578"/>
                    <a:gd name="connsiteX12" fmla="*/ 42230 w 42230"/>
                    <a:gd name="connsiteY12" fmla="*/ 27521 h 78578"/>
                    <a:gd name="connsiteX13" fmla="*/ 37306 w 42230"/>
                    <a:gd name="connsiteY13" fmla="*/ 32456 h 78578"/>
                    <a:gd name="connsiteX14" fmla="*/ 26418 w 42230"/>
                    <a:gd name="connsiteY14" fmla="*/ 32456 h 78578"/>
                    <a:gd name="connsiteX15" fmla="*/ 26418 w 42230"/>
                    <a:gd name="connsiteY15" fmla="*/ 72599 h 78578"/>
                    <a:gd name="connsiteX16" fmla="*/ 20452 w 42230"/>
                    <a:gd name="connsiteY16" fmla="*/ 78578 h 78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30" h="78578">
                      <a:moveTo>
                        <a:pt x="20452" y="78578"/>
                      </a:moveTo>
                      <a:cubicBezTo>
                        <a:pt x="16949" y="78578"/>
                        <a:pt x="14487" y="75921"/>
                        <a:pt x="14487" y="72599"/>
                      </a:cubicBezTo>
                      <a:lnTo>
                        <a:pt x="14487" y="32456"/>
                      </a:lnTo>
                      <a:lnTo>
                        <a:pt x="4924" y="32456"/>
                      </a:lnTo>
                      <a:cubicBezTo>
                        <a:pt x="2178" y="32456"/>
                        <a:pt x="0" y="30273"/>
                        <a:pt x="0" y="27521"/>
                      </a:cubicBezTo>
                      <a:cubicBezTo>
                        <a:pt x="0" y="24769"/>
                        <a:pt x="2178" y="22586"/>
                        <a:pt x="4924" y="22586"/>
                      </a:cubicBezTo>
                      <a:lnTo>
                        <a:pt x="14487" y="22586"/>
                      </a:lnTo>
                      <a:lnTo>
                        <a:pt x="14487" y="5979"/>
                      </a:lnTo>
                      <a:cubicBezTo>
                        <a:pt x="14487" y="2657"/>
                        <a:pt x="16854" y="0"/>
                        <a:pt x="20452" y="0"/>
                      </a:cubicBezTo>
                      <a:cubicBezTo>
                        <a:pt x="23956" y="0"/>
                        <a:pt x="26418" y="2657"/>
                        <a:pt x="26418" y="5979"/>
                      </a:cubicBezTo>
                      <a:lnTo>
                        <a:pt x="26418" y="22586"/>
                      </a:lnTo>
                      <a:lnTo>
                        <a:pt x="37306" y="22586"/>
                      </a:lnTo>
                      <a:cubicBezTo>
                        <a:pt x="40052" y="22586"/>
                        <a:pt x="42230" y="24769"/>
                        <a:pt x="42230" y="27521"/>
                      </a:cubicBezTo>
                      <a:cubicBezTo>
                        <a:pt x="42230" y="30273"/>
                        <a:pt x="40052" y="32456"/>
                        <a:pt x="37306" y="32456"/>
                      </a:cubicBezTo>
                      <a:lnTo>
                        <a:pt x="26418" y="32456"/>
                      </a:lnTo>
                      <a:lnTo>
                        <a:pt x="26418" y="72599"/>
                      </a:lnTo>
                      <a:cubicBezTo>
                        <a:pt x="26323" y="75921"/>
                        <a:pt x="23956" y="78578"/>
                        <a:pt x="20452" y="78578"/>
                      </a:cubicBezTo>
                      <a:close/>
                    </a:path>
                  </a:pathLst>
                </a:custGeom>
                <a:solidFill>
                  <a:srgbClr val="FFFFFF"/>
                </a:solidFill>
                <a:ln w="9469" cap="flat">
                  <a:noFill/>
                  <a:prstDash val="solid"/>
                  <a:miter/>
                </a:ln>
              </p:spPr>
              <p:txBody>
                <a:bodyPr rtlCol="0" anchor="ctr"/>
                <a:lstStyle/>
                <a:p>
                  <a:endParaRPr lang="fr-FR" sz="1800"/>
                </a:p>
              </p:txBody>
            </p:sp>
            <p:sp>
              <p:nvSpPr>
                <p:cNvPr id="46" name="Forme libre 45">
                  <a:extLst>
                    <a:ext uri="{FF2B5EF4-FFF2-40B4-BE49-F238E27FC236}">
                      <a16:creationId xmlns:a16="http://schemas.microsoft.com/office/drawing/2014/main" id="{A19EA793-8615-F24C-831F-4F260205402A}"/>
                    </a:ext>
                  </a:extLst>
                </p:cNvPr>
                <p:cNvSpPr/>
                <p:nvPr/>
              </p:nvSpPr>
              <p:spPr>
                <a:xfrm>
                  <a:off x="6632019" y="3500935"/>
                  <a:ext cx="54444" cy="85316"/>
                </a:xfrm>
                <a:custGeom>
                  <a:avLst/>
                  <a:gdLst>
                    <a:gd name="connsiteX0" fmla="*/ 54445 w 54444"/>
                    <a:gd name="connsiteY0" fmla="*/ 56466 h 85316"/>
                    <a:gd name="connsiteX1" fmla="*/ 49900 w 54444"/>
                    <a:gd name="connsiteY1" fmla="*/ 60547 h 85316"/>
                    <a:gd name="connsiteX2" fmla="*/ 12214 w 54444"/>
                    <a:gd name="connsiteY2" fmla="*/ 60547 h 85316"/>
                    <a:gd name="connsiteX3" fmla="*/ 29258 w 54444"/>
                    <a:gd name="connsiteY3" fmla="*/ 75826 h 85316"/>
                    <a:gd name="connsiteX4" fmla="*/ 43934 w 54444"/>
                    <a:gd name="connsiteY4" fmla="*/ 69657 h 85316"/>
                    <a:gd name="connsiteX5" fmla="*/ 47817 w 54444"/>
                    <a:gd name="connsiteY5" fmla="*/ 67759 h 85316"/>
                    <a:gd name="connsiteX6" fmla="*/ 52740 w 54444"/>
                    <a:gd name="connsiteY6" fmla="*/ 72694 h 85316"/>
                    <a:gd name="connsiteX7" fmla="*/ 51225 w 54444"/>
                    <a:gd name="connsiteY7" fmla="*/ 76111 h 85316"/>
                    <a:gd name="connsiteX8" fmla="*/ 28785 w 54444"/>
                    <a:gd name="connsiteY8" fmla="*/ 85316 h 85316"/>
                    <a:gd name="connsiteX9" fmla="*/ 0 w 54444"/>
                    <a:gd name="connsiteY9" fmla="*/ 56371 h 85316"/>
                    <a:gd name="connsiteX10" fmla="*/ 28311 w 54444"/>
                    <a:gd name="connsiteY10" fmla="*/ 27426 h 85316"/>
                    <a:gd name="connsiteX11" fmla="*/ 54445 w 54444"/>
                    <a:gd name="connsiteY11" fmla="*/ 56466 h 85316"/>
                    <a:gd name="connsiteX12" fmla="*/ 28217 w 54444"/>
                    <a:gd name="connsiteY12" fmla="*/ 36822 h 85316"/>
                    <a:gd name="connsiteX13" fmla="*/ 12404 w 54444"/>
                    <a:gd name="connsiteY13" fmla="*/ 50867 h 85316"/>
                    <a:gd name="connsiteX14" fmla="*/ 43461 w 54444"/>
                    <a:gd name="connsiteY14" fmla="*/ 50867 h 85316"/>
                    <a:gd name="connsiteX15" fmla="*/ 28217 w 54444"/>
                    <a:gd name="connsiteY15" fmla="*/ 36822 h 85316"/>
                    <a:gd name="connsiteX16" fmla="*/ 21873 w 54444"/>
                    <a:gd name="connsiteY16" fmla="*/ 11958 h 85316"/>
                    <a:gd name="connsiteX17" fmla="*/ 28974 w 54444"/>
                    <a:gd name="connsiteY17" fmla="*/ 2183 h 85316"/>
                    <a:gd name="connsiteX18" fmla="*/ 33046 w 54444"/>
                    <a:gd name="connsiteY18" fmla="*/ 0 h 85316"/>
                    <a:gd name="connsiteX19" fmla="*/ 37969 w 54444"/>
                    <a:gd name="connsiteY19" fmla="*/ 4650 h 85316"/>
                    <a:gd name="connsiteX20" fmla="*/ 36738 w 54444"/>
                    <a:gd name="connsiteY20" fmla="*/ 7972 h 85316"/>
                    <a:gd name="connsiteX21" fmla="*/ 29826 w 54444"/>
                    <a:gd name="connsiteY21" fmla="*/ 17462 h 85316"/>
                    <a:gd name="connsiteX22" fmla="*/ 25565 w 54444"/>
                    <a:gd name="connsiteY22" fmla="*/ 19739 h 85316"/>
                    <a:gd name="connsiteX23" fmla="*/ 20736 w 54444"/>
                    <a:gd name="connsiteY23" fmla="*/ 15089 h 85316"/>
                    <a:gd name="connsiteX24" fmla="*/ 21873 w 54444"/>
                    <a:gd name="connsiteY24" fmla="*/ 11958 h 85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4444" h="85316">
                      <a:moveTo>
                        <a:pt x="54445" y="56466"/>
                      </a:moveTo>
                      <a:cubicBezTo>
                        <a:pt x="54445" y="58459"/>
                        <a:pt x="53308" y="60547"/>
                        <a:pt x="49900" y="60547"/>
                      </a:cubicBezTo>
                      <a:lnTo>
                        <a:pt x="12214" y="60547"/>
                      </a:lnTo>
                      <a:cubicBezTo>
                        <a:pt x="12877" y="69278"/>
                        <a:pt x="18748" y="75826"/>
                        <a:pt x="29258" y="75826"/>
                      </a:cubicBezTo>
                      <a:cubicBezTo>
                        <a:pt x="35791" y="75826"/>
                        <a:pt x="39768" y="73548"/>
                        <a:pt x="43934" y="69657"/>
                      </a:cubicBezTo>
                      <a:cubicBezTo>
                        <a:pt x="44976" y="68613"/>
                        <a:pt x="46302" y="67759"/>
                        <a:pt x="47817" y="67759"/>
                      </a:cubicBezTo>
                      <a:cubicBezTo>
                        <a:pt x="50468" y="67759"/>
                        <a:pt x="52740" y="69657"/>
                        <a:pt x="52740" y="72694"/>
                      </a:cubicBezTo>
                      <a:cubicBezTo>
                        <a:pt x="52740" y="73928"/>
                        <a:pt x="52078" y="75067"/>
                        <a:pt x="51225" y="76111"/>
                      </a:cubicBezTo>
                      <a:cubicBezTo>
                        <a:pt x="46396" y="81710"/>
                        <a:pt x="37875" y="85316"/>
                        <a:pt x="28785" y="85316"/>
                      </a:cubicBezTo>
                      <a:cubicBezTo>
                        <a:pt x="9942" y="85316"/>
                        <a:pt x="0" y="72125"/>
                        <a:pt x="0" y="56371"/>
                      </a:cubicBezTo>
                      <a:cubicBezTo>
                        <a:pt x="0" y="39764"/>
                        <a:pt x="12025" y="27426"/>
                        <a:pt x="28311" y="27426"/>
                      </a:cubicBezTo>
                      <a:cubicBezTo>
                        <a:pt x="44124" y="27331"/>
                        <a:pt x="54445" y="40238"/>
                        <a:pt x="54445" y="56466"/>
                      </a:cubicBezTo>
                      <a:close/>
                      <a:moveTo>
                        <a:pt x="28217" y="36822"/>
                      </a:moveTo>
                      <a:cubicBezTo>
                        <a:pt x="19505" y="36822"/>
                        <a:pt x="13540" y="42990"/>
                        <a:pt x="12404" y="50867"/>
                      </a:cubicBezTo>
                      <a:lnTo>
                        <a:pt x="43461" y="50867"/>
                      </a:lnTo>
                      <a:cubicBezTo>
                        <a:pt x="42419" y="43275"/>
                        <a:pt x="36833" y="36822"/>
                        <a:pt x="28217" y="36822"/>
                      </a:cubicBezTo>
                      <a:close/>
                      <a:moveTo>
                        <a:pt x="21873" y="11958"/>
                      </a:moveTo>
                      <a:lnTo>
                        <a:pt x="28974" y="2183"/>
                      </a:lnTo>
                      <a:cubicBezTo>
                        <a:pt x="30016" y="759"/>
                        <a:pt x="31152" y="0"/>
                        <a:pt x="33046" y="0"/>
                      </a:cubicBezTo>
                      <a:cubicBezTo>
                        <a:pt x="35697" y="0"/>
                        <a:pt x="37969" y="1803"/>
                        <a:pt x="37969" y="4650"/>
                      </a:cubicBezTo>
                      <a:cubicBezTo>
                        <a:pt x="37969" y="6074"/>
                        <a:pt x="37306" y="7212"/>
                        <a:pt x="36738" y="7972"/>
                      </a:cubicBezTo>
                      <a:lnTo>
                        <a:pt x="29826" y="17462"/>
                      </a:lnTo>
                      <a:cubicBezTo>
                        <a:pt x="28785" y="18885"/>
                        <a:pt x="27459" y="19739"/>
                        <a:pt x="25565" y="19739"/>
                      </a:cubicBezTo>
                      <a:cubicBezTo>
                        <a:pt x="22914" y="19739"/>
                        <a:pt x="20736" y="17462"/>
                        <a:pt x="20736" y="15089"/>
                      </a:cubicBezTo>
                      <a:cubicBezTo>
                        <a:pt x="20642" y="13950"/>
                        <a:pt x="21304" y="12717"/>
                        <a:pt x="21873" y="11958"/>
                      </a:cubicBezTo>
                      <a:close/>
                    </a:path>
                  </a:pathLst>
                </a:custGeom>
                <a:solidFill>
                  <a:srgbClr val="FFFFFF"/>
                </a:solidFill>
                <a:ln w="9469" cap="flat">
                  <a:noFill/>
                  <a:prstDash val="solid"/>
                  <a:miter/>
                </a:ln>
              </p:spPr>
              <p:txBody>
                <a:bodyPr rtlCol="0" anchor="ctr"/>
                <a:lstStyle/>
                <a:p>
                  <a:endParaRPr lang="fr-FR" sz="1800"/>
                </a:p>
              </p:txBody>
            </p:sp>
          </p:grpSp>
          <p:grpSp>
            <p:nvGrpSpPr>
              <p:cNvPr id="12" name="Graphique 7">
                <a:extLst>
                  <a:ext uri="{FF2B5EF4-FFF2-40B4-BE49-F238E27FC236}">
                    <a16:creationId xmlns:a16="http://schemas.microsoft.com/office/drawing/2014/main" id="{3DFA2572-AC4B-0642-A529-8CD28869EDC0}"/>
                  </a:ext>
                </a:extLst>
              </p:cNvPr>
              <p:cNvGrpSpPr/>
              <p:nvPr/>
            </p:nvGrpSpPr>
            <p:grpSpPr>
              <a:xfrm>
                <a:off x="5460086" y="3161853"/>
                <a:ext cx="536871" cy="538089"/>
                <a:chOff x="5460086" y="3161853"/>
                <a:chExt cx="536871" cy="538089"/>
              </a:xfrm>
            </p:grpSpPr>
            <p:sp>
              <p:nvSpPr>
                <p:cNvPr id="13" name="Forme libre 12">
                  <a:extLst>
                    <a:ext uri="{FF2B5EF4-FFF2-40B4-BE49-F238E27FC236}">
                      <a16:creationId xmlns:a16="http://schemas.microsoft.com/office/drawing/2014/main" id="{B7AEE8CB-B6D6-AF43-BD2E-02BB0DFA73BB}"/>
                    </a:ext>
                  </a:extLst>
                </p:cNvPr>
                <p:cNvSpPr/>
                <p:nvPr/>
              </p:nvSpPr>
              <p:spPr>
                <a:xfrm>
                  <a:off x="5460086" y="3161853"/>
                  <a:ext cx="536871" cy="538089"/>
                </a:xfrm>
                <a:custGeom>
                  <a:avLst/>
                  <a:gdLst>
                    <a:gd name="connsiteX0" fmla="*/ 268436 w 536871"/>
                    <a:gd name="connsiteY0" fmla="*/ 0 h 538089"/>
                    <a:gd name="connsiteX1" fmla="*/ 0 w 536871"/>
                    <a:gd name="connsiteY1" fmla="*/ 269045 h 538089"/>
                    <a:gd name="connsiteX2" fmla="*/ 268436 w 536871"/>
                    <a:gd name="connsiteY2" fmla="*/ 538089 h 538089"/>
                    <a:gd name="connsiteX3" fmla="*/ 536872 w 536871"/>
                    <a:gd name="connsiteY3" fmla="*/ 269045 h 538089"/>
                    <a:gd name="connsiteX4" fmla="*/ 268436 w 536871"/>
                    <a:gd name="connsiteY4" fmla="*/ 0 h 5380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6871" h="538089">
                      <a:moveTo>
                        <a:pt x="268436" y="0"/>
                      </a:moveTo>
                      <a:cubicBezTo>
                        <a:pt x="120157" y="0"/>
                        <a:pt x="0" y="120430"/>
                        <a:pt x="0" y="269045"/>
                      </a:cubicBezTo>
                      <a:cubicBezTo>
                        <a:pt x="0" y="417660"/>
                        <a:pt x="120157" y="538089"/>
                        <a:pt x="268436" y="538089"/>
                      </a:cubicBezTo>
                      <a:cubicBezTo>
                        <a:pt x="416715" y="538089"/>
                        <a:pt x="536872" y="417660"/>
                        <a:pt x="536872" y="269045"/>
                      </a:cubicBezTo>
                      <a:cubicBezTo>
                        <a:pt x="536872" y="120430"/>
                        <a:pt x="416715" y="0"/>
                        <a:pt x="268436" y="0"/>
                      </a:cubicBezTo>
                      <a:close/>
                    </a:path>
                  </a:pathLst>
                </a:custGeom>
                <a:solidFill>
                  <a:srgbClr val="FFFFFF"/>
                </a:solidFill>
                <a:ln w="9469" cap="flat">
                  <a:noFill/>
                  <a:prstDash val="solid"/>
                  <a:miter/>
                </a:ln>
              </p:spPr>
              <p:txBody>
                <a:bodyPr rtlCol="0" anchor="ctr"/>
                <a:lstStyle/>
                <a:p>
                  <a:endParaRPr lang="fr-FR" sz="1800"/>
                </a:p>
              </p:txBody>
            </p:sp>
            <p:sp>
              <p:nvSpPr>
                <p:cNvPr id="14" name="Forme libre 13">
                  <a:extLst>
                    <a:ext uri="{FF2B5EF4-FFF2-40B4-BE49-F238E27FC236}">
                      <a16:creationId xmlns:a16="http://schemas.microsoft.com/office/drawing/2014/main" id="{CC373171-628B-2247-98E0-1620E8137143}"/>
                    </a:ext>
                  </a:extLst>
                </p:cNvPr>
                <p:cNvSpPr/>
                <p:nvPr/>
              </p:nvSpPr>
              <p:spPr>
                <a:xfrm>
                  <a:off x="5570963" y="3337800"/>
                  <a:ext cx="329605" cy="164653"/>
                </a:xfrm>
                <a:custGeom>
                  <a:avLst/>
                  <a:gdLst>
                    <a:gd name="connsiteX0" fmla="*/ 315022 w 329605"/>
                    <a:gd name="connsiteY0" fmla="*/ 141403 h 164653"/>
                    <a:gd name="connsiteX1" fmla="*/ 272413 w 329605"/>
                    <a:gd name="connsiteY1" fmla="*/ 141403 h 164653"/>
                    <a:gd name="connsiteX2" fmla="*/ 237000 w 329605"/>
                    <a:gd name="connsiteY2" fmla="*/ 104581 h 164653"/>
                    <a:gd name="connsiteX3" fmla="*/ 317389 w 329605"/>
                    <a:gd name="connsiteY3" fmla="*/ 104581 h 164653"/>
                    <a:gd name="connsiteX4" fmla="*/ 329603 w 329605"/>
                    <a:gd name="connsiteY4" fmla="*/ 91485 h 164653"/>
                    <a:gd name="connsiteX5" fmla="*/ 271750 w 329605"/>
                    <a:gd name="connsiteY5" fmla="*/ 31222 h 164653"/>
                    <a:gd name="connsiteX6" fmla="*/ 213707 w 329605"/>
                    <a:gd name="connsiteY6" fmla="*/ 81805 h 164653"/>
                    <a:gd name="connsiteX7" fmla="*/ 169773 w 329605"/>
                    <a:gd name="connsiteY7" fmla="*/ 81805 h 164653"/>
                    <a:gd name="connsiteX8" fmla="*/ 169773 w 329605"/>
                    <a:gd name="connsiteY8" fmla="*/ 42516 h 164653"/>
                    <a:gd name="connsiteX9" fmla="*/ 158221 w 329605"/>
                    <a:gd name="connsiteY9" fmla="*/ 31128 h 164653"/>
                    <a:gd name="connsiteX10" fmla="*/ 146669 w 329605"/>
                    <a:gd name="connsiteY10" fmla="*/ 42516 h 164653"/>
                    <a:gd name="connsiteX11" fmla="*/ 146669 w 329605"/>
                    <a:gd name="connsiteY11" fmla="*/ 81805 h 164653"/>
                    <a:gd name="connsiteX12" fmla="*/ 98663 w 329605"/>
                    <a:gd name="connsiteY12" fmla="*/ 81805 h 164653"/>
                    <a:gd name="connsiteX13" fmla="*/ 108889 w 329605"/>
                    <a:gd name="connsiteY13" fmla="*/ 52291 h 164653"/>
                    <a:gd name="connsiteX14" fmla="*/ 56717 w 329605"/>
                    <a:gd name="connsiteY14" fmla="*/ 0 h 164653"/>
                    <a:gd name="connsiteX15" fmla="*/ 11362 w 329605"/>
                    <a:gd name="connsiteY15" fmla="*/ 0 h 164653"/>
                    <a:gd name="connsiteX16" fmla="*/ 0 w 329605"/>
                    <a:gd name="connsiteY16" fmla="*/ 11388 h 164653"/>
                    <a:gd name="connsiteX17" fmla="*/ 0 w 329605"/>
                    <a:gd name="connsiteY17" fmla="*/ 153265 h 164653"/>
                    <a:gd name="connsiteX18" fmla="*/ 11362 w 329605"/>
                    <a:gd name="connsiteY18" fmla="*/ 164653 h 164653"/>
                    <a:gd name="connsiteX19" fmla="*/ 22725 w 329605"/>
                    <a:gd name="connsiteY19" fmla="*/ 153265 h 164653"/>
                    <a:gd name="connsiteX20" fmla="*/ 22725 w 329605"/>
                    <a:gd name="connsiteY20" fmla="*/ 104581 h 164653"/>
                    <a:gd name="connsiteX21" fmla="*/ 65239 w 329605"/>
                    <a:gd name="connsiteY21" fmla="*/ 104581 h 164653"/>
                    <a:gd name="connsiteX22" fmla="*/ 105102 w 329605"/>
                    <a:gd name="connsiteY22" fmla="*/ 159908 h 164653"/>
                    <a:gd name="connsiteX23" fmla="*/ 114381 w 329605"/>
                    <a:gd name="connsiteY23" fmla="*/ 164653 h 164653"/>
                    <a:gd name="connsiteX24" fmla="*/ 121009 w 329605"/>
                    <a:gd name="connsiteY24" fmla="*/ 162471 h 164653"/>
                    <a:gd name="connsiteX25" fmla="*/ 123566 w 329605"/>
                    <a:gd name="connsiteY25" fmla="*/ 146622 h 164653"/>
                    <a:gd name="connsiteX26" fmla="*/ 93266 w 329605"/>
                    <a:gd name="connsiteY26" fmla="*/ 104676 h 164653"/>
                    <a:gd name="connsiteX27" fmla="*/ 146669 w 329605"/>
                    <a:gd name="connsiteY27" fmla="*/ 104676 h 164653"/>
                    <a:gd name="connsiteX28" fmla="*/ 146669 w 329605"/>
                    <a:gd name="connsiteY28" fmla="*/ 131438 h 164653"/>
                    <a:gd name="connsiteX29" fmla="*/ 179715 w 329605"/>
                    <a:gd name="connsiteY29" fmla="*/ 164559 h 164653"/>
                    <a:gd name="connsiteX30" fmla="*/ 186532 w 329605"/>
                    <a:gd name="connsiteY30" fmla="*/ 164559 h 164653"/>
                    <a:gd name="connsiteX31" fmla="*/ 197989 w 329605"/>
                    <a:gd name="connsiteY31" fmla="*/ 153075 h 164653"/>
                    <a:gd name="connsiteX32" fmla="*/ 186532 w 329605"/>
                    <a:gd name="connsiteY32" fmla="*/ 141498 h 164653"/>
                    <a:gd name="connsiteX33" fmla="*/ 179715 w 329605"/>
                    <a:gd name="connsiteY33" fmla="*/ 141498 h 164653"/>
                    <a:gd name="connsiteX34" fmla="*/ 169867 w 329605"/>
                    <a:gd name="connsiteY34" fmla="*/ 130869 h 164653"/>
                    <a:gd name="connsiteX35" fmla="*/ 169867 w 329605"/>
                    <a:gd name="connsiteY35" fmla="*/ 104676 h 164653"/>
                    <a:gd name="connsiteX36" fmla="*/ 213328 w 329605"/>
                    <a:gd name="connsiteY36" fmla="*/ 104676 h 164653"/>
                    <a:gd name="connsiteX37" fmla="*/ 272129 w 329605"/>
                    <a:gd name="connsiteY37" fmla="*/ 164559 h 164653"/>
                    <a:gd name="connsiteX38" fmla="*/ 314643 w 329605"/>
                    <a:gd name="connsiteY38" fmla="*/ 164559 h 164653"/>
                    <a:gd name="connsiteX39" fmla="*/ 326384 w 329605"/>
                    <a:gd name="connsiteY39" fmla="*/ 153075 h 164653"/>
                    <a:gd name="connsiteX40" fmla="*/ 315022 w 329605"/>
                    <a:gd name="connsiteY40" fmla="*/ 141403 h 164653"/>
                    <a:gd name="connsiteX41" fmla="*/ 271750 w 329605"/>
                    <a:gd name="connsiteY41" fmla="*/ 54189 h 164653"/>
                    <a:gd name="connsiteX42" fmla="*/ 306405 w 329605"/>
                    <a:gd name="connsiteY42" fmla="*/ 81900 h 164653"/>
                    <a:gd name="connsiteX43" fmla="*/ 237852 w 329605"/>
                    <a:gd name="connsiteY43" fmla="*/ 81900 h 164653"/>
                    <a:gd name="connsiteX44" fmla="*/ 271750 w 329605"/>
                    <a:gd name="connsiteY44" fmla="*/ 54189 h 164653"/>
                    <a:gd name="connsiteX45" fmla="*/ 56907 w 329605"/>
                    <a:gd name="connsiteY45" fmla="*/ 81900 h 164653"/>
                    <a:gd name="connsiteX46" fmla="*/ 23009 w 329605"/>
                    <a:gd name="connsiteY46" fmla="*/ 81900 h 164653"/>
                    <a:gd name="connsiteX47" fmla="*/ 23009 w 329605"/>
                    <a:gd name="connsiteY47" fmla="*/ 22871 h 164653"/>
                    <a:gd name="connsiteX48" fmla="*/ 56907 w 329605"/>
                    <a:gd name="connsiteY48" fmla="*/ 22871 h 164653"/>
                    <a:gd name="connsiteX49" fmla="*/ 86354 w 329605"/>
                    <a:gd name="connsiteY49" fmla="*/ 52385 h 164653"/>
                    <a:gd name="connsiteX50" fmla="*/ 56907 w 329605"/>
                    <a:gd name="connsiteY50" fmla="*/ 81900 h 164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29605" h="164653">
                      <a:moveTo>
                        <a:pt x="315022" y="141403"/>
                      </a:moveTo>
                      <a:lnTo>
                        <a:pt x="272413" y="141403"/>
                      </a:lnTo>
                      <a:cubicBezTo>
                        <a:pt x="252623" y="141403"/>
                        <a:pt x="237000" y="126124"/>
                        <a:pt x="237000" y="104581"/>
                      </a:cubicBezTo>
                      <a:lnTo>
                        <a:pt x="317389" y="104581"/>
                      </a:lnTo>
                      <a:cubicBezTo>
                        <a:pt x="324017" y="104581"/>
                        <a:pt x="329603" y="98318"/>
                        <a:pt x="329603" y="91485"/>
                      </a:cubicBezTo>
                      <a:cubicBezTo>
                        <a:pt x="329887" y="56466"/>
                        <a:pt x="303659" y="31222"/>
                        <a:pt x="271750" y="31222"/>
                      </a:cubicBezTo>
                      <a:cubicBezTo>
                        <a:pt x="242397" y="31222"/>
                        <a:pt x="217400" y="53429"/>
                        <a:pt x="213707" y="81805"/>
                      </a:cubicBezTo>
                      <a:lnTo>
                        <a:pt x="169773" y="81805"/>
                      </a:lnTo>
                      <a:lnTo>
                        <a:pt x="169773" y="42516"/>
                      </a:lnTo>
                      <a:cubicBezTo>
                        <a:pt x="169773" y="36252"/>
                        <a:pt x="164470" y="31128"/>
                        <a:pt x="158221" y="31128"/>
                      </a:cubicBezTo>
                      <a:cubicBezTo>
                        <a:pt x="151877" y="31128"/>
                        <a:pt x="146669" y="36252"/>
                        <a:pt x="146669" y="42516"/>
                      </a:cubicBezTo>
                      <a:lnTo>
                        <a:pt x="146669" y="81805"/>
                      </a:lnTo>
                      <a:lnTo>
                        <a:pt x="98663" y="81805"/>
                      </a:lnTo>
                      <a:cubicBezTo>
                        <a:pt x="105007" y="74308"/>
                        <a:pt x="108889" y="63204"/>
                        <a:pt x="108889" y="52291"/>
                      </a:cubicBezTo>
                      <a:cubicBezTo>
                        <a:pt x="108889" y="23441"/>
                        <a:pt x="85502" y="0"/>
                        <a:pt x="56717" y="0"/>
                      </a:cubicBezTo>
                      <a:lnTo>
                        <a:pt x="11362" y="0"/>
                      </a:lnTo>
                      <a:cubicBezTo>
                        <a:pt x="5113" y="0"/>
                        <a:pt x="0" y="5030"/>
                        <a:pt x="0" y="11388"/>
                      </a:cubicBezTo>
                      <a:lnTo>
                        <a:pt x="0" y="153265"/>
                      </a:lnTo>
                      <a:cubicBezTo>
                        <a:pt x="0" y="159529"/>
                        <a:pt x="5113" y="164653"/>
                        <a:pt x="11362" y="164653"/>
                      </a:cubicBezTo>
                      <a:cubicBezTo>
                        <a:pt x="17612" y="164653"/>
                        <a:pt x="22725" y="159624"/>
                        <a:pt x="22725" y="153265"/>
                      </a:cubicBezTo>
                      <a:lnTo>
                        <a:pt x="22725" y="104581"/>
                      </a:lnTo>
                      <a:lnTo>
                        <a:pt x="65239" y="104581"/>
                      </a:lnTo>
                      <a:lnTo>
                        <a:pt x="105102" y="159908"/>
                      </a:lnTo>
                      <a:cubicBezTo>
                        <a:pt x="107374" y="162945"/>
                        <a:pt x="110783" y="164653"/>
                        <a:pt x="114381" y="164653"/>
                      </a:cubicBezTo>
                      <a:cubicBezTo>
                        <a:pt x="116654" y="164653"/>
                        <a:pt x="119021" y="163989"/>
                        <a:pt x="121009" y="162471"/>
                      </a:cubicBezTo>
                      <a:cubicBezTo>
                        <a:pt x="126122" y="158770"/>
                        <a:pt x="127259" y="151652"/>
                        <a:pt x="123566" y="146622"/>
                      </a:cubicBezTo>
                      <a:lnTo>
                        <a:pt x="93266" y="104676"/>
                      </a:lnTo>
                      <a:lnTo>
                        <a:pt x="146669" y="104676"/>
                      </a:lnTo>
                      <a:cubicBezTo>
                        <a:pt x="146669" y="107523"/>
                        <a:pt x="146669" y="131438"/>
                        <a:pt x="146669" y="131438"/>
                      </a:cubicBezTo>
                      <a:cubicBezTo>
                        <a:pt x="146669" y="151083"/>
                        <a:pt x="160967" y="164559"/>
                        <a:pt x="179715" y="164559"/>
                      </a:cubicBezTo>
                      <a:lnTo>
                        <a:pt x="186532" y="164559"/>
                      </a:lnTo>
                      <a:cubicBezTo>
                        <a:pt x="192876" y="164559"/>
                        <a:pt x="197989" y="159339"/>
                        <a:pt x="197989" y="153075"/>
                      </a:cubicBezTo>
                      <a:cubicBezTo>
                        <a:pt x="197989" y="146717"/>
                        <a:pt x="192876" y="141498"/>
                        <a:pt x="186532" y="141498"/>
                      </a:cubicBezTo>
                      <a:lnTo>
                        <a:pt x="179715" y="141498"/>
                      </a:lnTo>
                      <a:cubicBezTo>
                        <a:pt x="174223" y="141498"/>
                        <a:pt x="169867" y="136847"/>
                        <a:pt x="169867" y="130869"/>
                      </a:cubicBezTo>
                      <a:lnTo>
                        <a:pt x="169867" y="104676"/>
                      </a:lnTo>
                      <a:lnTo>
                        <a:pt x="213328" y="104676"/>
                      </a:lnTo>
                      <a:cubicBezTo>
                        <a:pt x="213328" y="138651"/>
                        <a:pt x="239935" y="164559"/>
                        <a:pt x="272129" y="164559"/>
                      </a:cubicBezTo>
                      <a:lnTo>
                        <a:pt x="314643" y="164559"/>
                      </a:lnTo>
                      <a:cubicBezTo>
                        <a:pt x="320987" y="164559"/>
                        <a:pt x="326384" y="159339"/>
                        <a:pt x="326384" y="153075"/>
                      </a:cubicBezTo>
                      <a:cubicBezTo>
                        <a:pt x="326479" y="146622"/>
                        <a:pt x="321366" y="141403"/>
                        <a:pt x="315022" y="141403"/>
                      </a:cubicBezTo>
                      <a:close/>
                      <a:moveTo>
                        <a:pt x="271750" y="54189"/>
                      </a:moveTo>
                      <a:cubicBezTo>
                        <a:pt x="288509" y="54189"/>
                        <a:pt x="303943" y="65956"/>
                        <a:pt x="306405" y="81900"/>
                      </a:cubicBezTo>
                      <a:lnTo>
                        <a:pt x="237852" y="81900"/>
                      </a:lnTo>
                      <a:cubicBezTo>
                        <a:pt x="240503" y="66810"/>
                        <a:pt x="254990" y="54189"/>
                        <a:pt x="271750" y="54189"/>
                      </a:cubicBezTo>
                      <a:close/>
                      <a:moveTo>
                        <a:pt x="56907" y="81900"/>
                      </a:moveTo>
                      <a:lnTo>
                        <a:pt x="23009" y="81900"/>
                      </a:lnTo>
                      <a:lnTo>
                        <a:pt x="23009" y="22871"/>
                      </a:lnTo>
                      <a:lnTo>
                        <a:pt x="56907" y="22871"/>
                      </a:lnTo>
                      <a:cubicBezTo>
                        <a:pt x="73193" y="22871"/>
                        <a:pt x="86354" y="36062"/>
                        <a:pt x="86354" y="52385"/>
                      </a:cubicBezTo>
                      <a:cubicBezTo>
                        <a:pt x="86354" y="68613"/>
                        <a:pt x="73193" y="81900"/>
                        <a:pt x="56907" y="81900"/>
                      </a:cubicBezTo>
                      <a:close/>
                    </a:path>
                  </a:pathLst>
                </a:custGeom>
                <a:solidFill>
                  <a:srgbClr val="00A6DE"/>
                </a:solidFill>
                <a:ln w="9469" cap="flat">
                  <a:noFill/>
                  <a:prstDash val="solid"/>
                  <a:miter/>
                </a:ln>
              </p:spPr>
              <p:txBody>
                <a:bodyPr rtlCol="0" anchor="ctr"/>
                <a:lstStyle/>
                <a:p>
                  <a:endParaRPr lang="fr-FR" sz="1800"/>
                </a:p>
              </p:txBody>
            </p:sp>
          </p:grpSp>
        </p:grpSp>
      </p:grpSp>
      <p:sp>
        <p:nvSpPr>
          <p:cNvPr id="52" name="Espace réservé du texte 16">
            <a:extLst>
              <a:ext uri="{FF2B5EF4-FFF2-40B4-BE49-F238E27FC236}">
                <a16:creationId xmlns:a16="http://schemas.microsoft.com/office/drawing/2014/main" id="{F19F1A33-B3EE-1047-BFFF-983EFC5E267D}"/>
              </a:ext>
            </a:extLst>
          </p:cNvPr>
          <p:cNvSpPr txBox="1">
            <a:spLocks/>
          </p:cNvSpPr>
          <p:nvPr userDrawn="1"/>
        </p:nvSpPr>
        <p:spPr>
          <a:xfrm>
            <a:off x="3386335" y="1196975"/>
            <a:ext cx="5419330" cy="4824413"/>
          </a:xfrm>
          <a:prstGeom prst="rect">
            <a:avLst/>
          </a:prstGeom>
          <a:solidFill>
            <a:schemeClr val="bg1">
              <a:alpha val="80000"/>
            </a:schemeClr>
          </a:solidFill>
          <a:ln w="152400">
            <a:solidFill>
              <a:schemeClr val="bg1"/>
            </a:solidFill>
            <a:miter lim="800000"/>
          </a:ln>
        </p:spPr>
        <p:txBody>
          <a:bodyPr anchor="b" anchorCtr="0">
            <a:noAutofit/>
          </a:bodyPr>
          <a:lstStyle>
            <a:lvl1pPr marL="4763" marR="0" indent="0" algn="l" defTabSz="914400" rtl="0" eaLnBrk="1" latinLnBrk="0" hangingPunct="1">
              <a:lnSpc>
                <a:spcPct val="115000"/>
              </a:lnSpc>
              <a:spcBef>
                <a:spcPts val="0"/>
              </a:spcBef>
              <a:spcAft>
                <a:spcPts val="0"/>
              </a:spcAft>
              <a:buClr>
                <a:schemeClr val="bg2"/>
              </a:buClr>
              <a:buSzPts val="1800"/>
              <a:buFont typeface="Arial" panose="020B0604020202020204" pitchFamily="34" charset="0"/>
              <a:buNone/>
              <a:tabLst/>
              <a:defRPr sz="1200" b="0" i="0" u="none" strike="noStrike" cap="none" spc="0" baseline="0">
                <a:solidFill>
                  <a:schemeClr val="tx1"/>
                </a:solidFill>
                <a:uFillTx/>
                <a:latin typeface="Calibri"/>
                <a:ea typeface="Calibri"/>
                <a:cs typeface="Calibri"/>
                <a:sym typeface="Calibri"/>
              </a:defRPr>
            </a:lvl1pPr>
            <a:lvl2pPr marL="1005114" marR="0" indent="-408213" algn="l" defTabSz="914400" rtl="0" eaLnBrk="1" latinLnBrk="0" hangingPunct="1">
              <a:lnSpc>
                <a:spcPct val="115000"/>
              </a:lnSpc>
              <a:spcBef>
                <a:spcPts val="0"/>
              </a:spcBef>
              <a:spcAft>
                <a:spcPts val="0"/>
              </a:spcAft>
              <a:buClr>
                <a:schemeClr val="bg2"/>
              </a:buClr>
              <a:buSzPts val="1800"/>
              <a:buFont typeface="Arial" panose="020B0604020202020204" pitchFamily="34" charset="0"/>
              <a:buChar char="•"/>
              <a:tabLst/>
              <a:defRPr sz="1200" b="0" i="0" u="none" strike="noStrike" cap="none" spc="0" baseline="0">
                <a:solidFill>
                  <a:schemeClr val="tx1"/>
                </a:solidFill>
                <a:uFillTx/>
                <a:latin typeface="Calibri"/>
                <a:ea typeface="Calibri"/>
                <a:cs typeface="Calibri"/>
                <a:sym typeface="Calibri"/>
              </a:defRPr>
            </a:lvl2pPr>
            <a:lvl3pPr marL="1462314" marR="0" indent="-408214" algn="l" defTabSz="914400" rtl="0" eaLnBrk="1" latinLnBrk="0" hangingPunct="1">
              <a:lnSpc>
                <a:spcPct val="115000"/>
              </a:lnSpc>
              <a:spcBef>
                <a:spcPts val="0"/>
              </a:spcBef>
              <a:spcAft>
                <a:spcPts val="0"/>
              </a:spcAft>
              <a:buClr>
                <a:schemeClr val="bg2"/>
              </a:buClr>
              <a:buSzPts val="1800"/>
              <a:buFont typeface="Arial" panose="020B0604020202020204" pitchFamily="34" charset="0"/>
              <a:buChar char="•"/>
              <a:tabLst/>
              <a:defRPr sz="1200" b="0" i="0" u="none" strike="noStrike" cap="none" spc="0" baseline="0">
                <a:solidFill>
                  <a:schemeClr val="tx1"/>
                </a:solidFill>
                <a:uFillTx/>
                <a:latin typeface="Calibri"/>
                <a:ea typeface="Calibri"/>
                <a:cs typeface="Calibri"/>
                <a:sym typeface="Calibri"/>
              </a:defRPr>
            </a:lvl3pPr>
            <a:lvl4pPr marL="1919514" marR="0" indent="-408214" algn="l" defTabSz="914400" rtl="0" eaLnBrk="1" latinLnBrk="0" hangingPunct="1">
              <a:lnSpc>
                <a:spcPct val="115000"/>
              </a:lnSpc>
              <a:spcBef>
                <a:spcPts val="0"/>
              </a:spcBef>
              <a:spcAft>
                <a:spcPts val="0"/>
              </a:spcAft>
              <a:buClr>
                <a:schemeClr val="bg2"/>
              </a:buClr>
              <a:buSzPts val="1800"/>
              <a:buFont typeface="Arial" panose="020B0604020202020204" pitchFamily="34" charset="0"/>
              <a:buChar char="•"/>
              <a:tabLst/>
              <a:defRPr sz="1200" b="0" i="0" u="none" strike="noStrike" cap="none" spc="0" baseline="0">
                <a:solidFill>
                  <a:schemeClr val="tx1"/>
                </a:solidFill>
                <a:uFillTx/>
                <a:latin typeface="Calibri"/>
                <a:ea typeface="Calibri"/>
                <a:cs typeface="Calibri"/>
                <a:sym typeface="Calibri"/>
              </a:defRPr>
            </a:lvl4pPr>
            <a:lvl5pPr marL="2376714" marR="0" indent="-408214" algn="l" defTabSz="914400" rtl="0" eaLnBrk="1" latinLnBrk="0" hangingPunct="1">
              <a:lnSpc>
                <a:spcPct val="115000"/>
              </a:lnSpc>
              <a:spcBef>
                <a:spcPts val="0"/>
              </a:spcBef>
              <a:spcAft>
                <a:spcPts val="0"/>
              </a:spcAft>
              <a:buClr>
                <a:schemeClr val="bg2"/>
              </a:buClr>
              <a:buSzPts val="1800"/>
              <a:buFont typeface="Arial" panose="020B0604020202020204" pitchFamily="34" charset="0"/>
              <a:buChar char="•"/>
              <a:tabLst/>
              <a:defRPr sz="1200" b="0" i="0" u="none" strike="noStrike" cap="none" spc="0" baseline="0">
                <a:solidFill>
                  <a:schemeClr val="tx1"/>
                </a:solidFill>
                <a:uFillTx/>
                <a:latin typeface="Calibri"/>
                <a:ea typeface="Calibri"/>
                <a:cs typeface="Calibri"/>
                <a:sym typeface="Calibri"/>
              </a:defRPr>
            </a:lvl5pPr>
            <a:lvl6pPr marL="2833914" marR="0" indent="-408214" algn="l" defTabSz="914400" rtl="0" eaLnBrk="1" latinLnBrk="0" hangingPunct="1">
              <a:lnSpc>
                <a:spcPct val="115000"/>
              </a:lnSpc>
              <a:spcBef>
                <a:spcPts val="0"/>
              </a:spcBef>
              <a:spcAft>
                <a:spcPts val="0"/>
              </a:spcAft>
              <a:buClr>
                <a:srgbClr val="585858"/>
              </a:buClr>
              <a:buSzPts val="1800"/>
              <a:buFont typeface="Arial"/>
              <a:buChar char="■"/>
              <a:tabLst/>
              <a:defRPr sz="1800" b="0" i="0" u="none" strike="noStrike" cap="none" spc="0" baseline="0">
                <a:solidFill>
                  <a:srgbClr val="585858"/>
                </a:solidFill>
                <a:uFillTx/>
                <a:latin typeface="Calibri"/>
                <a:ea typeface="Calibri"/>
                <a:cs typeface="Calibri"/>
                <a:sym typeface="Calibri"/>
              </a:defRPr>
            </a:lvl6pPr>
            <a:lvl7pPr marL="3291113" marR="0" indent="-408214" algn="l" defTabSz="914400" rtl="0" eaLnBrk="1" latinLnBrk="0" hangingPunct="1">
              <a:lnSpc>
                <a:spcPct val="115000"/>
              </a:lnSpc>
              <a:spcBef>
                <a:spcPts val="0"/>
              </a:spcBef>
              <a:spcAft>
                <a:spcPts val="0"/>
              </a:spcAft>
              <a:buClr>
                <a:srgbClr val="585858"/>
              </a:buClr>
              <a:buSzPts val="1800"/>
              <a:buFont typeface="Arial"/>
              <a:buChar char="●"/>
              <a:tabLst/>
              <a:defRPr sz="1800" b="0" i="0" u="none" strike="noStrike" cap="none" spc="0" baseline="0">
                <a:solidFill>
                  <a:srgbClr val="585858"/>
                </a:solidFill>
                <a:uFillTx/>
                <a:latin typeface="Calibri"/>
                <a:ea typeface="Calibri"/>
                <a:cs typeface="Calibri"/>
                <a:sym typeface="Calibri"/>
              </a:defRPr>
            </a:lvl7pPr>
            <a:lvl8pPr marL="3748313" marR="0" indent="-408213" algn="l" defTabSz="914400" rtl="0" eaLnBrk="1" latinLnBrk="0" hangingPunct="1">
              <a:lnSpc>
                <a:spcPct val="115000"/>
              </a:lnSpc>
              <a:spcBef>
                <a:spcPts val="0"/>
              </a:spcBef>
              <a:spcAft>
                <a:spcPts val="0"/>
              </a:spcAft>
              <a:buClr>
                <a:srgbClr val="585858"/>
              </a:buClr>
              <a:buSzPts val="1800"/>
              <a:buFont typeface="Arial"/>
              <a:buChar char="○"/>
              <a:tabLst/>
              <a:defRPr sz="1800" b="0" i="0" u="none" strike="noStrike" cap="none" spc="0" baseline="0">
                <a:solidFill>
                  <a:srgbClr val="585858"/>
                </a:solidFill>
                <a:uFillTx/>
                <a:latin typeface="Calibri"/>
                <a:ea typeface="Calibri"/>
                <a:cs typeface="Calibri"/>
                <a:sym typeface="Calibri"/>
              </a:defRPr>
            </a:lvl8pPr>
            <a:lvl9pPr marL="4205513" marR="0" indent="-408213" algn="l" defTabSz="914400" rtl="0" eaLnBrk="1" latinLnBrk="0" hangingPunct="1">
              <a:lnSpc>
                <a:spcPct val="115000"/>
              </a:lnSpc>
              <a:spcBef>
                <a:spcPts val="0"/>
              </a:spcBef>
              <a:spcAft>
                <a:spcPts val="0"/>
              </a:spcAft>
              <a:buClr>
                <a:srgbClr val="585858"/>
              </a:buClr>
              <a:buSzPts val="1800"/>
              <a:buFont typeface="Arial"/>
              <a:buChar char="■"/>
              <a:tabLst/>
              <a:defRPr sz="1800" b="0" i="0" u="none" strike="noStrike" cap="none" spc="0" baseline="0">
                <a:solidFill>
                  <a:srgbClr val="585858"/>
                </a:solidFill>
                <a:uFillTx/>
                <a:latin typeface="Calibri"/>
                <a:ea typeface="Calibri"/>
                <a:cs typeface="Calibri"/>
                <a:sym typeface="Calibri"/>
              </a:defRPr>
            </a:lvl9pPr>
          </a:lstStyle>
          <a:p>
            <a:r>
              <a:rPr lang="fr-FR">
                <a:solidFill>
                  <a:schemeClr val="accent1"/>
                </a:solidFill>
              </a:rPr>
              <a:t> </a:t>
            </a:r>
          </a:p>
        </p:txBody>
      </p:sp>
      <p:sp>
        <p:nvSpPr>
          <p:cNvPr id="53" name="ZoneTexte 52">
            <a:extLst>
              <a:ext uri="{FF2B5EF4-FFF2-40B4-BE49-F238E27FC236}">
                <a16:creationId xmlns:a16="http://schemas.microsoft.com/office/drawing/2014/main" id="{89EFFB59-7FCE-D242-8A67-E72783B419A8}"/>
              </a:ext>
            </a:extLst>
          </p:cNvPr>
          <p:cNvSpPr txBox="1"/>
          <p:nvPr userDrawn="1"/>
        </p:nvSpPr>
        <p:spPr>
          <a:xfrm>
            <a:off x="4384130" y="3101349"/>
            <a:ext cx="3423740" cy="1015663"/>
          </a:xfrm>
          <a:prstGeom prst="rect">
            <a:avLst/>
          </a:prstGeom>
          <a:noFill/>
        </p:spPr>
        <p:txBody>
          <a:bodyPr wrap="square" rtlCol="0" anchor="ctr">
            <a:spAutoFit/>
          </a:bodyPr>
          <a:lstStyle/>
          <a:p>
            <a:pPr algn="ctr"/>
            <a:r>
              <a:rPr lang="fr-FR" sz="6000" b="1" i="0">
                <a:solidFill>
                  <a:schemeClr val="tx1"/>
                </a:solidFill>
                <a:latin typeface="Arial Black" panose="020B0604020202020204" pitchFamily="34" charset="0"/>
                <a:cs typeface="Arial Black" panose="020B0604020202020204" pitchFamily="34" charset="0"/>
              </a:rPr>
              <a:t>Merci</a:t>
            </a:r>
          </a:p>
        </p:txBody>
      </p:sp>
    </p:spTree>
    <p:extLst>
      <p:ext uri="{BB962C8B-B14F-4D97-AF65-F5344CB8AC3E}">
        <p14:creationId xmlns:p14="http://schemas.microsoft.com/office/powerpoint/2010/main" val="3919048261"/>
      </p:ext>
    </p:extLst>
  </p:cSld>
  <p:clrMapOvr>
    <a:masterClrMapping/>
  </p:clrMapOvr>
  <p:extLst>
    <p:ext uri="{DCECCB84-F9BA-43D5-87BE-67443E8EF086}">
      <p15:sldGuideLst xmlns:p15="http://schemas.microsoft.com/office/powerpoint/2012/main">
        <p15:guide id="1" pos="302" userDrawn="1">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type="tx">
  <p:cSld name="4_Texte">
    <p:spTree>
      <p:nvGrpSpPr>
        <p:cNvPr id="1" name=""/>
        <p:cNvGrpSpPr/>
        <p:nvPr/>
      </p:nvGrpSpPr>
      <p:grpSpPr>
        <a:xfrm>
          <a:off x="0" y="0"/>
          <a:ext cx="0" cy="0"/>
          <a:chOff x="0" y="0"/>
          <a:chExt cx="0" cy="0"/>
        </a:xfrm>
      </p:grpSpPr>
      <p:sp>
        <p:nvSpPr>
          <p:cNvPr id="22" name="Texte du titre"/>
          <p:cNvSpPr txBox="1">
            <a:spLocks noGrp="1"/>
          </p:cNvSpPr>
          <p:nvPr>
            <p:ph type="title" hasCustomPrompt="1"/>
          </p:nvPr>
        </p:nvSpPr>
        <p:spPr>
          <a:prstGeom prst="rect">
            <a:avLst/>
          </a:prstGeom>
        </p:spPr>
        <p:txBody>
          <a:bodyPr/>
          <a:lstStyle/>
          <a:p>
            <a:r>
              <a:rPr lang="fr-FR"/>
              <a:t>MODIFIEZ LE STYLE DU TITRE</a:t>
            </a:r>
          </a:p>
        </p:txBody>
      </p:sp>
      <p:sp>
        <p:nvSpPr>
          <p:cNvPr id="23" name="Texte niveau 1…"/>
          <p:cNvSpPr txBox="1">
            <a:spLocks noGrp="1"/>
          </p:cNvSpPr>
          <p:nvPr>
            <p:ph type="body" idx="1"/>
          </p:nvPr>
        </p:nvSpPr>
        <p:spPr>
          <a:xfrm>
            <a:off x="415598" y="1085590"/>
            <a:ext cx="11360805" cy="512741"/>
          </a:xfrm>
          <a:prstGeom prst="rect">
            <a:avLst/>
          </a:prstGeom>
        </p:spPr>
        <p:txBody>
          <a:bodyPr lIns="0"/>
          <a:lstStyle>
            <a:lvl1pPr marL="152396" indent="0">
              <a:buNone/>
              <a:defRPr/>
            </a:lvl1pPr>
            <a:lvl2pPr marL="795848" indent="0">
              <a:buNone/>
              <a:defRPr/>
            </a:lvl2pPr>
            <a:lvl3pPr marL="1405432" indent="0">
              <a:buNone/>
              <a:defRPr/>
            </a:lvl3pPr>
            <a:lvl4pPr marL="2015016" indent="0">
              <a:buNone/>
              <a:defRPr/>
            </a:lvl4pPr>
            <a:lvl5pPr marL="2624601" indent="0">
              <a:buNone/>
              <a:defRPr/>
            </a:lvl5pPr>
          </a:lstStyle>
          <a:p>
            <a:pPr lvl="0"/>
            <a:r>
              <a:rPr lang="fr-FR"/>
              <a:t>Cliquez pour modifier les styles du texte du masque</a:t>
            </a:r>
          </a:p>
        </p:txBody>
      </p:sp>
      <p:sp>
        <p:nvSpPr>
          <p:cNvPr id="7" name="Numéro de diapositive">
            <a:extLst>
              <a:ext uri="{FF2B5EF4-FFF2-40B4-BE49-F238E27FC236}">
                <a16:creationId xmlns:a16="http://schemas.microsoft.com/office/drawing/2014/main" id="{C3097B00-9040-514C-B88C-B3C8B7BB7F58}"/>
              </a:ext>
            </a:extLst>
          </p:cNvPr>
          <p:cNvSpPr txBox="1">
            <a:spLocks noGrp="1"/>
          </p:cNvSpPr>
          <p:nvPr>
            <p:ph type="sldNum" sz="quarter" idx="4"/>
          </p:nvPr>
        </p:nvSpPr>
        <p:spPr>
          <a:xfrm>
            <a:off x="11615955" y="6305602"/>
            <a:ext cx="412256" cy="348842"/>
          </a:xfrm>
          <a:prstGeom prst="rect">
            <a:avLst/>
          </a:prstGeom>
          <a:ln w="12700">
            <a:miter lim="400000"/>
          </a:ln>
        </p:spPr>
        <p:txBody>
          <a:bodyPr wrap="none" lIns="91422" tIns="91422" rIns="91422" bIns="91422" anchor="ctr">
            <a:spAutoFit/>
          </a:bodyPr>
          <a:lstStyle>
            <a:lvl1pPr algn="r">
              <a:lnSpc>
                <a:spcPct val="100000"/>
              </a:lnSpc>
              <a:defRPr sz="1067">
                <a:solidFill>
                  <a:schemeClr val="bg1">
                    <a:lumMod val="50000"/>
                  </a:schemeClr>
                </a:solidFill>
                <a:latin typeface="+mn-lt"/>
                <a:ea typeface="+mn-ea"/>
                <a:cs typeface="+mn-cs"/>
                <a:sym typeface="Arial"/>
              </a:defRPr>
            </a:lvl1pPr>
          </a:lstStyle>
          <a:p>
            <a:fld id="{86CB4B4D-7CA3-9044-876B-883B54F8677D}" type="slidenum">
              <a:rPr lang="fr-FR" smtClean="0"/>
              <a:pPr/>
              <a:t>‹N°›</a:t>
            </a:fld>
            <a:endParaRPr lang="fr-FR"/>
          </a:p>
        </p:txBody>
      </p:sp>
      <p:sp>
        <p:nvSpPr>
          <p:cNvPr id="8" name="Espace réservé du pied de page 14">
            <a:extLst>
              <a:ext uri="{FF2B5EF4-FFF2-40B4-BE49-F238E27FC236}">
                <a16:creationId xmlns:a16="http://schemas.microsoft.com/office/drawing/2014/main" id="{890D3C75-46EE-9A49-81E7-514D8D0F2777}"/>
              </a:ext>
            </a:extLst>
          </p:cNvPr>
          <p:cNvSpPr>
            <a:spLocks noGrp="1"/>
          </p:cNvSpPr>
          <p:nvPr>
            <p:ph type="ftr" sz="quarter" idx="3"/>
          </p:nvPr>
        </p:nvSpPr>
        <p:spPr>
          <a:xfrm>
            <a:off x="1034561" y="6186253"/>
            <a:ext cx="7552128" cy="468191"/>
          </a:xfrm>
          <a:prstGeom prst="rect">
            <a:avLst/>
          </a:prstGeom>
        </p:spPr>
        <p:txBody>
          <a:bodyPr vert="horz" lIns="91440" tIns="45720" rIns="91440" bIns="45720" rtlCol="0" anchor="ctr"/>
          <a:lstStyle>
            <a:lvl1pPr algn="l">
              <a:defRPr sz="1067">
                <a:solidFill>
                  <a:schemeClr val="bg1">
                    <a:lumMod val="50000"/>
                  </a:schemeClr>
                </a:solidFill>
              </a:defRPr>
            </a:lvl1pPr>
          </a:lstStyle>
          <a:p>
            <a:r>
              <a:rPr lang="fr-FR"/>
              <a:t>Visite du CORS-N Présentation</a:t>
            </a:r>
          </a:p>
        </p:txBody>
      </p:sp>
    </p:spTree>
    <p:extLst>
      <p:ext uri="{BB962C8B-B14F-4D97-AF65-F5344CB8AC3E}">
        <p14:creationId xmlns:p14="http://schemas.microsoft.com/office/powerpoint/2010/main" val="3774834135"/>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iapositive de titre_02">
    <p:bg>
      <p:bgPr>
        <a:solidFill>
          <a:schemeClr val="accent1"/>
        </a:solidFill>
        <a:effectLst/>
      </p:bgPr>
    </p:bg>
    <p:spTree>
      <p:nvGrpSpPr>
        <p:cNvPr id="1" name=""/>
        <p:cNvGrpSpPr/>
        <p:nvPr/>
      </p:nvGrpSpPr>
      <p:grpSpPr>
        <a:xfrm>
          <a:off x="0" y="0"/>
          <a:ext cx="0" cy="0"/>
          <a:chOff x="0" y="0"/>
          <a:chExt cx="0" cy="0"/>
        </a:xfrm>
      </p:grpSpPr>
      <p:pic>
        <p:nvPicPr>
          <p:cNvPr id="49" name="Image 48">
            <a:extLst>
              <a:ext uri="{FF2B5EF4-FFF2-40B4-BE49-F238E27FC236}">
                <a16:creationId xmlns:a16="http://schemas.microsoft.com/office/drawing/2014/main" id="{18DE9075-075F-D74D-8A20-0AE74F75454C}"/>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4094922" y="559712"/>
            <a:ext cx="7546215" cy="5173823"/>
          </a:xfrm>
          <a:prstGeom prst="rect">
            <a:avLst/>
          </a:prstGeom>
          <a:ln w="152400">
            <a:noFill/>
          </a:ln>
        </p:spPr>
      </p:pic>
      <p:sp>
        <p:nvSpPr>
          <p:cNvPr id="56" name="Espace réservé de la date 3">
            <a:extLst>
              <a:ext uri="{FF2B5EF4-FFF2-40B4-BE49-F238E27FC236}">
                <a16:creationId xmlns:a16="http://schemas.microsoft.com/office/drawing/2014/main" id="{DAE99B55-6DDC-4840-99B5-D8405C56E08D}"/>
              </a:ext>
            </a:extLst>
          </p:cNvPr>
          <p:cNvSpPr>
            <a:spLocks noGrp="1"/>
          </p:cNvSpPr>
          <p:nvPr>
            <p:ph type="dt" sz="half" idx="10"/>
          </p:nvPr>
        </p:nvSpPr>
        <p:spPr>
          <a:xfrm>
            <a:off x="492677" y="4413250"/>
            <a:ext cx="5905500" cy="365125"/>
          </a:xfrm>
          <a:prstGeom prst="rect">
            <a:avLst/>
          </a:prstGeom>
        </p:spPr>
        <p:txBody>
          <a:bodyPr lIns="0" anchor="t"/>
          <a:lstStyle>
            <a:lvl1pPr>
              <a:defRPr sz="2000">
                <a:solidFill>
                  <a:schemeClr val="bg1"/>
                </a:solidFill>
                <a:latin typeface="+mj-lt"/>
              </a:defRPr>
            </a:lvl1pPr>
          </a:lstStyle>
          <a:p>
            <a:endParaRPr lang="fr-FR"/>
          </a:p>
        </p:txBody>
      </p:sp>
      <p:sp>
        <p:nvSpPr>
          <p:cNvPr id="57" name="Espace réservé du texte 51">
            <a:extLst>
              <a:ext uri="{FF2B5EF4-FFF2-40B4-BE49-F238E27FC236}">
                <a16:creationId xmlns:a16="http://schemas.microsoft.com/office/drawing/2014/main" id="{37BAF3CB-64CB-A749-9AC7-117508630821}"/>
              </a:ext>
            </a:extLst>
          </p:cNvPr>
          <p:cNvSpPr>
            <a:spLocks noGrp="1"/>
          </p:cNvSpPr>
          <p:nvPr>
            <p:ph type="body" sz="quarter" idx="11" hasCustomPrompt="1"/>
          </p:nvPr>
        </p:nvSpPr>
        <p:spPr>
          <a:xfrm>
            <a:off x="492677" y="2702448"/>
            <a:ext cx="5905500" cy="1674538"/>
          </a:xfrm>
        </p:spPr>
        <p:txBody>
          <a:bodyPr anchor="b">
            <a:noAutofit/>
          </a:bodyPr>
          <a:lstStyle>
            <a:lvl1pPr marL="0" indent="0">
              <a:buNone/>
              <a:defRPr sz="4000" b="1" i="0">
                <a:solidFill>
                  <a:schemeClr val="bg1"/>
                </a:solidFill>
                <a:latin typeface="Arial Black" panose="020B0604020202020204" pitchFamily="34" charset="0"/>
                <a:cs typeface="Arial Black" panose="020B0604020202020204" pitchFamily="34" charset="0"/>
              </a:defRPr>
            </a:lvl1pPr>
          </a:lstStyle>
          <a:p>
            <a:pPr lvl="0"/>
            <a:r>
              <a:rPr lang="fr-FR"/>
              <a:t>TITRE DE LA PRÉSENTATION</a:t>
            </a:r>
            <a:br>
              <a:rPr lang="fr-FR"/>
            </a:br>
            <a:r>
              <a:rPr lang="fr-FR"/>
              <a:t>SUR TROIS LIGNES</a:t>
            </a:r>
          </a:p>
        </p:txBody>
      </p:sp>
      <p:sp>
        <p:nvSpPr>
          <p:cNvPr id="58" name="Rectangle 57">
            <a:extLst>
              <a:ext uri="{FF2B5EF4-FFF2-40B4-BE49-F238E27FC236}">
                <a16:creationId xmlns:a16="http://schemas.microsoft.com/office/drawing/2014/main" id="{E2BD3074-7908-544B-965B-9F569933E573}"/>
              </a:ext>
            </a:extLst>
          </p:cNvPr>
          <p:cNvSpPr/>
          <p:nvPr userDrawn="1"/>
        </p:nvSpPr>
        <p:spPr>
          <a:xfrm>
            <a:off x="492677" y="5963197"/>
            <a:ext cx="10333383" cy="523220"/>
          </a:xfrm>
          <a:prstGeom prst="rect">
            <a:avLst/>
          </a:prstGeom>
        </p:spPr>
        <p:txBody>
          <a:bodyPr wrap="square" lIns="0">
            <a:spAutoFit/>
          </a:bodyPr>
          <a:lstStyle/>
          <a:p>
            <a:pPr algn="l"/>
            <a:r>
              <a:rPr lang="fr-FR" sz="1400">
                <a:solidFill>
                  <a:schemeClr val="bg1"/>
                </a:solidFill>
                <a:latin typeface="+mj-lt"/>
              </a:rPr>
              <a:t>Copyright RTE – 2022. Ce document est la propriété de RTE. Toute communication, reproduction, publication</a:t>
            </a:r>
          </a:p>
          <a:p>
            <a:pPr algn="l"/>
            <a:r>
              <a:rPr lang="fr-FR" sz="1400">
                <a:solidFill>
                  <a:schemeClr val="bg1"/>
                </a:solidFill>
                <a:latin typeface="+mj-lt"/>
              </a:rPr>
              <a:t>même partielle est interdite sauf autorisation écrite du Gestionnaire du Réseau de Transport d'Électricité (RTE)</a:t>
            </a:r>
          </a:p>
        </p:txBody>
      </p:sp>
      <p:grpSp>
        <p:nvGrpSpPr>
          <p:cNvPr id="59" name="Graphique 7">
            <a:extLst>
              <a:ext uri="{FF2B5EF4-FFF2-40B4-BE49-F238E27FC236}">
                <a16:creationId xmlns:a16="http://schemas.microsoft.com/office/drawing/2014/main" id="{70F2B7F3-6AA6-F74B-B294-91BAA1D62AC9}"/>
              </a:ext>
            </a:extLst>
          </p:cNvPr>
          <p:cNvGrpSpPr/>
          <p:nvPr userDrawn="1"/>
        </p:nvGrpSpPr>
        <p:grpSpPr>
          <a:xfrm>
            <a:off x="197946" y="209489"/>
            <a:ext cx="2639913" cy="1430905"/>
            <a:chOff x="5296846" y="2997769"/>
            <a:chExt cx="1600105" cy="867301"/>
          </a:xfrm>
        </p:grpSpPr>
        <p:sp>
          <p:nvSpPr>
            <p:cNvPr id="60" name="Forme libre 59">
              <a:extLst>
                <a:ext uri="{FF2B5EF4-FFF2-40B4-BE49-F238E27FC236}">
                  <a16:creationId xmlns:a16="http://schemas.microsoft.com/office/drawing/2014/main" id="{E648C80C-F9BF-314A-B59D-2E7A712ECC66}"/>
                </a:ext>
              </a:extLst>
            </p:cNvPr>
            <p:cNvSpPr/>
            <p:nvPr/>
          </p:nvSpPr>
          <p:spPr>
            <a:xfrm>
              <a:off x="5296846" y="2997769"/>
              <a:ext cx="1600105" cy="867301"/>
            </a:xfrm>
            <a:custGeom>
              <a:avLst/>
              <a:gdLst>
                <a:gd name="connsiteX0" fmla="*/ 0 w 1600105"/>
                <a:gd name="connsiteY0" fmla="*/ 0 h 867301"/>
                <a:gd name="connsiteX1" fmla="*/ 1600105 w 1600105"/>
                <a:gd name="connsiteY1" fmla="*/ 0 h 867301"/>
                <a:gd name="connsiteX2" fmla="*/ 1600105 w 1600105"/>
                <a:gd name="connsiteY2" fmla="*/ 867301 h 867301"/>
                <a:gd name="connsiteX3" fmla="*/ 0 w 1600105"/>
                <a:gd name="connsiteY3" fmla="*/ 867301 h 867301"/>
              </a:gdLst>
              <a:ahLst/>
              <a:cxnLst>
                <a:cxn ang="0">
                  <a:pos x="connsiteX0" y="connsiteY0"/>
                </a:cxn>
                <a:cxn ang="0">
                  <a:pos x="connsiteX1" y="connsiteY1"/>
                </a:cxn>
                <a:cxn ang="0">
                  <a:pos x="connsiteX2" y="connsiteY2"/>
                </a:cxn>
                <a:cxn ang="0">
                  <a:pos x="connsiteX3" y="connsiteY3"/>
                </a:cxn>
              </a:cxnLst>
              <a:rect l="l" t="t" r="r" b="b"/>
              <a:pathLst>
                <a:path w="1600105" h="867301">
                  <a:moveTo>
                    <a:pt x="0" y="0"/>
                  </a:moveTo>
                  <a:lnTo>
                    <a:pt x="1600105" y="0"/>
                  </a:lnTo>
                  <a:lnTo>
                    <a:pt x="1600105" y="867301"/>
                  </a:lnTo>
                  <a:lnTo>
                    <a:pt x="0" y="867301"/>
                  </a:lnTo>
                  <a:close/>
                </a:path>
              </a:pathLst>
            </a:custGeom>
            <a:noFill/>
            <a:ln w="9469" cap="flat">
              <a:noFill/>
              <a:prstDash val="solid"/>
              <a:miter/>
            </a:ln>
          </p:spPr>
          <p:txBody>
            <a:bodyPr rtlCol="0" anchor="ctr"/>
            <a:lstStyle/>
            <a:p>
              <a:endParaRPr lang="fr-FR" sz="1800"/>
            </a:p>
          </p:txBody>
        </p:sp>
        <p:grpSp>
          <p:nvGrpSpPr>
            <p:cNvPr id="61" name="Graphique 7">
              <a:extLst>
                <a:ext uri="{FF2B5EF4-FFF2-40B4-BE49-F238E27FC236}">
                  <a16:creationId xmlns:a16="http://schemas.microsoft.com/office/drawing/2014/main" id="{621AAC13-E130-AA4C-83BE-8C105FD4EAE2}"/>
                </a:ext>
              </a:extLst>
            </p:cNvPr>
            <p:cNvGrpSpPr/>
            <p:nvPr/>
          </p:nvGrpSpPr>
          <p:grpSpPr>
            <a:xfrm>
              <a:off x="5460086" y="3161853"/>
              <a:ext cx="1272679" cy="538089"/>
              <a:chOff x="5460086" y="3161853"/>
              <a:chExt cx="1272679" cy="538089"/>
            </a:xfrm>
          </p:grpSpPr>
          <p:grpSp>
            <p:nvGrpSpPr>
              <p:cNvPr id="62" name="Graphique 7">
                <a:extLst>
                  <a:ext uri="{FF2B5EF4-FFF2-40B4-BE49-F238E27FC236}">
                    <a16:creationId xmlns:a16="http://schemas.microsoft.com/office/drawing/2014/main" id="{C03DA12A-DBFB-DB45-AFA5-DCE08C19C194}"/>
                  </a:ext>
                </a:extLst>
              </p:cNvPr>
              <p:cNvGrpSpPr/>
              <p:nvPr/>
            </p:nvGrpSpPr>
            <p:grpSpPr>
              <a:xfrm>
                <a:off x="6096662" y="3246505"/>
                <a:ext cx="636103" cy="339840"/>
                <a:chOff x="6096662" y="3246505"/>
                <a:chExt cx="636103" cy="339840"/>
              </a:xfrm>
              <a:solidFill>
                <a:srgbClr val="FFFFFF"/>
              </a:solidFill>
            </p:grpSpPr>
            <p:sp>
              <p:nvSpPr>
                <p:cNvPr id="66" name="Forme libre 65">
                  <a:extLst>
                    <a:ext uri="{FF2B5EF4-FFF2-40B4-BE49-F238E27FC236}">
                      <a16:creationId xmlns:a16="http://schemas.microsoft.com/office/drawing/2014/main" id="{0A4732C2-762A-A247-B9FE-84C993E57AF1}"/>
                    </a:ext>
                  </a:extLst>
                </p:cNvPr>
                <p:cNvSpPr/>
                <p:nvPr/>
              </p:nvSpPr>
              <p:spPr>
                <a:xfrm>
                  <a:off x="6101965" y="3246505"/>
                  <a:ext cx="58042" cy="85221"/>
                </a:xfrm>
                <a:custGeom>
                  <a:avLst/>
                  <a:gdLst>
                    <a:gd name="connsiteX0" fmla="*/ 0 w 58042"/>
                    <a:gd name="connsiteY0" fmla="*/ 79053 h 85221"/>
                    <a:gd name="connsiteX1" fmla="*/ 0 w 58042"/>
                    <a:gd name="connsiteY1" fmla="*/ 6169 h 85221"/>
                    <a:gd name="connsiteX2" fmla="*/ 6155 w 58042"/>
                    <a:gd name="connsiteY2" fmla="*/ 0 h 85221"/>
                    <a:gd name="connsiteX3" fmla="*/ 12120 w 58042"/>
                    <a:gd name="connsiteY3" fmla="*/ 6169 h 85221"/>
                    <a:gd name="connsiteX4" fmla="*/ 12120 w 58042"/>
                    <a:gd name="connsiteY4" fmla="*/ 73833 h 85221"/>
                    <a:gd name="connsiteX5" fmla="*/ 52362 w 58042"/>
                    <a:gd name="connsiteY5" fmla="*/ 73833 h 85221"/>
                    <a:gd name="connsiteX6" fmla="*/ 58043 w 58042"/>
                    <a:gd name="connsiteY6" fmla="*/ 79432 h 85221"/>
                    <a:gd name="connsiteX7" fmla="*/ 52362 w 58042"/>
                    <a:gd name="connsiteY7" fmla="*/ 85221 h 85221"/>
                    <a:gd name="connsiteX8" fmla="*/ 6155 w 58042"/>
                    <a:gd name="connsiteY8" fmla="*/ 85221 h 85221"/>
                    <a:gd name="connsiteX9" fmla="*/ 0 w 58042"/>
                    <a:gd name="connsiteY9" fmla="*/ 79053 h 85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8042" h="85221">
                      <a:moveTo>
                        <a:pt x="0" y="79053"/>
                      </a:moveTo>
                      <a:lnTo>
                        <a:pt x="0" y="6169"/>
                      </a:lnTo>
                      <a:cubicBezTo>
                        <a:pt x="0" y="2752"/>
                        <a:pt x="2367" y="0"/>
                        <a:pt x="6155" y="0"/>
                      </a:cubicBezTo>
                      <a:cubicBezTo>
                        <a:pt x="9658" y="0"/>
                        <a:pt x="12120" y="2562"/>
                        <a:pt x="12120" y="6169"/>
                      </a:cubicBezTo>
                      <a:lnTo>
                        <a:pt x="12120" y="73833"/>
                      </a:lnTo>
                      <a:lnTo>
                        <a:pt x="52362" y="73833"/>
                      </a:lnTo>
                      <a:cubicBezTo>
                        <a:pt x="55392" y="73833"/>
                        <a:pt x="58043" y="76206"/>
                        <a:pt x="58043" y="79432"/>
                      </a:cubicBezTo>
                      <a:cubicBezTo>
                        <a:pt x="58043" y="82754"/>
                        <a:pt x="55392" y="85221"/>
                        <a:pt x="52362" y="85221"/>
                      </a:cubicBezTo>
                      <a:lnTo>
                        <a:pt x="6155" y="85221"/>
                      </a:lnTo>
                      <a:cubicBezTo>
                        <a:pt x="2557" y="85221"/>
                        <a:pt x="0" y="82469"/>
                        <a:pt x="0" y="79053"/>
                      </a:cubicBezTo>
                      <a:close/>
                    </a:path>
                  </a:pathLst>
                </a:custGeom>
                <a:solidFill>
                  <a:srgbClr val="FFFFFF"/>
                </a:solidFill>
                <a:ln w="9469" cap="flat">
                  <a:noFill/>
                  <a:prstDash val="solid"/>
                  <a:miter/>
                </a:ln>
              </p:spPr>
              <p:txBody>
                <a:bodyPr rtlCol="0" anchor="ctr"/>
                <a:lstStyle/>
                <a:p>
                  <a:endParaRPr lang="fr-FR" sz="1800"/>
                </a:p>
              </p:txBody>
            </p:sp>
            <p:sp>
              <p:nvSpPr>
                <p:cNvPr id="67" name="Forme libre 66">
                  <a:extLst>
                    <a:ext uri="{FF2B5EF4-FFF2-40B4-BE49-F238E27FC236}">
                      <a16:creationId xmlns:a16="http://schemas.microsoft.com/office/drawing/2014/main" id="{6BDBBA0A-614A-EC42-BBBC-9AEEEE3D4593}"/>
                    </a:ext>
                  </a:extLst>
                </p:cNvPr>
                <p:cNvSpPr/>
                <p:nvPr/>
              </p:nvSpPr>
              <p:spPr>
                <a:xfrm>
                  <a:off x="6163227" y="3275449"/>
                  <a:ext cx="54444" cy="57890"/>
                </a:xfrm>
                <a:custGeom>
                  <a:avLst/>
                  <a:gdLst>
                    <a:gd name="connsiteX0" fmla="*/ 54445 w 54444"/>
                    <a:gd name="connsiteY0" fmla="*/ 29040 h 57890"/>
                    <a:gd name="connsiteX1" fmla="*/ 49900 w 54444"/>
                    <a:gd name="connsiteY1" fmla="*/ 33121 h 57890"/>
                    <a:gd name="connsiteX2" fmla="*/ 12215 w 54444"/>
                    <a:gd name="connsiteY2" fmla="*/ 33121 h 57890"/>
                    <a:gd name="connsiteX3" fmla="*/ 29258 w 54444"/>
                    <a:gd name="connsiteY3" fmla="*/ 48400 h 57890"/>
                    <a:gd name="connsiteX4" fmla="*/ 43934 w 54444"/>
                    <a:gd name="connsiteY4" fmla="*/ 42232 h 57890"/>
                    <a:gd name="connsiteX5" fmla="*/ 47817 w 54444"/>
                    <a:gd name="connsiteY5" fmla="*/ 40333 h 57890"/>
                    <a:gd name="connsiteX6" fmla="*/ 52740 w 54444"/>
                    <a:gd name="connsiteY6" fmla="*/ 45268 h 57890"/>
                    <a:gd name="connsiteX7" fmla="*/ 51225 w 54444"/>
                    <a:gd name="connsiteY7" fmla="*/ 48685 h 57890"/>
                    <a:gd name="connsiteX8" fmla="*/ 28785 w 54444"/>
                    <a:gd name="connsiteY8" fmla="*/ 57890 h 57890"/>
                    <a:gd name="connsiteX9" fmla="*/ 0 w 54444"/>
                    <a:gd name="connsiteY9" fmla="*/ 28945 h 57890"/>
                    <a:gd name="connsiteX10" fmla="*/ 28311 w 54444"/>
                    <a:gd name="connsiteY10" fmla="*/ 1 h 57890"/>
                    <a:gd name="connsiteX11" fmla="*/ 54445 w 54444"/>
                    <a:gd name="connsiteY11" fmla="*/ 29040 h 57890"/>
                    <a:gd name="connsiteX12" fmla="*/ 28217 w 54444"/>
                    <a:gd name="connsiteY12" fmla="*/ 9396 h 57890"/>
                    <a:gd name="connsiteX13" fmla="*/ 12404 w 54444"/>
                    <a:gd name="connsiteY13" fmla="*/ 23441 h 57890"/>
                    <a:gd name="connsiteX14" fmla="*/ 43461 w 54444"/>
                    <a:gd name="connsiteY14" fmla="*/ 23441 h 57890"/>
                    <a:gd name="connsiteX15" fmla="*/ 28217 w 54444"/>
                    <a:gd name="connsiteY15" fmla="*/ 9396 h 57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4444" h="57890">
                      <a:moveTo>
                        <a:pt x="54445" y="29040"/>
                      </a:moveTo>
                      <a:cubicBezTo>
                        <a:pt x="54445" y="31033"/>
                        <a:pt x="53308" y="33121"/>
                        <a:pt x="49900" y="33121"/>
                      </a:cubicBezTo>
                      <a:lnTo>
                        <a:pt x="12215" y="33121"/>
                      </a:lnTo>
                      <a:cubicBezTo>
                        <a:pt x="12877" y="41852"/>
                        <a:pt x="18748" y="48400"/>
                        <a:pt x="29258" y="48400"/>
                      </a:cubicBezTo>
                      <a:cubicBezTo>
                        <a:pt x="35791" y="48400"/>
                        <a:pt x="39768" y="46122"/>
                        <a:pt x="43934" y="42232"/>
                      </a:cubicBezTo>
                      <a:cubicBezTo>
                        <a:pt x="44976" y="41188"/>
                        <a:pt x="46302" y="40333"/>
                        <a:pt x="47817" y="40333"/>
                      </a:cubicBezTo>
                      <a:cubicBezTo>
                        <a:pt x="50468" y="40333"/>
                        <a:pt x="52740" y="42232"/>
                        <a:pt x="52740" y="45268"/>
                      </a:cubicBezTo>
                      <a:cubicBezTo>
                        <a:pt x="52740" y="46502"/>
                        <a:pt x="52078" y="47641"/>
                        <a:pt x="51225" y="48685"/>
                      </a:cubicBezTo>
                      <a:cubicBezTo>
                        <a:pt x="46396" y="54284"/>
                        <a:pt x="37875" y="57890"/>
                        <a:pt x="28785" y="57890"/>
                      </a:cubicBezTo>
                      <a:cubicBezTo>
                        <a:pt x="9942" y="57890"/>
                        <a:pt x="0" y="44699"/>
                        <a:pt x="0" y="28945"/>
                      </a:cubicBezTo>
                      <a:cubicBezTo>
                        <a:pt x="0" y="12338"/>
                        <a:pt x="12025" y="1"/>
                        <a:pt x="28311" y="1"/>
                      </a:cubicBezTo>
                      <a:cubicBezTo>
                        <a:pt x="44124" y="-94"/>
                        <a:pt x="54445" y="12812"/>
                        <a:pt x="54445" y="29040"/>
                      </a:cubicBezTo>
                      <a:close/>
                      <a:moveTo>
                        <a:pt x="28217" y="9396"/>
                      </a:moveTo>
                      <a:cubicBezTo>
                        <a:pt x="19505" y="9396"/>
                        <a:pt x="13540" y="15564"/>
                        <a:pt x="12404" y="23441"/>
                      </a:cubicBezTo>
                      <a:lnTo>
                        <a:pt x="43461" y="23441"/>
                      </a:lnTo>
                      <a:cubicBezTo>
                        <a:pt x="42514" y="15849"/>
                        <a:pt x="36833" y="9396"/>
                        <a:pt x="28217" y="9396"/>
                      </a:cubicBezTo>
                      <a:close/>
                    </a:path>
                  </a:pathLst>
                </a:custGeom>
                <a:solidFill>
                  <a:srgbClr val="FFFFFF"/>
                </a:solidFill>
                <a:ln w="9469" cap="flat">
                  <a:noFill/>
                  <a:prstDash val="solid"/>
                  <a:miter/>
                </a:ln>
              </p:spPr>
              <p:txBody>
                <a:bodyPr rtlCol="0" anchor="ctr"/>
                <a:lstStyle/>
                <a:p>
                  <a:endParaRPr lang="fr-FR" sz="1800"/>
                </a:p>
              </p:txBody>
            </p:sp>
            <p:sp>
              <p:nvSpPr>
                <p:cNvPr id="68" name="Forme libre 67">
                  <a:extLst>
                    <a:ext uri="{FF2B5EF4-FFF2-40B4-BE49-F238E27FC236}">
                      <a16:creationId xmlns:a16="http://schemas.microsoft.com/office/drawing/2014/main" id="{775B0489-DFED-4040-AC3C-91034F55AA6A}"/>
                    </a:ext>
                  </a:extLst>
                </p:cNvPr>
                <p:cNvSpPr/>
                <p:nvPr/>
              </p:nvSpPr>
              <p:spPr>
                <a:xfrm>
                  <a:off x="6255925" y="3275544"/>
                  <a:ext cx="33424" cy="57320"/>
                </a:xfrm>
                <a:custGeom>
                  <a:avLst/>
                  <a:gdLst>
                    <a:gd name="connsiteX0" fmla="*/ 27932 w 33424"/>
                    <a:gd name="connsiteY0" fmla="*/ 11198 h 57320"/>
                    <a:gd name="connsiteX1" fmla="*/ 11931 w 33424"/>
                    <a:gd name="connsiteY1" fmla="*/ 30558 h 57320"/>
                    <a:gd name="connsiteX2" fmla="*/ 11931 w 33424"/>
                    <a:gd name="connsiteY2" fmla="*/ 51342 h 57320"/>
                    <a:gd name="connsiteX3" fmla="*/ 5965 w 33424"/>
                    <a:gd name="connsiteY3" fmla="*/ 57320 h 57320"/>
                    <a:gd name="connsiteX4" fmla="*/ 0 w 33424"/>
                    <a:gd name="connsiteY4" fmla="*/ 51342 h 57320"/>
                    <a:gd name="connsiteX5" fmla="*/ 0 w 33424"/>
                    <a:gd name="connsiteY5" fmla="*/ 6358 h 57320"/>
                    <a:gd name="connsiteX6" fmla="*/ 6060 w 33424"/>
                    <a:gd name="connsiteY6" fmla="*/ 285 h 57320"/>
                    <a:gd name="connsiteX7" fmla="*/ 11836 w 33424"/>
                    <a:gd name="connsiteY7" fmla="*/ 6358 h 57320"/>
                    <a:gd name="connsiteX8" fmla="*/ 11836 w 33424"/>
                    <a:gd name="connsiteY8" fmla="*/ 11768 h 57320"/>
                    <a:gd name="connsiteX9" fmla="*/ 27838 w 33424"/>
                    <a:gd name="connsiteY9" fmla="*/ 0 h 57320"/>
                    <a:gd name="connsiteX10" fmla="*/ 33424 w 33424"/>
                    <a:gd name="connsiteY10" fmla="*/ 5599 h 57320"/>
                    <a:gd name="connsiteX11" fmla="*/ 27932 w 33424"/>
                    <a:gd name="connsiteY11" fmla="*/ 11198 h 57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3424" h="57320">
                      <a:moveTo>
                        <a:pt x="27932" y="11198"/>
                      </a:moveTo>
                      <a:cubicBezTo>
                        <a:pt x="17990" y="11198"/>
                        <a:pt x="11931" y="17747"/>
                        <a:pt x="11931" y="30558"/>
                      </a:cubicBezTo>
                      <a:lnTo>
                        <a:pt x="11931" y="51342"/>
                      </a:lnTo>
                      <a:cubicBezTo>
                        <a:pt x="11931" y="54663"/>
                        <a:pt x="9374" y="57320"/>
                        <a:pt x="5965" y="57320"/>
                      </a:cubicBezTo>
                      <a:cubicBezTo>
                        <a:pt x="2178" y="57320"/>
                        <a:pt x="0" y="54663"/>
                        <a:pt x="0" y="51342"/>
                      </a:cubicBezTo>
                      <a:lnTo>
                        <a:pt x="0" y="6358"/>
                      </a:lnTo>
                      <a:cubicBezTo>
                        <a:pt x="0" y="2847"/>
                        <a:pt x="2557" y="285"/>
                        <a:pt x="6060" y="285"/>
                      </a:cubicBezTo>
                      <a:cubicBezTo>
                        <a:pt x="9469" y="285"/>
                        <a:pt x="11836" y="2657"/>
                        <a:pt x="11836" y="6358"/>
                      </a:cubicBezTo>
                      <a:lnTo>
                        <a:pt x="11836" y="11768"/>
                      </a:lnTo>
                      <a:cubicBezTo>
                        <a:pt x="14014" y="4555"/>
                        <a:pt x="19884" y="0"/>
                        <a:pt x="27838" y="0"/>
                      </a:cubicBezTo>
                      <a:cubicBezTo>
                        <a:pt x="31247" y="0"/>
                        <a:pt x="33424" y="2373"/>
                        <a:pt x="33424" y="5599"/>
                      </a:cubicBezTo>
                      <a:cubicBezTo>
                        <a:pt x="33424" y="8826"/>
                        <a:pt x="31057" y="11198"/>
                        <a:pt x="27932" y="11198"/>
                      </a:cubicBezTo>
                      <a:close/>
                    </a:path>
                  </a:pathLst>
                </a:custGeom>
                <a:solidFill>
                  <a:srgbClr val="FFFFFF"/>
                </a:solidFill>
                <a:ln w="9469" cap="flat">
                  <a:noFill/>
                  <a:prstDash val="solid"/>
                  <a:miter/>
                </a:ln>
              </p:spPr>
              <p:txBody>
                <a:bodyPr rtlCol="0" anchor="ctr"/>
                <a:lstStyle/>
                <a:p>
                  <a:endParaRPr lang="fr-FR" sz="1800"/>
                </a:p>
              </p:txBody>
            </p:sp>
            <p:sp>
              <p:nvSpPr>
                <p:cNvPr id="69" name="Forme libre 68">
                  <a:extLst>
                    <a:ext uri="{FF2B5EF4-FFF2-40B4-BE49-F238E27FC236}">
                      <a16:creationId xmlns:a16="http://schemas.microsoft.com/office/drawing/2014/main" id="{3736A668-36DF-864D-B29B-14167FB60012}"/>
                    </a:ext>
                  </a:extLst>
                </p:cNvPr>
                <p:cNvSpPr/>
                <p:nvPr/>
              </p:nvSpPr>
              <p:spPr>
                <a:xfrm>
                  <a:off x="6291148" y="3247928"/>
                  <a:ext cx="54444" cy="85410"/>
                </a:xfrm>
                <a:custGeom>
                  <a:avLst/>
                  <a:gdLst>
                    <a:gd name="connsiteX0" fmla="*/ 54445 w 54444"/>
                    <a:gd name="connsiteY0" fmla="*/ 56561 h 85410"/>
                    <a:gd name="connsiteX1" fmla="*/ 49900 w 54444"/>
                    <a:gd name="connsiteY1" fmla="*/ 60642 h 85410"/>
                    <a:gd name="connsiteX2" fmla="*/ 12215 w 54444"/>
                    <a:gd name="connsiteY2" fmla="*/ 60642 h 85410"/>
                    <a:gd name="connsiteX3" fmla="*/ 29258 w 54444"/>
                    <a:gd name="connsiteY3" fmla="*/ 75921 h 85410"/>
                    <a:gd name="connsiteX4" fmla="*/ 43934 w 54444"/>
                    <a:gd name="connsiteY4" fmla="*/ 69752 h 85410"/>
                    <a:gd name="connsiteX5" fmla="*/ 47817 w 54444"/>
                    <a:gd name="connsiteY5" fmla="*/ 67854 h 85410"/>
                    <a:gd name="connsiteX6" fmla="*/ 52740 w 54444"/>
                    <a:gd name="connsiteY6" fmla="*/ 72789 h 85410"/>
                    <a:gd name="connsiteX7" fmla="*/ 51225 w 54444"/>
                    <a:gd name="connsiteY7" fmla="*/ 76206 h 85410"/>
                    <a:gd name="connsiteX8" fmla="*/ 28785 w 54444"/>
                    <a:gd name="connsiteY8" fmla="*/ 85411 h 85410"/>
                    <a:gd name="connsiteX9" fmla="*/ 0 w 54444"/>
                    <a:gd name="connsiteY9" fmla="*/ 56466 h 85410"/>
                    <a:gd name="connsiteX10" fmla="*/ 28311 w 54444"/>
                    <a:gd name="connsiteY10" fmla="*/ 27521 h 85410"/>
                    <a:gd name="connsiteX11" fmla="*/ 54445 w 54444"/>
                    <a:gd name="connsiteY11" fmla="*/ 56561 h 85410"/>
                    <a:gd name="connsiteX12" fmla="*/ 28217 w 54444"/>
                    <a:gd name="connsiteY12" fmla="*/ 36917 h 85410"/>
                    <a:gd name="connsiteX13" fmla="*/ 12404 w 54444"/>
                    <a:gd name="connsiteY13" fmla="*/ 50962 h 85410"/>
                    <a:gd name="connsiteX14" fmla="*/ 43461 w 54444"/>
                    <a:gd name="connsiteY14" fmla="*/ 50962 h 85410"/>
                    <a:gd name="connsiteX15" fmla="*/ 28217 w 54444"/>
                    <a:gd name="connsiteY15" fmla="*/ 36917 h 85410"/>
                    <a:gd name="connsiteX16" fmla="*/ 21967 w 54444"/>
                    <a:gd name="connsiteY16" fmla="*/ 11958 h 85410"/>
                    <a:gd name="connsiteX17" fmla="*/ 29069 w 54444"/>
                    <a:gd name="connsiteY17" fmla="*/ 2183 h 85410"/>
                    <a:gd name="connsiteX18" fmla="*/ 33140 w 54444"/>
                    <a:gd name="connsiteY18" fmla="*/ 0 h 85410"/>
                    <a:gd name="connsiteX19" fmla="*/ 38064 w 54444"/>
                    <a:gd name="connsiteY19" fmla="*/ 4650 h 85410"/>
                    <a:gd name="connsiteX20" fmla="*/ 36833 w 54444"/>
                    <a:gd name="connsiteY20" fmla="*/ 7972 h 85410"/>
                    <a:gd name="connsiteX21" fmla="*/ 29921 w 54444"/>
                    <a:gd name="connsiteY21" fmla="*/ 17462 h 85410"/>
                    <a:gd name="connsiteX22" fmla="*/ 25660 w 54444"/>
                    <a:gd name="connsiteY22" fmla="*/ 19739 h 85410"/>
                    <a:gd name="connsiteX23" fmla="*/ 20831 w 54444"/>
                    <a:gd name="connsiteY23" fmla="*/ 15089 h 85410"/>
                    <a:gd name="connsiteX24" fmla="*/ 21967 w 54444"/>
                    <a:gd name="connsiteY24" fmla="*/ 11958 h 85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4444" h="85410">
                      <a:moveTo>
                        <a:pt x="54445" y="56561"/>
                      </a:moveTo>
                      <a:cubicBezTo>
                        <a:pt x="54445" y="58554"/>
                        <a:pt x="53308" y="60642"/>
                        <a:pt x="49900" y="60642"/>
                      </a:cubicBezTo>
                      <a:lnTo>
                        <a:pt x="12215" y="60642"/>
                      </a:lnTo>
                      <a:cubicBezTo>
                        <a:pt x="12877" y="69373"/>
                        <a:pt x="18748" y="75921"/>
                        <a:pt x="29258" y="75921"/>
                      </a:cubicBezTo>
                      <a:cubicBezTo>
                        <a:pt x="35791" y="75921"/>
                        <a:pt x="39768" y="73643"/>
                        <a:pt x="43934" y="69752"/>
                      </a:cubicBezTo>
                      <a:cubicBezTo>
                        <a:pt x="44976" y="68708"/>
                        <a:pt x="46302" y="67854"/>
                        <a:pt x="47817" y="67854"/>
                      </a:cubicBezTo>
                      <a:cubicBezTo>
                        <a:pt x="50468" y="67854"/>
                        <a:pt x="52740" y="69752"/>
                        <a:pt x="52740" y="72789"/>
                      </a:cubicBezTo>
                      <a:cubicBezTo>
                        <a:pt x="52740" y="74023"/>
                        <a:pt x="52078" y="75162"/>
                        <a:pt x="51225" y="76206"/>
                      </a:cubicBezTo>
                      <a:cubicBezTo>
                        <a:pt x="46396" y="81805"/>
                        <a:pt x="37875" y="85411"/>
                        <a:pt x="28785" y="85411"/>
                      </a:cubicBezTo>
                      <a:cubicBezTo>
                        <a:pt x="9942" y="85411"/>
                        <a:pt x="0" y="72220"/>
                        <a:pt x="0" y="56466"/>
                      </a:cubicBezTo>
                      <a:cubicBezTo>
                        <a:pt x="0" y="39858"/>
                        <a:pt x="12025" y="27521"/>
                        <a:pt x="28311" y="27521"/>
                      </a:cubicBezTo>
                      <a:cubicBezTo>
                        <a:pt x="44124" y="27426"/>
                        <a:pt x="54445" y="40333"/>
                        <a:pt x="54445" y="56561"/>
                      </a:cubicBezTo>
                      <a:close/>
                      <a:moveTo>
                        <a:pt x="28217" y="36917"/>
                      </a:moveTo>
                      <a:cubicBezTo>
                        <a:pt x="19505" y="36917"/>
                        <a:pt x="13540" y="43085"/>
                        <a:pt x="12404" y="50962"/>
                      </a:cubicBezTo>
                      <a:lnTo>
                        <a:pt x="43461" y="50962"/>
                      </a:lnTo>
                      <a:cubicBezTo>
                        <a:pt x="42514" y="43370"/>
                        <a:pt x="36833" y="36917"/>
                        <a:pt x="28217" y="36917"/>
                      </a:cubicBezTo>
                      <a:close/>
                      <a:moveTo>
                        <a:pt x="21967" y="11958"/>
                      </a:moveTo>
                      <a:lnTo>
                        <a:pt x="29069" y="2183"/>
                      </a:lnTo>
                      <a:cubicBezTo>
                        <a:pt x="30110" y="759"/>
                        <a:pt x="31247" y="0"/>
                        <a:pt x="33140" y="0"/>
                      </a:cubicBezTo>
                      <a:cubicBezTo>
                        <a:pt x="35791" y="0"/>
                        <a:pt x="38064" y="1803"/>
                        <a:pt x="38064" y="4650"/>
                      </a:cubicBezTo>
                      <a:cubicBezTo>
                        <a:pt x="38064" y="6074"/>
                        <a:pt x="37401" y="7212"/>
                        <a:pt x="36833" y="7972"/>
                      </a:cubicBezTo>
                      <a:lnTo>
                        <a:pt x="29921" y="17462"/>
                      </a:lnTo>
                      <a:cubicBezTo>
                        <a:pt x="28879" y="18885"/>
                        <a:pt x="27554" y="19739"/>
                        <a:pt x="25660" y="19739"/>
                      </a:cubicBezTo>
                      <a:cubicBezTo>
                        <a:pt x="23009" y="19739"/>
                        <a:pt x="20831" y="17462"/>
                        <a:pt x="20831" y="15089"/>
                      </a:cubicBezTo>
                      <a:cubicBezTo>
                        <a:pt x="20642" y="14045"/>
                        <a:pt x="21304" y="12717"/>
                        <a:pt x="21967" y="11958"/>
                      </a:cubicBezTo>
                      <a:close/>
                    </a:path>
                  </a:pathLst>
                </a:custGeom>
                <a:solidFill>
                  <a:srgbClr val="FFFFFF"/>
                </a:solidFill>
                <a:ln w="9469" cap="flat">
                  <a:noFill/>
                  <a:prstDash val="solid"/>
                  <a:miter/>
                </a:ln>
              </p:spPr>
              <p:txBody>
                <a:bodyPr rtlCol="0" anchor="ctr"/>
                <a:lstStyle/>
                <a:p>
                  <a:endParaRPr lang="fr-FR" sz="1800"/>
                </a:p>
              </p:txBody>
            </p:sp>
            <p:sp>
              <p:nvSpPr>
                <p:cNvPr id="70" name="Forme libre 69">
                  <a:extLst>
                    <a:ext uri="{FF2B5EF4-FFF2-40B4-BE49-F238E27FC236}">
                      <a16:creationId xmlns:a16="http://schemas.microsoft.com/office/drawing/2014/main" id="{97FBBD55-7F8C-814E-8929-2E161EFBB345}"/>
                    </a:ext>
                  </a:extLst>
                </p:cNvPr>
                <p:cNvSpPr/>
                <p:nvPr/>
              </p:nvSpPr>
              <p:spPr>
                <a:xfrm>
                  <a:off x="6354777" y="3275355"/>
                  <a:ext cx="45355" cy="57889"/>
                </a:xfrm>
                <a:custGeom>
                  <a:avLst/>
                  <a:gdLst>
                    <a:gd name="connsiteX0" fmla="*/ 22630 w 45355"/>
                    <a:gd name="connsiteY0" fmla="*/ 57890 h 57889"/>
                    <a:gd name="connsiteX1" fmla="*/ 2557 w 45355"/>
                    <a:gd name="connsiteY1" fmla="*/ 51436 h 57889"/>
                    <a:gd name="connsiteX2" fmla="*/ 0 w 45355"/>
                    <a:gd name="connsiteY2" fmla="*/ 46502 h 57889"/>
                    <a:gd name="connsiteX3" fmla="*/ 4545 w 45355"/>
                    <a:gd name="connsiteY3" fmla="*/ 42326 h 57889"/>
                    <a:gd name="connsiteX4" fmla="*/ 9185 w 45355"/>
                    <a:gd name="connsiteY4" fmla="*/ 44129 h 57889"/>
                    <a:gd name="connsiteX5" fmla="*/ 23482 w 45355"/>
                    <a:gd name="connsiteY5" fmla="*/ 49064 h 57889"/>
                    <a:gd name="connsiteX6" fmla="*/ 33992 w 45355"/>
                    <a:gd name="connsiteY6" fmla="*/ 42611 h 57889"/>
                    <a:gd name="connsiteX7" fmla="*/ 21588 w 45355"/>
                    <a:gd name="connsiteY7" fmla="*/ 34259 h 57889"/>
                    <a:gd name="connsiteX8" fmla="*/ 379 w 45355"/>
                    <a:gd name="connsiteY8" fmla="*/ 15659 h 57889"/>
                    <a:gd name="connsiteX9" fmla="*/ 22725 w 45355"/>
                    <a:gd name="connsiteY9" fmla="*/ 0 h 57889"/>
                    <a:gd name="connsiteX10" fmla="*/ 38348 w 45355"/>
                    <a:gd name="connsiteY10" fmla="*/ 3511 h 57889"/>
                    <a:gd name="connsiteX11" fmla="*/ 44124 w 45355"/>
                    <a:gd name="connsiteY11" fmla="*/ 9680 h 57889"/>
                    <a:gd name="connsiteX12" fmla="*/ 39579 w 45355"/>
                    <a:gd name="connsiteY12" fmla="*/ 14140 h 57889"/>
                    <a:gd name="connsiteX13" fmla="*/ 34371 w 45355"/>
                    <a:gd name="connsiteY13" fmla="*/ 12337 h 57889"/>
                    <a:gd name="connsiteX14" fmla="*/ 22346 w 45355"/>
                    <a:gd name="connsiteY14" fmla="*/ 9395 h 57889"/>
                    <a:gd name="connsiteX15" fmla="*/ 11741 w 45355"/>
                    <a:gd name="connsiteY15" fmla="*/ 15469 h 57889"/>
                    <a:gd name="connsiteX16" fmla="*/ 24618 w 45355"/>
                    <a:gd name="connsiteY16" fmla="*/ 23820 h 57889"/>
                    <a:gd name="connsiteX17" fmla="*/ 45355 w 45355"/>
                    <a:gd name="connsiteY17" fmla="*/ 41662 h 57889"/>
                    <a:gd name="connsiteX18" fmla="*/ 22630 w 45355"/>
                    <a:gd name="connsiteY18" fmla="*/ 57890 h 57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355" h="57889">
                      <a:moveTo>
                        <a:pt x="22630" y="57890"/>
                      </a:moveTo>
                      <a:cubicBezTo>
                        <a:pt x="14676" y="57890"/>
                        <a:pt x="7575" y="55327"/>
                        <a:pt x="2557" y="51436"/>
                      </a:cubicBezTo>
                      <a:cubicBezTo>
                        <a:pt x="758" y="50013"/>
                        <a:pt x="0" y="48115"/>
                        <a:pt x="0" y="46502"/>
                      </a:cubicBezTo>
                      <a:cubicBezTo>
                        <a:pt x="0" y="43939"/>
                        <a:pt x="1988" y="42326"/>
                        <a:pt x="4545" y="42326"/>
                      </a:cubicBezTo>
                      <a:cubicBezTo>
                        <a:pt x="6533" y="42326"/>
                        <a:pt x="7859" y="43085"/>
                        <a:pt x="9185" y="44129"/>
                      </a:cubicBezTo>
                      <a:cubicBezTo>
                        <a:pt x="12593" y="46691"/>
                        <a:pt x="17422" y="49064"/>
                        <a:pt x="23482" y="49064"/>
                      </a:cubicBezTo>
                      <a:cubicBezTo>
                        <a:pt x="30300" y="49064"/>
                        <a:pt x="33992" y="46502"/>
                        <a:pt x="33992" y="42611"/>
                      </a:cubicBezTo>
                      <a:cubicBezTo>
                        <a:pt x="33992" y="38340"/>
                        <a:pt x="30489" y="36632"/>
                        <a:pt x="21588" y="34259"/>
                      </a:cubicBezTo>
                      <a:cubicBezTo>
                        <a:pt x="6060" y="30084"/>
                        <a:pt x="379" y="24769"/>
                        <a:pt x="379" y="15659"/>
                      </a:cubicBezTo>
                      <a:cubicBezTo>
                        <a:pt x="379" y="6169"/>
                        <a:pt x="9090" y="0"/>
                        <a:pt x="22725" y="0"/>
                      </a:cubicBezTo>
                      <a:cubicBezTo>
                        <a:pt x="27932" y="0"/>
                        <a:pt x="33708" y="1234"/>
                        <a:pt x="38348" y="3511"/>
                      </a:cubicBezTo>
                      <a:cubicBezTo>
                        <a:pt x="41757" y="5125"/>
                        <a:pt x="44124" y="7212"/>
                        <a:pt x="44124" y="9680"/>
                      </a:cubicBezTo>
                      <a:cubicBezTo>
                        <a:pt x="44124" y="11958"/>
                        <a:pt x="42893" y="14140"/>
                        <a:pt x="39579" y="14140"/>
                      </a:cubicBezTo>
                      <a:cubicBezTo>
                        <a:pt x="37969" y="14140"/>
                        <a:pt x="36265" y="13381"/>
                        <a:pt x="34371" y="12337"/>
                      </a:cubicBezTo>
                      <a:cubicBezTo>
                        <a:pt x="30868" y="10439"/>
                        <a:pt x="26891" y="9395"/>
                        <a:pt x="22346" y="9395"/>
                      </a:cubicBezTo>
                      <a:cubicBezTo>
                        <a:pt x="16002" y="9395"/>
                        <a:pt x="11741" y="11009"/>
                        <a:pt x="11741" y="15469"/>
                      </a:cubicBezTo>
                      <a:cubicBezTo>
                        <a:pt x="11741" y="19739"/>
                        <a:pt x="15529" y="21163"/>
                        <a:pt x="24618" y="23820"/>
                      </a:cubicBezTo>
                      <a:cubicBezTo>
                        <a:pt x="38253" y="27711"/>
                        <a:pt x="45355" y="31412"/>
                        <a:pt x="45355" y="41662"/>
                      </a:cubicBezTo>
                      <a:cubicBezTo>
                        <a:pt x="45449" y="51057"/>
                        <a:pt x="37685" y="57890"/>
                        <a:pt x="22630" y="57890"/>
                      </a:cubicBezTo>
                      <a:close/>
                    </a:path>
                  </a:pathLst>
                </a:custGeom>
                <a:solidFill>
                  <a:srgbClr val="FFFFFF"/>
                </a:solidFill>
                <a:ln w="9469" cap="flat">
                  <a:noFill/>
                  <a:prstDash val="solid"/>
                  <a:miter/>
                </a:ln>
              </p:spPr>
              <p:txBody>
                <a:bodyPr rtlCol="0" anchor="ctr"/>
                <a:lstStyle/>
                <a:p>
                  <a:endParaRPr lang="fr-FR" sz="1800"/>
                </a:p>
              </p:txBody>
            </p:sp>
            <p:sp>
              <p:nvSpPr>
                <p:cNvPr id="71" name="Forme libre 70">
                  <a:extLst>
                    <a:ext uri="{FF2B5EF4-FFF2-40B4-BE49-F238E27FC236}">
                      <a16:creationId xmlns:a16="http://schemas.microsoft.com/office/drawing/2014/main" id="{4A847475-11CE-ED4E-B5B4-7E270F5E0DB3}"/>
                    </a:ext>
                  </a:extLst>
                </p:cNvPr>
                <p:cNvSpPr/>
                <p:nvPr/>
              </p:nvSpPr>
              <p:spPr>
                <a:xfrm>
                  <a:off x="6407802" y="3275449"/>
                  <a:ext cx="54444" cy="57890"/>
                </a:xfrm>
                <a:custGeom>
                  <a:avLst/>
                  <a:gdLst>
                    <a:gd name="connsiteX0" fmla="*/ 54445 w 54444"/>
                    <a:gd name="connsiteY0" fmla="*/ 29040 h 57890"/>
                    <a:gd name="connsiteX1" fmla="*/ 49900 w 54444"/>
                    <a:gd name="connsiteY1" fmla="*/ 33121 h 57890"/>
                    <a:gd name="connsiteX2" fmla="*/ 12215 w 54444"/>
                    <a:gd name="connsiteY2" fmla="*/ 33121 h 57890"/>
                    <a:gd name="connsiteX3" fmla="*/ 29258 w 54444"/>
                    <a:gd name="connsiteY3" fmla="*/ 48400 h 57890"/>
                    <a:gd name="connsiteX4" fmla="*/ 43934 w 54444"/>
                    <a:gd name="connsiteY4" fmla="*/ 42232 h 57890"/>
                    <a:gd name="connsiteX5" fmla="*/ 47817 w 54444"/>
                    <a:gd name="connsiteY5" fmla="*/ 40333 h 57890"/>
                    <a:gd name="connsiteX6" fmla="*/ 52740 w 54444"/>
                    <a:gd name="connsiteY6" fmla="*/ 45268 h 57890"/>
                    <a:gd name="connsiteX7" fmla="*/ 51225 w 54444"/>
                    <a:gd name="connsiteY7" fmla="*/ 48685 h 57890"/>
                    <a:gd name="connsiteX8" fmla="*/ 28785 w 54444"/>
                    <a:gd name="connsiteY8" fmla="*/ 57890 h 57890"/>
                    <a:gd name="connsiteX9" fmla="*/ 0 w 54444"/>
                    <a:gd name="connsiteY9" fmla="*/ 28945 h 57890"/>
                    <a:gd name="connsiteX10" fmla="*/ 28311 w 54444"/>
                    <a:gd name="connsiteY10" fmla="*/ 1 h 57890"/>
                    <a:gd name="connsiteX11" fmla="*/ 54445 w 54444"/>
                    <a:gd name="connsiteY11" fmla="*/ 29040 h 57890"/>
                    <a:gd name="connsiteX12" fmla="*/ 28122 w 54444"/>
                    <a:gd name="connsiteY12" fmla="*/ 9396 h 57890"/>
                    <a:gd name="connsiteX13" fmla="*/ 12309 w 54444"/>
                    <a:gd name="connsiteY13" fmla="*/ 23441 h 57890"/>
                    <a:gd name="connsiteX14" fmla="*/ 43366 w 54444"/>
                    <a:gd name="connsiteY14" fmla="*/ 23441 h 57890"/>
                    <a:gd name="connsiteX15" fmla="*/ 28122 w 54444"/>
                    <a:gd name="connsiteY15" fmla="*/ 9396 h 57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4444" h="57890">
                      <a:moveTo>
                        <a:pt x="54445" y="29040"/>
                      </a:moveTo>
                      <a:cubicBezTo>
                        <a:pt x="54445" y="31033"/>
                        <a:pt x="53308" y="33121"/>
                        <a:pt x="49900" y="33121"/>
                      </a:cubicBezTo>
                      <a:lnTo>
                        <a:pt x="12215" y="33121"/>
                      </a:lnTo>
                      <a:cubicBezTo>
                        <a:pt x="12877" y="41852"/>
                        <a:pt x="18748" y="48400"/>
                        <a:pt x="29258" y="48400"/>
                      </a:cubicBezTo>
                      <a:cubicBezTo>
                        <a:pt x="35791" y="48400"/>
                        <a:pt x="39768" y="46122"/>
                        <a:pt x="43934" y="42232"/>
                      </a:cubicBezTo>
                      <a:cubicBezTo>
                        <a:pt x="44976" y="41188"/>
                        <a:pt x="46302" y="40333"/>
                        <a:pt x="47817" y="40333"/>
                      </a:cubicBezTo>
                      <a:cubicBezTo>
                        <a:pt x="50468" y="40333"/>
                        <a:pt x="52740" y="42232"/>
                        <a:pt x="52740" y="45268"/>
                      </a:cubicBezTo>
                      <a:cubicBezTo>
                        <a:pt x="52740" y="46502"/>
                        <a:pt x="52078" y="47641"/>
                        <a:pt x="51225" y="48685"/>
                      </a:cubicBezTo>
                      <a:cubicBezTo>
                        <a:pt x="46396" y="54284"/>
                        <a:pt x="37875" y="57890"/>
                        <a:pt x="28785" y="57890"/>
                      </a:cubicBezTo>
                      <a:cubicBezTo>
                        <a:pt x="9942" y="57890"/>
                        <a:pt x="0" y="44699"/>
                        <a:pt x="0" y="28945"/>
                      </a:cubicBezTo>
                      <a:cubicBezTo>
                        <a:pt x="0" y="12338"/>
                        <a:pt x="12025" y="1"/>
                        <a:pt x="28311" y="1"/>
                      </a:cubicBezTo>
                      <a:cubicBezTo>
                        <a:pt x="44029" y="-94"/>
                        <a:pt x="54445" y="12812"/>
                        <a:pt x="54445" y="29040"/>
                      </a:cubicBezTo>
                      <a:close/>
                      <a:moveTo>
                        <a:pt x="28122" y="9396"/>
                      </a:moveTo>
                      <a:cubicBezTo>
                        <a:pt x="19411" y="9396"/>
                        <a:pt x="13445" y="15564"/>
                        <a:pt x="12309" y="23441"/>
                      </a:cubicBezTo>
                      <a:lnTo>
                        <a:pt x="43366" y="23441"/>
                      </a:lnTo>
                      <a:cubicBezTo>
                        <a:pt x="42420" y="15849"/>
                        <a:pt x="36738" y="9396"/>
                        <a:pt x="28122" y="9396"/>
                      </a:cubicBezTo>
                      <a:close/>
                    </a:path>
                  </a:pathLst>
                </a:custGeom>
                <a:solidFill>
                  <a:srgbClr val="FFFFFF"/>
                </a:solidFill>
                <a:ln w="9469" cap="flat">
                  <a:noFill/>
                  <a:prstDash val="solid"/>
                  <a:miter/>
                </a:ln>
              </p:spPr>
              <p:txBody>
                <a:bodyPr rtlCol="0" anchor="ctr"/>
                <a:lstStyle/>
                <a:p>
                  <a:endParaRPr lang="fr-FR" sz="1800"/>
                </a:p>
              </p:txBody>
            </p:sp>
            <p:sp>
              <p:nvSpPr>
                <p:cNvPr id="72" name="Forme libre 71">
                  <a:extLst>
                    <a:ext uri="{FF2B5EF4-FFF2-40B4-BE49-F238E27FC236}">
                      <a16:creationId xmlns:a16="http://schemas.microsoft.com/office/drawing/2014/main" id="{D4637C28-B957-1348-BAD2-714CBDFBAB6F}"/>
                    </a:ext>
                  </a:extLst>
                </p:cNvPr>
                <p:cNvSpPr/>
                <p:nvPr/>
              </p:nvSpPr>
              <p:spPr>
                <a:xfrm>
                  <a:off x="6470863" y="3275450"/>
                  <a:ext cx="50562" cy="57794"/>
                </a:xfrm>
                <a:custGeom>
                  <a:avLst/>
                  <a:gdLst>
                    <a:gd name="connsiteX0" fmla="*/ 44503 w 50562"/>
                    <a:gd name="connsiteY0" fmla="*/ 57320 h 57794"/>
                    <a:gd name="connsiteX1" fmla="*/ 38727 w 50562"/>
                    <a:gd name="connsiteY1" fmla="*/ 51341 h 57794"/>
                    <a:gd name="connsiteX2" fmla="*/ 38727 w 50562"/>
                    <a:gd name="connsiteY2" fmla="*/ 50203 h 57794"/>
                    <a:gd name="connsiteX3" fmla="*/ 20926 w 50562"/>
                    <a:gd name="connsiteY3" fmla="*/ 57795 h 57794"/>
                    <a:gd name="connsiteX4" fmla="*/ 0 w 50562"/>
                    <a:gd name="connsiteY4" fmla="*/ 40713 h 57794"/>
                    <a:gd name="connsiteX5" fmla="*/ 21494 w 50562"/>
                    <a:gd name="connsiteY5" fmla="*/ 23535 h 57794"/>
                    <a:gd name="connsiteX6" fmla="*/ 38537 w 50562"/>
                    <a:gd name="connsiteY6" fmla="*/ 29989 h 57794"/>
                    <a:gd name="connsiteX7" fmla="*/ 38537 w 50562"/>
                    <a:gd name="connsiteY7" fmla="*/ 24579 h 57794"/>
                    <a:gd name="connsiteX8" fmla="*/ 23388 w 50562"/>
                    <a:gd name="connsiteY8" fmla="*/ 10060 h 57794"/>
                    <a:gd name="connsiteX9" fmla="*/ 10889 w 50562"/>
                    <a:gd name="connsiteY9" fmla="*/ 12337 h 57794"/>
                    <a:gd name="connsiteX10" fmla="*/ 7007 w 50562"/>
                    <a:gd name="connsiteY10" fmla="*/ 13381 h 57794"/>
                    <a:gd name="connsiteX11" fmla="*/ 1988 w 50562"/>
                    <a:gd name="connsiteY11" fmla="*/ 8446 h 57794"/>
                    <a:gd name="connsiteX12" fmla="*/ 7575 w 50562"/>
                    <a:gd name="connsiteY12" fmla="*/ 2752 h 57794"/>
                    <a:gd name="connsiteX13" fmla="*/ 24524 w 50562"/>
                    <a:gd name="connsiteY13" fmla="*/ 0 h 57794"/>
                    <a:gd name="connsiteX14" fmla="*/ 50562 w 50562"/>
                    <a:gd name="connsiteY14" fmla="*/ 23915 h 57794"/>
                    <a:gd name="connsiteX15" fmla="*/ 50562 w 50562"/>
                    <a:gd name="connsiteY15" fmla="*/ 51531 h 57794"/>
                    <a:gd name="connsiteX16" fmla="*/ 44503 w 50562"/>
                    <a:gd name="connsiteY16" fmla="*/ 57320 h 57794"/>
                    <a:gd name="connsiteX17" fmla="*/ 24903 w 50562"/>
                    <a:gd name="connsiteY17" fmla="*/ 31792 h 57794"/>
                    <a:gd name="connsiteX18" fmla="*/ 11741 w 50562"/>
                    <a:gd name="connsiteY18" fmla="*/ 40807 h 57794"/>
                    <a:gd name="connsiteX19" fmla="*/ 24619 w 50562"/>
                    <a:gd name="connsiteY19" fmla="*/ 49823 h 57794"/>
                    <a:gd name="connsiteX20" fmla="*/ 38348 w 50562"/>
                    <a:gd name="connsiteY20" fmla="*/ 40807 h 57794"/>
                    <a:gd name="connsiteX21" fmla="*/ 24903 w 50562"/>
                    <a:gd name="connsiteY21" fmla="*/ 31792 h 57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0562" h="57794">
                      <a:moveTo>
                        <a:pt x="44503" y="57320"/>
                      </a:moveTo>
                      <a:cubicBezTo>
                        <a:pt x="40999" y="57320"/>
                        <a:pt x="38727" y="54663"/>
                        <a:pt x="38727" y="51341"/>
                      </a:cubicBezTo>
                      <a:lnTo>
                        <a:pt x="38727" y="50203"/>
                      </a:lnTo>
                      <a:cubicBezTo>
                        <a:pt x="34939" y="55043"/>
                        <a:pt x="28974" y="57795"/>
                        <a:pt x="20926" y="57795"/>
                      </a:cubicBezTo>
                      <a:cubicBezTo>
                        <a:pt x="8711" y="57795"/>
                        <a:pt x="0" y="50867"/>
                        <a:pt x="0" y="40713"/>
                      </a:cubicBezTo>
                      <a:cubicBezTo>
                        <a:pt x="0" y="29419"/>
                        <a:pt x="9185" y="23535"/>
                        <a:pt x="21494" y="23535"/>
                      </a:cubicBezTo>
                      <a:cubicBezTo>
                        <a:pt x="28595" y="23535"/>
                        <a:pt x="34466" y="26193"/>
                        <a:pt x="38537" y="29989"/>
                      </a:cubicBezTo>
                      <a:lnTo>
                        <a:pt x="38537" y="24579"/>
                      </a:lnTo>
                      <a:cubicBezTo>
                        <a:pt x="38537" y="14615"/>
                        <a:pt x="34371" y="10060"/>
                        <a:pt x="23388" y="10060"/>
                      </a:cubicBezTo>
                      <a:cubicBezTo>
                        <a:pt x="18085" y="10060"/>
                        <a:pt x="14392" y="11103"/>
                        <a:pt x="10889" y="12337"/>
                      </a:cubicBezTo>
                      <a:cubicBezTo>
                        <a:pt x="9753" y="12717"/>
                        <a:pt x="8332" y="13381"/>
                        <a:pt x="7007" y="13381"/>
                      </a:cubicBezTo>
                      <a:cubicBezTo>
                        <a:pt x="3882" y="13381"/>
                        <a:pt x="1988" y="11198"/>
                        <a:pt x="1988" y="8446"/>
                      </a:cubicBezTo>
                      <a:cubicBezTo>
                        <a:pt x="1988" y="5504"/>
                        <a:pt x="4356" y="3986"/>
                        <a:pt x="7575" y="2752"/>
                      </a:cubicBezTo>
                      <a:cubicBezTo>
                        <a:pt x="12025" y="949"/>
                        <a:pt x="18843" y="0"/>
                        <a:pt x="24524" y="0"/>
                      </a:cubicBezTo>
                      <a:cubicBezTo>
                        <a:pt x="41189" y="0"/>
                        <a:pt x="50562" y="8446"/>
                        <a:pt x="50562" y="23915"/>
                      </a:cubicBezTo>
                      <a:lnTo>
                        <a:pt x="50562" y="51531"/>
                      </a:lnTo>
                      <a:cubicBezTo>
                        <a:pt x="50278" y="54663"/>
                        <a:pt x="48385" y="57320"/>
                        <a:pt x="44503" y="57320"/>
                      </a:cubicBezTo>
                      <a:close/>
                      <a:moveTo>
                        <a:pt x="24903" y="31792"/>
                      </a:moveTo>
                      <a:cubicBezTo>
                        <a:pt x="16949" y="31792"/>
                        <a:pt x="11741" y="35113"/>
                        <a:pt x="11741" y="40807"/>
                      </a:cubicBezTo>
                      <a:cubicBezTo>
                        <a:pt x="11741" y="46502"/>
                        <a:pt x="17044" y="49823"/>
                        <a:pt x="24619" y="49823"/>
                      </a:cubicBezTo>
                      <a:cubicBezTo>
                        <a:pt x="32099" y="49823"/>
                        <a:pt x="38348" y="46122"/>
                        <a:pt x="38348" y="40807"/>
                      </a:cubicBezTo>
                      <a:cubicBezTo>
                        <a:pt x="38443" y="35113"/>
                        <a:pt x="31625" y="31792"/>
                        <a:pt x="24903" y="31792"/>
                      </a:cubicBezTo>
                      <a:close/>
                    </a:path>
                  </a:pathLst>
                </a:custGeom>
                <a:solidFill>
                  <a:srgbClr val="FFFFFF"/>
                </a:solidFill>
                <a:ln w="9469" cap="flat">
                  <a:noFill/>
                  <a:prstDash val="solid"/>
                  <a:miter/>
                </a:ln>
              </p:spPr>
              <p:txBody>
                <a:bodyPr rtlCol="0" anchor="ctr"/>
                <a:lstStyle/>
                <a:p>
                  <a:endParaRPr lang="fr-FR" sz="1800"/>
                </a:p>
              </p:txBody>
            </p:sp>
            <p:sp>
              <p:nvSpPr>
                <p:cNvPr id="73" name="Forme libre 72">
                  <a:extLst>
                    <a:ext uri="{FF2B5EF4-FFF2-40B4-BE49-F238E27FC236}">
                      <a16:creationId xmlns:a16="http://schemas.microsoft.com/office/drawing/2014/main" id="{E19AE646-CF86-754D-8F66-56C9738D2DEE}"/>
                    </a:ext>
                  </a:extLst>
                </p:cNvPr>
                <p:cNvSpPr/>
                <p:nvPr/>
              </p:nvSpPr>
              <p:spPr>
                <a:xfrm>
                  <a:off x="6534868" y="3275829"/>
                  <a:ext cx="52932" cy="57510"/>
                </a:xfrm>
                <a:custGeom>
                  <a:avLst/>
                  <a:gdLst>
                    <a:gd name="connsiteX0" fmla="*/ 5873 w 52932"/>
                    <a:gd name="connsiteY0" fmla="*/ 0 h 57510"/>
                    <a:gd name="connsiteX1" fmla="*/ 11839 w 52932"/>
                    <a:gd name="connsiteY1" fmla="*/ 5979 h 57510"/>
                    <a:gd name="connsiteX2" fmla="*/ 11839 w 52932"/>
                    <a:gd name="connsiteY2" fmla="*/ 31317 h 57510"/>
                    <a:gd name="connsiteX3" fmla="*/ 26136 w 52932"/>
                    <a:gd name="connsiteY3" fmla="*/ 46786 h 57510"/>
                    <a:gd name="connsiteX4" fmla="*/ 41002 w 52932"/>
                    <a:gd name="connsiteY4" fmla="*/ 31222 h 57510"/>
                    <a:gd name="connsiteX5" fmla="*/ 41002 w 52932"/>
                    <a:gd name="connsiteY5" fmla="*/ 6074 h 57510"/>
                    <a:gd name="connsiteX6" fmla="*/ 46967 w 52932"/>
                    <a:gd name="connsiteY6" fmla="*/ 95 h 57510"/>
                    <a:gd name="connsiteX7" fmla="*/ 52933 w 52932"/>
                    <a:gd name="connsiteY7" fmla="*/ 6074 h 57510"/>
                    <a:gd name="connsiteX8" fmla="*/ 52933 w 52932"/>
                    <a:gd name="connsiteY8" fmla="*/ 50962 h 57510"/>
                    <a:gd name="connsiteX9" fmla="*/ 46967 w 52932"/>
                    <a:gd name="connsiteY9" fmla="*/ 57036 h 57510"/>
                    <a:gd name="connsiteX10" fmla="*/ 41002 w 52932"/>
                    <a:gd name="connsiteY10" fmla="*/ 50962 h 57510"/>
                    <a:gd name="connsiteX11" fmla="*/ 41002 w 52932"/>
                    <a:gd name="connsiteY11" fmla="*/ 46881 h 57510"/>
                    <a:gd name="connsiteX12" fmla="*/ 22822 w 52932"/>
                    <a:gd name="connsiteY12" fmla="*/ 57510 h 57510"/>
                    <a:gd name="connsiteX13" fmla="*/ 3 w 52932"/>
                    <a:gd name="connsiteY13" fmla="*/ 31792 h 57510"/>
                    <a:gd name="connsiteX14" fmla="*/ 3 w 52932"/>
                    <a:gd name="connsiteY14" fmla="*/ 5979 h 57510"/>
                    <a:gd name="connsiteX15" fmla="*/ 5873 w 52932"/>
                    <a:gd name="connsiteY15" fmla="*/ 0 h 57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2932" h="57510">
                      <a:moveTo>
                        <a:pt x="5873" y="0"/>
                      </a:moveTo>
                      <a:cubicBezTo>
                        <a:pt x="9377" y="0"/>
                        <a:pt x="11839" y="2657"/>
                        <a:pt x="11839" y="5979"/>
                      </a:cubicBezTo>
                      <a:lnTo>
                        <a:pt x="11839" y="31317"/>
                      </a:lnTo>
                      <a:cubicBezTo>
                        <a:pt x="11839" y="40143"/>
                        <a:pt x="16668" y="46786"/>
                        <a:pt x="26136" y="46786"/>
                      </a:cubicBezTo>
                      <a:cubicBezTo>
                        <a:pt x="35605" y="46786"/>
                        <a:pt x="41002" y="39858"/>
                        <a:pt x="41002" y="31222"/>
                      </a:cubicBezTo>
                      <a:lnTo>
                        <a:pt x="41002" y="6074"/>
                      </a:lnTo>
                      <a:cubicBezTo>
                        <a:pt x="41002" y="2752"/>
                        <a:pt x="43559" y="95"/>
                        <a:pt x="46967" y="95"/>
                      </a:cubicBezTo>
                      <a:cubicBezTo>
                        <a:pt x="50471" y="95"/>
                        <a:pt x="52933" y="2752"/>
                        <a:pt x="52933" y="6074"/>
                      </a:cubicBezTo>
                      <a:lnTo>
                        <a:pt x="52933" y="50962"/>
                      </a:lnTo>
                      <a:cubicBezTo>
                        <a:pt x="52933" y="54758"/>
                        <a:pt x="50376" y="57036"/>
                        <a:pt x="46967" y="57036"/>
                      </a:cubicBezTo>
                      <a:cubicBezTo>
                        <a:pt x="43653" y="57036"/>
                        <a:pt x="41002" y="55138"/>
                        <a:pt x="41002" y="50962"/>
                      </a:cubicBezTo>
                      <a:lnTo>
                        <a:pt x="41002" y="46881"/>
                      </a:lnTo>
                      <a:cubicBezTo>
                        <a:pt x="37499" y="53714"/>
                        <a:pt x="31155" y="57510"/>
                        <a:pt x="22822" y="57510"/>
                      </a:cubicBezTo>
                      <a:cubicBezTo>
                        <a:pt x="8335" y="57510"/>
                        <a:pt x="3" y="46786"/>
                        <a:pt x="3" y="31792"/>
                      </a:cubicBezTo>
                      <a:lnTo>
                        <a:pt x="3" y="5979"/>
                      </a:lnTo>
                      <a:cubicBezTo>
                        <a:pt x="-92" y="2847"/>
                        <a:pt x="2086" y="0"/>
                        <a:pt x="5873" y="0"/>
                      </a:cubicBezTo>
                      <a:close/>
                    </a:path>
                  </a:pathLst>
                </a:custGeom>
                <a:solidFill>
                  <a:srgbClr val="FFFFFF"/>
                </a:solidFill>
                <a:ln w="9469" cap="flat">
                  <a:noFill/>
                  <a:prstDash val="solid"/>
                  <a:miter/>
                </a:ln>
              </p:spPr>
              <p:txBody>
                <a:bodyPr rtlCol="0" anchor="ctr"/>
                <a:lstStyle/>
                <a:p>
                  <a:endParaRPr lang="fr-FR" sz="1800"/>
                </a:p>
              </p:txBody>
            </p:sp>
            <p:sp>
              <p:nvSpPr>
                <p:cNvPr id="74" name="Forme libre 73">
                  <a:extLst>
                    <a:ext uri="{FF2B5EF4-FFF2-40B4-BE49-F238E27FC236}">
                      <a16:creationId xmlns:a16="http://schemas.microsoft.com/office/drawing/2014/main" id="{0F11BC03-336D-A645-8E58-59E907E62F60}"/>
                    </a:ext>
                  </a:extLst>
                </p:cNvPr>
                <p:cNvSpPr/>
                <p:nvPr/>
              </p:nvSpPr>
              <p:spPr>
                <a:xfrm>
                  <a:off x="6096662" y="3373008"/>
                  <a:ext cx="57664" cy="86834"/>
                </a:xfrm>
                <a:custGeom>
                  <a:avLst/>
                  <a:gdLst>
                    <a:gd name="connsiteX0" fmla="*/ 26323 w 57664"/>
                    <a:gd name="connsiteY0" fmla="*/ 28850 h 86834"/>
                    <a:gd name="connsiteX1" fmla="*/ 45734 w 57664"/>
                    <a:gd name="connsiteY1" fmla="*/ 39764 h 86834"/>
                    <a:gd name="connsiteX2" fmla="*/ 45734 w 57664"/>
                    <a:gd name="connsiteY2" fmla="*/ 5979 h 86834"/>
                    <a:gd name="connsiteX3" fmla="*/ 51699 w 57664"/>
                    <a:gd name="connsiteY3" fmla="*/ 0 h 86834"/>
                    <a:gd name="connsiteX4" fmla="*/ 57665 w 57664"/>
                    <a:gd name="connsiteY4" fmla="*/ 5979 h 86834"/>
                    <a:gd name="connsiteX5" fmla="*/ 57665 w 57664"/>
                    <a:gd name="connsiteY5" fmla="*/ 80381 h 86834"/>
                    <a:gd name="connsiteX6" fmla="*/ 51983 w 57664"/>
                    <a:gd name="connsiteY6" fmla="*/ 86360 h 86834"/>
                    <a:gd name="connsiteX7" fmla="*/ 46207 w 57664"/>
                    <a:gd name="connsiteY7" fmla="*/ 80286 h 86834"/>
                    <a:gd name="connsiteX8" fmla="*/ 46207 w 57664"/>
                    <a:gd name="connsiteY8" fmla="*/ 75921 h 86834"/>
                    <a:gd name="connsiteX9" fmla="*/ 26418 w 57664"/>
                    <a:gd name="connsiteY9" fmla="*/ 86835 h 86834"/>
                    <a:gd name="connsiteX10" fmla="*/ 1 w 57664"/>
                    <a:gd name="connsiteY10" fmla="*/ 57890 h 86834"/>
                    <a:gd name="connsiteX11" fmla="*/ 26323 w 57664"/>
                    <a:gd name="connsiteY11" fmla="*/ 28850 h 86834"/>
                    <a:gd name="connsiteX12" fmla="*/ 28691 w 57664"/>
                    <a:gd name="connsiteY12" fmla="*/ 76870 h 86834"/>
                    <a:gd name="connsiteX13" fmla="*/ 45734 w 57664"/>
                    <a:gd name="connsiteY13" fmla="*/ 57795 h 86834"/>
                    <a:gd name="connsiteX14" fmla="*/ 28691 w 57664"/>
                    <a:gd name="connsiteY14" fmla="*/ 38720 h 86834"/>
                    <a:gd name="connsiteX15" fmla="*/ 11742 w 57664"/>
                    <a:gd name="connsiteY15" fmla="*/ 57795 h 86834"/>
                    <a:gd name="connsiteX16" fmla="*/ 28691 w 57664"/>
                    <a:gd name="connsiteY16" fmla="*/ 76870 h 86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7664" h="86834">
                      <a:moveTo>
                        <a:pt x="26323" y="28850"/>
                      </a:moveTo>
                      <a:cubicBezTo>
                        <a:pt x="34750" y="28850"/>
                        <a:pt x="41757" y="33310"/>
                        <a:pt x="45734" y="39764"/>
                      </a:cubicBezTo>
                      <a:lnTo>
                        <a:pt x="45734" y="5979"/>
                      </a:lnTo>
                      <a:cubicBezTo>
                        <a:pt x="45734" y="2657"/>
                        <a:pt x="48101" y="0"/>
                        <a:pt x="51699" y="0"/>
                      </a:cubicBezTo>
                      <a:cubicBezTo>
                        <a:pt x="55203" y="0"/>
                        <a:pt x="57665" y="2657"/>
                        <a:pt x="57665" y="5979"/>
                      </a:cubicBezTo>
                      <a:lnTo>
                        <a:pt x="57665" y="80381"/>
                      </a:lnTo>
                      <a:cubicBezTo>
                        <a:pt x="57665" y="83703"/>
                        <a:pt x="55676" y="86360"/>
                        <a:pt x="51983" y="86360"/>
                      </a:cubicBezTo>
                      <a:cubicBezTo>
                        <a:pt x="48291" y="86360"/>
                        <a:pt x="46207" y="83608"/>
                        <a:pt x="46207" y="80286"/>
                      </a:cubicBezTo>
                      <a:lnTo>
                        <a:pt x="46207" y="75921"/>
                      </a:lnTo>
                      <a:cubicBezTo>
                        <a:pt x="42420" y="82469"/>
                        <a:pt x="34845" y="86835"/>
                        <a:pt x="26418" y="86835"/>
                      </a:cubicBezTo>
                      <a:cubicBezTo>
                        <a:pt x="11931" y="86835"/>
                        <a:pt x="1" y="74687"/>
                        <a:pt x="1" y="57890"/>
                      </a:cubicBezTo>
                      <a:cubicBezTo>
                        <a:pt x="-94" y="40333"/>
                        <a:pt x="11742" y="28850"/>
                        <a:pt x="26323" y="28850"/>
                      </a:cubicBezTo>
                      <a:close/>
                      <a:moveTo>
                        <a:pt x="28691" y="76870"/>
                      </a:moveTo>
                      <a:cubicBezTo>
                        <a:pt x="38917" y="76870"/>
                        <a:pt x="45734" y="67854"/>
                        <a:pt x="45734" y="57795"/>
                      </a:cubicBezTo>
                      <a:cubicBezTo>
                        <a:pt x="45734" y="47640"/>
                        <a:pt x="38917" y="38720"/>
                        <a:pt x="28691" y="38720"/>
                      </a:cubicBezTo>
                      <a:cubicBezTo>
                        <a:pt x="18464" y="38720"/>
                        <a:pt x="11742" y="46407"/>
                        <a:pt x="11742" y="57795"/>
                      </a:cubicBezTo>
                      <a:cubicBezTo>
                        <a:pt x="11742" y="69183"/>
                        <a:pt x="18464" y="76870"/>
                        <a:pt x="28691" y="76870"/>
                      </a:cubicBezTo>
                      <a:close/>
                    </a:path>
                  </a:pathLst>
                </a:custGeom>
                <a:solidFill>
                  <a:srgbClr val="FFFFFF"/>
                </a:solidFill>
                <a:ln w="9469" cap="flat">
                  <a:noFill/>
                  <a:prstDash val="solid"/>
                  <a:miter/>
                </a:ln>
              </p:spPr>
              <p:txBody>
                <a:bodyPr rtlCol="0" anchor="ctr"/>
                <a:lstStyle/>
                <a:p>
                  <a:endParaRPr lang="fr-FR" sz="1800"/>
                </a:p>
              </p:txBody>
            </p:sp>
            <p:sp>
              <p:nvSpPr>
                <p:cNvPr id="75" name="Forme libre 74">
                  <a:extLst>
                    <a:ext uri="{FF2B5EF4-FFF2-40B4-BE49-F238E27FC236}">
                      <a16:creationId xmlns:a16="http://schemas.microsoft.com/office/drawing/2014/main" id="{52873C61-2CB8-084E-9706-1F8FDEC76765}"/>
                    </a:ext>
                  </a:extLst>
                </p:cNvPr>
                <p:cNvSpPr/>
                <p:nvPr/>
              </p:nvSpPr>
              <p:spPr>
                <a:xfrm>
                  <a:off x="6165878" y="3401858"/>
                  <a:ext cx="54444" cy="57889"/>
                </a:xfrm>
                <a:custGeom>
                  <a:avLst/>
                  <a:gdLst>
                    <a:gd name="connsiteX0" fmla="*/ 54445 w 54444"/>
                    <a:gd name="connsiteY0" fmla="*/ 29040 h 57889"/>
                    <a:gd name="connsiteX1" fmla="*/ 49900 w 54444"/>
                    <a:gd name="connsiteY1" fmla="*/ 33121 h 57889"/>
                    <a:gd name="connsiteX2" fmla="*/ 12215 w 54444"/>
                    <a:gd name="connsiteY2" fmla="*/ 33121 h 57889"/>
                    <a:gd name="connsiteX3" fmla="*/ 29258 w 54444"/>
                    <a:gd name="connsiteY3" fmla="*/ 48400 h 57889"/>
                    <a:gd name="connsiteX4" fmla="*/ 43934 w 54444"/>
                    <a:gd name="connsiteY4" fmla="*/ 42231 h 57889"/>
                    <a:gd name="connsiteX5" fmla="*/ 47817 w 54444"/>
                    <a:gd name="connsiteY5" fmla="*/ 40333 h 57889"/>
                    <a:gd name="connsiteX6" fmla="*/ 52740 w 54444"/>
                    <a:gd name="connsiteY6" fmla="*/ 45268 h 57889"/>
                    <a:gd name="connsiteX7" fmla="*/ 51225 w 54444"/>
                    <a:gd name="connsiteY7" fmla="*/ 48684 h 57889"/>
                    <a:gd name="connsiteX8" fmla="*/ 28785 w 54444"/>
                    <a:gd name="connsiteY8" fmla="*/ 57890 h 57889"/>
                    <a:gd name="connsiteX9" fmla="*/ 0 w 54444"/>
                    <a:gd name="connsiteY9" fmla="*/ 28945 h 57889"/>
                    <a:gd name="connsiteX10" fmla="*/ 28311 w 54444"/>
                    <a:gd name="connsiteY10" fmla="*/ 0 h 57889"/>
                    <a:gd name="connsiteX11" fmla="*/ 54445 w 54444"/>
                    <a:gd name="connsiteY11" fmla="*/ 29040 h 57889"/>
                    <a:gd name="connsiteX12" fmla="*/ 28217 w 54444"/>
                    <a:gd name="connsiteY12" fmla="*/ 9490 h 57889"/>
                    <a:gd name="connsiteX13" fmla="*/ 12404 w 54444"/>
                    <a:gd name="connsiteY13" fmla="*/ 23535 h 57889"/>
                    <a:gd name="connsiteX14" fmla="*/ 43461 w 54444"/>
                    <a:gd name="connsiteY14" fmla="*/ 23535 h 57889"/>
                    <a:gd name="connsiteX15" fmla="*/ 28217 w 54444"/>
                    <a:gd name="connsiteY15" fmla="*/ 9490 h 57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4444" h="57889">
                      <a:moveTo>
                        <a:pt x="54445" y="29040"/>
                      </a:moveTo>
                      <a:cubicBezTo>
                        <a:pt x="54445" y="31033"/>
                        <a:pt x="53308" y="33121"/>
                        <a:pt x="49900" y="33121"/>
                      </a:cubicBezTo>
                      <a:lnTo>
                        <a:pt x="12215" y="33121"/>
                      </a:lnTo>
                      <a:cubicBezTo>
                        <a:pt x="12877" y="41851"/>
                        <a:pt x="18748" y="48400"/>
                        <a:pt x="29258" y="48400"/>
                      </a:cubicBezTo>
                      <a:cubicBezTo>
                        <a:pt x="35792" y="48400"/>
                        <a:pt x="39768" y="46122"/>
                        <a:pt x="43934" y="42231"/>
                      </a:cubicBezTo>
                      <a:cubicBezTo>
                        <a:pt x="44976" y="41187"/>
                        <a:pt x="46302" y="40333"/>
                        <a:pt x="47817" y="40333"/>
                      </a:cubicBezTo>
                      <a:cubicBezTo>
                        <a:pt x="50468" y="40333"/>
                        <a:pt x="52740" y="42231"/>
                        <a:pt x="52740" y="45268"/>
                      </a:cubicBezTo>
                      <a:cubicBezTo>
                        <a:pt x="52740" y="46502"/>
                        <a:pt x="52078" y="47640"/>
                        <a:pt x="51225" y="48684"/>
                      </a:cubicBezTo>
                      <a:cubicBezTo>
                        <a:pt x="46396" y="54283"/>
                        <a:pt x="37875" y="57890"/>
                        <a:pt x="28785" y="57890"/>
                      </a:cubicBezTo>
                      <a:cubicBezTo>
                        <a:pt x="9942" y="57890"/>
                        <a:pt x="0" y="44698"/>
                        <a:pt x="0" y="28945"/>
                      </a:cubicBezTo>
                      <a:cubicBezTo>
                        <a:pt x="0" y="12337"/>
                        <a:pt x="12025" y="0"/>
                        <a:pt x="28311" y="0"/>
                      </a:cubicBezTo>
                      <a:cubicBezTo>
                        <a:pt x="44124" y="0"/>
                        <a:pt x="54445" y="12907"/>
                        <a:pt x="54445" y="29040"/>
                      </a:cubicBezTo>
                      <a:close/>
                      <a:moveTo>
                        <a:pt x="28217" y="9490"/>
                      </a:moveTo>
                      <a:cubicBezTo>
                        <a:pt x="19505" y="9490"/>
                        <a:pt x="13540" y="15659"/>
                        <a:pt x="12404" y="23535"/>
                      </a:cubicBezTo>
                      <a:lnTo>
                        <a:pt x="43461" y="23535"/>
                      </a:lnTo>
                      <a:cubicBezTo>
                        <a:pt x="42514" y="15943"/>
                        <a:pt x="36833" y="9490"/>
                        <a:pt x="28217" y="9490"/>
                      </a:cubicBezTo>
                      <a:close/>
                    </a:path>
                  </a:pathLst>
                </a:custGeom>
                <a:solidFill>
                  <a:srgbClr val="FFFFFF"/>
                </a:solidFill>
                <a:ln w="9469" cap="flat">
                  <a:noFill/>
                  <a:prstDash val="solid"/>
                  <a:miter/>
                </a:ln>
              </p:spPr>
              <p:txBody>
                <a:bodyPr rtlCol="0" anchor="ctr"/>
                <a:lstStyle/>
                <a:p>
                  <a:endParaRPr lang="fr-FR" sz="1800"/>
                </a:p>
              </p:txBody>
            </p:sp>
            <p:sp>
              <p:nvSpPr>
                <p:cNvPr id="76" name="Forme libre 75">
                  <a:extLst>
                    <a:ext uri="{FF2B5EF4-FFF2-40B4-BE49-F238E27FC236}">
                      <a16:creationId xmlns:a16="http://schemas.microsoft.com/office/drawing/2014/main" id="{8FF9AB7D-116A-2549-BE18-91648AE5E452}"/>
                    </a:ext>
                  </a:extLst>
                </p:cNvPr>
                <p:cNvSpPr/>
                <p:nvPr/>
              </p:nvSpPr>
              <p:spPr>
                <a:xfrm>
                  <a:off x="6250717" y="3380695"/>
                  <a:ext cx="42230" cy="78578"/>
                </a:xfrm>
                <a:custGeom>
                  <a:avLst/>
                  <a:gdLst>
                    <a:gd name="connsiteX0" fmla="*/ 20452 w 42230"/>
                    <a:gd name="connsiteY0" fmla="*/ 78578 h 78578"/>
                    <a:gd name="connsiteX1" fmla="*/ 14487 w 42230"/>
                    <a:gd name="connsiteY1" fmla="*/ 72599 h 78578"/>
                    <a:gd name="connsiteX2" fmla="*/ 14487 w 42230"/>
                    <a:gd name="connsiteY2" fmla="*/ 32456 h 78578"/>
                    <a:gd name="connsiteX3" fmla="*/ 4924 w 42230"/>
                    <a:gd name="connsiteY3" fmla="*/ 32456 h 78578"/>
                    <a:gd name="connsiteX4" fmla="*/ 0 w 42230"/>
                    <a:gd name="connsiteY4" fmla="*/ 27521 h 78578"/>
                    <a:gd name="connsiteX5" fmla="*/ 4924 w 42230"/>
                    <a:gd name="connsiteY5" fmla="*/ 22586 h 78578"/>
                    <a:gd name="connsiteX6" fmla="*/ 14487 w 42230"/>
                    <a:gd name="connsiteY6" fmla="*/ 22586 h 78578"/>
                    <a:gd name="connsiteX7" fmla="*/ 14487 w 42230"/>
                    <a:gd name="connsiteY7" fmla="*/ 5979 h 78578"/>
                    <a:gd name="connsiteX8" fmla="*/ 20452 w 42230"/>
                    <a:gd name="connsiteY8" fmla="*/ 0 h 78578"/>
                    <a:gd name="connsiteX9" fmla="*/ 26418 w 42230"/>
                    <a:gd name="connsiteY9" fmla="*/ 5979 h 78578"/>
                    <a:gd name="connsiteX10" fmla="*/ 26418 w 42230"/>
                    <a:gd name="connsiteY10" fmla="*/ 22586 h 78578"/>
                    <a:gd name="connsiteX11" fmla="*/ 37306 w 42230"/>
                    <a:gd name="connsiteY11" fmla="*/ 22586 h 78578"/>
                    <a:gd name="connsiteX12" fmla="*/ 42230 w 42230"/>
                    <a:gd name="connsiteY12" fmla="*/ 27521 h 78578"/>
                    <a:gd name="connsiteX13" fmla="*/ 37306 w 42230"/>
                    <a:gd name="connsiteY13" fmla="*/ 32456 h 78578"/>
                    <a:gd name="connsiteX14" fmla="*/ 26418 w 42230"/>
                    <a:gd name="connsiteY14" fmla="*/ 32456 h 78578"/>
                    <a:gd name="connsiteX15" fmla="*/ 26418 w 42230"/>
                    <a:gd name="connsiteY15" fmla="*/ 72599 h 78578"/>
                    <a:gd name="connsiteX16" fmla="*/ 20452 w 42230"/>
                    <a:gd name="connsiteY16" fmla="*/ 78578 h 78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30" h="78578">
                      <a:moveTo>
                        <a:pt x="20452" y="78578"/>
                      </a:moveTo>
                      <a:cubicBezTo>
                        <a:pt x="16949" y="78578"/>
                        <a:pt x="14487" y="75921"/>
                        <a:pt x="14487" y="72599"/>
                      </a:cubicBezTo>
                      <a:lnTo>
                        <a:pt x="14487" y="32456"/>
                      </a:lnTo>
                      <a:lnTo>
                        <a:pt x="4924" y="32456"/>
                      </a:lnTo>
                      <a:cubicBezTo>
                        <a:pt x="2178" y="32456"/>
                        <a:pt x="0" y="30273"/>
                        <a:pt x="0" y="27521"/>
                      </a:cubicBezTo>
                      <a:cubicBezTo>
                        <a:pt x="0" y="24769"/>
                        <a:pt x="2178" y="22586"/>
                        <a:pt x="4924" y="22586"/>
                      </a:cubicBezTo>
                      <a:lnTo>
                        <a:pt x="14487" y="22586"/>
                      </a:lnTo>
                      <a:lnTo>
                        <a:pt x="14487" y="5979"/>
                      </a:lnTo>
                      <a:cubicBezTo>
                        <a:pt x="14487" y="2657"/>
                        <a:pt x="16854" y="0"/>
                        <a:pt x="20452" y="0"/>
                      </a:cubicBezTo>
                      <a:cubicBezTo>
                        <a:pt x="23956" y="0"/>
                        <a:pt x="26418" y="2657"/>
                        <a:pt x="26418" y="5979"/>
                      </a:cubicBezTo>
                      <a:lnTo>
                        <a:pt x="26418" y="22586"/>
                      </a:lnTo>
                      <a:lnTo>
                        <a:pt x="37306" y="22586"/>
                      </a:lnTo>
                      <a:cubicBezTo>
                        <a:pt x="40052" y="22586"/>
                        <a:pt x="42230" y="24769"/>
                        <a:pt x="42230" y="27521"/>
                      </a:cubicBezTo>
                      <a:cubicBezTo>
                        <a:pt x="42230" y="30273"/>
                        <a:pt x="40052" y="32456"/>
                        <a:pt x="37306" y="32456"/>
                      </a:cubicBezTo>
                      <a:lnTo>
                        <a:pt x="26418" y="32456"/>
                      </a:lnTo>
                      <a:lnTo>
                        <a:pt x="26418" y="72599"/>
                      </a:lnTo>
                      <a:cubicBezTo>
                        <a:pt x="26418" y="75921"/>
                        <a:pt x="24050" y="78578"/>
                        <a:pt x="20452" y="78578"/>
                      </a:cubicBezTo>
                      <a:close/>
                    </a:path>
                  </a:pathLst>
                </a:custGeom>
                <a:solidFill>
                  <a:srgbClr val="FFFFFF"/>
                </a:solidFill>
                <a:ln w="9469" cap="flat">
                  <a:noFill/>
                  <a:prstDash val="solid"/>
                  <a:miter/>
                </a:ln>
              </p:spPr>
              <p:txBody>
                <a:bodyPr rtlCol="0" anchor="ctr"/>
                <a:lstStyle/>
                <a:p>
                  <a:endParaRPr lang="fr-FR" sz="1800"/>
                </a:p>
              </p:txBody>
            </p:sp>
            <p:sp>
              <p:nvSpPr>
                <p:cNvPr id="77" name="Forme libre 76">
                  <a:extLst>
                    <a:ext uri="{FF2B5EF4-FFF2-40B4-BE49-F238E27FC236}">
                      <a16:creationId xmlns:a16="http://schemas.microsoft.com/office/drawing/2014/main" id="{1A6F8B29-34C9-A84E-BDCB-15B8F8738503}"/>
                    </a:ext>
                  </a:extLst>
                </p:cNvPr>
                <p:cNvSpPr/>
                <p:nvPr/>
              </p:nvSpPr>
              <p:spPr>
                <a:xfrm>
                  <a:off x="6298534" y="3402142"/>
                  <a:ext cx="33427" cy="57225"/>
                </a:xfrm>
                <a:custGeom>
                  <a:avLst/>
                  <a:gdLst>
                    <a:gd name="connsiteX0" fmla="*/ 27932 w 33427"/>
                    <a:gd name="connsiteY0" fmla="*/ 11103 h 57225"/>
                    <a:gd name="connsiteX1" fmla="*/ 11931 w 33427"/>
                    <a:gd name="connsiteY1" fmla="*/ 30463 h 57225"/>
                    <a:gd name="connsiteX2" fmla="*/ 11931 w 33427"/>
                    <a:gd name="connsiteY2" fmla="*/ 51247 h 57225"/>
                    <a:gd name="connsiteX3" fmla="*/ 5965 w 33427"/>
                    <a:gd name="connsiteY3" fmla="*/ 57225 h 57225"/>
                    <a:gd name="connsiteX4" fmla="*/ 0 w 33427"/>
                    <a:gd name="connsiteY4" fmla="*/ 51247 h 57225"/>
                    <a:gd name="connsiteX5" fmla="*/ 0 w 33427"/>
                    <a:gd name="connsiteY5" fmla="*/ 6358 h 57225"/>
                    <a:gd name="connsiteX6" fmla="*/ 6060 w 33427"/>
                    <a:gd name="connsiteY6" fmla="*/ 285 h 57225"/>
                    <a:gd name="connsiteX7" fmla="*/ 11836 w 33427"/>
                    <a:gd name="connsiteY7" fmla="*/ 6358 h 57225"/>
                    <a:gd name="connsiteX8" fmla="*/ 11836 w 33427"/>
                    <a:gd name="connsiteY8" fmla="*/ 11768 h 57225"/>
                    <a:gd name="connsiteX9" fmla="*/ 27838 w 33427"/>
                    <a:gd name="connsiteY9" fmla="*/ 0 h 57225"/>
                    <a:gd name="connsiteX10" fmla="*/ 33424 w 33427"/>
                    <a:gd name="connsiteY10" fmla="*/ 5599 h 57225"/>
                    <a:gd name="connsiteX11" fmla="*/ 27932 w 33427"/>
                    <a:gd name="connsiteY11" fmla="*/ 11103 h 57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3427" h="57225">
                      <a:moveTo>
                        <a:pt x="27932" y="11103"/>
                      </a:moveTo>
                      <a:cubicBezTo>
                        <a:pt x="17990" y="11103"/>
                        <a:pt x="11931" y="17652"/>
                        <a:pt x="11931" y="30463"/>
                      </a:cubicBezTo>
                      <a:lnTo>
                        <a:pt x="11931" y="51247"/>
                      </a:lnTo>
                      <a:cubicBezTo>
                        <a:pt x="11931" y="54568"/>
                        <a:pt x="9374" y="57225"/>
                        <a:pt x="5965" y="57225"/>
                      </a:cubicBezTo>
                      <a:cubicBezTo>
                        <a:pt x="2178" y="57225"/>
                        <a:pt x="0" y="54568"/>
                        <a:pt x="0" y="51247"/>
                      </a:cubicBezTo>
                      <a:lnTo>
                        <a:pt x="0" y="6358"/>
                      </a:lnTo>
                      <a:cubicBezTo>
                        <a:pt x="0" y="2847"/>
                        <a:pt x="2557" y="285"/>
                        <a:pt x="6060" y="285"/>
                      </a:cubicBezTo>
                      <a:cubicBezTo>
                        <a:pt x="9469" y="285"/>
                        <a:pt x="11836" y="2657"/>
                        <a:pt x="11836" y="6358"/>
                      </a:cubicBezTo>
                      <a:lnTo>
                        <a:pt x="11836" y="11768"/>
                      </a:lnTo>
                      <a:cubicBezTo>
                        <a:pt x="14014" y="4555"/>
                        <a:pt x="19884" y="0"/>
                        <a:pt x="27838" y="0"/>
                      </a:cubicBezTo>
                      <a:cubicBezTo>
                        <a:pt x="31247" y="0"/>
                        <a:pt x="33424" y="2373"/>
                        <a:pt x="33424" y="5599"/>
                      </a:cubicBezTo>
                      <a:cubicBezTo>
                        <a:pt x="33519" y="8636"/>
                        <a:pt x="31152" y="11103"/>
                        <a:pt x="27932" y="11103"/>
                      </a:cubicBezTo>
                      <a:close/>
                    </a:path>
                  </a:pathLst>
                </a:custGeom>
                <a:solidFill>
                  <a:srgbClr val="FFFFFF"/>
                </a:solidFill>
                <a:ln w="9469" cap="flat">
                  <a:noFill/>
                  <a:prstDash val="solid"/>
                  <a:miter/>
                </a:ln>
              </p:spPr>
              <p:txBody>
                <a:bodyPr rtlCol="0" anchor="ctr"/>
                <a:lstStyle/>
                <a:p>
                  <a:endParaRPr lang="fr-FR" sz="1800"/>
                </a:p>
              </p:txBody>
            </p:sp>
            <p:sp>
              <p:nvSpPr>
                <p:cNvPr id="78" name="Forme libre 77">
                  <a:extLst>
                    <a:ext uri="{FF2B5EF4-FFF2-40B4-BE49-F238E27FC236}">
                      <a16:creationId xmlns:a16="http://schemas.microsoft.com/office/drawing/2014/main" id="{981A3CBD-F287-F045-B7D5-DCE3EF07CA0C}"/>
                    </a:ext>
                  </a:extLst>
                </p:cNvPr>
                <p:cNvSpPr/>
                <p:nvPr/>
              </p:nvSpPr>
              <p:spPr>
                <a:xfrm>
                  <a:off x="6335745" y="3401953"/>
                  <a:ext cx="50562" cy="57794"/>
                </a:xfrm>
                <a:custGeom>
                  <a:avLst/>
                  <a:gdLst>
                    <a:gd name="connsiteX0" fmla="*/ 44503 w 50562"/>
                    <a:gd name="connsiteY0" fmla="*/ 57320 h 57794"/>
                    <a:gd name="connsiteX1" fmla="*/ 38727 w 50562"/>
                    <a:gd name="connsiteY1" fmla="*/ 51341 h 57794"/>
                    <a:gd name="connsiteX2" fmla="*/ 38727 w 50562"/>
                    <a:gd name="connsiteY2" fmla="*/ 50203 h 57794"/>
                    <a:gd name="connsiteX3" fmla="*/ 20926 w 50562"/>
                    <a:gd name="connsiteY3" fmla="*/ 57795 h 57794"/>
                    <a:gd name="connsiteX4" fmla="*/ 0 w 50562"/>
                    <a:gd name="connsiteY4" fmla="*/ 40713 h 57794"/>
                    <a:gd name="connsiteX5" fmla="*/ 21494 w 50562"/>
                    <a:gd name="connsiteY5" fmla="*/ 23535 h 57794"/>
                    <a:gd name="connsiteX6" fmla="*/ 38537 w 50562"/>
                    <a:gd name="connsiteY6" fmla="*/ 29989 h 57794"/>
                    <a:gd name="connsiteX7" fmla="*/ 38537 w 50562"/>
                    <a:gd name="connsiteY7" fmla="*/ 24579 h 57794"/>
                    <a:gd name="connsiteX8" fmla="*/ 23388 w 50562"/>
                    <a:gd name="connsiteY8" fmla="*/ 10059 h 57794"/>
                    <a:gd name="connsiteX9" fmla="*/ 10889 w 50562"/>
                    <a:gd name="connsiteY9" fmla="*/ 12337 h 57794"/>
                    <a:gd name="connsiteX10" fmla="*/ 7007 w 50562"/>
                    <a:gd name="connsiteY10" fmla="*/ 13381 h 57794"/>
                    <a:gd name="connsiteX11" fmla="*/ 1988 w 50562"/>
                    <a:gd name="connsiteY11" fmla="*/ 8446 h 57794"/>
                    <a:gd name="connsiteX12" fmla="*/ 7575 w 50562"/>
                    <a:gd name="connsiteY12" fmla="*/ 2752 h 57794"/>
                    <a:gd name="connsiteX13" fmla="*/ 24524 w 50562"/>
                    <a:gd name="connsiteY13" fmla="*/ 0 h 57794"/>
                    <a:gd name="connsiteX14" fmla="*/ 50563 w 50562"/>
                    <a:gd name="connsiteY14" fmla="*/ 23915 h 57794"/>
                    <a:gd name="connsiteX15" fmla="*/ 50563 w 50562"/>
                    <a:gd name="connsiteY15" fmla="*/ 51531 h 57794"/>
                    <a:gd name="connsiteX16" fmla="*/ 44503 w 50562"/>
                    <a:gd name="connsiteY16" fmla="*/ 57320 h 57794"/>
                    <a:gd name="connsiteX17" fmla="*/ 24902 w 50562"/>
                    <a:gd name="connsiteY17" fmla="*/ 31792 h 57794"/>
                    <a:gd name="connsiteX18" fmla="*/ 11741 w 50562"/>
                    <a:gd name="connsiteY18" fmla="*/ 40807 h 57794"/>
                    <a:gd name="connsiteX19" fmla="*/ 24618 w 50562"/>
                    <a:gd name="connsiteY19" fmla="*/ 49823 h 57794"/>
                    <a:gd name="connsiteX20" fmla="*/ 38348 w 50562"/>
                    <a:gd name="connsiteY20" fmla="*/ 40807 h 57794"/>
                    <a:gd name="connsiteX21" fmla="*/ 24902 w 50562"/>
                    <a:gd name="connsiteY21" fmla="*/ 31792 h 57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0562" h="57794">
                      <a:moveTo>
                        <a:pt x="44503" y="57320"/>
                      </a:moveTo>
                      <a:cubicBezTo>
                        <a:pt x="40999" y="57320"/>
                        <a:pt x="38727" y="54663"/>
                        <a:pt x="38727" y="51341"/>
                      </a:cubicBezTo>
                      <a:lnTo>
                        <a:pt x="38727" y="50203"/>
                      </a:lnTo>
                      <a:cubicBezTo>
                        <a:pt x="34939" y="55043"/>
                        <a:pt x="28974" y="57795"/>
                        <a:pt x="20926" y="57795"/>
                      </a:cubicBezTo>
                      <a:cubicBezTo>
                        <a:pt x="8711" y="57795"/>
                        <a:pt x="0" y="50867"/>
                        <a:pt x="0" y="40713"/>
                      </a:cubicBezTo>
                      <a:cubicBezTo>
                        <a:pt x="0" y="29419"/>
                        <a:pt x="9185" y="23535"/>
                        <a:pt x="21494" y="23535"/>
                      </a:cubicBezTo>
                      <a:cubicBezTo>
                        <a:pt x="28595" y="23535"/>
                        <a:pt x="34466" y="26193"/>
                        <a:pt x="38537" y="29989"/>
                      </a:cubicBezTo>
                      <a:lnTo>
                        <a:pt x="38537" y="24579"/>
                      </a:lnTo>
                      <a:cubicBezTo>
                        <a:pt x="38537" y="14615"/>
                        <a:pt x="34371" y="10059"/>
                        <a:pt x="23388" y="10059"/>
                      </a:cubicBezTo>
                      <a:cubicBezTo>
                        <a:pt x="18085" y="10059"/>
                        <a:pt x="14392" y="11103"/>
                        <a:pt x="10889" y="12337"/>
                      </a:cubicBezTo>
                      <a:cubicBezTo>
                        <a:pt x="9753" y="12717"/>
                        <a:pt x="8332" y="13381"/>
                        <a:pt x="7007" y="13381"/>
                      </a:cubicBezTo>
                      <a:cubicBezTo>
                        <a:pt x="3882" y="13381"/>
                        <a:pt x="1988" y="11198"/>
                        <a:pt x="1988" y="8446"/>
                      </a:cubicBezTo>
                      <a:cubicBezTo>
                        <a:pt x="1988" y="5504"/>
                        <a:pt x="4356" y="3986"/>
                        <a:pt x="7575" y="2752"/>
                      </a:cubicBezTo>
                      <a:cubicBezTo>
                        <a:pt x="12025" y="949"/>
                        <a:pt x="18843" y="0"/>
                        <a:pt x="24524" y="0"/>
                      </a:cubicBezTo>
                      <a:cubicBezTo>
                        <a:pt x="41189" y="0"/>
                        <a:pt x="50563" y="8446"/>
                        <a:pt x="50563" y="23915"/>
                      </a:cubicBezTo>
                      <a:lnTo>
                        <a:pt x="50563" y="51531"/>
                      </a:lnTo>
                      <a:cubicBezTo>
                        <a:pt x="50278" y="54663"/>
                        <a:pt x="48385" y="57320"/>
                        <a:pt x="44503" y="57320"/>
                      </a:cubicBezTo>
                      <a:close/>
                      <a:moveTo>
                        <a:pt x="24902" y="31792"/>
                      </a:moveTo>
                      <a:cubicBezTo>
                        <a:pt x="16949" y="31792"/>
                        <a:pt x="11741" y="35113"/>
                        <a:pt x="11741" y="40807"/>
                      </a:cubicBezTo>
                      <a:cubicBezTo>
                        <a:pt x="11741" y="46502"/>
                        <a:pt x="17044" y="49823"/>
                        <a:pt x="24618" y="49823"/>
                      </a:cubicBezTo>
                      <a:cubicBezTo>
                        <a:pt x="32099" y="49823"/>
                        <a:pt x="38348" y="46122"/>
                        <a:pt x="38348" y="40807"/>
                      </a:cubicBezTo>
                      <a:cubicBezTo>
                        <a:pt x="38443" y="35018"/>
                        <a:pt x="31625" y="31792"/>
                        <a:pt x="24902" y="31792"/>
                      </a:cubicBezTo>
                      <a:close/>
                    </a:path>
                  </a:pathLst>
                </a:custGeom>
                <a:solidFill>
                  <a:srgbClr val="FFFFFF"/>
                </a:solidFill>
                <a:ln w="9469" cap="flat">
                  <a:noFill/>
                  <a:prstDash val="solid"/>
                  <a:miter/>
                </a:ln>
              </p:spPr>
              <p:txBody>
                <a:bodyPr rtlCol="0" anchor="ctr"/>
                <a:lstStyle/>
                <a:p>
                  <a:endParaRPr lang="fr-FR" sz="1800"/>
                </a:p>
              </p:txBody>
            </p:sp>
            <p:sp>
              <p:nvSpPr>
                <p:cNvPr id="79" name="Forme libre 78">
                  <a:extLst>
                    <a:ext uri="{FF2B5EF4-FFF2-40B4-BE49-F238E27FC236}">
                      <a16:creationId xmlns:a16="http://schemas.microsoft.com/office/drawing/2014/main" id="{2E56E089-059A-3540-8AA5-557EF593E7AD}"/>
                    </a:ext>
                  </a:extLst>
                </p:cNvPr>
                <p:cNvSpPr/>
                <p:nvPr/>
              </p:nvSpPr>
              <p:spPr>
                <a:xfrm>
                  <a:off x="6400132" y="3401858"/>
                  <a:ext cx="52932" cy="57415"/>
                </a:xfrm>
                <a:custGeom>
                  <a:avLst/>
                  <a:gdLst>
                    <a:gd name="connsiteX0" fmla="*/ 47059 w 52932"/>
                    <a:gd name="connsiteY0" fmla="*/ 57415 h 57415"/>
                    <a:gd name="connsiteX1" fmla="*/ 41094 w 52932"/>
                    <a:gd name="connsiteY1" fmla="*/ 51436 h 57415"/>
                    <a:gd name="connsiteX2" fmla="*/ 41094 w 52932"/>
                    <a:gd name="connsiteY2" fmla="*/ 26193 h 57415"/>
                    <a:gd name="connsiteX3" fmla="*/ 26796 w 52932"/>
                    <a:gd name="connsiteY3" fmla="*/ 10724 h 57415"/>
                    <a:gd name="connsiteX4" fmla="*/ 11930 w 52932"/>
                    <a:gd name="connsiteY4" fmla="*/ 26288 h 57415"/>
                    <a:gd name="connsiteX5" fmla="*/ 11930 w 52932"/>
                    <a:gd name="connsiteY5" fmla="*/ 51436 h 57415"/>
                    <a:gd name="connsiteX6" fmla="*/ 5965 w 52932"/>
                    <a:gd name="connsiteY6" fmla="*/ 57415 h 57415"/>
                    <a:gd name="connsiteX7" fmla="*/ 0 w 52932"/>
                    <a:gd name="connsiteY7" fmla="*/ 51436 h 57415"/>
                    <a:gd name="connsiteX8" fmla="*/ 0 w 52932"/>
                    <a:gd name="connsiteY8" fmla="*/ 6548 h 57415"/>
                    <a:gd name="connsiteX9" fmla="*/ 5965 w 52932"/>
                    <a:gd name="connsiteY9" fmla="*/ 474 h 57415"/>
                    <a:gd name="connsiteX10" fmla="*/ 11930 w 52932"/>
                    <a:gd name="connsiteY10" fmla="*/ 6548 h 57415"/>
                    <a:gd name="connsiteX11" fmla="*/ 11930 w 52932"/>
                    <a:gd name="connsiteY11" fmla="*/ 10629 h 57415"/>
                    <a:gd name="connsiteX12" fmla="*/ 30110 w 52932"/>
                    <a:gd name="connsiteY12" fmla="*/ 0 h 57415"/>
                    <a:gd name="connsiteX13" fmla="*/ 52930 w 52932"/>
                    <a:gd name="connsiteY13" fmla="*/ 25718 h 57415"/>
                    <a:gd name="connsiteX14" fmla="*/ 52930 w 52932"/>
                    <a:gd name="connsiteY14" fmla="*/ 51531 h 57415"/>
                    <a:gd name="connsiteX15" fmla="*/ 47059 w 52932"/>
                    <a:gd name="connsiteY15" fmla="*/ 57415 h 57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2932" h="57415">
                      <a:moveTo>
                        <a:pt x="47059" y="57415"/>
                      </a:moveTo>
                      <a:cubicBezTo>
                        <a:pt x="43556" y="57415"/>
                        <a:pt x="41094" y="54758"/>
                        <a:pt x="41094" y="51436"/>
                      </a:cubicBezTo>
                      <a:lnTo>
                        <a:pt x="41094" y="26193"/>
                      </a:lnTo>
                      <a:cubicBezTo>
                        <a:pt x="41094" y="17367"/>
                        <a:pt x="36265" y="10724"/>
                        <a:pt x="26796" y="10724"/>
                      </a:cubicBezTo>
                      <a:cubicBezTo>
                        <a:pt x="17328" y="10724"/>
                        <a:pt x="11930" y="17652"/>
                        <a:pt x="11930" y="26288"/>
                      </a:cubicBezTo>
                      <a:lnTo>
                        <a:pt x="11930" y="51436"/>
                      </a:lnTo>
                      <a:cubicBezTo>
                        <a:pt x="11930" y="54758"/>
                        <a:pt x="9374" y="57415"/>
                        <a:pt x="5965" y="57415"/>
                      </a:cubicBezTo>
                      <a:cubicBezTo>
                        <a:pt x="2462" y="57415"/>
                        <a:pt x="0" y="54758"/>
                        <a:pt x="0" y="51436"/>
                      </a:cubicBezTo>
                      <a:lnTo>
                        <a:pt x="0" y="6548"/>
                      </a:lnTo>
                      <a:cubicBezTo>
                        <a:pt x="0" y="2752"/>
                        <a:pt x="2557" y="474"/>
                        <a:pt x="5965" y="474"/>
                      </a:cubicBezTo>
                      <a:cubicBezTo>
                        <a:pt x="9279" y="474"/>
                        <a:pt x="11930" y="2373"/>
                        <a:pt x="11930" y="6548"/>
                      </a:cubicBezTo>
                      <a:lnTo>
                        <a:pt x="11930" y="10629"/>
                      </a:lnTo>
                      <a:cubicBezTo>
                        <a:pt x="15434" y="3796"/>
                        <a:pt x="21778" y="0"/>
                        <a:pt x="30110" y="0"/>
                      </a:cubicBezTo>
                      <a:cubicBezTo>
                        <a:pt x="44597" y="0"/>
                        <a:pt x="52930" y="10724"/>
                        <a:pt x="52930" y="25718"/>
                      </a:cubicBezTo>
                      <a:lnTo>
                        <a:pt x="52930" y="51531"/>
                      </a:lnTo>
                      <a:cubicBezTo>
                        <a:pt x="53024" y="54663"/>
                        <a:pt x="50847" y="57415"/>
                        <a:pt x="47059" y="57415"/>
                      </a:cubicBezTo>
                      <a:close/>
                    </a:path>
                  </a:pathLst>
                </a:custGeom>
                <a:solidFill>
                  <a:srgbClr val="FFFFFF"/>
                </a:solidFill>
                <a:ln w="9469" cap="flat">
                  <a:noFill/>
                  <a:prstDash val="solid"/>
                  <a:miter/>
                </a:ln>
              </p:spPr>
              <p:txBody>
                <a:bodyPr rtlCol="0" anchor="ctr"/>
                <a:lstStyle/>
                <a:p>
                  <a:endParaRPr lang="fr-FR" sz="1800"/>
                </a:p>
              </p:txBody>
            </p:sp>
            <p:sp>
              <p:nvSpPr>
                <p:cNvPr id="80" name="Forme libre 79">
                  <a:extLst>
                    <a:ext uri="{FF2B5EF4-FFF2-40B4-BE49-F238E27FC236}">
                      <a16:creationId xmlns:a16="http://schemas.microsoft.com/office/drawing/2014/main" id="{A140DB89-90E1-6649-ACD7-8F81EC5D4A32}"/>
                    </a:ext>
                  </a:extLst>
                </p:cNvPr>
                <p:cNvSpPr/>
                <p:nvPr/>
              </p:nvSpPr>
              <p:spPr>
                <a:xfrm>
                  <a:off x="6465750" y="3401858"/>
                  <a:ext cx="45355" cy="57889"/>
                </a:xfrm>
                <a:custGeom>
                  <a:avLst/>
                  <a:gdLst>
                    <a:gd name="connsiteX0" fmla="*/ 22630 w 45355"/>
                    <a:gd name="connsiteY0" fmla="*/ 57890 h 57889"/>
                    <a:gd name="connsiteX1" fmla="*/ 2557 w 45355"/>
                    <a:gd name="connsiteY1" fmla="*/ 51436 h 57889"/>
                    <a:gd name="connsiteX2" fmla="*/ 0 w 45355"/>
                    <a:gd name="connsiteY2" fmla="*/ 46502 h 57889"/>
                    <a:gd name="connsiteX3" fmla="*/ 4545 w 45355"/>
                    <a:gd name="connsiteY3" fmla="*/ 42326 h 57889"/>
                    <a:gd name="connsiteX4" fmla="*/ 9185 w 45355"/>
                    <a:gd name="connsiteY4" fmla="*/ 44129 h 57889"/>
                    <a:gd name="connsiteX5" fmla="*/ 23482 w 45355"/>
                    <a:gd name="connsiteY5" fmla="*/ 49064 h 57889"/>
                    <a:gd name="connsiteX6" fmla="*/ 33992 w 45355"/>
                    <a:gd name="connsiteY6" fmla="*/ 42611 h 57889"/>
                    <a:gd name="connsiteX7" fmla="*/ 21588 w 45355"/>
                    <a:gd name="connsiteY7" fmla="*/ 34259 h 57889"/>
                    <a:gd name="connsiteX8" fmla="*/ 379 w 45355"/>
                    <a:gd name="connsiteY8" fmla="*/ 15659 h 57889"/>
                    <a:gd name="connsiteX9" fmla="*/ 22725 w 45355"/>
                    <a:gd name="connsiteY9" fmla="*/ 0 h 57889"/>
                    <a:gd name="connsiteX10" fmla="*/ 38348 w 45355"/>
                    <a:gd name="connsiteY10" fmla="*/ 3511 h 57889"/>
                    <a:gd name="connsiteX11" fmla="*/ 44124 w 45355"/>
                    <a:gd name="connsiteY11" fmla="*/ 9680 h 57889"/>
                    <a:gd name="connsiteX12" fmla="*/ 39579 w 45355"/>
                    <a:gd name="connsiteY12" fmla="*/ 14140 h 57889"/>
                    <a:gd name="connsiteX13" fmla="*/ 34371 w 45355"/>
                    <a:gd name="connsiteY13" fmla="*/ 12337 h 57889"/>
                    <a:gd name="connsiteX14" fmla="*/ 22346 w 45355"/>
                    <a:gd name="connsiteY14" fmla="*/ 9395 h 57889"/>
                    <a:gd name="connsiteX15" fmla="*/ 11741 w 45355"/>
                    <a:gd name="connsiteY15" fmla="*/ 15469 h 57889"/>
                    <a:gd name="connsiteX16" fmla="*/ 24618 w 45355"/>
                    <a:gd name="connsiteY16" fmla="*/ 23820 h 57889"/>
                    <a:gd name="connsiteX17" fmla="*/ 45355 w 45355"/>
                    <a:gd name="connsiteY17" fmla="*/ 41662 h 57889"/>
                    <a:gd name="connsiteX18" fmla="*/ 22630 w 45355"/>
                    <a:gd name="connsiteY18" fmla="*/ 57890 h 57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355" h="57889">
                      <a:moveTo>
                        <a:pt x="22630" y="57890"/>
                      </a:moveTo>
                      <a:cubicBezTo>
                        <a:pt x="14676" y="57890"/>
                        <a:pt x="7575" y="55327"/>
                        <a:pt x="2557" y="51436"/>
                      </a:cubicBezTo>
                      <a:cubicBezTo>
                        <a:pt x="757" y="50013"/>
                        <a:pt x="0" y="48115"/>
                        <a:pt x="0" y="46502"/>
                      </a:cubicBezTo>
                      <a:cubicBezTo>
                        <a:pt x="0" y="43939"/>
                        <a:pt x="1988" y="42326"/>
                        <a:pt x="4545" y="42326"/>
                      </a:cubicBezTo>
                      <a:cubicBezTo>
                        <a:pt x="6533" y="42326"/>
                        <a:pt x="7859" y="43085"/>
                        <a:pt x="9185" y="44129"/>
                      </a:cubicBezTo>
                      <a:cubicBezTo>
                        <a:pt x="12593" y="46691"/>
                        <a:pt x="17422" y="49064"/>
                        <a:pt x="23482" y="49064"/>
                      </a:cubicBezTo>
                      <a:cubicBezTo>
                        <a:pt x="30300" y="49064"/>
                        <a:pt x="33992" y="46502"/>
                        <a:pt x="33992" y="42611"/>
                      </a:cubicBezTo>
                      <a:cubicBezTo>
                        <a:pt x="33992" y="38340"/>
                        <a:pt x="30489" y="36632"/>
                        <a:pt x="21588" y="34259"/>
                      </a:cubicBezTo>
                      <a:cubicBezTo>
                        <a:pt x="6060" y="30084"/>
                        <a:pt x="379" y="24769"/>
                        <a:pt x="379" y="15659"/>
                      </a:cubicBezTo>
                      <a:cubicBezTo>
                        <a:pt x="379" y="6169"/>
                        <a:pt x="9090" y="0"/>
                        <a:pt x="22725" y="0"/>
                      </a:cubicBezTo>
                      <a:cubicBezTo>
                        <a:pt x="27932" y="0"/>
                        <a:pt x="33708" y="1234"/>
                        <a:pt x="38348" y="3511"/>
                      </a:cubicBezTo>
                      <a:cubicBezTo>
                        <a:pt x="41757" y="5125"/>
                        <a:pt x="44124" y="7213"/>
                        <a:pt x="44124" y="9680"/>
                      </a:cubicBezTo>
                      <a:cubicBezTo>
                        <a:pt x="44124" y="11958"/>
                        <a:pt x="42893" y="14140"/>
                        <a:pt x="39579" y="14140"/>
                      </a:cubicBezTo>
                      <a:cubicBezTo>
                        <a:pt x="37969" y="14140"/>
                        <a:pt x="36265" y="13381"/>
                        <a:pt x="34371" y="12337"/>
                      </a:cubicBezTo>
                      <a:cubicBezTo>
                        <a:pt x="30868" y="10439"/>
                        <a:pt x="26891" y="9395"/>
                        <a:pt x="22346" y="9395"/>
                      </a:cubicBezTo>
                      <a:cubicBezTo>
                        <a:pt x="16002" y="9395"/>
                        <a:pt x="11741" y="11009"/>
                        <a:pt x="11741" y="15469"/>
                      </a:cubicBezTo>
                      <a:cubicBezTo>
                        <a:pt x="11741" y="19739"/>
                        <a:pt x="15529" y="21163"/>
                        <a:pt x="24618" y="23820"/>
                      </a:cubicBezTo>
                      <a:cubicBezTo>
                        <a:pt x="38253" y="27711"/>
                        <a:pt x="45355" y="31412"/>
                        <a:pt x="45355" y="41662"/>
                      </a:cubicBezTo>
                      <a:cubicBezTo>
                        <a:pt x="45449" y="51057"/>
                        <a:pt x="37590" y="57890"/>
                        <a:pt x="22630" y="57890"/>
                      </a:cubicBezTo>
                      <a:close/>
                    </a:path>
                  </a:pathLst>
                </a:custGeom>
                <a:solidFill>
                  <a:srgbClr val="FFFFFF"/>
                </a:solidFill>
                <a:ln w="9469" cap="flat">
                  <a:noFill/>
                  <a:prstDash val="solid"/>
                  <a:miter/>
                </a:ln>
              </p:spPr>
              <p:txBody>
                <a:bodyPr rtlCol="0" anchor="ctr"/>
                <a:lstStyle/>
                <a:p>
                  <a:endParaRPr lang="fr-FR" sz="1800"/>
                </a:p>
              </p:txBody>
            </p:sp>
            <p:sp>
              <p:nvSpPr>
                <p:cNvPr id="81" name="Forme libre 80">
                  <a:extLst>
                    <a:ext uri="{FF2B5EF4-FFF2-40B4-BE49-F238E27FC236}">
                      <a16:creationId xmlns:a16="http://schemas.microsoft.com/office/drawing/2014/main" id="{7B07BCC0-E37B-8246-AC43-0CB23E325164}"/>
                    </a:ext>
                  </a:extLst>
                </p:cNvPr>
                <p:cNvSpPr/>
                <p:nvPr/>
              </p:nvSpPr>
              <p:spPr>
                <a:xfrm>
                  <a:off x="6522183" y="3401668"/>
                  <a:ext cx="57664" cy="81235"/>
                </a:xfrm>
                <a:custGeom>
                  <a:avLst/>
                  <a:gdLst>
                    <a:gd name="connsiteX0" fmla="*/ 31341 w 57664"/>
                    <a:gd name="connsiteY0" fmla="*/ 58080 h 81235"/>
                    <a:gd name="connsiteX1" fmla="*/ 11931 w 57664"/>
                    <a:gd name="connsiteY1" fmla="*/ 47166 h 81235"/>
                    <a:gd name="connsiteX2" fmla="*/ 11931 w 57664"/>
                    <a:gd name="connsiteY2" fmla="*/ 75257 h 81235"/>
                    <a:gd name="connsiteX3" fmla="*/ 5965 w 57664"/>
                    <a:gd name="connsiteY3" fmla="*/ 81235 h 81235"/>
                    <a:gd name="connsiteX4" fmla="*/ 0 w 57664"/>
                    <a:gd name="connsiteY4" fmla="*/ 75257 h 81235"/>
                    <a:gd name="connsiteX5" fmla="*/ 0 w 57664"/>
                    <a:gd name="connsiteY5" fmla="*/ 6548 h 81235"/>
                    <a:gd name="connsiteX6" fmla="*/ 5681 w 57664"/>
                    <a:gd name="connsiteY6" fmla="*/ 569 h 81235"/>
                    <a:gd name="connsiteX7" fmla="*/ 11457 w 57664"/>
                    <a:gd name="connsiteY7" fmla="*/ 6643 h 81235"/>
                    <a:gd name="connsiteX8" fmla="*/ 11457 w 57664"/>
                    <a:gd name="connsiteY8" fmla="*/ 10914 h 81235"/>
                    <a:gd name="connsiteX9" fmla="*/ 31247 w 57664"/>
                    <a:gd name="connsiteY9" fmla="*/ 0 h 81235"/>
                    <a:gd name="connsiteX10" fmla="*/ 57664 w 57664"/>
                    <a:gd name="connsiteY10" fmla="*/ 28945 h 81235"/>
                    <a:gd name="connsiteX11" fmla="*/ 31341 w 57664"/>
                    <a:gd name="connsiteY11" fmla="*/ 58080 h 81235"/>
                    <a:gd name="connsiteX12" fmla="*/ 28879 w 57664"/>
                    <a:gd name="connsiteY12" fmla="*/ 10060 h 81235"/>
                    <a:gd name="connsiteX13" fmla="*/ 11836 w 57664"/>
                    <a:gd name="connsiteY13" fmla="*/ 29135 h 81235"/>
                    <a:gd name="connsiteX14" fmla="*/ 28879 w 57664"/>
                    <a:gd name="connsiteY14" fmla="*/ 48210 h 81235"/>
                    <a:gd name="connsiteX15" fmla="*/ 45828 w 57664"/>
                    <a:gd name="connsiteY15" fmla="*/ 29135 h 81235"/>
                    <a:gd name="connsiteX16" fmla="*/ 28879 w 57664"/>
                    <a:gd name="connsiteY16" fmla="*/ 10060 h 81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7664" h="81235">
                      <a:moveTo>
                        <a:pt x="31341" y="58080"/>
                      </a:moveTo>
                      <a:cubicBezTo>
                        <a:pt x="22914" y="58080"/>
                        <a:pt x="15907" y="53619"/>
                        <a:pt x="11931" y="47166"/>
                      </a:cubicBezTo>
                      <a:lnTo>
                        <a:pt x="11931" y="75257"/>
                      </a:lnTo>
                      <a:cubicBezTo>
                        <a:pt x="11931" y="78578"/>
                        <a:pt x="9563" y="81235"/>
                        <a:pt x="5965" y="81235"/>
                      </a:cubicBezTo>
                      <a:cubicBezTo>
                        <a:pt x="2367" y="81235"/>
                        <a:pt x="0" y="78578"/>
                        <a:pt x="0" y="75257"/>
                      </a:cubicBezTo>
                      <a:lnTo>
                        <a:pt x="0" y="6548"/>
                      </a:lnTo>
                      <a:cubicBezTo>
                        <a:pt x="0" y="3227"/>
                        <a:pt x="1988" y="569"/>
                        <a:pt x="5681" y="569"/>
                      </a:cubicBezTo>
                      <a:cubicBezTo>
                        <a:pt x="9374" y="569"/>
                        <a:pt x="11457" y="3322"/>
                        <a:pt x="11457" y="6643"/>
                      </a:cubicBezTo>
                      <a:lnTo>
                        <a:pt x="11457" y="10914"/>
                      </a:lnTo>
                      <a:cubicBezTo>
                        <a:pt x="15245" y="4365"/>
                        <a:pt x="22819" y="0"/>
                        <a:pt x="31247" y="0"/>
                      </a:cubicBezTo>
                      <a:cubicBezTo>
                        <a:pt x="45734" y="0"/>
                        <a:pt x="57664" y="12147"/>
                        <a:pt x="57664" y="28945"/>
                      </a:cubicBezTo>
                      <a:cubicBezTo>
                        <a:pt x="57664" y="46596"/>
                        <a:pt x="45828" y="58080"/>
                        <a:pt x="31341" y="58080"/>
                      </a:cubicBezTo>
                      <a:close/>
                      <a:moveTo>
                        <a:pt x="28879" y="10060"/>
                      </a:moveTo>
                      <a:cubicBezTo>
                        <a:pt x="18653" y="10060"/>
                        <a:pt x="11836" y="19075"/>
                        <a:pt x="11836" y="29135"/>
                      </a:cubicBezTo>
                      <a:cubicBezTo>
                        <a:pt x="11836" y="39289"/>
                        <a:pt x="18653" y="48210"/>
                        <a:pt x="28879" y="48210"/>
                      </a:cubicBezTo>
                      <a:cubicBezTo>
                        <a:pt x="39106" y="48210"/>
                        <a:pt x="45828" y="40523"/>
                        <a:pt x="45828" y="29135"/>
                      </a:cubicBezTo>
                      <a:cubicBezTo>
                        <a:pt x="45828" y="17747"/>
                        <a:pt x="39106" y="10060"/>
                        <a:pt x="28879" y="10060"/>
                      </a:cubicBezTo>
                      <a:close/>
                    </a:path>
                  </a:pathLst>
                </a:custGeom>
                <a:solidFill>
                  <a:srgbClr val="FFFFFF"/>
                </a:solidFill>
                <a:ln w="9469" cap="flat">
                  <a:noFill/>
                  <a:prstDash val="solid"/>
                  <a:miter/>
                </a:ln>
              </p:spPr>
              <p:txBody>
                <a:bodyPr rtlCol="0" anchor="ctr"/>
                <a:lstStyle/>
                <a:p>
                  <a:endParaRPr lang="fr-FR" sz="1800"/>
                </a:p>
              </p:txBody>
            </p:sp>
            <p:sp>
              <p:nvSpPr>
                <p:cNvPr id="82" name="Forme libre 81">
                  <a:extLst>
                    <a:ext uri="{FF2B5EF4-FFF2-40B4-BE49-F238E27FC236}">
                      <a16:creationId xmlns:a16="http://schemas.microsoft.com/office/drawing/2014/main" id="{884E58B8-AD44-6B40-8CCB-0185BA7ADA03}"/>
                    </a:ext>
                  </a:extLst>
                </p:cNvPr>
                <p:cNvSpPr/>
                <p:nvPr/>
              </p:nvSpPr>
              <p:spPr>
                <a:xfrm>
                  <a:off x="6587990" y="3401858"/>
                  <a:ext cx="57758" cy="57889"/>
                </a:xfrm>
                <a:custGeom>
                  <a:avLst/>
                  <a:gdLst>
                    <a:gd name="connsiteX0" fmla="*/ 28879 w 57758"/>
                    <a:gd name="connsiteY0" fmla="*/ 57890 h 57889"/>
                    <a:gd name="connsiteX1" fmla="*/ 0 w 57758"/>
                    <a:gd name="connsiteY1" fmla="*/ 28945 h 57889"/>
                    <a:gd name="connsiteX2" fmla="*/ 28879 w 57758"/>
                    <a:gd name="connsiteY2" fmla="*/ 0 h 57889"/>
                    <a:gd name="connsiteX3" fmla="*/ 57759 w 57758"/>
                    <a:gd name="connsiteY3" fmla="*/ 28945 h 57889"/>
                    <a:gd name="connsiteX4" fmla="*/ 28879 w 57758"/>
                    <a:gd name="connsiteY4" fmla="*/ 57890 h 57889"/>
                    <a:gd name="connsiteX5" fmla="*/ 28879 w 57758"/>
                    <a:gd name="connsiteY5" fmla="*/ 10060 h 57889"/>
                    <a:gd name="connsiteX6" fmla="*/ 11836 w 57758"/>
                    <a:gd name="connsiteY6" fmla="*/ 28945 h 57889"/>
                    <a:gd name="connsiteX7" fmla="*/ 28879 w 57758"/>
                    <a:gd name="connsiteY7" fmla="*/ 47830 h 57889"/>
                    <a:gd name="connsiteX8" fmla="*/ 45923 w 57758"/>
                    <a:gd name="connsiteY8" fmla="*/ 28945 h 57889"/>
                    <a:gd name="connsiteX9" fmla="*/ 28879 w 57758"/>
                    <a:gd name="connsiteY9" fmla="*/ 10060 h 57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758" h="57889">
                      <a:moveTo>
                        <a:pt x="28879" y="57890"/>
                      </a:moveTo>
                      <a:cubicBezTo>
                        <a:pt x="11362" y="57890"/>
                        <a:pt x="0" y="44888"/>
                        <a:pt x="0" y="28945"/>
                      </a:cubicBezTo>
                      <a:cubicBezTo>
                        <a:pt x="0" y="13001"/>
                        <a:pt x="11362" y="0"/>
                        <a:pt x="28879" y="0"/>
                      </a:cubicBezTo>
                      <a:cubicBezTo>
                        <a:pt x="46396" y="0"/>
                        <a:pt x="57759" y="13001"/>
                        <a:pt x="57759" y="28945"/>
                      </a:cubicBezTo>
                      <a:cubicBezTo>
                        <a:pt x="57759" y="44888"/>
                        <a:pt x="46396" y="57890"/>
                        <a:pt x="28879" y="57890"/>
                      </a:cubicBezTo>
                      <a:close/>
                      <a:moveTo>
                        <a:pt x="28879" y="10060"/>
                      </a:moveTo>
                      <a:cubicBezTo>
                        <a:pt x="17801" y="10060"/>
                        <a:pt x="11836" y="18696"/>
                        <a:pt x="11836" y="28945"/>
                      </a:cubicBezTo>
                      <a:cubicBezTo>
                        <a:pt x="11836" y="39194"/>
                        <a:pt x="17801" y="47830"/>
                        <a:pt x="28879" y="47830"/>
                      </a:cubicBezTo>
                      <a:cubicBezTo>
                        <a:pt x="39958" y="47830"/>
                        <a:pt x="45923" y="39194"/>
                        <a:pt x="45923" y="28945"/>
                      </a:cubicBezTo>
                      <a:cubicBezTo>
                        <a:pt x="45923" y="18696"/>
                        <a:pt x="39958" y="10060"/>
                        <a:pt x="28879" y="10060"/>
                      </a:cubicBezTo>
                      <a:close/>
                    </a:path>
                  </a:pathLst>
                </a:custGeom>
                <a:solidFill>
                  <a:srgbClr val="FFFFFF"/>
                </a:solidFill>
                <a:ln w="9469" cap="flat">
                  <a:noFill/>
                  <a:prstDash val="solid"/>
                  <a:miter/>
                </a:ln>
              </p:spPr>
              <p:txBody>
                <a:bodyPr rtlCol="0" anchor="ctr"/>
                <a:lstStyle/>
                <a:p>
                  <a:endParaRPr lang="fr-FR" sz="1800"/>
                </a:p>
              </p:txBody>
            </p:sp>
            <p:sp>
              <p:nvSpPr>
                <p:cNvPr id="83" name="Forme libre 82">
                  <a:extLst>
                    <a:ext uri="{FF2B5EF4-FFF2-40B4-BE49-F238E27FC236}">
                      <a16:creationId xmlns:a16="http://schemas.microsoft.com/office/drawing/2014/main" id="{401E600D-7304-2A46-94D1-FBE903610E8A}"/>
                    </a:ext>
                  </a:extLst>
                </p:cNvPr>
                <p:cNvSpPr/>
                <p:nvPr/>
              </p:nvSpPr>
              <p:spPr>
                <a:xfrm>
                  <a:off x="6657300" y="3402142"/>
                  <a:ext cx="33426" cy="57225"/>
                </a:xfrm>
                <a:custGeom>
                  <a:avLst/>
                  <a:gdLst>
                    <a:gd name="connsiteX0" fmla="*/ 27932 w 33426"/>
                    <a:gd name="connsiteY0" fmla="*/ 11103 h 57225"/>
                    <a:gd name="connsiteX1" fmla="*/ 11930 w 33426"/>
                    <a:gd name="connsiteY1" fmla="*/ 30463 h 57225"/>
                    <a:gd name="connsiteX2" fmla="*/ 11930 w 33426"/>
                    <a:gd name="connsiteY2" fmla="*/ 51247 h 57225"/>
                    <a:gd name="connsiteX3" fmla="*/ 5965 w 33426"/>
                    <a:gd name="connsiteY3" fmla="*/ 57225 h 57225"/>
                    <a:gd name="connsiteX4" fmla="*/ 0 w 33426"/>
                    <a:gd name="connsiteY4" fmla="*/ 51247 h 57225"/>
                    <a:gd name="connsiteX5" fmla="*/ 0 w 33426"/>
                    <a:gd name="connsiteY5" fmla="*/ 6358 h 57225"/>
                    <a:gd name="connsiteX6" fmla="*/ 6060 w 33426"/>
                    <a:gd name="connsiteY6" fmla="*/ 285 h 57225"/>
                    <a:gd name="connsiteX7" fmla="*/ 11836 w 33426"/>
                    <a:gd name="connsiteY7" fmla="*/ 6358 h 57225"/>
                    <a:gd name="connsiteX8" fmla="*/ 11836 w 33426"/>
                    <a:gd name="connsiteY8" fmla="*/ 11768 h 57225"/>
                    <a:gd name="connsiteX9" fmla="*/ 27838 w 33426"/>
                    <a:gd name="connsiteY9" fmla="*/ 0 h 57225"/>
                    <a:gd name="connsiteX10" fmla="*/ 33424 w 33426"/>
                    <a:gd name="connsiteY10" fmla="*/ 5599 h 57225"/>
                    <a:gd name="connsiteX11" fmla="*/ 27932 w 33426"/>
                    <a:gd name="connsiteY11" fmla="*/ 11103 h 57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3426" h="57225">
                      <a:moveTo>
                        <a:pt x="27932" y="11103"/>
                      </a:moveTo>
                      <a:cubicBezTo>
                        <a:pt x="17990" y="11103"/>
                        <a:pt x="11930" y="17652"/>
                        <a:pt x="11930" y="30463"/>
                      </a:cubicBezTo>
                      <a:lnTo>
                        <a:pt x="11930" y="51247"/>
                      </a:lnTo>
                      <a:cubicBezTo>
                        <a:pt x="11930" y="54568"/>
                        <a:pt x="9374" y="57225"/>
                        <a:pt x="5965" y="57225"/>
                      </a:cubicBezTo>
                      <a:cubicBezTo>
                        <a:pt x="2178" y="57225"/>
                        <a:pt x="0" y="54568"/>
                        <a:pt x="0" y="51247"/>
                      </a:cubicBezTo>
                      <a:lnTo>
                        <a:pt x="0" y="6358"/>
                      </a:lnTo>
                      <a:cubicBezTo>
                        <a:pt x="0" y="2847"/>
                        <a:pt x="2557" y="285"/>
                        <a:pt x="6060" y="285"/>
                      </a:cubicBezTo>
                      <a:cubicBezTo>
                        <a:pt x="9469" y="285"/>
                        <a:pt x="11836" y="2657"/>
                        <a:pt x="11836" y="6358"/>
                      </a:cubicBezTo>
                      <a:lnTo>
                        <a:pt x="11836" y="11768"/>
                      </a:lnTo>
                      <a:cubicBezTo>
                        <a:pt x="14014" y="4555"/>
                        <a:pt x="19884" y="0"/>
                        <a:pt x="27838" y="0"/>
                      </a:cubicBezTo>
                      <a:cubicBezTo>
                        <a:pt x="31247" y="0"/>
                        <a:pt x="33424" y="2373"/>
                        <a:pt x="33424" y="5599"/>
                      </a:cubicBezTo>
                      <a:cubicBezTo>
                        <a:pt x="33519" y="8636"/>
                        <a:pt x="31057" y="11103"/>
                        <a:pt x="27932" y="11103"/>
                      </a:cubicBezTo>
                      <a:close/>
                    </a:path>
                  </a:pathLst>
                </a:custGeom>
                <a:solidFill>
                  <a:srgbClr val="FFFFFF"/>
                </a:solidFill>
                <a:ln w="9469" cap="flat">
                  <a:noFill/>
                  <a:prstDash val="solid"/>
                  <a:miter/>
                </a:ln>
              </p:spPr>
              <p:txBody>
                <a:bodyPr rtlCol="0" anchor="ctr"/>
                <a:lstStyle/>
                <a:p>
                  <a:endParaRPr lang="fr-FR" sz="1800"/>
                </a:p>
              </p:txBody>
            </p:sp>
            <p:sp>
              <p:nvSpPr>
                <p:cNvPr id="84" name="Forme libre 83">
                  <a:extLst>
                    <a:ext uri="{FF2B5EF4-FFF2-40B4-BE49-F238E27FC236}">
                      <a16:creationId xmlns:a16="http://schemas.microsoft.com/office/drawing/2014/main" id="{9BE3FBB6-3DBE-E84C-AD24-38FE0292B22E}"/>
                    </a:ext>
                  </a:extLst>
                </p:cNvPr>
                <p:cNvSpPr/>
                <p:nvPr/>
              </p:nvSpPr>
              <p:spPr>
                <a:xfrm>
                  <a:off x="6690535" y="3380695"/>
                  <a:ext cx="42230" cy="78578"/>
                </a:xfrm>
                <a:custGeom>
                  <a:avLst/>
                  <a:gdLst>
                    <a:gd name="connsiteX0" fmla="*/ 20452 w 42230"/>
                    <a:gd name="connsiteY0" fmla="*/ 78578 h 78578"/>
                    <a:gd name="connsiteX1" fmla="*/ 14487 w 42230"/>
                    <a:gd name="connsiteY1" fmla="*/ 72599 h 78578"/>
                    <a:gd name="connsiteX2" fmla="*/ 14487 w 42230"/>
                    <a:gd name="connsiteY2" fmla="*/ 32456 h 78578"/>
                    <a:gd name="connsiteX3" fmla="*/ 4924 w 42230"/>
                    <a:gd name="connsiteY3" fmla="*/ 32456 h 78578"/>
                    <a:gd name="connsiteX4" fmla="*/ 0 w 42230"/>
                    <a:gd name="connsiteY4" fmla="*/ 27521 h 78578"/>
                    <a:gd name="connsiteX5" fmla="*/ 4924 w 42230"/>
                    <a:gd name="connsiteY5" fmla="*/ 22586 h 78578"/>
                    <a:gd name="connsiteX6" fmla="*/ 14487 w 42230"/>
                    <a:gd name="connsiteY6" fmla="*/ 22586 h 78578"/>
                    <a:gd name="connsiteX7" fmla="*/ 14487 w 42230"/>
                    <a:gd name="connsiteY7" fmla="*/ 5979 h 78578"/>
                    <a:gd name="connsiteX8" fmla="*/ 20452 w 42230"/>
                    <a:gd name="connsiteY8" fmla="*/ 0 h 78578"/>
                    <a:gd name="connsiteX9" fmla="*/ 26418 w 42230"/>
                    <a:gd name="connsiteY9" fmla="*/ 5979 h 78578"/>
                    <a:gd name="connsiteX10" fmla="*/ 26418 w 42230"/>
                    <a:gd name="connsiteY10" fmla="*/ 22586 h 78578"/>
                    <a:gd name="connsiteX11" fmla="*/ 37306 w 42230"/>
                    <a:gd name="connsiteY11" fmla="*/ 22586 h 78578"/>
                    <a:gd name="connsiteX12" fmla="*/ 42230 w 42230"/>
                    <a:gd name="connsiteY12" fmla="*/ 27521 h 78578"/>
                    <a:gd name="connsiteX13" fmla="*/ 37306 w 42230"/>
                    <a:gd name="connsiteY13" fmla="*/ 32456 h 78578"/>
                    <a:gd name="connsiteX14" fmla="*/ 26418 w 42230"/>
                    <a:gd name="connsiteY14" fmla="*/ 32456 h 78578"/>
                    <a:gd name="connsiteX15" fmla="*/ 26418 w 42230"/>
                    <a:gd name="connsiteY15" fmla="*/ 72599 h 78578"/>
                    <a:gd name="connsiteX16" fmla="*/ 20452 w 42230"/>
                    <a:gd name="connsiteY16" fmla="*/ 78578 h 78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30" h="78578">
                      <a:moveTo>
                        <a:pt x="20452" y="78578"/>
                      </a:moveTo>
                      <a:cubicBezTo>
                        <a:pt x="16949" y="78578"/>
                        <a:pt x="14487" y="75921"/>
                        <a:pt x="14487" y="72599"/>
                      </a:cubicBezTo>
                      <a:lnTo>
                        <a:pt x="14487" y="32456"/>
                      </a:lnTo>
                      <a:lnTo>
                        <a:pt x="4924" y="32456"/>
                      </a:lnTo>
                      <a:cubicBezTo>
                        <a:pt x="2178" y="32456"/>
                        <a:pt x="0" y="30273"/>
                        <a:pt x="0" y="27521"/>
                      </a:cubicBezTo>
                      <a:cubicBezTo>
                        <a:pt x="0" y="24769"/>
                        <a:pt x="2178" y="22586"/>
                        <a:pt x="4924" y="22586"/>
                      </a:cubicBezTo>
                      <a:lnTo>
                        <a:pt x="14487" y="22586"/>
                      </a:lnTo>
                      <a:lnTo>
                        <a:pt x="14487" y="5979"/>
                      </a:lnTo>
                      <a:cubicBezTo>
                        <a:pt x="14487" y="2657"/>
                        <a:pt x="16854" y="0"/>
                        <a:pt x="20452" y="0"/>
                      </a:cubicBezTo>
                      <a:cubicBezTo>
                        <a:pt x="23956" y="0"/>
                        <a:pt x="26418" y="2657"/>
                        <a:pt x="26418" y="5979"/>
                      </a:cubicBezTo>
                      <a:lnTo>
                        <a:pt x="26418" y="22586"/>
                      </a:lnTo>
                      <a:lnTo>
                        <a:pt x="37306" y="22586"/>
                      </a:lnTo>
                      <a:cubicBezTo>
                        <a:pt x="40052" y="22586"/>
                        <a:pt x="42230" y="24769"/>
                        <a:pt x="42230" y="27521"/>
                      </a:cubicBezTo>
                      <a:cubicBezTo>
                        <a:pt x="42230" y="30273"/>
                        <a:pt x="40052" y="32456"/>
                        <a:pt x="37306" y="32456"/>
                      </a:cubicBezTo>
                      <a:lnTo>
                        <a:pt x="26418" y="32456"/>
                      </a:lnTo>
                      <a:lnTo>
                        <a:pt x="26418" y="72599"/>
                      </a:lnTo>
                      <a:cubicBezTo>
                        <a:pt x="26323" y="75921"/>
                        <a:pt x="23956" y="78578"/>
                        <a:pt x="20452" y="78578"/>
                      </a:cubicBezTo>
                      <a:close/>
                    </a:path>
                  </a:pathLst>
                </a:custGeom>
                <a:solidFill>
                  <a:srgbClr val="FFFFFF"/>
                </a:solidFill>
                <a:ln w="9469" cap="flat">
                  <a:noFill/>
                  <a:prstDash val="solid"/>
                  <a:miter/>
                </a:ln>
              </p:spPr>
              <p:txBody>
                <a:bodyPr rtlCol="0" anchor="ctr"/>
                <a:lstStyle/>
                <a:p>
                  <a:endParaRPr lang="fr-FR" sz="1800"/>
                </a:p>
              </p:txBody>
            </p:sp>
            <p:sp>
              <p:nvSpPr>
                <p:cNvPr id="85" name="Forme libre 84">
                  <a:extLst>
                    <a:ext uri="{FF2B5EF4-FFF2-40B4-BE49-F238E27FC236}">
                      <a16:creationId xmlns:a16="http://schemas.microsoft.com/office/drawing/2014/main" id="{F081DDEC-A034-A744-ABC0-444ECB9D4FB2}"/>
                    </a:ext>
                  </a:extLst>
                </p:cNvPr>
                <p:cNvSpPr/>
                <p:nvPr/>
              </p:nvSpPr>
              <p:spPr>
                <a:xfrm>
                  <a:off x="6096662" y="3499416"/>
                  <a:ext cx="57664" cy="86929"/>
                </a:xfrm>
                <a:custGeom>
                  <a:avLst/>
                  <a:gdLst>
                    <a:gd name="connsiteX0" fmla="*/ 26323 w 57664"/>
                    <a:gd name="connsiteY0" fmla="*/ 28850 h 86929"/>
                    <a:gd name="connsiteX1" fmla="*/ 45734 w 57664"/>
                    <a:gd name="connsiteY1" fmla="*/ 39764 h 86929"/>
                    <a:gd name="connsiteX2" fmla="*/ 45734 w 57664"/>
                    <a:gd name="connsiteY2" fmla="*/ 5979 h 86929"/>
                    <a:gd name="connsiteX3" fmla="*/ 51699 w 57664"/>
                    <a:gd name="connsiteY3" fmla="*/ 0 h 86929"/>
                    <a:gd name="connsiteX4" fmla="*/ 57665 w 57664"/>
                    <a:gd name="connsiteY4" fmla="*/ 5979 h 86929"/>
                    <a:gd name="connsiteX5" fmla="*/ 57665 w 57664"/>
                    <a:gd name="connsiteY5" fmla="*/ 80381 h 86929"/>
                    <a:gd name="connsiteX6" fmla="*/ 51983 w 57664"/>
                    <a:gd name="connsiteY6" fmla="*/ 86360 h 86929"/>
                    <a:gd name="connsiteX7" fmla="*/ 46207 w 57664"/>
                    <a:gd name="connsiteY7" fmla="*/ 80286 h 86929"/>
                    <a:gd name="connsiteX8" fmla="*/ 46207 w 57664"/>
                    <a:gd name="connsiteY8" fmla="*/ 76016 h 86929"/>
                    <a:gd name="connsiteX9" fmla="*/ 26418 w 57664"/>
                    <a:gd name="connsiteY9" fmla="*/ 86929 h 86929"/>
                    <a:gd name="connsiteX10" fmla="*/ 1 w 57664"/>
                    <a:gd name="connsiteY10" fmla="*/ 57985 h 86929"/>
                    <a:gd name="connsiteX11" fmla="*/ 26323 w 57664"/>
                    <a:gd name="connsiteY11" fmla="*/ 28850 h 86929"/>
                    <a:gd name="connsiteX12" fmla="*/ 28691 w 57664"/>
                    <a:gd name="connsiteY12" fmla="*/ 76965 h 86929"/>
                    <a:gd name="connsiteX13" fmla="*/ 45734 w 57664"/>
                    <a:gd name="connsiteY13" fmla="*/ 57890 h 86929"/>
                    <a:gd name="connsiteX14" fmla="*/ 28691 w 57664"/>
                    <a:gd name="connsiteY14" fmla="*/ 38815 h 86929"/>
                    <a:gd name="connsiteX15" fmla="*/ 11742 w 57664"/>
                    <a:gd name="connsiteY15" fmla="*/ 57890 h 86929"/>
                    <a:gd name="connsiteX16" fmla="*/ 28691 w 57664"/>
                    <a:gd name="connsiteY16" fmla="*/ 76965 h 86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7664" h="86929">
                      <a:moveTo>
                        <a:pt x="26323" y="28850"/>
                      </a:moveTo>
                      <a:cubicBezTo>
                        <a:pt x="34750" y="28850"/>
                        <a:pt x="41757" y="33310"/>
                        <a:pt x="45734" y="39764"/>
                      </a:cubicBezTo>
                      <a:lnTo>
                        <a:pt x="45734" y="5979"/>
                      </a:lnTo>
                      <a:cubicBezTo>
                        <a:pt x="45734" y="2657"/>
                        <a:pt x="48101" y="0"/>
                        <a:pt x="51699" y="0"/>
                      </a:cubicBezTo>
                      <a:cubicBezTo>
                        <a:pt x="55203" y="0"/>
                        <a:pt x="57665" y="2657"/>
                        <a:pt x="57665" y="5979"/>
                      </a:cubicBezTo>
                      <a:lnTo>
                        <a:pt x="57665" y="80381"/>
                      </a:lnTo>
                      <a:cubicBezTo>
                        <a:pt x="57665" y="83703"/>
                        <a:pt x="55676" y="86360"/>
                        <a:pt x="51983" y="86360"/>
                      </a:cubicBezTo>
                      <a:cubicBezTo>
                        <a:pt x="48291" y="86360"/>
                        <a:pt x="46207" y="83608"/>
                        <a:pt x="46207" y="80286"/>
                      </a:cubicBezTo>
                      <a:lnTo>
                        <a:pt x="46207" y="76016"/>
                      </a:lnTo>
                      <a:cubicBezTo>
                        <a:pt x="42420" y="82564"/>
                        <a:pt x="34845" y="86929"/>
                        <a:pt x="26418" y="86929"/>
                      </a:cubicBezTo>
                      <a:cubicBezTo>
                        <a:pt x="11931" y="86929"/>
                        <a:pt x="1" y="74782"/>
                        <a:pt x="1" y="57985"/>
                      </a:cubicBezTo>
                      <a:cubicBezTo>
                        <a:pt x="-94" y="40428"/>
                        <a:pt x="11742" y="28850"/>
                        <a:pt x="26323" y="28850"/>
                      </a:cubicBezTo>
                      <a:close/>
                      <a:moveTo>
                        <a:pt x="28691" y="76965"/>
                      </a:moveTo>
                      <a:cubicBezTo>
                        <a:pt x="38917" y="76965"/>
                        <a:pt x="45734" y="67949"/>
                        <a:pt x="45734" y="57890"/>
                      </a:cubicBezTo>
                      <a:cubicBezTo>
                        <a:pt x="45734" y="47735"/>
                        <a:pt x="38917" y="38815"/>
                        <a:pt x="28691" y="38815"/>
                      </a:cubicBezTo>
                      <a:cubicBezTo>
                        <a:pt x="18464" y="38815"/>
                        <a:pt x="11742" y="46502"/>
                        <a:pt x="11742" y="57890"/>
                      </a:cubicBezTo>
                      <a:cubicBezTo>
                        <a:pt x="11742" y="69278"/>
                        <a:pt x="18464" y="76965"/>
                        <a:pt x="28691" y="76965"/>
                      </a:cubicBezTo>
                      <a:close/>
                    </a:path>
                  </a:pathLst>
                </a:custGeom>
                <a:solidFill>
                  <a:srgbClr val="FFFFFF"/>
                </a:solidFill>
                <a:ln w="9469" cap="flat">
                  <a:noFill/>
                  <a:prstDash val="solid"/>
                  <a:miter/>
                </a:ln>
              </p:spPr>
              <p:txBody>
                <a:bodyPr rtlCol="0" anchor="ctr"/>
                <a:lstStyle/>
                <a:p>
                  <a:endParaRPr lang="fr-FR" sz="1800"/>
                </a:p>
              </p:txBody>
            </p:sp>
            <p:sp>
              <p:nvSpPr>
                <p:cNvPr id="86" name="Forme libre 85">
                  <a:extLst>
                    <a:ext uri="{FF2B5EF4-FFF2-40B4-BE49-F238E27FC236}">
                      <a16:creationId xmlns:a16="http://schemas.microsoft.com/office/drawing/2014/main" id="{6675C0B0-7E31-6842-B0AA-51D8571BB2F4}"/>
                    </a:ext>
                  </a:extLst>
                </p:cNvPr>
                <p:cNvSpPr/>
                <p:nvPr/>
              </p:nvSpPr>
              <p:spPr>
                <a:xfrm>
                  <a:off x="6168056" y="3499321"/>
                  <a:ext cx="14865" cy="35682"/>
                </a:xfrm>
                <a:custGeom>
                  <a:avLst/>
                  <a:gdLst>
                    <a:gd name="connsiteX0" fmla="*/ 10415 w 14865"/>
                    <a:gd name="connsiteY0" fmla="*/ 31887 h 35682"/>
                    <a:gd name="connsiteX1" fmla="*/ 5208 w 14865"/>
                    <a:gd name="connsiteY1" fmla="*/ 35683 h 35682"/>
                    <a:gd name="connsiteX2" fmla="*/ 0 w 14865"/>
                    <a:gd name="connsiteY2" fmla="*/ 31507 h 35682"/>
                    <a:gd name="connsiteX3" fmla="*/ 1136 w 14865"/>
                    <a:gd name="connsiteY3" fmla="*/ 27806 h 35682"/>
                    <a:gd name="connsiteX4" fmla="*/ 4450 w 14865"/>
                    <a:gd name="connsiteY4" fmla="*/ 12242 h 35682"/>
                    <a:gd name="connsiteX5" fmla="*/ 4450 w 14865"/>
                    <a:gd name="connsiteY5" fmla="*/ 5599 h 35682"/>
                    <a:gd name="connsiteX6" fmla="*/ 9658 w 14865"/>
                    <a:gd name="connsiteY6" fmla="*/ 0 h 35682"/>
                    <a:gd name="connsiteX7" fmla="*/ 14866 w 14865"/>
                    <a:gd name="connsiteY7" fmla="*/ 5599 h 35682"/>
                    <a:gd name="connsiteX8" fmla="*/ 14866 w 14865"/>
                    <a:gd name="connsiteY8" fmla="*/ 10629 h 35682"/>
                    <a:gd name="connsiteX9" fmla="*/ 10415 w 14865"/>
                    <a:gd name="connsiteY9" fmla="*/ 31887 h 35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865" h="35682">
                      <a:moveTo>
                        <a:pt x="10415" y="31887"/>
                      </a:moveTo>
                      <a:cubicBezTo>
                        <a:pt x="9374" y="33785"/>
                        <a:pt x="8143" y="35683"/>
                        <a:pt x="5208" y="35683"/>
                      </a:cubicBezTo>
                      <a:cubicBezTo>
                        <a:pt x="1799" y="35683"/>
                        <a:pt x="0" y="33500"/>
                        <a:pt x="0" y="31507"/>
                      </a:cubicBezTo>
                      <a:cubicBezTo>
                        <a:pt x="0" y="30084"/>
                        <a:pt x="663" y="28945"/>
                        <a:pt x="1136" y="27806"/>
                      </a:cubicBezTo>
                      <a:cubicBezTo>
                        <a:pt x="3314" y="22871"/>
                        <a:pt x="4450" y="17462"/>
                        <a:pt x="4450" y="12242"/>
                      </a:cubicBezTo>
                      <a:lnTo>
                        <a:pt x="4450" y="5599"/>
                      </a:lnTo>
                      <a:cubicBezTo>
                        <a:pt x="4450" y="2467"/>
                        <a:pt x="6344" y="0"/>
                        <a:pt x="9658" y="0"/>
                      </a:cubicBezTo>
                      <a:cubicBezTo>
                        <a:pt x="12972" y="0"/>
                        <a:pt x="14866" y="2373"/>
                        <a:pt x="14866" y="5599"/>
                      </a:cubicBezTo>
                      <a:lnTo>
                        <a:pt x="14866" y="10629"/>
                      </a:lnTo>
                      <a:cubicBezTo>
                        <a:pt x="14866" y="17272"/>
                        <a:pt x="13919" y="24959"/>
                        <a:pt x="10415" y="31887"/>
                      </a:cubicBezTo>
                      <a:close/>
                    </a:path>
                  </a:pathLst>
                </a:custGeom>
                <a:solidFill>
                  <a:srgbClr val="FFFFFF"/>
                </a:solidFill>
                <a:ln w="9469" cap="flat">
                  <a:noFill/>
                  <a:prstDash val="solid"/>
                  <a:miter/>
                </a:ln>
              </p:spPr>
              <p:txBody>
                <a:bodyPr rtlCol="0" anchor="ctr"/>
                <a:lstStyle/>
                <a:p>
                  <a:endParaRPr lang="fr-FR" sz="1800"/>
                </a:p>
              </p:txBody>
            </p:sp>
            <p:sp>
              <p:nvSpPr>
                <p:cNvPr id="87" name="Forme libre 86">
                  <a:extLst>
                    <a:ext uri="{FF2B5EF4-FFF2-40B4-BE49-F238E27FC236}">
                      <a16:creationId xmlns:a16="http://schemas.microsoft.com/office/drawing/2014/main" id="{9003F4CE-8AC9-AB45-AB8E-15A52DC216F1}"/>
                    </a:ext>
                  </a:extLst>
                </p:cNvPr>
                <p:cNvSpPr/>
                <p:nvPr/>
              </p:nvSpPr>
              <p:spPr>
                <a:xfrm>
                  <a:off x="6187656" y="3500935"/>
                  <a:ext cx="54444" cy="85316"/>
                </a:xfrm>
                <a:custGeom>
                  <a:avLst/>
                  <a:gdLst>
                    <a:gd name="connsiteX0" fmla="*/ 54445 w 54444"/>
                    <a:gd name="connsiteY0" fmla="*/ 56466 h 85316"/>
                    <a:gd name="connsiteX1" fmla="*/ 49900 w 54444"/>
                    <a:gd name="connsiteY1" fmla="*/ 60547 h 85316"/>
                    <a:gd name="connsiteX2" fmla="*/ 12215 w 54444"/>
                    <a:gd name="connsiteY2" fmla="*/ 60547 h 85316"/>
                    <a:gd name="connsiteX3" fmla="*/ 29258 w 54444"/>
                    <a:gd name="connsiteY3" fmla="*/ 75826 h 85316"/>
                    <a:gd name="connsiteX4" fmla="*/ 43934 w 54444"/>
                    <a:gd name="connsiteY4" fmla="*/ 69657 h 85316"/>
                    <a:gd name="connsiteX5" fmla="*/ 47817 w 54444"/>
                    <a:gd name="connsiteY5" fmla="*/ 67759 h 85316"/>
                    <a:gd name="connsiteX6" fmla="*/ 52740 w 54444"/>
                    <a:gd name="connsiteY6" fmla="*/ 72694 h 85316"/>
                    <a:gd name="connsiteX7" fmla="*/ 51225 w 54444"/>
                    <a:gd name="connsiteY7" fmla="*/ 76111 h 85316"/>
                    <a:gd name="connsiteX8" fmla="*/ 28785 w 54444"/>
                    <a:gd name="connsiteY8" fmla="*/ 85316 h 85316"/>
                    <a:gd name="connsiteX9" fmla="*/ 0 w 54444"/>
                    <a:gd name="connsiteY9" fmla="*/ 56371 h 85316"/>
                    <a:gd name="connsiteX10" fmla="*/ 28311 w 54444"/>
                    <a:gd name="connsiteY10" fmla="*/ 27426 h 85316"/>
                    <a:gd name="connsiteX11" fmla="*/ 54445 w 54444"/>
                    <a:gd name="connsiteY11" fmla="*/ 56466 h 85316"/>
                    <a:gd name="connsiteX12" fmla="*/ 28122 w 54444"/>
                    <a:gd name="connsiteY12" fmla="*/ 36822 h 85316"/>
                    <a:gd name="connsiteX13" fmla="*/ 12309 w 54444"/>
                    <a:gd name="connsiteY13" fmla="*/ 50867 h 85316"/>
                    <a:gd name="connsiteX14" fmla="*/ 43366 w 54444"/>
                    <a:gd name="connsiteY14" fmla="*/ 50867 h 85316"/>
                    <a:gd name="connsiteX15" fmla="*/ 28122 w 54444"/>
                    <a:gd name="connsiteY15" fmla="*/ 36822 h 85316"/>
                    <a:gd name="connsiteX16" fmla="*/ 21873 w 54444"/>
                    <a:gd name="connsiteY16" fmla="*/ 11958 h 85316"/>
                    <a:gd name="connsiteX17" fmla="*/ 28974 w 54444"/>
                    <a:gd name="connsiteY17" fmla="*/ 2183 h 85316"/>
                    <a:gd name="connsiteX18" fmla="*/ 33046 w 54444"/>
                    <a:gd name="connsiteY18" fmla="*/ 0 h 85316"/>
                    <a:gd name="connsiteX19" fmla="*/ 37969 w 54444"/>
                    <a:gd name="connsiteY19" fmla="*/ 4650 h 85316"/>
                    <a:gd name="connsiteX20" fmla="*/ 36738 w 54444"/>
                    <a:gd name="connsiteY20" fmla="*/ 7972 h 85316"/>
                    <a:gd name="connsiteX21" fmla="*/ 29826 w 54444"/>
                    <a:gd name="connsiteY21" fmla="*/ 17462 h 85316"/>
                    <a:gd name="connsiteX22" fmla="*/ 25565 w 54444"/>
                    <a:gd name="connsiteY22" fmla="*/ 19739 h 85316"/>
                    <a:gd name="connsiteX23" fmla="*/ 20736 w 54444"/>
                    <a:gd name="connsiteY23" fmla="*/ 15089 h 85316"/>
                    <a:gd name="connsiteX24" fmla="*/ 21873 w 54444"/>
                    <a:gd name="connsiteY24" fmla="*/ 11958 h 85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4444" h="85316">
                      <a:moveTo>
                        <a:pt x="54445" y="56466"/>
                      </a:moveTo>
                      <a:cubicBezTo>
                        <a:pt x="54445" y="58459"/>
                        <a:pt x="53308" y="60547"/>
                        <a:pt x="49900" y="60547"/>
                      </a:cubicBezTo>
                      <a:lnTo>
                        <a:pt x="12215" y="60547"/>
                      </a:lnTo>
                      <a:cubicBezTo>
                        <a:pt x="12877" y="69278"/>
                        <a:pt x="18748" y="75826"/>
                        <a:pt x="29258" y="75826"/>
                      </a:cubicBezTo>
                      <a:cubicBezTo>
                        <a:pt x="35791" y="75826"/>
                        <a:pt x="39768" y="73548"/>
                        <a:pt x="43934" y="69657"/>
                      </a:cubicBezTo>
                      <a:cubicBezTo>
                        <a:pt x="44976" y="68613"/>
                        <a:pt x="46302" y="67759"/>
                        <a:pt x="47817" y="67759"/>
                      </a:cubicBezTo>
                      <a:cubicBezTo>
                        <a:pt x="50468" y="67759"/>
                        <a:pt x="52740" y="69657"/>
                        <a:pt x="52740" y="72694"/>
                      </a:cubicBezTo>
                      <a:cubicBezTo>
                        <a:pt x="52740" y="73928"/>
                        <a:pt x="52078" y="75067"/>
                        <a:pt x="51225" y="76111"/>
                      </a:cubicBezTo>
                      <a:cubicBezTo>
                        <a:pt x="46396" y="81710"/>
                        <a:pt x="37875" y="85316"/>
                        <a:pt x="28785" y="85316"/>
                      </a:cubicBezTo>
                      <a:cubicBezTo>
                        <a:pt x="9942" y="85316"/>
                        <a:pt x="0" y="72125"/>
                        <a:pt x="0" y="56371"/>
                      </a:cubicBezTo>
                      <a:cubicBezTo>
                        <a:pt x="0" y="39764"/>
                        <a:pt x="12025" y="27426"/>
                        <a:pt x="28311" y="27426"/>
                      </a:cubicBezTo>
                      <a:cubicBezTo>
                        <a:pt x="44029" y="27331"/>
                        <a:pt x="54445" y="40238"/>
                        <a:pt x="54445" y="56466"/>
                      </a:cubicBezTo>
                      <a:close/>
                      <a:moveTo>
                        <a:pt x="28122" y="36822"/>
                      </a:moveTo>
                      <a:cubicBezTo>
                        <a:pt x="19411" y="36822"/>
                        <a:pt x="13445" y="42990"/>
                        <a:pt x="12309" y="50867"/>
                      </a:cubicBezTo>
                      <a:lnTo>
                        <a:pt x="43366" y="50867"/>
                      </a:lnTo>
                      <a:cubicBezTo>
                        <a:pt x="42420" y="43275"/>
                        <a:pt x="36738" y="36822"/>
                        <a:pt x="28122" y="36822"/>
                      </a:cubicBezTo>
                      <a:close/>
                      <a:moveTo>
                        <a:pt x="21873" y="11958"/>
                      </a:moveTo>
                      <a:lnTo>
                        <a:pt x="28974" y="2183"/>
                      </a:lnTo>
                      <a:cubicBezTo>
                        <a:pt x="30016" y="759"/>
                        <a:pt x="31152" y="0"/>
                        <a:pt x="33046" y="0"/>
                      </a:cubicBezTo>
                      <a:cubicBezTo>
                        <a:pt x="35697" y="0"/>
                        <a:pt x="37969" y="1803"/>
                        <a:pt x="37969" y="4650"/>
                      </a:cubicBezTo>
                      <a:cubicBezTo>
                        <a:pt x="37969" y="6074"/>
                        <a:pt x="37306" y="7212"/>
                        <a:pt x="36738" y="7972"/>
                      </a:cubicBezTo>
                      <a:lnTo>
                        <a:pt x="29826" y="17462"/>
                      </a:lnTo>
                      <a:cubicBezTo>
                        <a:pt x="28785" y="18885"/>
                        <a:pt x="27459" y="19739"/>
                        <a:pt x="25565" y="19739"/>
                      </a:cubicBezTo>
                      <a:cubicBezTo>
                        <a:pt x="22914" y="19739"/>
                        <a:pt x="20736" y="17462"/>
                        <a:pt x="20736" y="15089"/>
                      </a:cubicBezTo>
                      <a:cubicBezTo>
                        <a:pt x="20547" y="13950"/>
                        <a:pt x="21210" y="12717"/>
                        <a:pt x="21873" y="11958"/>
                      </a:cubicBezTo>
                      <a:close/>
                    </a:path>
                  </a:pathLst>
                </a:custGeom>
                <a:solidFill>
                  <a:srgbClr val="FFFFFF"/>
                </a:solidFill>
                <a:ln w="9469" cap="flat">
                  <a:noFill/>
                  <a:prstDash val="solid"/>
                  <a:miter/>
                </a:ln>
              </p:spPr>
              <p:txBody>
                <a:bodyPr rtlCol="0" anchor="ctr"/>
                <a:lstStyle/>
                <a:p>
                  <a:endParaRPr lang="fr-FR" sz="1800"/>
                </a:p>
              </p:txBody>
            </p:sp>
            <p:sp>
              <p:nvSpPr>
                <p:cNvPr id="88" name="Forme libre 87">
                  <a:extLst>
                    <a:ext uri="{FF2B5EF4-FFF2-40B4-BE49-F238E27FC236}">
                      <a16:creationId xmlns:a16="http://schemas.microsoft.com/office/drawing/2014/main" id="{D67C0AD6-E256-684B-8A62-F7D01B86D099}"/>
                    </a:ext>
                  </a:extLst>
                </p:cNvPr>
                <p:cNvSpPr/>
                <p:nvPr/>
              </p:nvSpPr>
              <p:spPr>
                <a:xfrm>
                  <a:off x="6253747" y="3499416"/>
                  <a:ext cx="11930" cy="86360"/>
                </a:xfrm>
                <a:custGeom>
                  <a:avLst/>
                  <a:gdLst>
                    <a:gd name="connsiteX0" fmla="*/ 5965 w 11930"/>
                    <a:gd name="connsiteY0" fmla="*/ 86360 h 86360"/>
                    <a:gd name="connsiteX1" fmla="*/ 0 w 11930"/>
                    <a:gd name="connsiteY1" fmla="*/ 80381 h 86360"/>
                    <a:gd name="connsiteX2" fmla="*/ 0 w 11930"/>
                    <a:gd name="connsiteY2" fmla="*/ 5979 h 86360"/>
                    <a:gd name="connsiteX3" fmla="*/ 5965 w 11930"/>
                    <a:gd name="connsiteY3" fmla="*/ 0 h 86360"/>
                    <a:gd name="connsiteX4" fmla="*/ 11930 w 11930"/>
                    <a:gd name="connsiteY4" fmla="*/ 5979 h 86360"/>
                    <a:gd name="connsiteX5" fmla="*/ 11930 w 11930"/>
                    <a:gd name="connsiteY5" fmla="*/ 80381 h 86360"/>
                    <a:gd name="connsiteX6" fmla="*/ 5965 w 11930"/>
                    <a:gd name="connsiteY6" fmla="*/ 86360 h 86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930" h="86360">
                      <a:moveTo>
                        <a:pt x="5965" y="86360"/>
                      </a:moveTo>
                      <a:cubicBezTo>
                        <a:pt x="2462" y="86360"/>
                        <a:pt x="0" y="83703"/>
                        <a:pt x="0" y="80381"/>
                      </a:cubicBezTo>
                      <a:lnTo>
                        <a:pt x="0" y="5979"/>
                      </a:lnTo>
                      <a:cubicBezTo>
                        <a:pt x="0" y="2657"/>
                        <a:pt x="2367" y="0"/>
                        <a:pt x="5965" y="0"/>
                      </a:cubicBezTo>
                      <a:cubicBezTo>
                        <a:pt x="9469" y="0"/>
                        <a:pt x="11930" y="2657"/>
                        <a:pt x="11930" y="5979"/>
                      </a:cubicBezTo>
                      <a:lnTo>
                        <a:pt x="11930" y="80381"/>
                      </a:lnTo>
                      <a:cubicBezTo>
                        <a:pt x="11930" y="83703"/>
                        <a:pt x="9469" y="86360"/>
                        <a:pt x="5965" y="86360"/>
                      </a:cubicBezTo>
                      <a:close/>
                    </a:path>
                  </a:pathLst>
                </a:custGeom>
                <a:solidFill>
                  <a:srgbClr val="FFFFFF"/>
                </a:solidFill>
                <a:ln w="9469" cap="flat">
                  <a:noFill/>
                  <a:prstDash val="solid"/>
                  <a:miter/>
                </a:ln>
              </p:spPr>
              <p:txBody>
                <a:bodyPr rtlCol="0" anchor="ctr"/>
                <a:lstStyle/>
                <a:p>
                  <a:endParaRPr lang="fr-FR" sz="1800"/>
                </a:p>
              </p:txBody>
            </p:sp>
            <p:sp>
              <p:nvSpPr>
                <p:cNvPr id="89" name="Forme libre 88">
                  <a:extLst>
                    <a:ext uri="{FF2B5EF4-FFF2-40B4-BE49-F238E27FC236}">
                      <a16:creationId xmlns:a16="http://schemas.microsoft.com/office/drawing/2014/main" id="{582BFA97-7A9B-E248-8D03-3079DDFEFDAB}"/>
                    </a:ext>
                  </a:extLst>
                </p:cNvPr>
                <p:cNvSpPr/>
                <p:nvPr/>
              </p:nvSpPr>
              <p:spPr>
                <a:xfrm>
                  <a:off x="6277324" y="3528360"/>
                  <a:ext cx="54444" cy="57890"/>
                </a:xfrm>
                <a:custGeom>
                  <a:avLst/>
                  <a:gdLst>
                    <a:gd name="connsiteX0" fmla="*/ 54445 w 54444"/>
                    <a:gd name="connsiteY0" fmla="*/ 29040 h 57890"/>
                    <a:gd name="connsiteX1" fmla="*/ 49900 w 54444"/>
                    <a:gd name="connsiteY1" fmla="*/ 33121 h 57890"/>
                    <a:gd name="connsiteX2" fmla="*/ 12215 w 54444"/>
                    <a:gd name="connsiteY2" fmla="*/ 33121 h 57890"/>
                    <a:gd name="connsiteX3" fmla="*/ 29258 w 54444"/>
                    <a:gd name="connsiteY3" fmla="*/ 48400 h 57890"/>
                    <a:gd name="connsiteX4" fmla="*/ 43934 w 54444"/>
                    <a:gd name="connsiteY4" fmla="*/ 42231 h 57890"/>
                    <a:gd name="connsiteX5" fmla="*/ 47817 w 54444"/>
                    <a:gd name="connsiteY5" fmla="*/ 40333 h 57890"/>
                    <a:gd name="connsiteX6" fmla="*/ 52740 w 54444"/>
                    <a:gd name="connsiteY6" fmla="*/ 45268 h 57890"/>
                    <a:gd name="connsiteX7" fmla="*/ 51225 w 54444"/>
                    <a:gd name="connsiteY7" fmla="*/ 48685 h 57890"/>
                    <a:gd name="connsiteX8" fmla="*/ 28785 w 54444"/>
                    <a:gd name="connsiteY8" fmla="*/ 57890 h 57890"/>
                    <a:gd name="connsiteX9" fmla="*/ 0 w 54444"/>
                    <a:gd name="connsiteY9" fmla="*/ 28945 h 57890"/>
                    <a:gd name="connsiteX10" fmla="*/ 28311 w 54444"/>
                    <a:gd name="connsiteY10" fmla="*/ 1 h 57890"/>
                    <a:gd name="connsiteX11" fmla="*/ 54445 w 54444"/>
                    <a:gd name="connsiteY11" fmla="*/ 29040 h 57890"/>
                    <a:gd name="connsiteX12" fmla="*/ 28217 w 54444"/>
                    <a:gd name="connsiteY12" fmla="*/ 9396 h 57890"/>
                    <a:gd name="connsiteX13" fmla="*/ 12404 w 54444"/>
                    <a:gd name="connsiteY13" fmla="*/ 23441 h 57890"/>
                    <a:gd name="connsiteX14" fmla="*/ 43461 w 54444"/>
                    <a:gd name="connsiteY14" fmla="*/ 23441 h 57890"/>
                    <a:gd name="connsiteX15" fmla="*/ 28217 w 54444"/>
                    <a:gd name="connsiteY15" fmla="*/ 9396 h 57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4444" h="57890">
                      <a:moveTo>
                        <a:pt x="54445" y="29040"/>
                      </a:moveTo>
                      <a:cubicBezTo>
                        <a:pt x="54445" y="31033"/>
                        <a:pt x="53308" y="33121"/>
                        <a:pt x="49900" y="33121"/>
                      </a:cubicBezTo>
                      <a:lnTo>
                        <a:pt x="12215" y="33121"/>
                      </a:lnTo>
                      <a:cubicBezTo>
                        <a:pt x="12877" y="41852"/>
                        <a:pt x="18748" y="48400"/>
                        <a:pt x="29258" y="48400"/>
                      </a:cubicBezTo>
                      <a:cubicBezTo>
                        <a:pt x="35791" y="48400"/>
                        <a:pt x="39768" y="46122"/>
                        <a:pt x="43934" y="42231"/>
                      </a:cubicBezTo>
                      <a:cubicBezTo>
                        <a:pt x="44976" y="41188"/>
                        <a:pt x="46302" y="40333"/>
                        <a:pt x="47817" y="40333"/>
                      </a:cubicBezTo>
                      <a:cubicBezTo>
                        <a:pt x="50468" y="40333"/>
                        <a:pt x="52740" y="42231"/>
                        <a:pt x="52740" y="45268"/>
                      </a:cubicBezTo>
                      <a:cubicBezTo>
                        <a:pt x="52740" y="46502"/>
                        <a:pt x="52078" y="47641"/>
                        <a:pt x="51225" y="48685"/>
                      </a:cubicBezTo>
                      <a:cubicBezTo>
                        <a:pt x="46396" y="54284"/>
                        <a:pt x="37875" y="57890"/>
                        <a:pt x="28785" y="57890"/>
                      </a:cubicBezTo>
                      <a:cubicBezTo>
                        <a:pt x="9942" y="57890"/>
                        <a:pt x="0" y="44699"/>
                        <a:pt x="0" y="28945"/>
                      </a:cubicBezTo>
                      <a:cubicBezTo>
                        <a:pt x="0" y="12338"/>
                        <a:pt x="12025" y="1"/>
                        <a:pt x="28311" y="1"/>
                      </a:cubicBezTo>
                      <a:cubicBezTo>
                        <a:pt x="44124" y="-94"/>
                        <a:pt x="54445" y="12812"/>
                        <a:pt x="54445" y="29040"/>
                      </a:cubicBezTo>
                      <a:close/>
                      <a:moveTo>
                        <a:pt x="28217" y="9396"/>
                      </a:moveTo>
                      <a:cubicBezTo>
                        <a:pt x="19505" y="9396"/>
                        <a:pt x="13540" y="15564"/>
                        <a:pt x="12404" y="23441"/>
                      </a:cubicBezTo>
                      <a:lnTo>
                        <a:pt x="43461" y="23441"/>
                      </a:lnTo>
                      <a:cubicBezTo>
                        <a:pt x="42514" y="15849"/>
                        <a:pt x="36833" y="9396"/>
                        <a:pt x="28217" y="9396"/>
                      </a:cubicBezTo>
                      <a:close/>
                    </a:path>
                  </a:pathLst>
                </a:custGeom>
                <a:solidFill>
                  <a:srgbClr val="FFFFFF"/>
                </a:solidFill>
                <a:ln w="9469" cap="flat">
                  <a:noFill/>
                  <a:prstDash val="solid"/>
                  <a:miter/>
                </a:ln>
              </p:spPr>
              <p:txBody>
                <a:bodyPr rtlCol="0" anchor="ctr"/>
                <a:lstStyle/>
                <a:p>
                  <a:endParaRPr lang="fr-FR" sz="1800"/>
                </a:p>
              </p:txBody>
            </p:sp>
            <p:sp>
              <p:nvSpPr>
                <p:cNvPr id="90" name="Forme libre 89">
                  <a:extLst>
                    <a:ext uri="{FF2B5EF4-FFF2-40B4-BE49-F238E27FC236}">
                      <a16:creationId xmlns:a16="http://schemas.microsoft.com/office/drawing/2014/main" id="{B406BAB8-A888-6F46-B1F7-09D50F1111D9}"/>
                    </a:ext>
                  </a:extLst>
                </p:cNvPr>
                <p:cNvSpPr/>
                <p:nvPr/>
              </p:nvSpPr>
              <p:spPr>
                <a:xfrm>
                  <a:off x="6340101" y="3528448"/>
                  <a:ext cx="50941" cy="57897"/>
                </a:xfrm>
                <a:custGeom>
                  <a:avLst/>
                  <a:gdLst>
                    <a:gd name="connsiteX0" fmla="*/ 49142 w 50941"/>
                    <a:gd name="connsiteY0" fmla="*/ 7789 h 57897"/>
                    <a:gd name="connsiteX1" fmla="*/ 50941 w 50941"/>
                    <a:gd name="connsiteY1" fmla="*/ 11965 h 57897"/>
                    <a:gd name="connsiteX2" fmla="*/ 45544 w 50941"/>
                    <a:gd name="connsiteY2" fmla="*/ 16805 h 57897"/>
                    <a:gd name="connsiteX3" fmla="*/ 40526 w 50941"/>
                    <a:gd name="connsiteY3" fmla="*/ 13768 h 57897"/>
                    <a:gd name="connsiteX4" fmla="*/ 29826 w 50941"/>
                    <a:gd name="connsiteY4" fmla="*/ 9877 h 57897"/>
                    <a:gd name="connsiteX5" fmla="*/ 12025 w 50941"/>
                    <a:gd name="connsiteY5" fmla="*/ 28857 h 57897"/>
                    <a:gd name="connsiteX6" fmla="*/ 29826 w 50941"/>
                    <a:gd name="connsiteY6" fmla="*/ 47838 h 57897"/>
                    <a:gd name="connsiteX7" fmla="*/ 40526 w 50941"/>
                    <a:gd name="connsiteY7" fmla="*/ 43947 h 57897"/>
                    <a:gd name="connsiteX8" fmla="*/ 45544 w 50941"/>
                    <a:gd name="connsiteY8" fmla="*/ 40910 h 57897"/>
                    <a:gd name="connsiteX9" fmla="*/ 50941 w 50941"/>
                    <a:gd name="connsiteY9" fmla="*/ 45750 h 57897"/>
                    <a:gd name="connsiteX10" fmla="*/ 49142 w 50941"/>
                    <a:gd name="connsiteY10" fmla="*/ 49926 h 57897"/>
                    <a:gd name="connsiteX11" fmla="*/ 29542 w 50941"/>
                    <a:gd name="connsiteY11" fmla="*/ 57897 h 57897"/>
                    <a:gd name="connsiteX12" fmla="*/ 0 w 50941"/>
                    <a:gd name="connsiteY12" fmla="*/ 28952 h 57897"/>
                    <a:gd name="connsiteX13" fmla="*/ 29542 w 50941"/>
                    <a:gd name="connsiteY13" fmla="*/ 8 h 57897"/>
                    <a:gd name="connsiteX14" fmla="*/ 49142 w 50941"/>
                    <a:gd name="connsiteY14" fmla="*/ 7789 h 57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941" h="57897">
                      <a:moveTo>
                        <a:pt x="49142" y="7789"/>
                      </a:moveTo>
                      <a:cubicBezTo>
                        <a:pt x="50184" y="8928"/>
                        <a:pt x="50941" y="10067"/>
                        <a:pt x="50941" y="11965"/>
                      </a:cubicBezTo>
                      <a:cubicBezTo>
                        <a:pt x="50941" y="14527"/>
                        <a:pt x="48953" y="16805"/>
                        <a:pt x="45544" y="16805"/>
                      </a:cubicBezTo>
                      <a:cubicBezTo>
                        <a:pt x="43366" y="16805"/>
                        <a:pt x="42041" y="15002"/>
                        <a:pt x="40526" y="13768"/>
                      </a:cubicBezTo>
                      <a:cubicBezTo>
                        <a:pt x="37591" y="11206"/>
                        <a:pt x="33992" y="9877"/>
                        <a:pt x="29826" y="9877"/>
                      </a:cubicBezTo>
                      <a:cubicBezTo>
                        <a:pt x="18085" y="9877"/>
                        <a:pt x="12025" y="18703"/>
                        <a:pt x="12025" y="28857"/>
                      </a:cubicBezTo>
                      <a:cubicBezTo>
                        <a:pt x="12025" y="39012"/>
                        <a:pt x="18085" y="47838"/>
                        <a:pt x="29826" y="47838"/>
                      </a:cubicBezTo>
                      <a:cubicBezTo>
                        <a:pt x="33992" y="47838"/>
                        <a:pt x="37685" y="46414"/>
                        <a:pt x="40526" y="43947"/>
                      </a:cubicBezTo>
                      <a:cubicBezTo>
                        <a:pt x="42041" y="42713"/>
                        <a:pt x="43461" y="40910"/>
                        <a:pt x="45544" y="40910"/>
                      </a:cubicBezTo>
                      <a:cubicBezTo>
                        <a:pt x="48953" y="40910"/>
                        <a:pt x="50941" y="43188"/>
                        <a:pt x="50941" y="45750"/>
                      </a:cubicBezTo>
                      <a:cubicBezTo>
                        <a:pt x="50941" y="47648"/>
                        <a:pt x="50184" y="48787"/>
                        <a:pt x="49142" y="49926"/>
                      </a:cubicBezTo>
                      <a:cubicBezTo>
                        <a:pt x="45355" y="54481"/>
                        <a:pt x="37496" y="57897"/>
                        <a:pt x="29542" y="57897"/>
                      </a:cubicBezTo>
                      <a:cubicBezTo>
                        <a:pt x="10984" y="57897"/>
                        <a:pt x="0" y="45086"/>
                        <a:pt x="0" y="28952"/>
                      </a:cubicBezTo>
                      <a:cubicBezTo>
                        <a:pt x="0" y="12724"/>
                        <a:pt x="10984" y="8"/>
                        <a:pt x="29542" y="8"/>
                      </a:cubicBezTo>
                      <a:cubicBezTo>
                        <a:pt x="37496" y="-182"/>
                        <a:pt x="45355" y="3234"/>
                        <a:pt x="49142" y="7789"/>
                      </a:cubicBezTo>
                      <a:close/>
                    </a:path>
                  </a:pathLst>
                </a:custGeom>
                <a:solidFill>
                  <a:srgbClr val="FFFFFF"/>
                </a:solidFill>
                <a:ln w="9469" cap="flat">
                  <a:noFill/>
                  <a:prstDash val="solid"/>
                  <a:miter/>
                </a:ln>
              </p:spPr>
              <p:txBody>
                <a:bodyPr rtlCol="0" anchor="ctr"/>
                <a:lstStyle/>
                <a:p>
                  <a:endParaRPr lang="fr-FR" sz="1800"/>
                </a:p>
              </p:txBody>
            </p:sp>
            <p:sp>
              <p:nvSpPr>
                <p:cNvPr id="91" name="Forme libre 90">
                  <a:extLst>
                    <a:ext uri="{FF2B5EF4-FFF2-40B4-BE49-F238E27FC236}">
                      <a16:creationId xmlns:a16="http://schemas.microsoft.com/office/drawing/2014/main" id="{328976E6-25AA-4F42-8512-CA81B46D8AAE}"/>
                    </a:ext>
                  </a:extLst>
                </p:cNvPr>
                <p:cNvSpPr/>
                <p:nvPr/>
              </p:nvSpPr>
              <p:spPr>
                <a:xfrm>
                  <a:off x="6395114" y="3507198"/>
                  <a:ext cx="42230" cy="78578"/>
                </a:xfrm>
                <a:custGeom>
                  <a:avLst/>
                  <a:gdLst>
                    <a:gd name="connsiteX0" fmla="*/ 20452 w 42230"/>
                    <a:gd name="connsiteY0" fmla="*/ 78578 h 78578"/>
                    <a:gd name="connsiteX1" fmla="*/ 14487 w 42230"/>
                    <a:gd name="connsiteY1" fmla="*/ 72599 h 78578"/>
                    <a:gd name="connsiteX2" fmla="*/ 14487 w 42230"/>
                    <a:gd name="connsiteY2" fmla="*/ 32456 h 78578"/>
                    <a:gd name="connsiteX3" fmla="*/ 4924 w 42230"/>
                    <a:gd name="connsiteY3" fmla="*/ 32456 h 78578"/>
                    <a:gd name="connsiteX4" fmla="*/ 0 w 42230"/>
                    <a:gd name="connsiteY4" fmla="*/ 27521 h 78578"/>
                    <a:gd name="connsiteX5" fmla="*/ 4924 w 42230"/>
                    <a:gd name="connsiteY5" fmla="*/ 22586 h 78578"/>
                    <a:gd name="connsiteX6" fmla="*/ 14487 w 42230"/>
                    <a:gd name="connsiteY6" fmla="*/ 22586 h 78578"/>
                    <a:gd name="connsiteX7" fmla="*/ 14487 w 42230"/>
                    <a:gd name="connsiteY7" fmla="*/ 5979 h 78578"/>
                    <a:gd name="connsiteX8" fmla="*/ 20452 w 42230"/>
                    <a:gd name="connsiteY8" fmla="*/ 0 h 78578"/>
                    <a:gd name="connsiteX9" fmla="*/ 26418 w 42230"/>
                    <a:gd name="connsiteY9" fmla="*/ 5979 h 78578"/>
                    <a:gd name="connsiteX10" fmla="*/ 26418 w 42230"/>
                    <a:gd name="connsiteY10" fmla="*/ 22586 h 78578"/>
                    <a:gd name="connsiteX11" fmla="*/ 37306 w 42230"/>
                    <a:gd name="connsiteY11" fmla="*/ 22586 h 78578"/>
                    <a:gd name="connsiteX12" fmla="*/ 42230 w 42230"/>
                    <a:gd name="connsiteY12" fmla="*/ 27521 h 78578"/>
                    <a:gd name="connsiteX13" fmla="*/ 37306 w 42230"/>
                    <a:gd name="connsiteY13" fmla="*/ 32456 h 78578"/>
                    <a:gd name="connsiteX14" fmla="*/ 26418 w 42230"/>
                    <a:gd name="connsiteY14" fmla="*/ 32456 h 78578"/>
                    <a:gd name="connsiteX15" fmla="*/ 26418 w 42230"/>
                    <a:gd name="connsiteY15" fmla="*/ 72599 h 78578"/>
                    <a:gd name="connsiteX16" fmla="*/ 20452 w 42230"/>
                    <a:gd name="connsiteY16" fmla="*/ 78578 h 78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30" h="78578">
                      <a:moveTo>
                        <a:pt x="20452" y="78578"/>
                      </a:moveTo>
                      <a:cubicBezTo>
                        <a:pt x="16949" y="78578"/>
                        <a:pt x="14487" y="75921"/>
                        <a:pt x="14487" y="72599"/>
                      </a:cubicBezTo>
                      <a:lnTo>
                        <a:pt x="14487" y="32456"/>
                      </a:lnTo>
                      <a:lnTo>
                        <a:pt x="4924" y="32456"/>
                      </a:lnTo>
                      <a:cubicBezTo>
                        <a:pt x="2178" y="32456"/>
                        <a:pt x="0" y="30273"/>
                        <a:pt x="0" y="27521"/>
                      </a:cubicBezTo>
                      <a:cubicBezTo>
                        <a:pt x="0" y="24769"/>
                        <a:pt x="2178" y="22586"/>
                        <a:pt x="4924" y="22586"/>
                      </a:cubicBezTo>
                      <a:lnTo>
                        <a:pt x="14487" y="22586"/>
                      </a:lnTo>
                      <a:lnTo>
                        <a:pt x="14487" y="5979"/>
                      </a:lnTo>
                      <a:cubicBezTo>
                        <a:pt x="14487" y="2657"/>
                        <a:pt x="16854" y="0"/>
                        <a:pt x="20452" y="0"/>
                      </a:cubicBezTo>
                      <a:cubicBezTo>
                        <a:pt x="24050" y="0"/>
                        <a:pt x="26418" y="2657"/>
                        <a:pt x="26418" y="5979"/>
                      </a:cubicBezTo>
                      <a:lnTo>
                        <a:pt x="26418" y="22586"/>
                      </a:lnTo>
                      <a:lnTo>
                        <a:pt x="37306" y="22586"/>
                      </a:lnTo>
                      <a:cubicBezTo>
                        <a:pt x="40052" y="22586"/>
                        <a:pt x="42230" y="24769"/>
                        <a:pt x="42230" y="27521"/>
                      </a:cubicBezTo>
                      <a:cubicBezTo>
                        <a:pt x="42230" y="30273"/>
                        <a:pt x="40052" y="32456"/>
                        <a:pt x="37306" y="32456"/>
                      </a:cubicBezTo>
                      <a:lnTo>
                        <a:pt x="26418" y="32456"/>
                      </a:lnTo>
                      <a:lnTo>
                        <a:pt x="26418" y="72599"/>
                      </a:lnTo>
                      <a:cubicBezTo>
                        <a:pt x="26418" y="75921"/>
                        <a:pt x="23956" y="78578"/>
                        <a:pt x="20452" y="78578"/>
                      </a:cubicBezTo>
                      <a:close/>
                    </a:path>
                  </a:pathLst>
                </a:custGeom>
                <a:solidFill>
                  <a:srgbClr val="FFFFFF"/>
                </a:solidFill>
                <a:ln w="9469" cap="flat">
                  <a:noFill/>
                  <a:prstDash val="solid"/>
                  <a:miter/>
                </a:ln>
              </p:spPr>
              <p:txBody>
                <a:bodyPr rtlCol="0" anchor="ctr"/>
                <a:lstStyle/>
                <a:p>
                  <a:endParaRPr lang="fr-FR" sz="1800"/>
                </a:p>
              </p:txBody>
            </p:sp>
            <p:sp>
              <p:nvSpPr>
                <p:cNvPr id="92" name="Forme libre 91">
                  <a:extLst>
                    <a:ext uri="{FF2B5EF4-FFF2-40B4-BE49-F238E27FC236}">
                      <a16:creationId xmlns:a16="http://schemas.microsoft.com/office/drawing/2014/main" id="{6D03C279-C1FC-2E41-8D17-708EF5595CEC}"/>
                    </a:ext>
                  </a:extLst>
                </p:cNvPr>
                <p:cNvSpPr/>
                <p:nvPr/>
              </p:nvSpPr>
              <p:spPr>
                <a:xfrm>
                  <a:off x="6442930" y="3528551"/>
                  <a:ext cx="33424" cy="57225"/>
                </a:xfrm>
                <a:custGeom>
                  <a:avLst/>
                  <a:gdLst>
                    <a:gd name="connsiteX0" fmla="*/ 27932 w 33424"/>
                    <a:gd name="connsiteY0" fmla="*/ 11103 h 57225"/>
                    <a:gd name="connsiteX1" fmla="*/ 11931 w 33424"/>
                    <a:gd name="connsiteY1" fmla="*/ 30463 h 57225"/>
                    <a:gd name="connsiteX2" fmla="*/ 11931 w 33424"/>
                    <a:gd name="connsiteY2" fmla="*/ 51247 h 57225"/>
                    <a:gd name="connsiteX3" fmla="*/ 5965 w 33424"/>
                    <a:gd name="connsiteY3" fmla="*/ 57225 h 57225"/>
                    <a:gd name="connsiteX4" fmla="*/ 0 w 33424"/>
                    <a:gd name="connsiteY4" fmla="*/ 51247 h 57225"/>
                    <a:gd name="connsiteX5" fmla="*/ 0 w 33424"/>
                    <a:gd name="connsiteY5" fmla="*/ 6358 h 57225"/>
                    <a:gd name="connsiteX6" fmla="*/ 6060 w 33424"/>
                    <a:gd name="connsiteY6" fmla="*/ 285 h 57225"/>
                    <a:gd name="connsiteX7" fmla="*/ 11836 w 33424"/>
                    <a:gd name="connsiteY7" fmla="*/ 6358 h 57225"/>
                    <a:gd name="connsiteX8" fmla="*/ 11836 w 33424"/>
                    <a:gd name="connsiteY8" fmla="*/ 11768 h 57225"/>
                    <a:gd name="connsiteX9" fmla="*/ 27838 w 33424"/>
                    <a:gd name="connsiteY9" fmla="*/ 0 h 57225"/>
                    <a:gd name="connsiteX10" fmla="*/ 33424 w 33424"/>
                    <a:gd name="connsiteY10" fmla="*/ 5599 h 57225"/>
                    <a:gd name="connsiteX11" fmla="*/ 27932 w 33424"/>
                    <a:gd name="connsiteY11" fmla="*/ 11103 h 57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3424" h="57225">
                      <a:moveTo>
                        <a:pt x="27932" y="11103"/>
                      </a:moveTo>
                      <a:cubicBezTo>
                        <a:pt x="17990" y="11103"/>
                        <a:pt x="11931" y="17652"/>
                        <a:pt x="11931" y="30463"/>
                      </a:cubicBezTo>
                      <a:lnTo>
                        <a:pt x="11931" y="51247"/>
                      </a:lnTo>
                      <a:cubicBezTo>
                        <a:pt x="11931" y="54568"/>
                        <a:pt x="9374" y="57225"/>
                        <a:pt x="5965" y="57225"/>
                      </a:cubicBezTo>
                      <a:cubicBezTo>
                        <a:pt x="2178" y="57225"/>
                        <a:pt x="0" y="54568"/>
                        <a:pt x="0" y="51247"/>
                      </a:cubicBezTo>
                      <a:lnTo>
                        <a:pt x="0" y="6358"/>
                      </a:lnTo>
                      <a:cubicBezTo>
                        <a:pt x="0" y="2847"/>
                        <a:pt x="2557" y="285"/>
                        <a:pt x="6060" y="285"/>
                      </a:cubicBezTo>
                      <a:cubicBezTo>
                        <a:pt x="9469" y="285"/>
                        <a:pt x="11836" y="2657"/>
                        <a:pt x="11836" y="6358"/>
                      </a:cubicBezTo>
                      <a:lnTo>
                        <a:pt x="11836" y="11768"/>
                      </a:lnTo>
                      <a:cubicBezTo>
                        <a:pt x="14014" y="4555"/>
                        <a:pt x="19884" y="0"/>
                        <a:pt x="27838" y="0"/>
                      </a:cubicBezTo>
                      <a:cubicBezTo>
                        <a:pt x="31247" y="0"/>
                        <a:pt x="33424" y="2373"/>
                        <a:pt x="33424" y="5599"/>
                      </a:cubicBezTo>
                      <a:cubicBezTo>
                        <a:pt x="33424" y="8731"/>
                        <a:pt x="31057" y="11103"/>
                        <a:pt x="27932" y="11103"/>
                      </a:cubicBezTo>
                      <a:close/>
                    </a:path>
                  </a:pathLst>
                </a:custGeom>
                <a:solidFill>
                  <a:srgbClr val="FFFFFF"/>
                </a:solidFill>
                <a:ln w="9469" cap="flat">
                  <a:noFill/>
                  <a:prstDash val="solid"/>
                  <a:miter/>
                </a:ln>
              </p:spPr>
              <p:txBody>
                <a:bodyPr rtlCol="0" anchor="ctr"/>
                <a:lstStyle/>
                <a:p>
                  <a:endParaRPr lang="fr-FR" sz="1800"/>
                </a:p>
              </p:txBody>
            </p:sp>
            <p:sp>
              <p:nvSpPr>
                <p:cNvPr id="93" name="Forme libre 92">
                  <a:extLst>
                    <a:ext uri="{FF2B5EF4-FFF2-40B4-BE49-F238E27FC236}">
                      <a16:creationId xmlns:a16="http://schemas.microsoft.com/office/drawing/2014/main" id="{8CA76B1D-A058-3E44-B6FA-A5942D6D1D38}"/>
                    </a:ext>
                  </a:extLst>
                </p:cNvPr>
                <p:cNvSpPr/>
                <p:nvPr/>
              </p:nvSpPr>
              <p:spPr>
                <a:xfrm>
                  <a:off x="6482604" y="3506344"/>
                  <a:ext cx="13824" cy="79432"/>
                </a:xfrm>
                <a:custGeom>
                  <a:avLst/>
                  <a:gdLst>
                    <a:gd name="connsiteX0" fmla="*/ 6912 w 13824"/>
                    <a:gd name="connsiteY0" fmla="*/ 0 h 79432"/>
                    <a:gd name="connsiteX1" fmla="*/ 13824 w 13824"/>
                    <a:gd name="connsiteY1" fmla="*/ 6928 h 79432"/>
                    <a:gd name="connsiteX2" fmla="*/ 6912 w 13824"/>
                    <a:gd name="connsiteY2" fmla="*/ 13856 h 79432"/>
                    <a:gd name="connsiteX3" fmla="*/ 0 w 13824"/>
                    <a:gd name="connsiteY3" fmla="*/ 6928 h 79432"/>
                    <a:gd name="connsiteX4" fmla="*/ 6912 w 13824"/>
                    <a:gd name="connsiteY4" fmla="*/ 0 h 79432"/>
                    <a:gd name="connsiteX5" fmla="*/ 6912 w 13824"/>
                    <a:gd name="connsiteY5" fmla="*/ 79432 h 79432"/>
                    <a:gd name="connsiteX6" fmla="*/ 947 w 13824"/>
                    <a:gd name="connsiteY6" fmla="*/ 73453 h 79432"/>
                    <a:gd name="connsiteX7" fmla="*/ 947 w 13824"/>
                    <a:gd name="connsiteY7" fmla="*/ 28470 h 79432"/>
                    <a:gd name="connsiteX8" fmla="*/ 6912 w 13824"/>
                    <a:gd name="connsiteY8" fmla="*/ 22492 h 79432"/>
                    <a:gd name="connsiteX9" fmla="*/ 12877 w 13824"/>
                    <a:gd name="connsiteY9" fmla="*/ 28470 h 79432"/>
                    <a:gd name="connsiteX10" fmla="*/ 12877 w 13824"/>
                    <a:gd name="connsiteY10" fmla="*/ 73453 h 79432"/>
                    <a:gd name="connsiteX11" fmla="*/ 6912 w 13824"/>
                    <a:gd name="connsiteY11" fmla="*/ 79432 h 79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824" h="79432">
                      <a:moveTo>
                        <a:pt x="6912" y="0"/>
                      </a:moveTo>
                      <a:cubicBezTo>
                        <a:pt x="10700" y="0"/>
                        <a:pt x="13824" y="3132"/>
                        <a:pt x="13824" y="6928"/>
                      </a:cubicBezTo>
                      <a:cubicBezTo>
                        <a:pt x="13824" y="10724"/>
                        <a:pt x="10700" y="13856"/>
                        <a:pt x="6912" y="13856"/>
                      </a:cubicBezTo>
                      <a:cubicBezTo>
                        <a:pt x="3125" y="13856"/>
                        <a:pt x="0" y="10724"/>
                        <a:pt x="0" y="6928"/>
                      </a:cubicBezTo>
                      <a:cubicBezTo>
                        <a:pt x="0" y="3132"/>
                        <a:pt x="3125" y="0"/>
                        <a:pt x="6912" y="0"/>
                      </a:cubicBezTo>
                      <a:close/>
                      <a:moveTo>
                        <a:pt x="6912" y="79432"/>
                      </a:moveTo>
                      <a:cubicBezTo>
                        <a:pt x="3409" y="79432"/>
                        <a:pt x="947" y="76775"/>
                        <a:pt x="947" y="73453"/>
                      </a:cubicBezTo>
                      <a:lnTo>
                        <a:pt x="947" y="28470"/>
                      </a:lnTo>
                      <a:cubicBezTo>
                        <a:pt x="947" y="25149"/>
                        <a:pt x="3503" y="22492"/>
                        <a:pt x="6912" y="22492"/>
                      </a:cubicBezTo>
                      <a:cubicBezTo>
                        <a:pt x="10321" y="22492"/>
                        <a:pt x="12877" y="25149"/>
                        <a:pt x="12877" y="28470"/>
                      </a:cubicBezTo>
                      <a:lnTo>
                        <a:pt x="12877" y="73453"/>
                      </a:lnTo>
                      <a:cubicBezTo>
                        <a:pt x="12877" y="76775"/>
                        <a:pt x="10415" y="79432"/>
                        <a:pt x="6912" y="79432"/>
                      </a:cubicBezTo>
                      <a:close/>
                    </a:path>
                  </a:pathLst>
                </a:custGeom>
                <a:solidFill>
                  <a:srgbClr val="FFFFFF"/>
                </a:solidFill>
                <a:ln w="9469" cap="flat">
                  <a:noFill/>
                  <a:prstDash val="solid"/>
                  <a:miter/>
                </a:ln>
              </p:spPr>
              <p:txBody>
                <a:bodyPr rtlCol="0" anchor="ctr"/>
                <a:lstStyle/>
                <a:p>
                  <a:endParaRPr lang="fr-FR" sz="1800"/>
                </a:p>
              </p:txBody>
            </p:sp>
            <p:sp>
              <p:nvSpPr>
                <p:cNvPr id="94" name="Forme libre 93">
                  <a:extLst>
                    <a:ext uri="{FF2B5EF4-FFF2-40B4-BE49-F238E27FC236}">
                      <a16:creationId xmlns:a16="http://schemas.microsoft.com/office/drawing/2014/main" id="{101A122C-97DB-FA4C-8140-44409A8DCAC5}"/>
                    </a:ext>
                  </a:extLst>
                </p:cNvPr>
                <p:cNvSpPr/>
                <p:nvPr/>
              </p:nvSpPr>
              <p:spPr>
                <a:xfrm>
                  <a:off x="6507128" y="3528448"/>
                  <a:ext cx="50941" cy="57897"/>
                </a:xfrm>
                <a:custGeom>
                  <a:avLst/>
                  <a:gdLst>
                    <a:gd name="connsiteX0" fmla="*/ 49142 w 50941"/>
                    <a:gd name="connsiteY0" fmla="*/ 7789 h 57897"/>
                    <a:gd name="connsiteX1" fmla="*/ 50941 w 50941"/>
                    <a:gd name="connsiteY1" fmla="*/ 11965 h 57897"/>
                    <a:gd name="connsiteX2" fmla="*/ 45544 w 50941"/>
                    <a:gd name="connsiteY2" fmla="*/ 16805 h 57897"/>
                    <a:gd name="connsiteX3" fmla="*/ 40526 w 50941"/>
                    <a:gd name="connsiteY3" fmla="*/ 13768 h 57897"/>
                    <a:gd name="connsiteX4" fmla="*/ 29826 w 50941"/>
                    <a:gd name="connsiteY4" fmla="*/ 9877 h 57897"/>
                    <a:gd name="connsiteX5" fmla="*/ 12025 w 50941"/>
                    <a:gd name="connsiteY5" fmla="*/ 28857 h 57897"/>
                    <a:gd name="connsiteX6" fmla="*/ 29826 w 50941"/>
                    <a:gd name="connsiteY6" fmla="*/ 47838 h 57897"/>
                    <a:gd name="connsiteX7" fmla="*/ 40526 w 50941"/>
                    <a:gd name="connsiteY7" fmla="*/ 43947 h 57897"/>
                    <a:gd name="connsiteX8" fmla="*/ 45544 w 50941"/>
                    <a:gd name="connsiteY8" fmla="*/ 40910 h 57897"/>
                    <a:gd name="connsiteX9" fmla="*/ 50941 w 50941"/>
                    <a:gd name="connsiteY9" fmla="*/ 45750 h 57897"/>
                    <a:gd name="connsiteX10" fmla="*/ 49142 w 50941"/>
                    <a:gd name="connsiteY10" fmla="*/ 49926 h 57897"/>
                    <a:gd name="connsiteX11" fmla="*/ 29542 w 50941"/>
                    <a:gd name="connsiteY11" fmla="*/ 57897 h 57897"/>
                    <a:gd name="connsiteX12" fmla="*/ 0 w 50941"/>
                    <a:gd name="connsiteY12" fmla="*/ 28952 h 57897"/>
                    <a:gd name="connsiteX13" fmla="*/ 29542 w 50941"/>
                    <a:gd name="connsiteY13" fmla="*/ 8 h 57897"/>
                    <a:gd name="connsiteX14" fmla="*/ 49142 w 50941"/>
                    <a:gd name="connsiteY14" fmla="*/ 7789 h 57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941" h="57897">
                      <a:moveTo>
                        <a:pt x="49142" y="7789"/>
                      </a:moveTo>
                      <a:cubicBezTo>
                        <a:pt x="50184" y="8928"/>
                        <a:pt x="50941" y="10067"/>
                        <a:pt x="50941" y="11965"/>
                      </a:cubicBezTo>
                      <a:cubicBezTo>
                        <a:pt x="50941" y="14527"/>
                        <a:pt x="48953" y="16805"/>
                        <a:pt x="45544" y="16805"/>
                      </a:cubicBezTo>
                      <a:cubicBezTo>
                        <a:pt x="43366" y="16805"/>
                        <a:pt x="42041" y="15002"/>
                        <a:pt x="40526" y="13768"/>
                      </a:cubicBezTo>
                      <a:cubicBezTo>
                        <a:pt x="37591" y="11206"/>
                        <a:pt x="33992" y="9877"/>
                        <a:pt x="29826" y="9877"/>
                      </a:cubicBezTo>
                      <a:cubicBezTo>
                        <a:pt x="18085" y="9877"/>
                        <a:pt x="12025" y="18703"/>
                        <a:pt x="12025" y="28857"/>
                      </a:cubicBezTo>
                      <a:cubicBezTo>
                        <a:pt x="12025" y="39012"/>
                        <a:pt x="18085" y="47838"/>
                        <a:pt x="29826" y="47838"/>
                      </a:cubicBezTo>
                      <a:cubicBezTo>
                        <a:pt x="33992" y="47838"/>
                        <a:pt x="37685" y="46414"/>
                        <a:pt x="40526" y="43947"/>
                      </a:cubicBezTo>
                      <a:cubicBezTo>
                        <a:pt x="42041" y="42713"/>
                        <a:pt x="43461" y="40910"/>
                        <a:pt x="45544" y="40910"/>
                      </a:cubicBezTo>
                      <a:cubicBezTo>
                        <a:pt x="48953" y="40910"/>
                        <a:pt x="50941" y="43188"/>
                        <a:pt x="50941" y="45750"/>
                      </a:cubicBezTo>
                      <a:cubicBezTo>
                        <a:pt x="50941" y="47648"/>
                        <a:pt x="50184" y="48787"/>
                        <a:pt x="49142" y="49926"/>
                      </a:cubicBezTo>
                      <a:cubicBezTo>
                        <a:pt x="45355" y="54481"/>
                        <a:pt x="37496" y="57897"/>
                        <a:pt x="29542" y="57897"/>
                      </a:cubicBezTo>
                      <a:cubicBezTo>
                        <a:pt x="10984" y="57897"/>
                        <a:pt x="0" y="45086"/>
                        <a:pt x="0" y="28952"/>
                      </a:cubicBezTo>
                      <a:cubicBezTo>
                        <a:pt x="0" y="12724"/>
                        <a:pt x="10984" y="8"/>
                        <a:pt x="29542" y="8"/>
                      </a:cubicBezTo>
                      <a:cubicBezTo>
                        <a:pt x="37496" y="-182"/>
                        <a:pt x="45355" y="3234"/>
                        <a:pt x="49142" y="7789"/>
                      </a:cubicBezTo>
                      <a:close/>
                    </a:path>
                  </a:pathLst>
                </a:custGeom>
                <a:solidFill>
                  <a:srgbClr val="FFFFFF"/>
                </a:solidFill>
                <a:ln w="9469" cap="flat">
                  <a:noFill/>
                  <a:prstDash val="solid"/>
                  <a:miter/>
                </a:ln>
              </p:spPr>
              <p:txBody>
                <a:bodyPr rtlCol="0" anchor="ctr"/>
                <a:lstStyle/>
                <a:p>
                  <a:endParaRPr lang="fr-FR" sz="1800"/>
                </a:p>
              </p:txBody>
            </p:sp>
            <p:sp>
              <p:nvSpPr>
                <p:cNvPr id="95" name="Forme libre 94">
                  <a:extLst>
                    <a:ext uri="{FF2B5EF4-FFF2-40B4-BE49-F238E27FC236}">
                      <a16:creationId xmlns:a16="http://schemas.microsoft.com/office/drawing/2014/main" id="{675D1DED-0E19-C046-BE2B-143A18DA0580}"/>
                    </a:ext>
                  </a:extLst>
                </p:cNvPr>
                <p:cNvSpPr/>
                <p:nvPr/>
              </p:nvSpPr>
              <p:spPr>
                <a:xfrm>
                  <a:off x="6569053" y="3506344"/>
                  <a:ext cx="13824" cy="79432"/>
                </a:xfrm>
                <a:custGeom>
                  <a:avLst/>
                  <a:gdLst>
                    <a:gd name="connsiteX0" fmla="*/ 6912 w 13824"/>
                    <a:gd name="connsiteY0" fmla="*/ 0 h 79432"/>
                    <a:gd name="connsiteX1" fmla="*/ 13824 w 13824"/>
                    <a:gd name="connsiteY1" fmla="*/ 6928 h 79432"/>
                    <a:gd name="connsiteX2" fmla="*/ 6912 w 13824"/>
                    <a:gd name="connsiteY2" fmla="*/ 13856 h 79432"/>
                    <a:gd name="connsiteX3" fmla="*/ 0 w 13824"/>
                    <a:gd name="connsiteY3" fmla="*/ 6928 h 79432"/>
                    <a:gd name="connsiteX4" fmla="*/ 6912 w 13824"/>
                    <a:gd name="connsiteY4" fmla="*/ 0 h 79432"/>
                    <a:gd name="connsiteX5" fmla="*/ 6912 w 13824"/>
                    <a:gd name="connsiteY5" fmla="*/ 79432 h 79432"/>
                    <a:gd name="connsiteX6" fmla="*/ 947 w 13824"/>
                    <a:gd name="connsiteY6" fmla="*/ 73453 h 79432"/>
                    <a:gd name="connsiteX7" fmla="*/ 947 w 13824"/>
                    <a:gd name="connsiteY7" fmla="*/ 28470 h 79432"/>
                    <a:gd name="connsiteX8" fmla="*/ 6912 w 13824"/>
                    <a:gd name="connsiteY8" fmla="*/ 22492 h 79432"/>
                    <a:gd name="connsiteX9" fmla="*/ 12877 w 13824"/>
                    <a:gd name="connsiteY9" fmla="*/ 28470 h 79432"/>
                    <a:gd name="connsiteX10" fmla="*/ 12877 w 13824"/>
                    <a:gd name="connsiteY10" fmla="*/ 73453 h 79432"/>
                    <a:gd name="connsiteX11" fmla="*/ 6912 w 13824"/>
                    <a:gd name="connsiteY11" fmla="*/ 79432 h 79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824" h="79432">
                      <a:moveTo>
                        <a:pt x="6912" y="0"/>
                      </a:moveTo>
                      <a:cubicBezTo>
                        <a:pt x="10699" y="0"/>
                        <a:pt x="13824" y="3132"/>
                        <a:pt x="13824" y="6928"/>
                      </a:cubicBezTo>
                      <a:cubicBezTo>
                        <a:pt x="13824" y="10724"/>
                        <a:pt x="10699" y="13856"/>
                        <a:pt x="6912" y="13856"/>
                      </a:cubicBezTo>
                      <a:cubicBezTo>
                        <a:pt x="3125" y="13856"/>
                        <a:pt x="0" y="10724"/>
                        <a:pt x="0" y="6928"/>
                      </a:cubicBezTo>
                      <a:cubicBezTo>
                        <a:pt x="0" y="3132"/>
                        <a:pt x="3125" y="0"/>
                        <a:pt x="6912" y="0"/>
                      </a:cubicBezTo>
                      <a:close/>
                      <a:moveTo>
                        <a:pt x="6912" y="79432"/>
                      </a:moveTo>
                      <a:cubicBezTo>
                        <a:pt x="3409" y="79432"/>
                        <a:pt x="947" y="76775"/>
                        <a:pt x="947" y="73453"/>
                      </a:cubicBezTo>
                      <a:lnTo>
                        <a:pt x="947" y="28470"/>
                      </a:lnTo>
                      <a:cubicBezTo>
                        <a:pt x="947" y="25149"/>
                        <a:pt x="3503" y="22492"/>
                        <a:pt x="6912" y="22492"/>
                      </a:cubicBezTo>
                      <a:cubicBezTo>
                        <a:pt x="10321" y="22492"/>
                        <a:pt x="12877" y="25149"/>
                        <a:pt x="12877" y="28470"/>
                      </a:cubicBezTo>
                      <a:lnTo>
                        <a:pt x="12877" y="73453"/>
                      </a:lnTo>
                      <a:cubicBezTo>
                        <a:pt x="12877" y="76775"/>
                        <a:pt x="10415" y="79432"/>
                        <a:pt x="6912" y="79432"/>
                      </a:cubicBezTo>
                      <a:close/>
                    </a:path>
                  </a:pathLst>
                </a:custGeom>
                <a:solidFill>
                  <a:srgbClr val="FFFFFF"/>
                </a:solidFill>
                <a:ln w="9469" cap="flat">
                  <a:noFill/>
                  <a:prstDash val="solid"/>
                  <a:miter/>
                </a:ln>
              </p:spPr>
              <p:txBody>
                <a:bodyPr rtlCol="0" anchor="ctr"/>
                <a:lstStyle/>
                <a:p>
                  <a:endParaRPr lang="fr-FR" sz="1800"/>
                </a:p>
              </p:txBody>
            </p:sp>
            <p:sp>
              <p:nvSpPr>
                <p:cNvPr id="96" name="Forme libre 95">
                  <a:extLst>
                    <a:ext uri="{FF2B5EF4-FFF2-40B4-BE49-F238E27FC236}">
                      <a16:creationId xmlns:a16="http://schemas.microsoft.com/office/drawing/2014/main" id="{1FBCF047-EEE8-194A-991E-5FC4D40E59D3}"/>
                    </a:ext>
                  </a:extLst>
                </p:cNvPr>
                <p:cNvSpPr/>
                <p:nvPr/>
              </p:nvSpPr>
              <p:spPr>
                <a:xfrm>
                  <a:off x="6589221" y="3507198"/>
                  <a:ext cx="42230" cy="78578"/>
                </a:xfrm>
                <a:custGeom>
                  <a:avLst/>
                  <a:gdLst>
                    <a:gd name="connsiteX0" fmla="*/ 20452 w 42230"/>
                    <a:gd name="connsiteY0" fmla="*/ 78578 h 78578"/>
                    <a:gd name="connsiteX1" fmla="*/ 14487 w 42230"/>
                    <a:gd name="connsiteY1" fmla="*/ 72599 h 78578"/>
                    <a:gd name="connsiteX2" fmla="*/ 14487 w 42230"/>
                    <a:gd name="connsiteY2" fmla="*/ 32456 h 78578"/>
                    <a:gd name="connsiteX3" fmla="*/ 4924 w 42230"/>
                    <a:gd name="connsiteY3" fmla="*/ 32456 h 78578"/>
                    <a:gd name="connsiteX4" fmla="*/ 0 w 42230"/>
                    <a:gd name="connsiteY4" fmla="*/ 27521 h 78578"/>
                    <a:gd name="connsiteX5" fmla="*/ 4924 w 42230"/>
                    <a:gd name="connsiteY5" fmla="*/ 22586 h 78578"/>
                    <a:gd name="connsiteX6" fmla="*/ 14487 w 42230"/>
                    <a:gd name="connsiteY6" fmla="*/ 22586 h 78578"/>
                    <a:gd name="connsiteX7" fmla="*/ 14487 w 42230"/>
                    <a:gd name="connsiteY7" fmla="*/ 5979 h 78578"/>
                    <a:gd name="connsiteX8" fmla="*/ 20452 w 42230"/>
                    <a:gd name="connsiteY8" fmla="*/ 0 h 78578"/>
                    <a:gd name="connsiteX9" fmla="*/ 26418 w 42230"/>
                    <a:gd name="connsiteY9" fmla="*/ 5979 h 78578"/>
                    <a:gd name="connsiteX10" fmla="*/ 26418 w 42230"/>
                    <a:gd name="connsiteY10" fmla="*/ 22586 h 78578"/>
                    <a:gd name="connsiteX11" fmla="*/ 37306 w 42230"/>
                    <a:gd name="connsiteY11" fmla="*/ 22586 h 78578"/>
                    <a:gd name="connsiteX12" fmla="*/ 42230 w 42230"/>
                    <a:gd name="connsiteY12" fmla="*/ 27521 h 78578"/>
                    <a:gd name="connsiteX13" fmla="*/ 37306 w 42230"/>
                    <a:gd name="connsiteY13" fmla="*/ 32456 h 78578"/>
                    <a:gd name="connsiteX14" fmla="*/ 26418 w 42230"/>
                    <a:gd name="connsiteY14" fmla="*/ 32456 h 78578"/>
                    <a:gd name="connsiteX15" fmla="*/ 26418 w 42230"/>
                    <a:gd name="connsiteY15" fmla="*/ 72599 h 78578"/>
                    <a:gd name="connsiteX16" fmla="*/ 20452 w 42230"/>
                    <a:gd name="connsiteY16" fmla="*/ 78578 h 78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30" h="78578">
                      <a:moveTo>
                        <a:pt x="20452" y="78578"/>
                      </a:moveTo>
                      <a:cubicBezTo>
                        <a:pt x="16949" y="78578"/>
                        <a:pt x="14487" y="75921"/>
                        <a:pt x="14487" y="72599"/>
                      </a:cubicBezTo>
                      <a:lnTo>
                        <a:pt x="14487" y="32456"/>
                      </a:lnTo>
                      <a:lnTo>
                        <a:pt x="4924" y="32456"/>
                      </a:lnTo>
                      <a:cubicBezTo>
                        <a:pt x="2178" y="32456"/>
                        <a:pt x="0" y="30273"/>
                        <a:pt x="0" y="27521"/>
                      </a:cubicBezTo>
                      <a:cubicBezTo>
                        <a:pt x="0" y="24769"/>
                        <a:pt x="2178" y="22586"/>
                        <a:pt x="4924" y="22586"/>
                      </a:cubicBezTo>
                      <a:lnTo>
                        <a:pt x="14487" y="22586"/>
                      </a:lnTo>
                      <a:lnTo>
                        <a:pt x="14487" y="5979"/>
                      </a:lnTo>
                      <a:cubicBezTo>
                        <a:pt x="14487" y="2657"/>
                        <a:pt x="16854" y="0"/>
                        <a:pt x="20452" y="0"/>
                      </a:cubicBezTo>
                      <a:cubicBezTo>
                        <a:pt x="23956" y="0"/>
                        <a:pt x="26418" y="2657"/>
                        <a:pt x="26418" y="5979"/>
                      </a:cubicBezTo>
                      <a:lnTo>
                        <a:pt x="26418" y="22586"/>
                      </a:lnTo>
                      <a:lnTo>
                        <a:pt x="37306" y="22586"/>
                      </a:lnTo>
                      <a:cubicBezTo>
                        <a:pt x="40052" y="22586"/>
                        <a:pt x="42230" y="24769"/>
                        <a:pt x="42230" y="27521"/>
                      </a:cubicBezTo>
                      <a:cubicBezTo>
                        <a:pt x="42230" y="30273"/>
                        <a:pt x="40052" y="32456"/>
                        <a:pt x="37306" y="32456"/>
                      </a:cubicBezTo>
                      <a:lnTo>
                        <a:pt x="26418" y="32456"/>
                      </a:lnTo>
                      <a:lnTo>
                        <a:pt x="26418" y="72599"/>
                      </a:lnTo>
                      <a:cubicBezTo>
                        <a:pt x="26323" y="75921"/>
                        <a:pt x="23956" y="78578"/>
                        <a:pt x="20452" y="78578"/>
                      </a:cubicBezTo>
                      <a:close/>
                    </a:path>
                  </a:pathLst>
                </a:custGeom>
                <a:solidFill>
                  <a:srgbClr val="FFFFFF"/>
                </a:solidFill>
                <a:ln w="9469" cap="flat">
                  <a:noFill/>
                  <a:prstDash val="solid"/>
                  <a:miter/>
                </a:ln>
              </p:spPr>
              <p:txBody>
                <a:bodyPr rtlCol="0" anchor="ctr"/>
                <a:lstStyle/>
                <a:p>
                  <a:endParaRPr lang="fr-FR" sz="1800"/>
                </a:p>
              </p:txBody>
            </p:sp>
            <p:sp>
              <p:nvSpPr>
                <p:cNvPr id="97" name="Forme libre 96">
                  <a:extLst>
                    <a:ext uri="{FF2B5EF4-FFF2-40B4-BE49-F238E27FC236}">
                      <a16:creationId xmlns:a16="http://schemas.microsoft.com/office/drawing/2014/main" id="{8B280079-8E39-6949-AA29-7D635B2AE52C}"/>
                    </a:ext>
                  </a:extLst>
                </p:cNvPr>
                <p:cNvSpPr/>
                <p:nvPr/>
              </p:nvSpPr>
              <p:spPr>
                <a:xfrm>
                  <a:off x="6632019" y="3500935"/>
                  <a:ext cx="54444" cy="85316"/>
                </a:xfrm>
                <a:custGeom>
                  <a:avLst/>
                  <a:gdLst>
                    <a:gd name="connsiteX0" fmla="*/ 54445 w 54444"/>
                    <a:gd name="connsiteY0" fmla="*/ 56466 h 85316"/>
                    <a:gd name="connsiteX1" fmla="*/ 49900 w 54444"/>
                    <a:gd name="connsiteY1" fmla="*/ 60547 h 85316"/>
                    <a:gd name="connsiteX2" fmla="*/ 12214 w 54444"/>
                    <a:gd name="connsiteY2" fmla="*/ 60547 h 85316"/>
                    <a:gd name="connsiteX3" fmla="*/ 29258 w 54444"/>
                    <a:gd name="connsiteY3" fmla="*/ 75826 h 85316"/>
                    <a:gd name="connsiteX4" fmla="*/ 43934 w 54444"/>
                    <a:gd name="connsiteY4" fmla="*/ 69657 h 85316"/>
                    <a:gd name="connsiteX5" fmla="*/ 47817 w 54444"/>
                    <a:gd name="connsiteY5" fmla="*/ 67759 h 85316"/>
                    <a:gd name="connsiteX6" fmla="*/ 52740 w 54444"/>
                    <a:gd name="connsiteY6" fmla="*/ 72694 h 85316"/>
                    <a:gd name="connsiteX7" fmla="*/ 51225 w 54444"/>
                    <a:gd name="connsiteY7" fmla="*/ 76111 h 85316"/>
                    <a:gd name="connsiteX8" fmla="*/ 28785 w 54444"/>
                    <a:gd name="connsiteY8" fmla="*/ 85316 h 85316"/>
                    <a:gd name="connsiteX9" fmla="*/ 0 w 54444"/>
                    <a:gd name="connsiteY9" fmla="*/ 56371 h 85316"/>
                    <a:gd name="connsiteX10" fmla="*/ 28311 w 54444"/>
                    <a:gd name="connsiteY10" fmla="*/ 27426 h 85316"/>
                    <a:gd name="connsiteX11" fmla="*/ 54445 w 54444"/>
                    <a:gd name="connsiteY11" fmla="*/ 56466 h 85316"/>
                    <a:gd name="connsiteX12" fmla="*/ 28217 w 54444"/>
                    <a:gd name="connsiteY12" fmla="*/ 36822 h 85316"/>
                    <a:gd name="connsiteX13" fmla="*/ 12404 w 54444"/>
                    <a:gd name="connsiteY13" fmla="*/ 50867 h 85316"/>
                    <a:gd name="connsiteX14" fmla="*/ 43461 w 54444"/>
                    <a:gd name="connsiteY14" fmla="*/ 50867 h 85316"/>
                    <a:gd name="connsiteX15" fmla="*/ 28217 w 54444"/>
                    <a:gd name="connsiteY15" fmla="*/ 36822 h 85316"/>
                    <a:gd name="connsiteX16" fmla="*/ 21873 w 54444"/>
                    <a:gd name="connsiteY16" fmla="*/ 11958 h 85316"/>
                    <a:gd name="connsiteX17" fmla="*/ 28974 w 54444"/>
                    <a:gd name="connsiteY17" fmla="*/ 2183 h 85316"/>
                    <a:gd name="connsiteX18" fmla="*/ 33046 w 54444"/>
                    <a:gd name="connsiteY18" fmla="*/ 0 h 85316"/>
                    <a:gd name="connsiteX19" fmla="*/ 37969 w 54444"/>
                    <a:gd name="connsiteY19" fmla="*/ 4650 h 85316"/>
                    <a:gd name="connsiteX20" fmla="*/ 36738 w 54444"/>
                    <a:gd name="connsiteY20" fmla="*/ 7972 h 85316"/>
                    <a:gd name="connsiteX21" fmla="*/ 29826 w 54444"/>
                    <a:gd name="connsiteY21" fmla="*/ 17462 h 85316"/>
                    <a:gd name="connsiteX22" fmla="*/ 25565 w 54444"/>
                    <a:gd name="connsiteY22" fmla="*/ 19739 h 85316"/>
                    <a:gd name="connsiteX23" fmla="*/ 20736 w 54444"/>
                    <a:gd name="connsiteY23" fmla="*/ 15089 h 85316"/>
                    <a:gd name="connsiteX24" fmla="*/ 21873 w 54444"/>
                    <a:gd name="connsiteY24" fmla="*/ 11958 h 85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4444" h="85316">
                      <a:moveTo>
                        <a:pt x="54445" y="56466"/>
                      </a:moveTo>
                      <a:cubicBezTo>
                        <a:pt x="54445" y="58459"/>
                        <a:pt x="53308" y="60547"/>
                        <a:pt x="49900" y="60547"/>
                      </a:cubicBezTo>
                      <a:lnTo>
                        <a:pt x="12214" y="60547"/>
                      </a:lnTo>
                      <a:cubicBezTo>
                        <a:pt x="12877" y="69278"/>
                        <a:pt x="18748" y="75826"/>
                        <a:pt x="29258" y="75826"/>
                      </a:cubicBezTo>
                      <a:cubicBezTo>
                        <a:pt x="35791" y="75826"/>
                        <a:pt x="39768" y="73548"/>
                        <a:pt x="43934" y="69657"/>
                      </a:cubicBezTo>
                      <a:cubicBezTo>
                        <a:pt x="44976" y="68613"/>
                        <a:pt x="46302" y="67759"/>
                        <a:pt x="47817" y="67759"/>
                      </a:cubicBezTo>
                      <a:cubicBezTo>
                        <a:pt x="50468" y="67759"/>
                        <a:pt x="52740" y="69657"/>
                        <a:pt x="52740" y="72694"/>
                      </a:cubicBezTo>
                      <a:cubicBezTo>
                        <a:pt x="52740" y="73928"/>
                        <a:pt x="52078" y="75067"/>
                        <a:pt x="51225" y="76111"/>
                      </a:cubicBezTo>
                      <a:cubicBezTo>
                        <a:pt x="46396" y="81710"/>
                        <a:pt x="37875" y="85316"/>
                        <a:pt x="28785" y="85316"/>
                      </a:cubicBezTo>
                      <a:cubicBezTo>
                        <a:pt x="9942" y="85316"/>
                        <a:pt x="0" y="72125"/>
                        <a:pt x="0" y="56371"/>
                      </a:cubicBezTo>
                      <a:cubicBezTo>
                        <a:pt x="0" y="39764"/>
                        <a:pt x="12025" y="27426"/>
                        <a:pt x="28311" y="27426"/>
                      </a:cubicBezTo>
                      <a:cubicBezTo>
                        <a:pt x="44124" y="27331"/>
                        <a:pt x="54445" y="40238"/>
                        <a:pt x="54445" y="56466"/>
                      </a:cubicBezTo>
                      <a:close/>
                      <a:moveTo>
                        <a:pt x="28217" y="36822"/>
                      </a:moveTo>
                      <a:cubicBezTo>
                        <a:pt x="19505" y="36822"/>
                        <a:pt x="13540" y="42990"/>
                        <a:pt x="12404" y="50867"/>
                      </a:cubicBezTo>
                      <a:lnTo>
                        <a:pt x="43461" y="50867"/>
                      </a:lnTo>
                      <a:cubicBezTo>
                        <a:pt x="42419" y="43275"/>
                        <a:pt x="36833" y="36822"/>
                        <a:pt x="28217" y="36822"/>
                      </a:cubicBezTo>
                      <a:close/>
                      <a:moveTo>
                        <a:pt x="21873" y="11958"/>
                      </a:moveTo>
                      <a:lnTo>
                        <a:pt x="28974" y="2183"/>
                      </a:lnTo>
                      <a:cubicBezTo>
                        <a:pt x="30016" y="759"/>
                        <a:pt x="31152" y="0"/>
                        <a:pt x="33046" y="0"/>
                      </a:cubicBezTo>
                      <a:cubicBezTo>
                        <a:pt x="35697" y="0"/>
                        <a:pt x="37969" y="1803"/>
                        <a:pt x="37969" y="4650"/>
                      </a:cubicBezTo>
                      <a:cubicBezTo>
                        <a:pt x="37969" y="6074"/>
                        <a:pt x="37306" y="7212"/>
                        <a:pt x="36738" y="7972"/>
                      </a:cubicBezTo>
                      <a:lnTo>
                        <a:pt x="29826" y="17462"/>
                      </a:lnTo>
                      <a:cubicBezTo>
                        <a:pt x="28785" y="18885"/>
                        <a:pt x="27459" y="19739"/>
                        <a:pt x="25565" y="19739"/>
                      </a:cubicBezTo>
                      <a:cubicBezTo>
                        <a:pt x="22914" y="19739"/>
                        <a:pt x="20736" y="17462"/>
                        <a:pt x="20736" y="15089"/>
                      </a:cubicBezTo>
                      <a:cubicBezTo>
                        <a:pt x="20642" y="13950"/>
                        <a:pt x="21304" y="12717"/>
                        <a:pt x="21873" y="11958"/>
                      </a:cubicBezTo>
                      <a:close/>
                    </a:path>
                  </a:pathLst>
                </a:custGeom>
                <a:solidFill>
                  <a:srgbClr val="FFFFFF"/>
                </a:solidFill>
                <a:ln w="9469" cap="flat">
                  <a:noFill/>
                  <a:prstDash val="solid"/>
                  <a:miter/>
                </a:ln>
              </p:spPr>
              <p:txBody>
                <a:bodyPr rtlCol="0" anchor="ctr"/>
                <a:lstStyle/>
                <a:p>
                  <a:endParaRPr lang="fr-FR" sz="1800"/>
                </a:p>
              </p:txBody>
            </p:sp>
          </p:grpSp>
          <p:grpSp>
            <p:nvGrpSpPr>
              <p:cNvPr id="63" name="Graphique 7">
                <a:extLst>
                  <a:ext uri="{FF2B5EF4-FFF2-40B4-BE49-F238E27FC236}">
                    <a16:creationId xmlns:a16="http://schemas.microsoft.com/office/drawing/2014/main" id="{3889F545-D4A2-834F-9E0B-70EB735B3182}"/>
                  </a:ext>
                </a:extLst>
              </p:cNvPr>
              <p:cNvGrpSpPr/>
              <p:nvPr/>
            </p:nvGrpSpPr>
            <p:grpSpPr>
              <a:xfrm>
                <a:off x="5460086" y="3161853"/>
                <a:ext cx="536871" cy="538089"/>
                <a:chOff x="5460086" y="3161853"/>
                <a:chExt cx="536871" cy="538089"/>
              </a:xfrm>
            </p:grpSpPr>
            <p:sp>
              <p:nvSpPr>
                <p:cNvPr id="64" name="Forme libre 63">
                  <a:extLst>
                    <a:ext uri="{FF2B5EF4-FFF2-40B4-BE49-F238E27FC236}">
                      <a16:creationId xmlns:a16="http://schemas.microsoft.com/office/drawing/2014/main" id="{5F48F6D4-5896-7F4A-B454-EEDA9C50C34C}"/>
                    </a:ext>
                  </a:extLst>
                </p:cNvPr>
                <p:cNvSpPr/>
                <p:nvPr/>
              </p:nvSpPr>
              <p:spPr>
                <a:xfrm>
                  <a:off x="5460086" y="3161853"/>
                  <a:ext cx="536871" cy="538089"/>
                </a:xfrm>
                <a:custGeom>
                  <a:avLst/>
                  <a:gdLst>
                    <a:gd name="connsiteX0" fmla="*/ 268436 w 536871"/>
                    <a:gd name="connsiteY0" fmla="*/ 0 h 538089"/>
                    <a:gd name="connsiteX1" fmla="*/ 0 w 536871"/>
                    <a:gd name="connsiteY1" fmla="*/ 269045 h 538089"/>
                    <a:gd name="connsiteX2" fmla="*/ 268436 w 536871"/>
                    <a:gd name="connsiteY2" fmla="*/ 538089 h 538089"/>
                    <a:gd name="connsiteX3" fmla="*/ 536872 w 536871"/>
                    <a:gd name="connsiteY3" fmla="*/ 269045 h 538089"/>
                    <a:gd name="connsiteX4" fmla="*/ 268436 w 536871"/>
                    <a:gd name="connsiteY4" fmla="*/ 0 h 5380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6871" h="538089">
                      <a:moveTo>
                        <a:pt x="268436" y="0"/>
                      </a:moveTo>
                      <a:cubicBezTo>
                        <a:pt x="120157" y="0"/>
                        <a:pt x="0" y="120430"/>
                        <a:pt x="0" y="269045"/>
                      </a:cubicBezTo>
                      <a:cubicBezTo>
                        <a:pt x="0" y="417660"/>
                        <a:pt x="120157" y="538089"/>
                        <a:pt x="268436" y="538089"/>
                      </a:cubicBezTo>
                      <a:cubicBezTo>
                        <a:pt x="416715" y="538089"/>
                        <a:pt x="536872" y="417660"/>
                        <a:pt x="536872" y="269045"/>
                      </a:cubicBezTo>
                      <a:cubicBezTo>
                        <a:pt x="536872" y="120430"/>
                        <a:pt x="416715" y="0"/>
                        <a:pt x="268436" y="0"/>
                      </a:cubicBezTo>
                      <a:close/>
                    </a:path>
                  </a:pathLst>
                </a:custGeom>
                <a:solidFill>
                  <a:srgbClr val="FFFFFF"/>
                </a:solidFill>
                <a:ln w="9469" cap="flat">
                  <a:noFill/>
                  <a:prstDash val="solid"/>
                  <a:miter/>
                </a:ln>
              </p:spPr>
              <p:txBody>
                <a:bodyPr rtlCol="0" anchor="ctr"/>
                <a:lstStyle/>
                <a:p>
                  <a:endParaRPr lang="fr-FR" sz="1800"/>
                </a:p>
              </p:txBody>
            </p:sp>
            <p:sp>
              <p:nvSpPr>
                <p:cNvPr id="65" name="Forme libre 64">
                  <a:extLst>
                    <a:ext uri="{FF2B5EF4-FFF2-40B4-BE49-F238E27FC236}">
                      <a16:creationId xmlns:a16="http://schemas.microsoft.com/office/drawing/2014/main" id="{7441D24D-8D0F-D94B-AC9D-E5452F224760}"/>
                    </a:ext>
                  </a:extLst>
                </p:cNvPr>
                <p:cNvSpPr/>
                <p:nvPr/>
              </p:nvSpPr>
              <p:spPr>
                <a:xfrm>
                  <a:off x="5570963" y="3337800"/>
                  <a:ext cx="329605" cy="164653"/>
                </a:xfrm>
                <a:custGeom>
                  <a:avLst/>
                  <a:gdLst>
                    <a:gd name="connsiteX0" fmla="*/ 315022 w 329605"/>
                    <a:gd name="connsiteY0" fmla="*/ 141403 h 164653"/>
                    <a:gd name="connsiteX1" fmla="*/ 272413 w 329605"/>
                    <a:gd name="connsiteY1" fmla="*/ 141403 h 164653"/>
                    <a:gd name="connsiteX2" fmla="*/ 237000 w 329605"/>
                    <a:gd name="connsiteY2" fmla="*/ 104581 h 164653"/>
                    <a:gd name="connsiteX3" fmla="*/ 317389 w 329605"/>
                    <a:gd name="connsiteY3" fmla="*/ 104581 h 164653"/>
                    <a:gd name="connsiteX4" fmla="*/ 329603 w 329605"/>
                    <a:gd name="connsiteY4" fmla="*/ 91485 h 164653"/>
                    <a:gd name="connsiteX5" fmla="*/ 271750 w 329605"/>
                    <a:gd name="connsiteY5" fmla="*/ 31222 h 164653"/>
                    <a:gd name="connsiteX6" fmla="*/ 213707 w 329605"/>
                    <a:gd name="connsiteY6" fmla="*/ 81805 h 164653"/>
                    <a:gd name="connsiteX7" fmla="*/ 169773 w 329605"/>
                    <a:gd name="connsiteY7" fmla="*/ 81805 h 164653"/>
                    <a:gd name="connsiteX8" fmla="*/ 169773 w 329605"/>
                    <a:gd name="connsiteY8" fmla="*/ 42516 h 164653"/>
                    <a:gd name="connsiteX9" fmla="*/ 158221 w 329605"/>
                    <a:gd name="connsiteY9" fmla="*/ 31128 h 164653"/>
                    <a:gd name="connsiteX10" fmla="*/ 146669 w 329605"/>
                    <a:gd name="connsiteY10" fmla="*/ 42516 h 164653"/>
                    <a:gd name="connsiteX11" fmla="*/ 146669 w 329605"/>
                    <a:gd name="connsiteY11" fmla="*/ 81805 h 164653"/>
                    <a:gd name="connsiteX12" fmla="*/ 98663 w 329605"/>
                    <a:gd name="connsiteY12" fmla="*/ 81805 h 164653"/>
                    <a:gd name="connsiteX13" fmla="*/ 108889 w 329605"/>
                    <a:gd name="connsiteY13" fmla="*/ 52291 h 164653"/>
                    <a:gd name="connsiteX14" fmla="*/ 56717 w 329605"/>
                    <a:gd name="connsiteY14" fmla="*/ 0 h 164653"/>
                    <a:gd name="connsiteX15" fmla="*/ 11362 w 329605"/>
                    <a:gd name="connsiteY15" fmla="*/ 0 h 164653"/>
                    <a:gd name="connsiteX16" fmla="*/ 0 w 329605"/>
                    <a:gd name="connsiteY16" fmla="*/ 11388 h 164653"/>
                    <a:gd name="connsiteX17" fmla="*/ 0 w 329605"/>
                    <a:gd name="connsiteY17" fmla="*/ 153265 h 164653"/>
                    <a:gd name="connsiteX18" fmla="*/ 11362 w 329605"/>
                    <a:gd name="connsiteY18" fmla="*/ 164653 h 164653"/>
                    <a:gd name="connsiteX19" fmla="*/ 22725 w 329605"/>
                    <a:gd name="connsiteY19" fmla="*/ 153265 h 164653"/>
                    <a:gd name="connsiteX20" fmla="*/ 22725 w 329605"/>
                    <a:gd name="connsiteY20" fmla="*/ 104581 h 164653"/>
                    <a:gd name="connsiteX21" fmla="*/ 65239 w 329605"/>
                    <a:gd name="connsiteY21" fmla="*/ 104581 h 164653"/>
                    <a:gd name="connsiteX22" fmla="*/ 105102 w 329605"/>
                    <a:gd name="connsiteY22" fmla="*/ 159908 h 164653"/>
                    <a:gd name="connsiteX23" fmla="*/ 114381 w 329605"/>
                    <a:gd name="connsiteY23" fmla="*/ 164653 h 164653"/>
                    <a:gd name="connsiteX24" fmla="*/ 121009 w 329605"/>
                    <a:gd name="connsiteY24" fmla="*/ 162471 h 164653"/>
                    <a:gd name="connsiteX25" fmla="*/ 123566 w 329605"/>
                    <a:gd name="connsiteY25" fmla="*/ 146622 h 164653"/>
                    <a:gd name="connsiteX26" fmla="*/ 93266 w 329605"/>
                    <a:gd name="connsiteY26" fmla="*/ 104676 h 164653"/>
                    <a:gd name="connsiteX27" fmla="*/ 146669 w 329605"/>
                    <a:gd name="connsiteY27" fmla="*/ 104676 h 164653"/>
                    <a:gd name="connsiteX28" fmla="*/ 146669 w 329605"/>
                    <a:gd name="connsiteY28" fmla="*/ 131438 h 164653"/>
                    <a:gd name="connsiteX29" fmla="*/ 179715 w 329605"/>
                    <a:gd name="connsiteY29" fmla="*/ 164559 h 164653"/>
                    <a:gd name="connsiteX30" fmla="*/ 186532 w 329605"/>
                    <a:gd name="connsiteY30" fmla="*/ 164559 h 164653"/>
                    <a:gd name="connsiteX31" fmla="*/ 197989 w 329605"/>
                    <a:gd name="connsiteY31" fmla="*/ 153075 h 164653"/>
                    <a:gd name="connsiteX32" fmla="*/ 186532 w 329605"/>
                    <a:gd name="connsiteY32" fmla="*/ 141498 h 164653"/>
                    <a:gd name="connsiteX33" fmla="*/ 179715 w 329605"/>
                    <a:gd name="connsiteY33" fmla="*/ 141498 h 164653"/>
                    <a:gd name="connsiteX34" fmla="*/ 169867 w 329605"/>
                    <a:gd name="connsiteY34" fmla="*/ 130869 h 164653"/>
                    <a:gd name="connsiteX35" fmla="*/ 169867 w 329605"/>
                    <a:gd name="connsiteY35" fmla="*/ 104676 h 164653"/>
                    <a:gd name="connsiteX36" fmla="*/ 213328 w 329605"/>
                    <a:gd name="connsiteY36" fmla="*/ 104676 h 164653"/>
                    <a:gd name="connsiteX37" fmla="*/ 272129 w 329605"/>
                    <a:gd name="connsiteY37" fmla="*/ 164559 h 164653"/>
                    <a:gd name="connsiteX38" fmla="*/ 314643 w 329605"/>
                    <a:gd name="connsiteY38" fmla="*/ 164559 h 164653"/>
                    <a:gd name="connsiteX39" fmla="*/ 326384 w 329605"/>
                    <a:gd name="connsiteY39" fmla="*/ 153075 h 164653"/>
                    <a:gd name="connsiteX40" fmla="*/ 315022 w 329605"/>
                    <a:gd name="connsiteY40" fmla="*/ 141403 h 164653"/>
                    <a:gd name="connsiteX41" fmla="*/ 271750 w 329605"/>
                    <a:gd name="connsiteY41" fmla="*/ 54189 h 164653"/>
                    <a:gd name="connsiteX42" fmla="*/ 306405 w 329605"/>
                    <a:gd name="connsiteY42" fmla="*/ 81900 h 164653"/>
                    <a:gd name="connsiteX43" fmla="*/ 237852 w 329605"/>
                    <a:gd name="connsiteY43" fmla="*/ 81900 h 164653"/>
                    <a:gd name="connsiteX44" fmla="*/ 271750 w 329605"/>
                    <a:gd name="connsiteY44" fmla="*/ 54189 h 164653"/>
                    <a:gd name="connsiteX45" fmla="*/ 56907 w 329605"/>
                    <a:gd name="connsiteY45" fmla="*/ 81900 h 164653"/>
                    <a:gd name="connsiteX46" fmla="*/ 23009 w 329605"/>
                    <a:gd name="connsiteY46" fmla="*/ 81900 h 164653"/>
                    <a:gd name="connsiteX47" fmla="*/ 23009 w 329605"/>
                    <a:gd name="connsiteY47" fmla="*/ 22871 h 164653"/>
                    <a:gd name="connsiteX48" fmla="*/ 56907 w 329605"/>
                    <a:gd name="connsiteY48" fmla="*/ 22871 h 164653"/>
                    <a:gd name="connsiteX49" fmla="*/ 86354 w 329605"/>
                    <a:gd name="connsiteY49" fmla="*/ 52385 h 164653"/>
                    <a:gd name="connsiteX50" fmla="*/ 56907 w 329605"/>
                    <a:gd name="connsiteY50" fmla="*/ 81900 h 164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29605" h="164653">
                      <a:moveTo>
                        <a:pt x="315022" y="141403"/>
                      </a:moveTo>
                      <a:lnTo>
                        <a:pt x="272413" y="141403"/>
                      </a:lnTo>
                      <a:cubicBezTo>
                        <a:pt x="252623" y="141403"/>
                        <a:pt x="237000" y="126124"/>
                        <a:pt x="237000" y="104581"/>
                      </a:cubicBezTo>
                      <a:lnTo>
                        <a:pt x="317389" y="104581"/>
                      </a:lnTo>
                      <a:cubicBezTo>
                        <a:pt x="324017" y="104581"/>
                        <a:pt x="329603" y="98318"/>
                        <a:pt x="329603" y="91485"/>
                      </a:cubicBezTo>
                      <a:cubicBezTo>
                        <a:pt x="329887" y="56466"/>
                        <a:pt x="303659" y="31222"/>
                        <a:pt x="271750" y="31222"/>
                      </a:cubicBezTo>
                      <a:cubicBezTo>
                        <a:pt x="242397" y="31222"/>
                        <a:pt x="217400" y="53429"/>
                        <a:pt x="213707" y="81805"/>
                      </a:cubicBezTo>
                      <a:lnTo>
                        <a:pt x="169773" y="81805"/>
                      </a:lnTo>
                      <a:lnTo>
                        <a:pt x="169773" y="42516"/>
                      </a:lnTo>
                      <a:cubicBezTo>
                        <a:pt x="169773" y="36252"/>
                        <a:pt x="164470" y="31128"/>
                        <a:pt x="158221" y="31128"/>
                      </a:cubicBezTo>
                      <a:cubicBezTo>
                        <a:pt x="151877" y="31128"/>
                        <a:pt x="146669" y="36252"/>
                        <a:pt x="146669" y="42516"/>
                      </a:cubicBezTo>
                      <a:lnTo>
                        <a:pt x="146669" y="81805"/>
                      </a:lnTo>
                      <a:lnTo>
                        <a:pt x="98663" y="81805"/>
                      </a:lnTo>
                      <a:cubicBezTo>
                        <a:pt x="105007" y="74308"/>
                        <a:pt x="108889" y="63204"/>
                        <a:pt x="108889" y="52291"/>
                      </a:cubicBezTo>
                      <a:cubicBezTo>
                        <a:pt x="108889" y="23441"/>
                        <a:pt x="85502" y="0"/>
                        <a:pt x="56717" y="0"/>
                      </a:cubicBezTo>
                      <a:lnTo>
                        <a:pt x="11362" y="0"/>
                      </a:lnTo>
                      <a:cubicBezTo>
                        <a:pt x="5113" y="0"/>
                        <a:pt x="0" y="5030"/>
                        <a:pt x="0" y="11388"/>
                      </a:cubicBezTo>
                      <a:lnTo>
                        <a:pt x="0" y="153265"/>
                      </a:lnTo>
                      <a:cubicBezTo>
                        <a:pt x="0" y="159529"/>
                        <a:pt x="5113" y="164653"/>
                        <a:pt x="11362" y="164653"/>
                      </a:cubicBezTo>
                      <a:cubicBezTo>
                        <a:pt x="17612" y="164653"/>
                        <a:pt x="22725" y="159624"/>
                        <a:pt x="22725" y="153265"/>
                      </a:cubicBezTo>
                      <a:lnTo>
                        <a:pt x="22725" y="104581"/>
                      </a:lnTo>
                      <a:lnTo>
                        <a:pt x="65239" y="104581"/>
                      </a:lnTo>
                      <a:lnTo>
                        <a:pt x="105102" y="159908"/>
                      </a:lnTo>
                      <a:cubicBezTo>
                        <a:pt x="107374" y="162945"/>
                        <a:pt x="110783" y="164653"/>
                        <a:pt x="114381" y="164653"/>
                      </a:cubicBezTo>
                      <a:cubicBezTo>
                        <a:pt x="116654" y="164653"/>
                        <a:pt x="119021" y="163989"/>
                        <a:pt x="121009" y="162471"/>
                      </a:cubicBezTo>
                      <a:cubicBezTo>
                        <a:pt x="126122" y="158770"/>
                        <a:pt x="127259" y="151652"/>
                        <a:pt x="123566" y="146622"/>
                      </a:cubicBezTo>
                      <a:lnTo>
                        <a:pt x="93266" y="104676"/>
                      </a:lnTo>
                      <a:lnTo>
                        <a:pt x="146669" y="104676"/>
                      </a:lnTo>
                      <a:cubicBezTo>
                        <a:pt x="146669" y="107523"/>
                        <a:pt x="146669" y="131438"/>
                        <a:pt x="146669" y="131438"/>
                      </a:cubicBezTo>
                      <a:cubicBezTo>
                        <a:pt x="146669" y="151083"/>
                        <a:pt x="160967" y="164559"/>
                        <a:pt x="179715" y="164559"/>
                      </a:cubicBezTo>
                      <a:lnTo>
                        <a:pt x="186532" y="164559"/>
                      </a:lnTo>
                      <a:cubicBezTo>
                        <a:pt x="192876" y="164559"/>
                        <a:pt x="197989" y="159339"/>
                        <a:pt x="197989" y="153075"/>
                      </a:cubicBezTo>
                      <a:cubicBezTo>
                        <a:pt x="197989" y="146717"/>
                        <a:pt x="192876" y="141498"/>
                        <a:pt x="186532" y="141498"/>
                      </a:cubicBezTo>
                      <a:lnTo>
                        <a:pt x="179715" y="141498"/>
                      </a:lnTo>
                      <a:cubicBezTo>
                        <a:pt x="174223" y="141498"/>
                        <a:pt x="169867" y="136847"/>
                        <a:pt x="169867" y="130869"/>
                      </a:cubicBezTo>
                      <a:lnTo>
                        <a:pt x="169867" y="104676"/>
                      </a:lnTo>
                      <a:lnTo>
                        <a:pt x="213328" y="104676"/>
                      </a:lnTo>
                      <a:cubicBezTo>
                        <a:pt x="213328" y="138651"/>
                        <a:pt x="239935" y="164559"/>
                        <a:pt x="272129" y="164559"/>
                      </a:cubicBezTo>
                      <a:lnTo>
                        <a:pt x="314643" y="164559"/>
                      </a:lnTo>
                      <a:cubicBezTo>
                        <a:pt x="320987" y="164559"/>
                        <a:pt x="326384" y="159339"/>
                        <a:pt x="326384" y="153075"/>
                      </a:cubicBezTo>
                      <a:cubicBezTo>
                        <a:pt x="326479" y="146622"/>
                        <a:pt x="321366" y="141403"/>
                        <a:pt x="315022" y="141403"/>
                      </a:cubicBezTo>
                      <a:close/>
                      <a:moveTo>
                        <a:pt x="271750" y="54189"/>
                      </a:moveTo>
                      <a:cubicBezTo>
                        <a:pt x="288509" y="54189"/>
                        <a:pt x="303943" y="65956"/>
                        <a:pt x="306405" y="81900"/>
                      </a:cubicBezTo>
                      <a:lnTo>
                        <a:pt x="237852" y="81900"/>
                      </a:lnTo>
                      <a:cubicBezTo>
                        <a:pt x="240503" y="66810"/>
                        <a:pt x="254990" y="54189"/>
                        <a:pt x="271750" y="54189"/>
                      </a:cubicBezTo>
                      <a:close/>
                      <a:moveTo>
                        <a:pt x="56907" y="81900"/>
                      </a:moveTo>
                      <a:lnTo>
                        <a:pt x="23009" y="81900"/>
                      </a:lnTo>
                      <a:lnTo>
                        <a:pt x="23009" y="22871"/>
                      </a:lnTo>
                      <a:lnTo>
                        <a:pt x="56907" y="22871"/>
                      </a:lnTo>
                      <a:cubicBezTo>
                        <a:pt x="73193" y="22871"/>
                        <a:pt x="86354" y="36062"/>
                        <a:pt x="86354" y="52385"/>
                      </a:cubicBezTo>
                      <a:cubicBezTo>
                        <a:pt x="86354" y="68613"/>
                        <a:pt x="73193" y="81900"/>
                        <a:pt x="56907" y="81900"/>
                      </a:cubicBezTo>
                      <a:close/>
                    </a:path>
                  </a:pathLst>
                </a:custGeom>
                <a:solidFill>
                  <a:srgbClr val="00A6DE"/>
                </a:solidFill>
                <a:ln w="9469" cap="flat">
                  <a:noFill/>
                  <a:prstDash val="solid"/>
                  <a:miter/>
                </a:ln>
              </p:spPr>
              <p:txBody>
                <a:bodyPr rtlCol="0" anchor="ctr"/>
                <a:lstStyle/>
                <a:p>
                  <a:endParaRPr lang="fr-FR" sz="1800"/>
                </a:p>
              </p:txBody>
            </p:sp>
          </p:grpSp>
        </p:grpSp>
      </p:grpSp>
    </p:spTree>
    <p:extLst>
      <p:ext uri="{BB962C8B-B14F-4D97-AF65-F5344CB8AC3E}">
        <p14:creationId xmlns:p14="http://schemas.microsoft.com/office/powerpoint/2010/main" val="145202800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1F9800C-4078-CB49-B4B7-DAB87C50201E}"/>
              </a:ext>
            </a:extLst>
          </p:cNvPr>
          <p:cNvSpPr>
            <a:spLocks noGrp="1"/>
          </p:cNvSpPr>
          <p:nvPr>
            <p:ph type="dt" sz="half" idx="10"/>
          </p:nvPr>
        </p:nvSpPr>
        <p:spPr/>
        <p:txBody>
          <a:bodyPr/>
          <a:lstStyle/>
          <a:p>
            <a:fld id="{FCF1DC96-9B83-CF45-AFD4-F93CA10642AF}" type="datetimeFigureOut">
              <a:rPr lang="en-GB" smtClean="0"/>
              <a:t>22/11/2024</a:t>
            </a:fld>
            <a:endParaRPr lang="en-GB"/>
          </a:p>
        </p:txBody>
      </p:sp>
      <p:sp>
        <p:nvSpPr>
          <p:cNvPr id="3" name="Footer Placeholder 2">
            <a:extLst>
              <a:ext uri="{FF2B5EF4-FFF2-40B4-BE49-F238E27FC236}">
                <a16:creationId xmlns:a16="http://schemas.microsoft.com/office/drawing/2014/main" id="{D61000E0-7B2E-5C42-95D0-386FEFA4A82E}"/>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5C9F1DE8-ADBE-7947-AA3E-4FB71464F929}"/>
              </a:ext>
            </a:extLst>
          </p:cNvPr>
          <p:cNvSpPr>
            <a:spLocks noGrp="1"/>
          </p:cNvSpPr>
          <p:nvPr>
            <p:ph type="sldNum" sz="quarter" idx="12"/>
          </p:nvPr>
        </p:nvSpPr>
        <p:spPr/>
        <p:txBody>
          <a:bodyPr/>
          <a:lstStyle/>
          <a:p>
            <a:fld id="{A2FA086B-CCC5-3F4F-A119-EDFEF4D25329}" type="slidenum">
              <a:rPr lang="en-GB" smtClean="0"/>
              <a:t>‹N°›</a:t>
            </a:fld>
            <a:endParaRPr lang="en-GB"/>
          </a:p>
        </p:txBody>
      </p:sp>
    </p:spTree>
    <p:extLst>
      <p:ext uri="{BB962C8B-B14F-4D97-AF65-F5344CB8AC3E}">
        <p14:creationId xmlns:p14="http://schemas.microsoft.com/office/powerpoint/2010/main" val="184315675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pied de page 2"/>
          <p:cNvSpPr>
            <a:spLocks noGrp="1"/>
          </p:cNvSpPr>
          <p:nvPr>
            <p:ph type="ftr" sz="quarter" idx="10"/>
          </p:nvPr>
        </p:nvSpPr>
        <p:spPr/>
        <p:txBody>
          <a:bodyPr/>
          <a:lstStyle/>
          <a:p>
            <a:endParaRPr lang="fr-FR">
              <a:solidFill>
                <a:srgbClr val="575757"/>
              </a:solidFill>
            </a:endParaRPr>
          </a:p>
        </p:txBody>
      </p:sp>
    </p:spTree>
    <p:extLst>
      <p:ext uri="{BB962C8B-B14F-4D97-AF65-F5344CB8AC3E}">
        <p14:creationId xmlns:p14="http://schemas.microsoft.com/office/powerpoint/2010/main" val="231091088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endParaRPr lang="en-GB"/>
          </a:p>
        </p:txBody>
      </p:sp>
      <p:sp>
        <p:nvSpPr>
          <p:cNvPr id="3" name="Sous-titr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Modifier le style des sous-titres du masque</a:t>
            </a:r>
            <a:endParaRPr lang="en-GB"/>
          </a:p>
        </p:txBody>
      </p:sp>
      <p:sp>
        <p:nvSpPr>
          <p:cNvPr id="4" name="Espace réservé de la date 3"/>
          <p:cNvSpPr>
            <a:spLocks noGrp="1"/>
          </p:cNvSpPr>
          <p:nvPr>
            <p:ph type="dt" sz="half" idx="10"/>
          </p:nvPr>
        </p:nvSpPr>
        <p:spPr/>
        <p:txBody>
          <a:bodyPr/>
          <a:lstStyle/>
          <a:p>
            <a:fld id="{C7CBFF1E-67F9-45CB-87C2-335DC8A499A1}" type="datetimeFigureOut">
              <a:rPr lang="en-GB" smtClean="0"/>
              <a:t>22/11/2024</a:t>
            </a:fld>
            <a:endParaRPr lang="en-GB"/>
          </a:p>
        </p:txBody>
      </p:sp>
      <p:sp>
        <p:nvSpPr>
          <p:cNvPr id="5" name="Espace réservé du pied de page 4"/>
          <p:cNvSpPr>
            <a:spLocks noGrp="1"/>
          </p:cNvSpPr>
          <p:nvPr>
            <p:ph type="ftr" sz="quarter" idx="11"/>
          </p:nvPr>
        </p:nvSpPr>
        <p:spPr/>
        <p:txBody>
          <a:bodyPr/>
          <a:lstStyle/>
          <a:p>
            <a:endParaRPr lang="en-GB"/>
          </a:p>
        </p:txBody>
      </p:sp>
      <p:sp>
        <p:nvSpPr>
          <p:cNvPr id="6" name="Espace réservé du numéro de diapositive 5"/>
          <p:cNvSpPr>
            <a:spLocks noGrp="1"/>
          </p:cNvSpPr>
          <p:nvPr>
            <p:ph type="sldNum" sz="quarter" idx="12"/>
          </p:nvPr>
        </p:nvSpPr>
        <p:spPr/>
        <p:txBody>
          <a:bodyPr/>
          <a:lstStyle/>
          <a:p>
            <a:fld id="{68DB9DC7-ED5F-417F-B19F-D235E2E507A4}" type="slidenum">
              <a:rPr lang="en-GB" smtClean="0"/>
              <a:t>‹N°›</a:t>
            </a:fld>
            <a:endParaRPr lang="en-GB"/>
          </a:p>
        </p:txBody>
      </p:sp>
    </p:spTree>
    <p:extLst>
      <p:ext uri="{BB962C8B-B14F-4D97-AF65-F5344CB8AC3E}">
        <p14:creationId xmlns:p14="http://schemas.microsoft.com/office/powerpoint/2010/main" val="156306611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Pictogrammes">
    <p:spTree>
      <p:nvGrpSpPr>
        <p:cNvPr id="1" name=""/>
        <p:cNvGrpSpPr/>
        <p:nvPr/>
      </p:nvGrpSpPr>
      <p:grpSpPr>
        <a:xfrm>
          <a:off x="0" y="0"/>
          <a:ext cx="0" cy="0"/>
          <a:chOff x="0" y="0"/>
          <a:chExt cx="0" cy="0"/>
        </a:xfrm>
      </p:grpSpPr>
      <p:sp>
        <p:nvSpPr>
          <p:cNvPr id="18" name="Sous-titre 2">
            <a:extLst>
              <a:ext uri="{FF2B5EF4-FFF2-40B4-BE49-F238E27FC236}">
                <a16:creationId xmlns:a16="http://schemas.microsoft.com/office/drawing/2014/main" id="{9077947A-2FB9-3744-A11C-11726B1DFD98}"/>
              </a:ext>
            </a:extLst>
          </p:cNvPr>
          <p:cNvSpPr txBox="1">
            <a:spLocks/>
          </p:cNvSpPr>
          <p:nvPr userDrawn="1"/>
        </p:nvSpPr>
        <p:spPr>
          <a:xfrm>
            <a:off x="2949503" y="1224068"/>
            <a:ext cx="3139715" cy="4633393"/>
          </a:xfrm>
          <a:prstGeom prst="rect">
            <a:avLst/>
          </a:prstGeom>
        </p:spPr>
        <p:txBody>
          <a:bodyPr vert="horz" lIns="360000" tIns="360000" rIns="360000" bIns="360000" rtlCol="0">
            <a:normAutofit/>
          </a:bodyPr>
          <a:lstStyle>
            <a:lvl1pPr marL="0" indent="0" algn="l" defTabSz="914400" rtl="0" eaLnBrk="1" latinLnBrk="0" hangingPunct="1">
              <a:lnSpc>
                <a:spcPct val="90000"/>
              </a:lnSpc>
              <a:spcBef>
                <a:spcPts val="1000"/>
              </a:spcBef>
              <a:buClr>
                <a:schemeClr val="bg2"/>
              </a:buClr>
              <a:buSzPct val="80000"/>
              <a:buFont typeface="+mj-lt"/>
              <a:buNone/>
              <a:defRPr sz="2600" kern="1200">
                <a:solidFill>
                  <a:schemeClr val="tx1"/>
                </a:solidFill>
                <a:latin typeface="+mj-lt"/>
                <a:ea typeface="+mn-ea"/>
                <a:cs typeface="Calibri" panose="020F0502020204030204" pitchFamily="34" charset="0"/>
              </a:defRPr>
            </a:lvl1pPr>
            <a:lvl2pPr marL="457200" indent="0" algn="ctr" defTabSz="914400" rtl="0" eaLnBrk="1" latinLnBrk="0" hangingPunct="1">
              <a:lnSpc>
                <a:spcPct val="90000"/>
              </a:lnSpc>
              <a:spcBef>
                <a:spcPts val="500"/>
              </a:spcBef>
              <a:buClr>
                <a:schemeClr val="bg2"/>
              </a:buClr>
              <a:buSzPct val="80000"/>
              <a:buFont typeface="Wingdings" pitchFamily="2" charset="2"/>
              <a:buNone/>
              <a:defRPr sz="2000" kern="1200">
                <a:solidFill>
                  <a:schemeClr val="tx1"/>
                </a:solidFill>
                <a:latin typeface="+mj-lt"/>
                <a:ea typeface="+mn-ea"/>
                <a:cs typeface="Calibri" panose="020F0502020204030204" pitchFamily="34" charset="0"/>
              </a:defRPr>
            </a:lvl2pPr>
            <a:lvl3pPr marL="914400" indent="0" algn="ctr" defTabSz="914400" rtl="0" eaLnBrk="1" latinLnBrk="0" hangingPunct="1">
              <a:lnSpc>
                <a:spcPct val="90000"/>
              </a:lnSpc>
              <a:spcBef>
                <a:spcPts val="500"/>
              </a:spcBef>
              <a:buClr>
                <a:schemeClr val="bg2"/>
              </a:buClr>
              <a:buSzPct val="80000"/>
              <a:buFont typeface="Wingdings" pitchFamily="2" charset="2"/>
              <a:buNone/>
              <a:defRPr sz="1800" kern="1200">
                <a:solidFill>
                  <a:schemeClr val="tx1"/>
                </a:solidFill>
                <a:latin typeface="+mj-lt"/>
                <a:ea typeface="+mn-ea"/>
                <a:cs typeface="Calibri" panose="020F0502020204030204" pitchFamily="34" charset="0"/>
              </a:defRPr>
            </a:lvl3pPr>
            <a:lvl4pPr marL="1371600" indent="0" algn="ctr" defTabSz="914400" rtl="0" eaLnBrk="1" latinLnBrk="0" hangingPunct="1">
              <a:lnSpc>
                <a:spcPct val="90000"/>
              </a:lnSpc>
              <a:spcBef>
                <a:spcPts val="500"/>
              </a:spcBef>
              <a:buClr>
                <a:schemeClr val="bg2"/>
              </a:buClr>
              <a:buSzPct val="80000"/>
              <a:buFont typeface="Wingdings" pitchFamily="2" charset="2"/>
              <a:buNone/>
              <a:defRPr sz="1600" kern="1200">
                <a:solidFill>
                  <a:schemeClr val="tx1"/>
                </a:solidFill>
                <a:latin typeface="+mj-lt"/>
                <a:ea typeface="+mn-ea"/>
                <a:cs typeface="Calibri" panose="020F0502020204030204" pitchFamily="34" charset="0"/>
              </a:defRPr>
            </a:lvl4pPr>
            <a:lvl5pPr marL="1828800" indent="0" algn="ctr" defTabSz="914400" rtl="0" eaLnBrk="1" latinLnBrk="0" hangingPunct="1">
              <a:lnSpc>
                <a:spcPct val="90000"/>
              </a:lnSpc>
              <a:spcBef>
                <a:spcPts val="500"/>
              </a:spcBef>
              <a:buClr>
                <a:schemeClr val="bg2"/>
              </a:buClr>
              <a:buSzPct val="80000"/>
              <a:buFont typeface="Wingdings" pitchFamily="2" charset="2"/>
              <a:buNone/>
              <a:defRPr sz="1600" kern="1200">
                <a:solidFill>
                  <a:schemeClr val="tx1"/>
                </a:solidFill>
                <a:latin typeface="+mj-lt"/>
                <a:ea typeface="+mn-ea"/>
                <a:cs typeface="Calibri" panose="020F050202020403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fr-FR">
              <a:solidFill>
                <a:schemeClr val="bg1"/>
              </a:solidFill>
            </a:endParaRPr>
          </a:p>
        </p:txBody>
      </p:sp>
      <p:sp>
        <p:nvSpPr>
          <p:cNvPr id="2" name="Titre 1">
            <a:extLst>
              <a:ext uri="{FF2B5EF4-FFF2-40B4-BE49-F238E27FC236}">
                <a16:creationId xmlns:a16="http://schemas.microsoft.com/office/drawing/2014/main" id="{3C09227D-8902-DC49-84F0-83B2B0C5C1FE}"/>
              </a:ext>
            </a:extLst>
          </p:cNvPr>
          <p:cNvSpPr>
            <a:spLocks noGrp="1"/>
          </p:cNvSpPr>
          <p:nvPr>
            <p:ph type="title" hasCustomPrompt="1"/>
          </p:nvPr>
        </p:nvSpPr>
        <p:spPr/>
        <p:txBody>
          <a:bodyPr/>
          <a:lstStyle/>
          <a:p>
            <a:r>
              <a:rPr lang="fr-FR"/>
              <a:t>Pictogrammes et encarts</a:t>
            </a:r>
          </a:p>
        </p:txBody>
      </p:sp>
      <p:grpSp>
        <p:nvGrpSpPr>
          <p:cNvPr id="19" name="Graphique 58">
            <a:extLst>
              <a:ext uri="{FF2B5EF4-FFF2-40B4-BE49-F238E27FC236}">
                <a16:creationId xmlns:a16="http://schemas.microsoft.com/office/drawing/2014/main" id="{348E49D6-87C4-7A4E-81ED-C6D1F85DFD46}"/>
              </a:ext>
            </a:extLst>
          </p:cNvPr>
          <p:cNvGrpSpPr>
            <a:grpSpLocks noChangeAspect="1"/>
          </p:cNvGrpSpPr>
          <p:nvPr userDrawn="1"/>
        </p:nvGrpSpPr>
        <p:grpSpPr>
          <a:xfrm>
            <a:off x="509650" y="6182359"/>
            <a:ext cx="504353" cy="504000"/>
            <a:chOff x="4121872" y="1453782"/>
            <a:chExt cx="3950536" cy="3949621"/>
          </a:xfrm>
          <a:solidFill>
            <a:schemeClr val="accent1"/>
          </a:solidFill>
        </p:grpSpPr>
        <p:sp>
          <p:nvSpPr>
            <p:cNvPr id="21" name="Forme libre 20">
              <a:extLst>
                <a:ext uri="{FF2B5EF4-FFF2-40B4-BE49-F238E27FC236}">
                  <a16:creationId xmlns:a16="http://schemas.microsoft.com/office/drawing/2014/main" id="{BB09BD3B-282F-8D4A-AFE6-DC3C550ADF49}"/>
                </a:ext>
              </a:extLst>
            </p:cNvPr>
            <p:cNvSpPr/>
            <p:nvPr/>
          </p:nvSpPr>
          <p:spPr>
            <a:xfrm>
              <a:off x="6687537" y="3143521"/>
              <a:ext cx="504530" cy="203214"/>
            </a:xfrm>
            <a:custGeom>
              <a:avLst/>
              <a:gdLst>
                <a:gd name="connsiteX0" fmla="*/ 249780 w 504530"/>
                <a:gd name="connsiteY0" fmla="*/ 0 h 203214"/>
                <a:gd name="connsiteX1" fmla="*/ 0 w 504530"/>
                <a:gd name="connsiteY1" fmla="*/ 203215 h 203214"/>
                <a:gd name="connsiteX2" fmla="*/ 504530 w 504530"/>
                <a:gd name="connsiteY2" fmla="*/ 203215 h 203214"/>
                <a:gd name="connsiteX3" fmla="*/ 249780 w 504530"/>
                <a:gd name="connsiteY3" fmla="*/ 0 h 203214"/>
              </a:gdLst>
              <a:ahLst/>
              <a:cxnLst>
                <a:cxn ang="0">
                  <a:pos x="connsiteX0" y="connsiteY0"/>
                </a:cxn>
                <a:cxn ang="0">
                  <a:pos x="connsiteX1" y="connsiteY1"/>
                </a:cxn>
                <a:cxn ang="0">
                  <a:pos x="connsiteX2" y="connsiteY2"/>
                </a:cxn>
                <a:cxn ang="0">
                  <a:pos x="connsiteX3" y="connsiteY3"/>
                </a:cxn>
              </a:cxnLst>
              <a:rect l="l" t="t" r="r" b="b"/>
              <a:pathLst>
                <a:path w="504530" h="203214">
                  <a:moveTo>
                    <a:pt x="249780" y="0"/>
                  </a:moveTo>
                  <a:cubicBezTo>
                    <a:pt x="126275" y="0"/>
                    <a:pt x="19878" y="92770"/>
                    <a:pt x="0" y="203215"/>
                  </a:cubicBezTo>
                  <a:lnTo>
                    <a:pt x="504530" y="203215"/>
                  </a:lnTo>
                  <a:cubicBezTo>
                    <a:pt x="486607" y="86580"/>
                    <a:pt x="373204" y="0"/>
                    <a:pt x="249780" y="0"/>
                  </a:cubicBezTo>
                  <a:close/>
                </a:path>
              </a:pathLst>
            </a:custGeom>
            <a:grpFill/>
            <a:ln w="8132" cap="flat">
              <a:noFill/>
              <a:prstDash val="solid"/>
              <a:miter/>
            </a:ln>
          </p:spPr>
          <p:txBody>
            <a:bodyPr rtlCol="0" anchor="ctr"/>
            <a:lstStyle/>
            <a:p>
              <a:endParaRPr lang="fr-FR"/>
            </a:p>
          </p:txBody>
        </p:sp>
        <p:sp>
          <p:nvSpPr>
            <p:cNvPr id="22" name="Forme libre 21">
              <a:extLst>
                <a:ext uri="{FF2B5EF4-FFF2-40B4-BE49-F238E27FC236}">
                  <a16:creationId xmlns:a16="http://schemas.microsoft.com/office/drawing/2014/main" id="{14CEDBCA-41C4-9D4D-B629-0513CF10CCF4}"/>
                </a:ext>
              </a:extLst>
            </p:cNvPr>
            <p:cNvSpPr/>
            <p:nvPr/>
          </p:nvSpPr>
          <p:spPr>
            <a:xfrm>
              <a:off x="5106655" y="2913184"/>
              <a:ext cx="466321" cy="433552"/>
            </a:xfrm>
            <a:custGeom>
              <a:avLst/>
              <a:gdLst>
                <a:gd name="connsiteX0" fmla="*/ 249617 w 466321"/>
                <a:gd name="connsiteY0" fmla="*/ 0 h 433552"/>
                <a:gd name="connsiteX1" fmla="*/ 0 w 466321"/>
                <a:gd name="connsiteY1" fmla="*/ 0 h 433552"/>
                <a:gd name="connsiteX2" fmla="*/ 0 w 466321"/>
                <a:gd name="connsiteY2" fmla="*/ 433553 h 433552"/>
                <a:gd name="connsiteX3" fmla="*/ 249617 w 466321"/>
                <a:gd name="connsiteY3" fmla="*/ 433553 h 433552"/>
                <a:gd name="connsiteX4" fmla="*/ 466322 w 466321"/>
                <a:gd name="connsiteY4" fmla="*/ 216573 h 433552"/>
                <a:gd name="connsiteX5" fmla="*/ 249617 w 466321"/>
                <a:gd name="connsiteY5" fmla="*/ 0 h 433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6321" h="433552">
                  <a:moveTo>
                    <a:pt x="249617" y="0"/>
                  </a:moveTo>
                  <a:lnTo>
                    <a:pt x="0" y="0"/>
                  </a:lnTo>
                  <a:lnTo>
                    <a:pt x="0" y="433553"/>
                  </a:lnTo>
                  <a:lnTo>
                    <a:pt x="249617" y="433553"/>
                  </a:lnTo>
                  <a:cubicBezTo>
                    <a:pt x="369457" y="433553"/>
                    <a:pt x="466322" y="336384"/>
                    <a:pt x="466322" y="216573"/>
                  </a:cubicBezTo>
                  <a:cubicBezTo>
                    <a:pt x="466322" y="97005"/>
                    <a:pt x="369457" y="0"/>
                    <a:pt x="249617" y="0"/>
                  </a:cubicBezTo>
                  <a:close/>
                </a:path>
              </a:pathLst>
            </a:custGeom>
            <a:grpFill/>
            <a:ln w="8132" cap="flat">
              <a:noFill/>
              <a:prstDash val="solid"/>
              <a:miter/>
            </a:ln>
          </p:spPr>
          <p:txBody>
            <a:bodyPr rtlCol="0" anchor="ctr"/>
            <a:lstStyle/>
            <a:p>
              <a:endParaRPr lang="fr-FR"/>
            </a:p>
          </p:txBody>
        </p:sp>
        <p:sp>
          <p:nvSpPr>
            <p:cNvPr id="23" name="Forme libre 22">
              <a:extLst>
                <a:ext uri="{FF2B5EF4-FFF2-40B4-BE49-F238E27FC236}">
                  <a16:creationId xmlns:a16="http://schemas.microsoft.com/office/drawing/2014/main" id="{20FF3A6F-3E7F-6247-9EF3-5E0C209F0B36}"/>
                </a:ext>
              </a:extLst>
            </p:cNvPr>
            <p:cNvSpPr/>
            <p:nvPr/>
          </p:nvSpPr>
          <p:spPr>
            <a:xfrm>
              <a:off x="4121872" y="1453782"/>
              <a:ext cx="3950536" cy="3949621"/>
            </a:xfrm>
            <a:custGeom>
              <a:avLst/>
              <a:gdLst>
                <a:gd name="connsiteX0" fmla="*/ 1975268 w 3950536"/>
                <a:gd name="connsiteY0" fmla="*/ 0 h 3949621"/>
                <a:gd name="connsiteX1" fmla="*/ 0 w 3950536"/>
                <a:gd name="connsiteY1" fmla="*/ 1974811 h 3949621"/>
                <a:gd name="connsiteX2" fmla="*/ 1975268 w 3950536"/>
                <a:gd name="connsiteY2" fmla="*/ 3949621 h 3949621"/>
                <a:gd name="connsiteX3" fmla="*/ 3950536 w 3950536"/>
                <a:gd name="connsiteY3" fmla="*/ 1974811 h 3949621"/>
                <a:gd name="connsiteX4" fmla="*/ 1975268 w 3950536"/>
                <a:gd name="connsiteY4" fmla="*/ 0 h 3949621"/>
                <a:gd name="connsiteX5" fmla="*/ 2820578 w 3950536"/>
                <a:gd name="connsiteY5" fmla="*/ 2330091 h 3949621"/>
                <a:gd name="connsiteX6" fmla="*/ 3134148 w 3950536"/>
                <a:gd name="connsiteY6" fmla="*/ 2330091 h 3949621"/>
                <a:gd name="connsiteX7" fmla="*/ 3218060 w 3950536"/>
                <a:gd name="connsiteY7" fmla="*/ 2414798 h 3949621"/>
                <a:gd name="connsiteX8" fmla="*/ 3131622 w 3950536"/>
                <a:gd name="connsiteY8" fmla="*/ 2499423 h 3949621"/>
                <a:gd name="connsiteX9" fmla="*/ 2818786 w 3950536"/>
                <a:gd name="connsiteY9" fmla="*/ 2499423 h 3949621"/>
                <a:gd name="connsiteX10" fmla="*/ 2386111 w 3950536"/>
                <a:gd name="connsiteY10" fmla="*/ 2060006 h 3949621"/>
                <a:gd name="connsiteX11" fmla="*/ 2065942 w 3950536"/>
                <a:gd name="connsiteY11" fmla="*/ 2060006 h 3949621"/>
                <a:gd name="connsiteX12" fmla="*/ 2065942 w 3950536"/>
                <a:gd name="connsiteY12" fmla="*/ 2252389 h 3949621"/>
                <a:gd name="connsiteX13" fmla="*/ 2138367 w 3950536"/>
                <a:gd name="connsiteY13" fmla="*/ 2330091 h 3949621"/>
                <a:gd name="connsiteX14" fmla="*/ 2188388 w 3950536"/>
                <a:gd name="connsiteY14" fmla="*/ 2330091 h 3949621"/>
                <a:gd name="connsiteX15" fmla="*/ 2272626 w 3950536"/>
                <a:gd name="connsiteY15" fmla="*/ 2414798 h 3949621"/>
                <a:gd name="connsiteX16" fmla="*/ 2188388 w 3950536"/>
                <a:gd name="connsiteY16" fmla="*/ 2499423 h 3949621"/>
                <a:gd name="connsiteX17" fmla="*/ 2138367 w 3950536"/>
                <a:gd name="connsiteY17" fmla="*/ 2499423 h 3949621"/>
                <a:gd name="connsiteX18" fmla="*/ 1895348 w 3950536"/>
                <a:gd name="connsiteY18" fmla="*/ 2256217 h 3949621"/>
                <a:gd name="connsiteX19" fmla="*/ 1895348 w 3950536"/>
                <a:gd name="connsiteY19" fmla="*/ 2060088 h 3949621"/>
                <a:gd name="connsiteX20" fmla="*/ 1502429 w 3950536"/>
                <a:gd name="connsiteY20" fmla="*/ 2060088 h 3949621"/>
                <a:gd name="connsiteX21" fmla="*/ 1725162 w 3950536"/>
                <a:gd name="connsiteY21" fmla="*/ 2368291 h 3949621"/>
                <a:gd name="connsiteX22" fmla="*/ 1706425 w 3950536"/>
                <a:gd name="connsiteY22" fmla="*/ 2484925 h 3949621"/>
                <a:gd name="connsiteX23" fmla="*/ 1657707 w 3950536"/>
                <a:gd name="connsiteY23" fmla="*/ 2500808 h 3949621"/>
                <a:gd name="connsiteX24" fmla="*/ 1589681 w 3950536"/>
                <a:gd name="connsiteY24" fmla="*/ 2466192 h 3949621"/>
                <a:gd name="connsiteX25" fmla="*/ 1296071 w 3950536"/>
                <a:gd name="connsiteY25" fmla="*/ 2060088 h 3949621"/>
                <a:gd name="connsiteX26" fmla="*/ 983479 w 3950536"/>
                <a:gd name="connsiteY26" fmla="*/ 2060088 h 3949621"/>
                <a:gd name="connsiteX27" fmla="*/ 983479 w 3950536"/>
                <a:gd name="connsiteY27" fmla="*/ 2417323 h 3949621"/>
                <a:gd name="connsiteX28" fmla="*/ 899893 w 3950536"/>
                <a:gd name="connsiteY28" fmla="*/ 2500808 h 3949621"/>
                <a:gd name="connsiteX29" fmla="*/ 816307 w 3950536"/>
                <a:gd name="connsiteY29" fmla="*/ 2417323 h 3949621"/>
                <a:gd name="connsiteX30" fmla="*/ 816307 w 3950536"/>
                <a:gd name="connsiteY30" fmla="*/ 1375917 h 3949621"/>
                <a:gd name="connsiteX31" fmla="*/ 899893 w 3950536"/>
                <a:gd name="connsiteY31" fmla="*/ 1292187 h 3949621"/>
                <a:gd name="connsiteX32" fmla="*/ 1233667 w 3950536"/>
                <a:gd name="connsiteY32" fmla="*/ 1292187 h 3949621"/>
                <a:gd name="connsiteX33" fmla="*/ 1617951 w 3950536"/>
                <a:gd name="connsiteY33" fmla="*/ 1676382 h 3949621"/>
                <a:gd name="connsiteX34" fmla="*/ 1542430 w 3950536"/>
                <a:gd name="connsiteY34" fmla="*/ 1892792 h 3949621"/>
                <a:gd name="connsiteX35" fmla="*/ 1895511 w 3950536"/>
                <a:gd name="connsiteY35" fmla="*/ 1892955 h 3949621"/>
                <a:gd name="connsiteX36" fmla="*/ 1895511 w 3950536"/>
                <a:gd name="connsiteY36" fmla="*/ 1604707 h 3949621"/>
                <a:gd name="connsiteX37" fmla="*/ 1980727 w 3950536"/>
                <a:gd name="connsiteY37" fmla="*/ 1521140 h 3949621"/>
                <a:gd name="connsiteX38" fmla="*/ 2066023 w 3950536"/>
                <a:gd name="connsiteY38" fmla="*/ 1604707 h 3949621"/>
                <a:gd name="connsiteX39" fmla="*/ 2066023 w 3950536"/>
                <a:gd name="connsiteY39" fmla="*/ 1892873 h 3949621"/>
                <a:gd name="connsiteX40" fmla="*/ 2389043 w 3950536"/>
                <a:gd name="connsiteY40" fmla="*/ 1892873 h 3949621"/>
                <a:gd name="connsiteX41" fmla="*/ 2816016 w 3950536"/>
                <a:gd name="connsiteY41" fmla="*/ 1521466 h 3949621"/>
                <a:gd name="connsiteX42" fmla="*/ 3241604 w 3950536"/>
                <a:gd name="connsiteY42" fmla="*/ 1964141 h 3949621"/>
                <a:gd name="connsiteX43" fmla="*/ 3151582 w 3950536"/>
                <a:gd name="connsiteY43" fmla="*/ 2060006 h 3949621"/>
                <a:gd name="connsiteX44" fmla="*/ 2560289 w 3950536"/>
                <a:gd name="connsiteY44" fmla="*/ 2060006 h 3949621"/>
                <a:gd name="connsiteX45" fmla="*/ 2820578 w 3950536"/>
                <a:gd name="connsiteY45" fmla="*/ 2330091 h 3949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950536" h="3949621">
                  <a:moveTo>
                    <a:pt x="1975268" y="0"/>
                  </a:moveTo>
                  <a:cubicBezTo>
                    <a:pt x="884333" y="0"/>
                    <a:pt x="0" y="884128"/>
                    <a:pt x="0" y="1974811"/>
                  </a:cubicBezTo>
                  <a:cubicBezTo>
                    <a:pt x="0" y="3065493"/>
                    <a:pt x="884333" y="3949621"/>
                    <a:pt x="1975268" y="3949621"/>
                  </a:cubicBezTo>
                  <a:cubicBezTo>
                    <a:pt x="3066204" y="3949621"/>
                    <a:pt x="3950536" y="3065493"/>
                    <a:pt x="3950536" y="1974811"/>
                  </a:cubicBezTo>
                  <a:cubicBezTo>
                    <a:pt x="3950536" y="884128"/>
                    <a:pt x="3066204" y="0"/>
                    <a:pt x="1975268" y="0"/>
                  </a:cubicBezTo>
                  <a:close/>
                  <a:moveTo>
                    <a:pt x="2820578" y="2330091"/>
                  </a:moveTo>
                  <a:lnTo>
                    <a:pt x="3134148" y="2330091"/>
                  </a:lnTo>
                  <a:cubicBezTo>
                    <a:pt x="3180747" y="2330091"/>
                    <a:pt x="3218060" y="2368291"/>
                    <a:pt x="3218060" y="2414798"/>
                  </a:cubicBezTo>
                  <a:cubicBezTo>
                    <a:pt x="3218060" y="2461142"/>
                    <a:pt x="3178140" y="2499423"/>
                    <a:pt x="3131622" y="2499423"/>
                  </a:cubicBezTo>
                  <a:lnTo>
                    <a:pt x="2818786" y="2499423"/>
                  </a:lnTo>
                  <a:cubicBezTo>
                    <a:pt x="2582040" y="2499423"/>
                    <a:pt x="2386111" y="2309159"/>
                    <a:pt x="2386111" y="2060006"/>
                  </a:cubicBezTo>
                  <a:lnTo>
                    <a:pt x="2065942" y="2060006"/>
                  </a:lnTo>
                  <a:lnTo>
                    <a:pt x="2065942" y="2252389"/>
                  </a:lnTo>
                  <a:cubicBezTo>
                    <a:pt x="2065942" y="2296046"/>
                    <a:pt x="2098040" y="2330091"/>
                    <a:pt x="2138367" y="2330091"/>
                  </a:cubicBezTo>
                  <a:lnTo>
                    <a:pt x="2188388" y="2330091"/>
                  </a:lnTo>
                  <a:cubicBezTo>
                    <a:pt x="2235151" y="2330091"/>
                    <a:pt x="2272626" y="2368372"/>
                    <a:pt x="2272626" y="2414798"/>
                  </a:cubicBezTo>
                  <a:cubicBezTo>
                    <a:pt x="2272626" y="2461387"/>
                    <a:pt x="2235151" y="2499423"/>
                    <a:pt x="2188388" y="2499423"/>
                  </a:cubicBezTo>
                  <a:lnTo>
                    <a:pt x="2138367" y="2499423"/>
                  </a:lnTo>
                  <a:cubicBezTo>
                    <a:pt x="2000442" y="2499423"/>
                    <a:pt x="1895348" y="2400707"/>
                    <a:pt x="1895348" y="2256217"/>
                  </a:cubicBezTo>
                  <a:cubicBezTo>
                    <a:pt x="1895348" y="2256217"/>
                    <a:pt x="1895023" y="2081020"/>
                    <a:pt x="1895348" y="2060088"/>
                  </a:cubicBezTo>
                  <a:lnTo>
                    <a:pt x="1502429" y="2060088"/>
                  </a:lnTo>
                  <a:lnTo>
                    <a:pt x="1725162" y="2368291"/>
                  </a:lnTo>
                  <a:cubicBezTo>
                    <a:pt x="1752210" y="2405594"/>
                    <a:pt x="1743818" y="2457885"/>
                    <a:pt x="1706425" y="2484925"/>
                  </a:cubicBezTo>
                  <a:cubicBezTo>
                    <a:pt x="1691679" y="2495595"/>
                    <a:pt x="1674734" y="2500808"/>
                    <a:pt x="1657707" y="2500808"/>
                  </a:cubicBezTo>
                  <a:cubicBezTo>
                    <a:pt x="1631637" y="2500808"/>
                    <a:pt x="1606138" y="2488754"/>
                    <a:pt x="1589681" y="2466192"/>
                  </a:cubicBezTo>
                  <a:lnTo>
                    <a:pt x="1296071" y="2060088"/>
                  </a:lnTo>
                  <a:lnTo>
                    <a:pt x="983479" y="2060088"/>
                  </a:lnTo>
                  <a:lnTo>
                    <a:pt x="983479" y="2417323"/>
                  </a:lnTo>
                  <a:cubicBezTo>
                    <a:pt x="983479" y="2463586"/>
                    <a:pt x="946086" y="2500808"/>
                    <a:pt x="899893" y="2500808"/>
                  </a:cubicBezTo>
                  <a:cubicBezTo>
                    <a:pt x="853620" y="2500808"/>
                    <a:pt x="816307" y="2463586"/>
                    <a:pt x="816307" y="2417323"/>
                  </a:cubicBezTo>
                  <a:lnTo>
                    <a:pt x="816307" y="1375917"/>
                  </a:lnTo>
                  <a:cubicBezTo>
                    <a:pt x="816307" y="1329165"/>
                    <a:pt x="853945" y="1292187"/>
                    <a:pt x="899893" y="1292187"/>
                  </a:cubicBezTo>
                  <a:lnTo>
                    <a:pt x="1233667" y="1292187"/>
                  </a:lnTo>
                  <a:cubicBezTo>
                    <a:pt x="1445972" y="1292187"/>
                    <a:pt x="1617951" y="1464289"/>
                    <a:pt x="1617951" y="1676382"/>
                  </a:cubicBezTo>
                  <a:cubicBezTo>
                    <a:pt x="1617951" y="1756609"/>
                    <a:pt x="1589274" y="1837977"/>
                    <a:pt x="1542430" y="1892792"/>
                  </a:cubicBezTo>
                  <a:lnTo>
                    <a:pt x="1895511" y="1892955"/>
                  </a:lnTo>
                  <a:lnTo>
                    <a:pt x="1895511" y="1604707"/>
                  </a:lnTo>
                  <a:cubicBezTo>
                    <a:pt x="1895511" y="1558607"/>
                    <a:pt x="1934290" y="1521140"/>
                    <a:pt x="1980727" y="1521140"/>
                  </a:cubicBezTo>
                  <a:cubicBezTo>
                    <a:pt x="2026675" y="1521140"/>
                    <a:pt x="2066023" y="1558607"/>
                    <a:pt x="2066023" y="1604707"/>
                  </a:cubicBezTo>
                  <a:lnTo>
                    <a:pt x="2066023" y="1892873"/>
                  </a:lnTo>
                  <a:lnTo>
                    <a:pt x="2389043" y="1892873"/>
                  </a:lnTo>
                  <a:cubicBezTo>
                    <a:pt x="2415928" y="1684282"/>
                    <a:pt x="2599882" y="1521466"/>
                    <a:pt x="2816016" y="1521466"/>
                  </a:cubicBezTo>
                  <a:cubicBezTo>
                    <a:pt x="3050725" y="1521466"/>
                    <a:pt x="3243885" y="1706925"/>
                    <a:pt x="3241604" y="1964141"/>
                  </a:cubicBezTo>
                  <a:cubicBezTo>
                    <a:pt x="3241604" y="2014313"/>
                    <a:pt x="3200544" y="2060006"/>
                    <a:pt x="3151582" y="2060006"/>
                  </a:cubicBezTo>
                  <a:lnTo>
                    <a:pt x="2560289" y="2060006"/>
                  </a:lnTo>
                  <a:cubicBezTo>
                    <a:pt x="2560126" y="2217773"/>
                    <a:pt x="2675240" y="2330091"/>
                    <a:pt x="2820578" y="2330091"/>
                  </a:cubicBezTo>
                  <a:close/>
                </a:path>
              </a:pathLst>
            </a:custGeom>
            <a:grpFill/>
            <a:ln w="8132" cap="flat">
              <a:noFill/>
              <a:prstDash val="solid"/>
              <a:miter/>
            </a:ln>
          </p:spPr>
          <p:txBody>
            <a:bodyPr rtlCol="0" anchor="ctr"/>
            <a:lstStyle/>
            <a:p>
              <a:endParaRPr lang="fr-FR"/>
            </a:p>
          </p:txBody>
        </p:sp>
      </p:grpSp>
      <p:sp>
        <p:nvSpPr>
          <p:cNvPr id="24" name="Espace réservé du numéro de diapositive 5">
            <a:extLst>
              <a:ext uri="{FF2B5EF4-FFF2-40B4-BE49-F238E27FC236}">
                <a16:creationId xmlns:a16="http://schemas.microsoft.com/office/drawing/2014/main" id="{1FEE58AD-99A7-984C-B7CD-9B3D6C52FCEC}"/>
              </a:ext>
            </a:extLst>
          </p:cNvPr>
          <p:cNvSpPr>
            <a:spLocks noGrp="1"/>
          </p:cNvSpPr>
          <p:nvPr>
            <p:ph type="sldNum" sz="quarter" idx="4"/>
          </p:nvPr>
        </p:nvSpPr>
        <p:spPr>
          <a:xfrm>
            <a:off x="11430173" y="6228939"/>
            <a:ext cx="504353" cy="365125"/>
          </a:xfrm>
          <a:prstGeom prst="rect">
            <a:avLst/>
          </a:prstGeom>
        </p:spPr>
        <p:txBody>
          <a:bodyPr vert="horz" lIns="91440" tIns="45720" rIns="91440" bIns="45720" rtlCol="0" anchor="ctr"/>
          <a:lstStyle>
            <a:lvl1pPr algn="r">
              <a:defRPr sz="1200">
                <a:solidFill>
                  <a:schemeClr val="tx1"/>
                </a:solidFill>
              </a:defRPr>
            </a:lvl1pPr>
          </a:lstStyle>
          <a:p>
            <a:fld id="{61139BF3-3941-8049-A533-F67F3CE77123}" type="slidenum">
              <a:rPr lang="fr-FR" smtClean="0"/>
              <a:pPr/>
              <a:t>‹N°›</a:t>
            </a:fld>
            <a:endParaRPr lang="fr-FR"/>
          </a:p>
        </p:txBody>
      </p:sp>
      <p:sp>
        <p:nvSpPr>
          <p:cNvPr id="499" name="Ligne">
            <a:extLst>
              <a:ext uri="{FF2B5EF4-FFF2-40B4-BE49-F238E27FC236}">
                <a16:creationId xmlns:a16="http://schemas.microsoft.com/office/drawing/2014/main" id="{1D2E2DC8-E76A-B447-95B0-7F6712576414}"/>
              </a:ext>
            </a:extLst>
          </p:cNvPr>
          <p:cNvSpPr/>
          <p:nvPr userDrawn="1"/>
        </p:nvSpPr>
        <p:spPr>
          <a:xfrm>
            <a:off x="640676" y="3800017"/>
            <a:ext cx="5552565" cy="0"/>
          </a:xfrm>
          <a:prstGeom prst="line">
            <a:avLst/>
          </a:prstGeom>
          <a:noFill/>
          <a:ln w="25400" cap="rnd">
            <a:solidFill>
              <a:srgbClr val="FFFFFF"/>
            </a:solidFill>
            <a:custDash>
              <a:ds d="100000" sp="200000"/>
            </a:custDash>
            <a:round/>
          </a:ln>
          <a:effectLst/>
        </p:spPr>
        <p:txBody>
          <a:bodyPr wrap="square" lIns="45716" tIns="45716" rIns="45716" bIns="45716" numCol="1" anchor="t">
            <a:noAutofit/>
          </a:bodyPr>
          <a:lstStyle/>
          <a:p>
            <a:pPr>
              <a:lnSpc>
                <a:spcPct val="100000"/>
              </a:lnSpc>
              <a:defRPr sz="1400">
                <a:solidFill>
                  <a:srgbClr val="000000"/>
                </a:solidFill>
                <a:latin typeface="+mn-lt"/>
                <a:ea typeface="+mn-ea"/>
                <a:cs typeface="+mn-cs"/>
                <a:sym typeface="Arial"/>
              </a:defRPr>
            </a:pPr>
            <a:endParaRPr/>
          </a:p>
        </p:txBody>
      </p:sp>
      <p:grpSp>
        <p:nvGrpSpPr>
          <p:cNvPr id="501" name="Groupe 157">
            <a:extLst>
              <a:ext uri="{FF2B5EF4-FFF2-40B4-BE49-F238E27FC236}">
                <a16:creationId xmlns:a16="http://schemas.microsoft.com/office/drawing/2014/main" id="{F5669BA5-8961-5344-A4FE-E6F9733A35F4}"/>
              </a:ext>
            </a:extLst>
          </p:cNvPr>
          <p:cNvGrpSpPr/>
          <p:nvPr userDrawn="1"/>
        </p:nvGrpSpPr>
        <p:grpSpPr>
          <a:xfrm>
            <a:off x="1421742" y="1558606"/>
            <a:ext cx="601430" cy="656421"/>
            <a:chOff x="1573648" y="1033238"/>
            <a:chExt cx="601430" cy="656421"/>
          </a:xfrm>
        </p:grpSpPr>
        <p:sp>
          <p:nvSpPr>
            <p:cNvPr id="502" name="Freeform 115">
              <a:extLst>
                <a:ext uri="{FF2B5EF4-FFF2-40B4-BE49-F238E27FC236}">
                  <a16:creationId xmlns:a16="http://schemas.microsoft.com/office/drawing/2014/main" id="{E091E313-871D-BB4A-A772-0A8371C84D8F}"/>
                </a:ext>
              </a:extLst>
            </p:cNvPr>
            <p:cNvSpPr>
              <a:spLocks/>
            </p:cNvSpPr>
            <p:nvPr/>
          </p:nvSpPr>
          <p:spPr bwMode="auto">
            <a:xfrm flipH="1">
              <a:off x="1573648" y="1318571"/>
              <a:ext cx="246878" cy="174584"/>
            </a:xfrm>
            <a:custGeom>
              <a:avLst/>
              <a:gdLst/>
              <a:ahLst/>
              <a:cxnLst>
                <a:cxn ang="0">
                  <a:pos x="0" y="200"/>
                </a:cxn>
                <a:cxn ang="0">
                  <a:pos x="588" y="454"/>
                </a:cxn>
                <a:cxn ang="0">
                  <a:pos x="642" y="348"/>
                </a:cxn>
                <a:cxn ang="0">
                  <a:pos x="30" y="0"/>
                </a:cxn>
              </a:cxnLst>
              <a:rect l="0" t="0" r="r" b="b"/>
              <a:pathLst>
                <a:path w="642" h="454">
                  <a:moveTo>
                    <a:pt x="0" y="200"/>
                  </a:moveTo>
                  <a:lnTo>
                    <a:pt x="588" y="454"/>
                  </a:lnTo>
                  <a:lnTo>
                    <a:pt x="642" y="348"/>
                  </a:lnTo>
                  <a:lnTo>
                    <a:pt x="30" y="0"/>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503" name="Freeform 116">
              <a:extLst>
                <a:ext uri="{FF2B5EF4-FFF2-40B4-BE49-F238E27FC236}">
                  <a16:creationId xmlns:a16="http://schemas.microsoft.com/office/drawing/2014/main" id="{EE9A34A9-F60B-5B40-B4AE-45D1C8F1BEA5}"/>
                </a:ext>
              </a:extLst>
            </p:cNvPr>
            <p:cNvSpPr>
              <a:spLocks/>
            </p:cNvSpPr>
            <p:nvPr/>
          </p:nvSpPr>
          <p:spPr bwMode="auto">
            <a:xfrm flipH="1">
              <a:off x="1645943" y="1133989"/>
              <a:ext cx="146896" cy="213807"/>
            </a:xfrm>
            <a:custGeom>
              <a:avLst/>
              <a:gdLst/>
              <a:ahLst/>
              <a:cxnLst>
                <a:cxn ang="0">
                  <a:pos x="382" y="556"/>
                </a:cxn>
                <a:cxn ang="0">
                  <a:pos x="382" y="556"/>
                </a:cxn>
                <a:cxn ang="0">
                  <a:pos x="380" y="508"/>
                </a:cxn>
                <a:cxn ang="0">
                  <a:pos x="376" y="462"/>
                </a:cxn>
                <a:cxn ang="0">
                  <a:pos x="366" y="418"/>
                </a:cxn>
                <a:cxn ang="0">
                  <a:pos x="354" y="374"/>
                </a:cxn>
                <a:cxn ang="0">
                  <a:pos x="338" y="332"/>
                </a:cxn>
                <a:cxn ang="0">
                  <a:pos x="320" y="290"/>
                </a:cxn>
                <a:cxn ang="0">
                  <a:pos x="300" y="252"/>
                </a:cxn>
                <a:cxn ang="0">
                  <a:pos x="276" y="214"/>
                </a:cxn>
                <a:cxn ang="0">
                  <a:pos x="248" y="180"/>
                </a:cxn>
                <a:cxn ang="0">
                  <a:pos x="220" y="146"/>
                </a:cxn>
                <a:cxn ang="0">
                  <a:pos x="188" y="116"/>
                </a:cxn>
                <a:cxn ang="0">
                  <a:pos x="154" y="86"/>
                </a:cxn>
                <a:cxn ang="0">
                  <a:pos x="118" y="60"/>
                </a:cxn>
                <a:cxn ang="0">
                  <a:pos x="80" y="38"/>
                </a:cxn>
                <a:cxn ang="0">
                  <a:pos x="42" y="18"/>
                </a:cxn>
                <a:cxn ang="0">
                  <a:pos x="0" y="0"/>
                </a:cxn>
              </a:cxnLst>
              <a:rect l="0" t="0" r="r" b="b"/>
              <a:pathLst>
                <a:path w="382" h="556">
                  <a:moveTo>
                    <a:pt x="382" y="556"/>
                  </a:moveTo>
                  <a:lnTo>
                    <a:pt x="382" y="556"/>
                  </a:lnTo>
                  <a:lnTo>
                    <a:pt x="380" y="508"/>
                  </a:lnTo>
                  <a:lnTo>
                    <a:pt x="376" y="462"/>
                  </a:lnTo>
                  <a:lnTo>
                    <a:pt x="366" y="418"/>
                  </a:lnTo>
                  <a:lnTo>
                    <a:pt x="354" y="374"/>
                  </a:lnTo>
                  <a:lnTo>
                    <a:pt x="338" y="332"/>
                  </a:lnTo>
                  <a:lnTo>
                    <a:pt x="320" y="290"/>
                  </a:lnTo>
                  <a:lnTo>
                    <a:pt x="300" y="252"/>
                  </a:lnTo>
                  <a:lnTo>
                    <a:pt x="276" y="214"/>
                  </a:lnTo>
                  <a:lnTo>
                    <a:pt x="248" y="180"/>
                  </a:lnTo>
                  <a:lnTo>
                    <a:pt x="220" y="146"/>
                  </a:lnTo>
                  <a:lnTo>
                    <a:pt x="188" y="116"/>
                  </a:lnTo>
                  <a:lnTo>
                    <a:pt x="154" y="86"/>
                  </a:lnTo>
                  <a:lnTo>
                    <a:pt x="118" y="60"/>
                  </a:lnTo>
                  <a:lnTo>
                    <a:pt x="80" y="38"/>
                  </a:lnTo>
                  <a:lnTo>
                    <a:pt x="42" y="18"/>
                  </a:lnTo>
                  <a:lnTo>
                    <a:pt x="0" y="0"/>
                  </a:lnTo>
                </a:path>
              </a:pathLst>
            </a:custGeom>
            <a:noFill/>
            <a:ln w="9525">
              <a:solidFill>
                <a:srgbClr val="00A6D9"/>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504" name="Freeform 117">
              <a:extLst>
                <a:ext uri="{FF2B5EF4-FFF2-40B4-BE49-F238E27FC236}">
                  <a16:creationId xmlns:a16="http://schemas.microsoft.com/office/drawing/2014/main" id="{CEC94DD7-363A-E84B-8633-A5E2506D6321}"/>
                </a:ext>
              </a:extLst>
            </p:cNvPr>
            <p:cNvSpPr>
              <a:spLocks/>
            </p:cNvSpPr>
            <p:nvPr/>
          </p:nvSpPr>
          <p:spPr bwMode="auto">
            <a:xfrm flipH="1">
              <a:off x="1930507" y="1318571"/>
              <a:ext cx="244571" cy="174584"/>
            </a:xfrm>
            <a:custGeom>
              <a:avLst/>
              <a:gdLst/>
              <a:ahLst/>
              <a:cxnLst>
                <a:cxn ang="0">
                  <a:pos x="636" y="200"/>
                </a:cxn>
                <a:cxn ang="0">
                  <a:pos x="54" y="454"/>
                </a:cxn>
                <a:cxn ang="0">
                  <a:pos x="0" y="348"/>
                </a:cxn>
                <a:cxn ang="0">
                  <a:pos x="612" y="0"/>
                </a:cxn>
              </a:cxnLst>
              <a:rect l="0" t="0" r="r" b="b"/>
              <a:pathLst>
                <a:path w="636" h="454">
                  <a:moveTo>
                    <a:pt x="636" y="200"/>
                  </a:moveTo>
                  <a:lnTo>
                    <a:pt x="54" y="454"/>
                  </a:lnTo>
                  <a:lnTo>
                    <a:pt x="0" y="348"/>
                  </a:lnTo>
                  <a:lnTo>
                    <a:pt x="612" y="0"/>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505" name="Freeform 118">
              <a:extLst>
                <a:ext uri="{FF2B5EF4-FFF2-40B4-BE49-F238E27FC236}">
                  <a16:creationId xmlns:a16="http://schemas.microsoft.com/office/drawing/2014/main" id="{A6E1390F-1954-0148-B851-BA87349F1FA5}"/>
                </a:ext>
              </a:extLst>
            </p:cNvPr>
            <p:cNvSpPr>
              <a:spLocks/>
            </p:cNvSpPr>
            <p:nvPr/>
          </p:nvSpPr>
          <p:spPr bwMode="auto">
            <a:xfrm flipH="1">
              <a:off x="1955887" y="1133989"/>
              <a:ext cx="146896" cy="213807"/>
            </a:xfrm>
            <a:custGeom>
              <a:avLst/>
              <a:gdLst/>
              <a:ahLst/>
              <a:cxnLst>
                <a:cxn ang="0">
                  <a:pos x="0" y="556"/>
                </a:cxn>
                <a:cxn ang="0">
                  <a:pos x="0" y="556"/>
                </a:cxn>
                <a:cxn ang="0">
                  <a:pos x="0" y="508"/>
                </a:cxn>
                <a:cxn ang="0">
                  <a:pos x="6" y="462"/>
                </a:cxn>
                <a:cxn ang="0">
                  <a:pos x="16" y="418"/>
                </a:cxn>
                <a:cxn ang="0">
                  <a:pos x="28" y="374"/>
                </a:cxn>
                <a:cxn ang="0">
                  <a:pos x="42" y="332"/>
                </a:cxn>
                <a:cxn ang="0">
                  <a:pos x="62" y="290"/>
                </a:cxn>
                <a:cxn ang="0">
                  <a:pos x="82" y="252"/>
                </a:cxn>
                <a:cxn ang="0">
                  <a:pos x="106" y="214"/>
                </a:cxn>
                <a:cxn ang="0">
                  <a:pos x="134" y="180"/>
                </a:cxn>
                <a:cxn ang="0">
                  <a:pos x="162" y="146"/>
                </a:cxn>
                <a:cxn ang="0">
                  <a:pos x="194" y="116"/>
                </a:cxn>
                <a:cxn ang="0">
                  <a:pos x="228" y="86"/>
                </a:cxn>
                <a:cxn ang="0">
                  <a:pos x="264" y="60"/>
                </a:cxn>
                <a:cxn ang="0">
                  <a:pos x="300" y="38"/>
                </a:cxn>
                <a:cxn ang="0">
                  <a:pos x="340" y="18"/>
                </a:cxn>
                <a:cxn ang="0">
                  <a:pos x="382" y="0"/>
                </a:cxn>
              </a:cxnLst>
              <a:rect l="0" t="0" r="r" b="b"/>
              <a:pathLst>
                <a:path w="382" h="556">
                  <a:moveTo>
                    <a:pt x="0" y="556"/>
                  </a:moveTo>
                  <a:lnTo>
                    <a:pt x="0" y="556"/>
                  </a:lnTo>
                  <a:lnTo>
                    <a:pt x="0" y="508"/>
                  </a:lnTo>
                  <a:lnTo>
                    <a:pt x="6" y="462"/>
                  </a:lnTo>
                  <a:lnTo>
                    <a:pt x="16" y="418"/>
                  </a:lnTo>
                  <a:lnTo>
                    <a:pt x="28" y="374"/>
                  </a:lnTo>
                  <a:lnTo>
                    <a:pt x="42" y="332"/>
                  </a:lnTo>
                  <a:lnTo>
                    <a:pt x="62" y="290"/>
                  </a:lnTo>
                  <a:lnTo>
                    <a:pt x="82" y="252"/>
                  </a:lnTo>
                  <a:lnTo>
                    <a:pt x="106" y="214"/>
                  </a:lnTo>
                  <a:lnTo>
                    <a:pt x="134" y="180"/>
                  </a:lnTo>
                  <a:lnTo>
                    <a:pt x="162" y="146"/>
                  </a:lnTo>
                  <a:lnTo>
                    <a:pt x="194" y="116"/>
                  </a:lnTo>
                  <a:lnTo>
                    <a:pt x="228" y="86"/>
                  </a:lnTo>
                  <a:lnTo>
                    <a:pt x="264" y="60"/>
                  </a:lnTo>
                  <a:lnTo>
                    <a:pt x="300" y="38"/>
                  </a:lnTo>
                  <a:lnTo>
                    <a:pt x="340" y="18"/>
                  </a:lnTo>
                  <a:lnTo>
                    <a:pt x="382" y="0"/>
                  </a:lnTo>
                </a:path>
              </a:pathLst>
            </a:custGeom>
            <a:noFill/>
            <a:ln w="9525">
              <a:solidFill>
                <a:srgbClr val="00A6D9"/>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506" name="Freeform 119">
              <a:extLst>
                <a:ext uri="{FF2B5EF4-FFF2-40B4-BE49-F238E27FC236}">
                  <a16:creationId xmlns:a16="http://schemas.microsoft.com/office/drawing/2014/main" id="{B98A2599-08DA-034B-B811-0358C44CD52D}"/>
                </a:ext>
              </a:extLst>
            </p:cNvPr>
            <p:cNvSpPr>
              <a:spLocks/>
            </p:cNvSpPr>
            <p:nvPr/>
          </p:nvSpPr>
          <p:spPr bwMode="auto">
            <a:xfrm flipH="1">
              <a:off x="1866672" y="1339337"/>
              <a:ext cx="15382" cy="15382"/>
            </a:xfrm>
            <a:custGeom>
              <a:avLst/>
              <a:gdLst/>
              <a:ahLst/>
              <a:cxnLst>
                <a:cxn ang="0">
                  <a:pos x="40" y="20"/>
                </a:cxn>
                <a:cxn ang="0">
                  <a:pos x="40" y="20"/>
                </a:cxn>
                <a:cxn ang="0">
                  <a:pos x="38" y="28"/>
                </a:cxn>
                <a:cxn ang="0">
                  <a:pos x="34" y="34"/>
                </a:cxn>
                <a:cxn ang="0">
                  <a:pos x="28" y="38"/>
                </a:cxn>
                <a:cxn ang="0">
                  <a:pos x="20" y="40"/>
                </a:cxn>
                <a:cxn ang="0">
                  <a:pos x="20" y="40"/>
                </a:cxn>
                <a:cxn ang="0">
                  <a:pos x="12" y="38"/>
                </a:cxn>
                <a:cxn ang="0">
                  <a:pos x="6" y="34"/>
                </a:cxn>
                <a:cxn ang="0">
                  <a:pos x="2" y="28"/>
                </a:cxn>
                <a:cxn ang="0">
                  <a:pos x="0" y="20"/>
                </a:cxn>
                <a:cxn ang="0">
                  <a:pos x="0" y="20"/>
                </a:cxn>
                <a:cxn ang="0">
                  <a:pos x="2" y="12"/>
                </a:cxn>
                <a:cxn ang="0">
                  <a:pos x="6" y="6"/>
                </a:cxn>
                <a:cxn ang="0">
                  <a:pos x="12" y="2"/>
                </a:cxn>
                <a:cxn ang="0">
                  <a:pos x="20" y="0"/>
                </a:cxn>
                <a:cxn ang="0">
                  <a:pos x="20" y="0"/>
                </a:cxn>
                <a:cxn ang="0">
                  <a:pos x="28" y="2"/>
                </a:cxn>
                <a:cxn ang="0">
                  <a:pos x="34" y="6"/>
                </a:cxn>
                <a:cxn ang="0">
                  <a:pos x="38" y="12"/>
                </a:cxn>
                <a:cxn ang="0">
                  <a:pos x="40" y="20"/>
                </a:cxn>
                <a:cxn ang="0">
                  <a:pos x="40" y="20"/>
                </a:cxn>
              </a:cxnLst>
              <a:rect l="0" t="0" r="r" b="b"/>
              <a:pathLst>
                <a:path w="40" h="40">
                  <a:moveTo>
                    <a:pt x="40" y="20"/>
                  </a:moveTo>
                  <a:lnTo>
                    <a:pt x="40" y="20"/>
                  </a:lnTo>
                  <a:lnTo>
                    <a:pt x="38" y="28"/>
                  </a:lnTo>
                  <a:lnTo>
                    <a:pt x="34" y="34"/>
                  </a:lnTo>
                  <a:lnTo>
                    <a:pt x="28" y="38"/>
                  </a:lnTo>
                  <a:lnTo>
                    <a:pt x="20" y="40"/>
                  </a:lnTo>
                  <a:lnTo>
                    <a:pt x="20" y="40"/>
                  </a:lnTo>
                  <a:lnTo>
                    <a:pt x="12" y="38"/>
                  </a:lnTo>
                  <a:lnTo>
                    <a:pt x="6" y="34"/>
                  </a:lnTo>
                  <a:lnTo>
                    <a:pt x="2" y="28"/>
                  </a:lnTo>
                  <a:lnTo>
                    <a:pt x="0" y="20"/>
                  </a:lnTo>
                  <a:lnTo>
                    <a:pt x="0" y="20"/>
                  </a:lnTo>
                  <a:lnTo>
                    <a:pt x="2" y="12"/>
                  </a:lnTo>
                  <a:lnTo>
                    <a:pt x="6" y="6"/>
                  </a:lnTo>
                  <a:lnTo>
                    <a:pt x="12" y="2"/>
                  </a:lnTo>
                  <a:lnTo>
                    <a:pt x="20" y="0"/>
                  </a:lnTo>
                  <a:lnTo>
                    <a:pt x="20" y="0"/>
                  </a:lnTo>
                  <a:lnTo>
                    <a:pt x="28" y="2"/>
                  </a:lnTo>
                  <a:lnTo>
                    <a:pt x="34" y="6"/>
                  </a:lnTo>
                  <a:lnTo>
                    <a:pt x="38" y="12"/>
                  </a:lnTo>
                  <a:lnTo>
                    <a:pt x="40" y="20"/>
                  </a:lnTo>
                  <a:lnTo>
                    <a:pt x="40" y="20"/>
                  </a:lnTo>
                  <a:close/>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507" name="Freeform 120">
              <a:extLst>
                <a:ext uri="{FF2B5EF4-FFF2-40B4-BE49-F238E27FC236}">
                  <a16:creationId xmlns:a16="http://schemas.microsoft.com/office/drawing/2014/main" id="{A1211027-C0E2-FD46-98D3-9E2AB29831BB}"/>
                </a:ext>
              </a:extLst>
            </p:cNvPr>
            <p:cNvSpPr>
              <a:spLocks/>
            </p:cNvSpPr>
            <p:nvPr/>
          </p:nvSpPr>
          <p:spPr bwMode="auto">
            <a:xfrm flipH="1">
              <a:off x="1803607" y="1277040"/>
              <a:ext cx="141513" cy="141513"/>
            </a:xfrm>
            <a:custGeom>
              <a:avLst/>
              <a:gdLst/>
              <a:ahLst/>
              <a:cxnLst>
                <a:cxn ang="0">
                  <a:pos x="368" y="184"/>
                </a:cxn>
                <a:cxn ang="0">
                  <a:pos x="364" y="220"/>
                </a:cxn>
                <a:cxn ang="0">
                  <a:pos x="354" y="256"/>
                </a:cxn>
                <a:cxn ang="0">
                  <a:pos x="336" y="286"/>
                </a:cxn>
                <a:cxn ang="0">
                  <a:pos x="314" y="314"/>
                </a:cxn>
                <a:cxn ang="0">
                  <a:pos x="286" y="336"/>
                </a:cxn>
                <a:cxn ang="0">
                  <a:pos x="256" y="352"/>
                </a:cxn>
                <a:cxn ang="0">
                  <a:pos x="220" y="364"/>
                </a:cxn>
                <a:cxn ang="0">
                  <a:pos x="184" y="368"/>
                </a:cxn>
                <a:cxn ang="0">
                  <a:pos x="166" y="366"/>
                </a:cxn>
                <a:cxn ang="0">
                  <a:pos x="130" y="358"/>
                </a:cxn>
                <a:cxn ang="0">
                  <a:pos x="96" y="346"/>
                </a:cxn>
                <a:cxn ang="0">
                  <a:pos x="66" y="326"/>
                </a:cxn>
                <a:cxn ang="0">
                  <a:pos x="42" y="300"/>
                </a:cxn>
                <a:cxn ang="0">
                  <a:pos x="22" y="272"/>
                </a:cxn>
                <a:cxn ang="0">
                  <a:pos x="8" y="238"/>
                </a:cxn>
                <a:cxn ang="0">
                  <a:pos x="2" y="202"/>
                </a:cxn>
                <a:cxn ang="0">
                  <a:pos x="0" y="184"/>
                </a:cxn>
                <a:cxn ang="0">
                  <a:pos x="4" y="146"/>
                </a:cxn>
                <a:cxn ang="0">
                  <a:pos x="14" y="112"/>
                </a:cxn>
                <a:cxn ang="0">
                  <a:pos x="32" y="80"/>
                </a:cxn>
                <a:cxn ang="0">
                  <a:pos x="54" y="54"/>
                </a:cxn>
                <a:cxn ang="0">
                  <a:pos x="82" y="32"/>
                </a:cxn>
                <a:cxn ang="0">
                  <a:pos x="112" y="14"/>
                </a:cxn>
                <a:cxn ang="0">
                  <a:pos x="146" y="4"/>
                </a:cxn>
                <a:cxn ang="0">
                  <a:pos x="184" y="0"/>
                </a:cxn>
                <a:cxn ang="0">
                  <a:pos x="202" y="0"/>
                </a:cxn>
                <a:cxn ang="0">
                  <a:pos x="238" y="8"/>
                </a:cxn>
                <a:cxn ang="0">
                  <a:pos x="272" y="22"/>
                </a:cxn>
                <a:cxn ang="0">
                  <a:pos x="300" y="42"/>
                </a:cxn>
                <a:cxn ang="0">
                  <a:pos x="326" y="66"/>
                </a:cxn>
                <a:cxn ang="0">
                  <a:pos x="346" y="96"/>
                </a:cxn>
                <a:cxn ang="0">
                  <a:pos x="360" y="128"/>
                </a:cxn>
                <a:cxn ang="0">
                  <a:pos x="366" y="164"/>
                </a:cxn>
                <a:cxn ang="0">
                  <a:pos x="368" y="184"/>
                </a:cxn>
              </a:cxnLst>
              <a:rect l="0" t="0" r="r" b="b"/>
              <a:pathLst>
                <a:path w="368" h="368">
                  <a:moveTo>
                    <a:pt x="368" y="184"/>
                  </a:moveTo>
                  <a:lnTo>
                    <a:pt x="368" y="184"/>
                  </a:lnTo>
                  <a:lnTo>
                    <a:pt x="366" y="202"/>
                  </a:lnTo>
                  <a:lnTo>
                    <a:pt x="364" y="220"/>
                  </a:lnTo>
                  <a:lnTo>
                    <a:pt x="360" y="238"/>
                  </a:lnTo>
                  <a:lnTo>
                    <a:pt x="354" y="256"/>
                  </a:lnTo>
                  <a:lnTo>
                    <a:pt x="346" y="272"/>
                  </a:lnTo>
                  <a:lnTo>
                    <a:pt x="336" y="286"/>
                  </a:lnTo>
                  <a:lnTo>
                    <a:pt x="326" y="300"/>
                  </a:lnTo>
                  <a:lnTo>
                    <a:pt x="314" y="314"/>
                  </a:lnTo>
                  <a:lnTo>
                    <a:pt x="300" y="326"/>
                  </a:lnTo>
                  <a:lnTo>
                    <a:pt x="286" y="336"/>
                  </a:lnTo>
                  <a:lnTo>
                    <a:pt x="272" y="346"/>
                  </a:lnTo>
                  <a:lnTo>
                    <a:pt x="256" y="352"/>
                  </a:lnTo>
                  <a:lnTo>
                    <a:pt x="238" y="358"/>
                  </a:lnTo>
                  <a:lnTo>
                    <a:pt x="220" y="364"/>
                  </a:lnTo>
                  <a:lnTo>
                    <a:pt x="202" y="366"/>
                  </a:lnTo>
                  <a:lnTo>
                    <a:pt x="184" y="368"/>
                  </a:lnTo>
                  <a:lnTo>
                    <a:pt x="184" y="368"/>
                  </a:lnTo>
                  <a:lnTo>
                    <a:pt x="166" y="366"/>
                  </a:lnTo>
                  <a:lnTo>
                    <a:pt x="146" y="364"/>
                  </a:lnTo>
                  <a:lnTo>
                    <a:pt x="130" y="358"/>
                  </a:lnTo>
                  <a:lnTo>
                    <a:pt x="112" y="352"/>
                  </a:lnTo>
                  <a:lnTo>
                    <a:pt x="96" y="346"/>
                  </a:lnTo>
                  <a:lnTo>
                    <a:pt x="82" y="336"/>
                  </a:lnTo>
                  <a:lnTo>
                    <a:pt x="66" y="326"/>
                  </a:lnTo>
                  <a:lnTo>
                    <a:pt x="54" y="314"/>
                  </a:lnTo>
                  <a:lnTo>
                    <a:pt x="42" y="300"/>
                  </a:lnTo>
                  <a:lnTo>
                    <a:pt x="32" y="286"/>
                  </a:lnTo>
                  <a:lnTo>
                    <a:pt x="22" y="272"/>
                  </a:lnTo>
                  <a:lnTo>
                    <a:pt x="14" y="256"/>
                  </a:lnTo>
                  <a:lnTo>
                    <a:pt x="8" y="238"/>
                  </a:lnTo>
                  <a:lnTo>
                    <a:pt x="4" y="220"/>
                  </a:lnTo>
                  <a:lnTo>
                    <a:pt x="2" y="202"/>
                  </a:lnTo>
                  <a:lnTo>
                    <a:pt x="0" y="184"/>
                  </a:lnTo>
                  <a:lnTo>
                    <a:pt x="0" y="184"/>
                  </a:lnTo>
                  <a:lnTo>
                    <a:pt x="2" y="164"/>
                  </a:lnTo>
                  <a:lnTo>
                    <a:pt x="4" y="146"/>
                  </a:lnTo>
                  <a:lnTo>
                    <a:pt x="8" y="128"/>
                  </a:lnTo>
                  <a:lnTo>
                    <a:pt x="14" y="112"/>
                  </a:lnTo>
                  <a:lnTo>
                    <a:pt x="22" y="96"/>
                  </a:lnTo>
                  <a:lnTo>
                    <a:pt x="32" y="80"/>
                  </a:lnTo>
                  <a:lnTo>
                    <a:pt x="42" y="66"/>
                  </a:lnTo>
                  <a:lnTo>
                    <a:pt x="54" y="54"/>
                  </a:lnTo>
                  <a:lnTo>
                    <a:pt x="66" y="42"/>
                  </a:lnTo>
                  <a:lnTo>
                    <a:pt x="82" y="32"/>
                  </a:lnTo>
                  <a:lnTo>
                    <a:pt x="96" y="22"/>
                  </a:lnTo>
                  <a:lnTo>
                    <a:pt x="112" y="14"/>
                  </a:lnTo>
                  <a:lnTo>
                    <a:pt x="130" y="8"/>
                  </a:lnTo>
                  <a:lnTo>
                    <a:pt x="146" y="4"/>
                  </a:lnTo>
                  <a:lnTo>
                    <a:pt x="166" y="0"/>
                  </a:lnTo>
                  <a:lnTo>
                    <a:pt x="184" y="0"/>
                  </a:lnTo>
                  <a:lnTo>
                    <a:pt x="184" y="0"/>
                  </a:lnTo>
                  <a:lnTo>
                    <a:pt x="202" y="0"/>
                  </a:lnTo>
                  <a:lnTo>
                    <a:pt x="220" y="4"/>
                  </a:lnTo>
                  <a:lnTo>
                    <a:pt x="238" y="8"/>
                  </a:lnTo>
                  <a:lnTo>
                    <a:pt x="256" y="14"/>
                  </a:lnTo>
                  <a:lnTo>
                    <a:pt x="272" y="22"/>
                  </a:lnTo>
                  <a:lnTo>
                    <a:pt x="286" y="32"/>
                  </a:lnTo>
                  <a:lnTo>
                    <a:pt x="300" y="42"/>
                  </a:lnTo>
                  <a:lnTo>
                    <a:pt x="314" y="54"/>
                  </a:lnTo>
                  <a:lnTo>
                    <a:pt x="326" y="66"/>
                  </a:lnTo>
                  <a:lnTo>
                    <a:pt x="336" y="80"/>
                  </a:lnTo>
                  <a:lnTo>
                    <a:pt x="346" y="96"/>
                  </a:lnTo>
                  <a:lnTo>
                    <a:pt x="354" y="112"/>
                  </a:lnTo>
                  <a:lnTo>
                    <a:pt x="360" y="128"/>
                  </a:lnTo>
                  <a:lnTo>
                    <a:pt x="364" y="146"/>
                  </a:lnTo>
                  <a:lnTo>
                    <a:pt x="366" y="164"/>
                  </a:lnTo>
                  <a:lnTo>
                    <a:pt x="368" y="184"/>
                  </a:lnTo>
                  <a:lnTo>
                    <a:pt x="368" y="184"/>
                  </a:lnTo>
                  <a:close/>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508" name="Freeform 121">
              <a:extLst>
                <a:ext uri="{FF2B5EF4-FFF2-40B4-BE49-F238E27FC236}">
                  <a16:creationId xmlns:a16="http://schemas.microsoft.com/office/drawing/2014/main" id="{D84E66AC-740F-EC48-93F5-126262318D79}"/>
                </a:ext>
              </a:extLst>
            </p:cNvPr>
            <p:cNvSpPr>
              <a:spLocks/>
            </p:cNvSpPr>
            <p:nvPr/>
          </p:nvSpPr>
          <p:spPr bwMode="auto">
            <a:xfrm flipH="1">
              <a:off x="1840523" y="1033238"/>
              <a:ext cx="67680" cy="252262"/>
            </a:xfrm>
            <a:custGeom>
              <a:avLst/>
              <a:gdLst/>
              <a:ahLst/>
              <a:cxnLst>
                <a:cxn ang="0">
                  <a:pos x="0" y="656"/>
                </a:cxn>
                <a:cxn ang="0">
                  <a:pos x="28" y="0"/>
                </a:cxn>
                <a:cxn ang="0">
                  <a:pos x="148" y="0"/>
                </a:cxn>
                <a:cxn ang="0">
                  <a:pos x="176" y="656"/>
                </a:cxn>
              </a:cxnLst>
              <a:rect l="0" t="0" r="r" b="b"/>
              <a:pathLst>
                <a:path w="176" h="656">
                  <a:moveTo>
                    <a:pt x="0" y="656"/>
                  </a:moveTo>
                  <a:lnTo>
                    <a:pt x="28" y="0"/>
                  </a:lnTo>
                  <a:lnTo>
                    <a:pt x="148" y="0"/>
                  </a:lnTo>
                  <a:lnTo>
                    <a:pt x="176" y="656"/>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509" name="Line 122">
              <a:extLst>
                <a:ext uri="{FF2B5EF4-FFF2-40B4-BE49-F238E27FC236}">
                  <a16:creationId xmlns:a16="http://schemas.microsoft.com/office/drawing/2014/main" id="{79B7D867-B753-D84E-B7B6-4F0818D700BD}"/>
                </a:ext>
              </a:extLst>
            </p:cNvPr>
            <p:cNvSpPr>
              <a:spLocks noChangeShapeType="1"/>
            </p:cNvSpPr>
            <p:nvPr/>
          </p:nvSpPr>
          <p:spPr bwMode="auto">
            <a:xfrm flipH="1">
              <a:off x="1770536" y="1689274"/>
              <a:ext cx="207655" cy="385"/>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510" name="Line 123">
              <a:extLst>
                <a:ext uri="{FF2B5EF4-FFF2-40B4-BE49-F238E27FC236}">
                  <a16:creationId xmlns:a16="http://schemas.microsoft.com/office/drawing/2014/main" id="{2F5DF062-D034-B94D-897B-BB20943C2496}"/>
                </a:ext>
              </a:extLst>
            </p:cNvPr>
            <p:cNvSpPr>
              <a:spLocks noChangeShapeType="1"/>
            </p:cNvSpPr>
            <p:nvPr/>
          </p:nvSpPr>
          <p:spPr bwMode="auto">
            <a:xfrm flipH="1">
              <a:off x="1828218" y="1412401"/>
              <a:ext cx="15382" cy="276104"/>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511" name="Line 124">
              <a:extLst>
                <a:ext uri="{FF2B5EF4-FFF2-40B4-BE49-F238E27FC236}">
                  <a16:creationId xmlns:a16="http://schemas.microsoft.com/office/drawing/2014/main" id="{ACC40849-FCD6-6A4E-AE27-56C53AD967DF}"/>
                </a:ext>
              </a:extLst>
            </p:cNvPr>
            <p:cNvSpPr>
              <a:spLocks noChangeShapeType="1"/>
            </p:cNvSpPr>
            <p:nvPr/>
          </p:nvSpPr>
          <p:spPr bwMode="auto">
            <a:xfrm>
              <a:off x="1905896" y="1412401"/>
              <a:ext cx="14613" cy="276104"/>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grpSp>
      <p:grpSp>
        <p:nvGrpSpPr>
          <p:cNvPr id="512" name="Group 34">
            <a:extLst>
              <a:ext uri="{FF2B5EF4-FFF2-40B4-BE49-F238E27FC236}">
                <a16:creationId xmlns:a16="http://schemas.microsoft.com/office/drawing/2014/main" id="{363198A9-EF50-964D-B118-BD08F1E416A4}"/>
              </a:ext>
            </a:extLst>
          </p:cNvPr>
          <p:cNvGrpSpPr>
            <a:grpSpLocks noChangeAspect="1"/>
          </p:cNvGrpSpPr>
          <p:nvPr userDrawn="1"/>
        </p:nvGrpSpPr>
        <p:grpSpPr bwMode="auto">
          <a:xfrm>
            <a:off x="577912" y="1703294"/>
            <a:ext cx="635000" cy="412750"/>
            <a:chOff x="355" y="742"/>
            <a:chExt cx="400" cy="260"/>
          </a:xfrm>
        </p:grpSpPr>
        <p:sp>
          <p:nvSpPr>
            <p:cNvPr id="513" name="Freeform 35">
              <a:extLst>
                <a:ext uri="{FF2B5EF4-FFF2-40B4-BE49-F238E27FC236}">
                  <a16:creationId xmlns:a16="http://schemas.microsoft.com/office/drawing/2014/main" id="{37704204-DCCC-AA40-8503-C08B6AB0A4F8}"/>
                </a:ext>
              </a:extLst>
            </p:cNvPr>
            <p:cNvSpPr>
              <a:spLocks/>
            </p:cNvSpPr>
            <p:nvPr/>
          </p:nvSpPr>
          <p:spPr bwMode="auto">
            <a:xfrm>
              <a:off x="503" y="832"/>
              <a:ext cx="106" cy="107"/>
            </a:xfrm>
            <a:custGeom>
              <a:avLst/>
              <a:gdLst/>
              <a:ahLst/>
              <a:cxnLst>
                <a:cxn ang="0">
                  <a:pos x="320" y="161"/>
                </a:cxn>
                <a:cxn ang="0">
                  <a:pos x="318" y="129"/>
                </a:cxn>
                <a:cxn ang="0">
                  <a:pos x="309" y="98"/>
                </a:cxn>
                <a:cxn ang="0">
                  <a:pos x="293" y="71"/>
                </a:cxn>
                <a:cxn ang="0">
                  <a:pos x="274" y="46"/>
                </a:cxn>
                <a:cxn ang="0">
                  <a:pos x="250" y="27"/>
                </a:cxn>
                <a:cxn ang="0">
                  <a:pos x="223" y="13"/>
                </a:cxn>
                <a:cxn ang="0">
                  <a:pos x="193" y="2"/>
                </a:cxn>
                <a:cxn ang="0">
                  <a:pos x="161" y="0"/>
                </a:cxn>
                <a:cxn ang="0">
                  <a:pos x="144" y="1"/>
                </a:cxn>
                <a:cxn ang="0">
                  <a:pos x="113" y="6"/>
                </a:cxn>
                <a:cxn ang="0">
                  <a:pos x="84" y="19"/>
                </a:cxn>
                <a:cxn ang="0">
                  <a:pos x="58" y="36"/>
                </a:cxn>
                <a:cxn ang="0">
                  <a:pos x="36" y="58"/>
                </a:cxn>
                <a:cxn ang="0">
                  <a:pos x="19" y="84"/>
                </a:cxn>
                <a:cxn ang="0">
                  <a:pos x="8" y="113"/>
                </a:cxn>
                <a:cxn ang="0">
                  <a:pos x="1" y="144"/>
                </a:cxn>
                <a:cxn ang="0">
                  <a:pos x="0" y="161"/>
                </a:cxn>
                <a:cxn ang="0">
                  <a:pos x="3" y="193"/>
                </a:cxn>
                <a:cxn ang="0">
                  <a:pos x="13" y="223"/>
                </a:cxn>
                <a:cxn ang="0">
                  <a:pos x="27" y="250"/>
                </a:cxn>
                <a:cxn ang="0">
                  <a:pos x="46" y="274"/>
                </a:cxn>
                <a:cxn ang="0">
                  <a:pos x="71" y="293"/>
                </a:cxn>
                <a:cxn ang="0">
                  <a:pos x="98" y="309"/>
                </a:cxn>
                <a:cxn ang="0">
                  <a:pos x="129" y="318"/>
                </a:cxn>
                <a:cxn ang="0">
                  <a:pos x="161" y="321"/>
                </a:cxn>
                <a:cxn ang="0">
                  <a:pos x="176" y="321"/>
                </a:cxn>
                <a:cxn ang="0">
                  <a:pos x="208" y="314"/>
                </a:cxn>
                <a:cxn ang="0">
                  <a:pos x="237" y="301"/>
                </a:cxn>
                <a:cxn ang="0">
                  <a:pos x="263" y="284"/>
                </a:cxn>
                <a:cxn ang="0">
                  <a:pos x="284" y="263"/>
                </a:cxn>
                <a:cxn ang="0">
                  <a:pos x="301" y="237"/>
                </a:cxn>
                <a:cxn ang="0">
                  <a:pos x="314" y="209"/>
                </a:cxn>
                <a:cxn ang="0">
                  <a:pos x="320" y="176"/>
                </a:cxn>
                <a:cxn ang="0">
                  <a:pos x="320" y="161"/>
                </a:cxn>
              </a:cxnLst>
              <a:rect l="0" t="0" r="r" b="b"/>
              <a:pathLst>
                <a:path w="320" h="321">
                  <a:moveTo>
                    <a:pt x="320" y="161"/>
                  </a:moveTo>
                  <a:lnTo>
                    <a:pt x="320" y="161"/>
                  </a:lnTo>
                  <a:lnTo>
                    <a:pt x="320" y="144"/>
                  </a:lnTo>
                  <a:lnTo>
                    <a:pt x="318" y="129"/>
                  </a:lnTo>
                  <a:lnTo>
                    <a:pt x="314" y="113"/>
                  </a:lnTo>
                  <a:lnTo>
                    <a:pt x="309" y="98"/>
                  </a:lnTo>
                  <a:lnTo>
                    <a:pt x="301" y="84"/>
                  </a:lnTo>
                  <a:lnTo>
                    <a:pt x="293" y="71"/>
                  </a:lnTo>
                  <a:lnTo>
                    <a:pt x="284" y="58"/>
                  </a:lnTo>
                  <a:lnTo>
                    <a:pt x="274" y="46"/>
                  </a:lnTo>
                  <a:lnTo>
                    <a:pt x="263" y="36"/>
                  </a:lnTo>
                  <a:lnTo>
                    <a:pt x="250" y="27"/>
                  </a:lnTo>
                  <a:lnTo>
                    <a:pt x="237" y="19"/>
                  </a:lnTo>
                  <a:lnTo>
                    <a:pt x="223" y="13"/>
                  </a:lnTo>
                  <a:lnTo>
                    <a:pt x="208" y="6"/>
                  </a:lnTo>
                  <a:lnTo>
                    <a:pt x="193" y="2"/>
                  </a:lnTo>
                  <a:lnTo>
                    <a:pt x="176" y="1"/>
                  </a:lnTo>
                  <a:lnTo>
                    <a:pt x="161" y="0"/>
                  </a:lnTo>
                  <a:lnTo>
                    <a:pt x="161" y="0"/>
                  </a:lnTo>
                  <a:lnTo>
                    <a:pt x="144" y="1"/>
                  </a:lnTo>
                  <a:lnTo>
                    <a:pt x="129" y="2"/>
                  </a:lnTo>
                  <a:lnTo>
                    <a:pt x="113" y="6"/>
                  </a:lnTo>
                  <a:lnTo>
                    <a:pt x="98" y="13"/>
                  </a:lnTo>
                  <a:lnTo>
                    <a:pt x="84" y="19"/>
                  </a:lnTo>
                  <a:lnTo>
                    <a:pt x="71" y="27"/>
                  </a:lnTo>
                  <a:lnTo>
                    <a:pt x="58" y="36"/>
                  </a:lnTo>
                  <a:lnTo>
                    <a:pt x="46" y="46"/>
                  </a:lnTo>
                  <a:lnTo>
                    <a:pt x="36" y="58"/>
                  </a:lnTo>
                  <a:lnTo>
                    <a:pt x="27" y="71"/>
                  </a:lnTo>
                  <a:lnTo>
                    <a:pt x="19" y="84"/>
                  </a:lnTo>
                  <a:lnTo>
                    <a:pt x="13" y="98"/>
                  </a:lnTo>
                  <a:lnTo>
                    <a:pt x="8" y="113"/>
                  </a:lnTo>
                  <a:lnTo>
                    <a:pt x="3" y="129"/>
                  </a:lnTo>
                  <a:lnTo>
                    <a:pt x="1" y="144"/>
                  </a:lnTo>
                  <a:lnTo>
                    <a:pt x="0" y="161"/>
                  </a:lnTo>
                  <a:lnTo>
                    <a:pt x="0" y="161"/>
                  </a:lnTo>
                  <a:lnTo>
                    <a:pt x="1" y="176"/>
                  </a:lnTo>
                  <a:lnTo>
                    <a:pt x="3" y="193"/>
                  </a:lnTo>
                  <a:lnTo>
                    <a:pt x="8" y="209"/>
                  </a:lnTo>
                  <a:lnTo>
                    <a:pt x="13" y="223"/>
                  </a:lnTo>
                  <a:lnTo>
                    <a:pt x="19" y="237"/>
                  </a:lnTo>
                  <a:lnTo>
                    <a:pt x="27" y="250"/>
                  </a:lnTo>
                  <a:lnTo>
                    <a:pt x="36" y="263"/>
                  </a:lnTo>
                  <a:lnTo>
                    <a:pt x="46" y="274"/>
                  </a:lnTo>
                  <a:lnTo>
                    <a:pt x="58" y="284"/>
                  </a:lnTo>
                  <a:lnTo>
                    <a:pt x="71" y="293"/>
                  </a:lnTo>
                  <a:lnTo>
                    <a:pt x="84" y="301"/>
                  </a:lnTo>
                  <a:lnTo>
                    <a:pt x="98" y="309"/>
                  </a:lnTo>
                  <a:lnTo>
                    <a:pt x="113" y="314"/>
                  </a:lnTo>
                  <a:lnTo>
                    <a:pt x="129" y="318"/>
                  </a:lnTo>
                  <a:lnTo>
                    <a:pt x="144" y="321"/>
                  </a:lnTo>
                  <a:lnTo>
                    <a:pt x="161" y="321"/>
                  </a:lnTo>
                  <a:lnTo>
                    <a:pt x="161" y="321"/>
                  </a:lnTo>
                  <a:lnTo>
                    <a:pt x="176" y="321"/>
                  </a:lnTo>
                  <a:lnTo>
                    <a:pt x="193" y="318"/>
                  </a:lnTo>
                  <a:lnTo>
                    <a:pt x="208" y="314"/>
                  </a:lnTo>
                  <a:lnTo>
                    <a:pt x="223" y="309"/>
                  </a:lnTo>
                  <a:lnTo>
                    <a:pt x="237" y="301"/>
                  </a:lnTo>
                  <a:lnTo>
                    <a:pt x="250" y="293"/>
                  </a:lnTo>
                  <a:lnTo>
                    <a:pt x="263" y="284"/>
                  </a:lnTo>
                  <a:lnTo>
                    <a:pt x="274" y="274"/>
                  </a:lnTo>
                  <a:lnTo>
                    <a:pt x="284" y="263"/>
                  </a:lnTo>
                  <a:lnTo>
                    <a:pt x="293" y="250"/>
                  </a:lnTo>
                  <a:lnTo>
                    <a:pt x="301" y="237"/>
                  </a:lnTo>
                  <a:lnTo>
                    <a:pt x="309" y="223"/>
                  </a:lnTo>
                  <a:lnTo>
                    <a:pt x="314" y="209"/>
                  </a:lnTo>
                  <a:lnTo>
                    <a:pt x="318" y="193"/>
                  </a:lnTo>
                  <a:lnTo>
                    <a:pt x="320" y="176"/>
                  </a:lnTo>
                  <a:lnTo>
                    <a:pt x="320" y="161"/>
                  </a:lnTo>
                  <a:lnTo>
                    <a:pt x="320" y="161"/>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514" name="Freeform 36">
              <a:extLst>
                <a:ext uri="{FF2B5EF4-FFF2-40B4-BE49-F238E27FC236}">
                  <a16:creationId xmlns:a16="http://schemas.microsoft.com/office/drawing/2014/main" id="{63A2F847-1027-1C40-ABD5-9E00CAB84E24}"/>
                </a:ext>
              </a:extLst>
            </p:cNvPr>
            <p:cNvSpPr>
              <a:spLocks/>
            </p:cNvSpPr>
            <p:nvPr/>
          </p:nvSpPr>
          <p:spPr bwMode="auto">
            <a:xfrm>
              <a:off x="686" y="980"/>
              <a:ext cx="69" cy="22"/>
            </a:xfrm>
            <a:custGeom>
              <a:avLst/>
              <a:gdLst/>
              <a:ahLst/>
              <a:cxnLst>
                <a:cxn ang="0">
                  <a:pos x="208" y="65"/>
                </a:cxn>
                <a:cxn ang="0">
                  <a:pos x="0" y="65"/>
                </a:cxn>
                <a:cxn ang="0">
                  <a:pos x="0" y="26"/>
                </a:cxn>
                <a:cxn ang="0">
                  <a:pos x="0" y="26"/>
                </a:cxn>
                <a:cxn ang="0">
                  <a:pos x="2" y="21"/>
                </a:cxn>
                <a:cxn ang="0">
                  <a:pos x="3" y="16"/>
                </a:cxn>
                <a:cxn ang="0">
                  <a:pos x="6" y="12"/>
                </a:cxn>
                <a:cxn ang="0">
                  <a:pos x="8" y="8"/>
                </a:cxn>
                <a:cxn ang="0">
                  <a:pos x="12" y="4"/>
                </a:cxn>
                <a:cxn ang="0">
                  <a:pos x="17" y="1"/>
                </a:cxn>
                <a:cxn ang="0">
                  <a:pos x="21" y="0"/>
                </a:cxn>
                <a:cxn ang="0">
                  <a:pos x="27" y="0"/>
                </a:cxn>
                <a:cxn ang="0">
                  <a:pos x="181" y="0"/>
                </a:cxn>
                <a:cxn ang="0">
                  <a:pos x="181" y="0"/>
                </a:cxn>
                <a:cxn ang="0">
                  <a:pos x="186" y="0"/>
                </a:cxn>
                <a:cxn ang="0">
                  <a:pos x="191" y="1"/>
                </a:cxn>
                <a:cxn ang="0">
                  <a:pos x="196" y="4"/>
                </a:cxn>
                <a:cxn ang="0">
                  <a:pos x="200" y="8"/>
                </a:cxn>
                <a:cxn ang="0">
                  <a:pos x="202" y="12"/>
                </a:cxn>
                <a:cxn ang="0">
                  <a:pos x="205" y="16"/>
                </a:cxn>
                <a:cxn ang="0">
                  <a:pos x="206" y="21"/>
                </a:cxn>
                <a:cxn ang="0">
                  <a:pos x="208" y="26"/>
                </a:cxn>
                <a:cxn ang="0">
                  <a:pos x="208" y="65"/>
                </a:cxn>
              </a:cxnLst>
              <a:rect l="0" t="0" r="r" b="b"/>
              <a:pathLst>
                <a:path w="208" h="65">
                  <a:moveTo>
                    <a:pt x="208" y="65"/>
                  </a:moveTo>
                  <a:lnTo>
                    <a:pt x="0" y="65"/>
                  </a:lnTo>
                  <a:lnTo>
                    <a:pt x="0" y="26"/>
                  </a:lnTo>
                  <a:lnTo>
                    <a:pt x="0" y="26"/>
                  </a:lnTo>
                  <a:lnTo>
                    <a:pt x="2" y="21"/>
                  </a:lnTo>
                  <a:lnTo>
                    <a:pt x="3" y="16"/>
                  </a:lnTo>
                  <a:lnTo>
                    <a:pt x="6" y="12"/>
                  </a:lnTo>
                  <a:lnTo>
                    <a:pt x="8" y="8"/>
                  </a:lnTo>
                  <a:lnTo>
                    <a:pt x="12" y="4"/>
                  </a:lnTo>
                  <a:lnTo>
                    <a:pt x="17" y="1"/>
                  </a:lnTo>
                  <a:lnTo>
                    <a:pt x="21" y="0"/>
                  </a:lnTo>
                  <a:lnTo>
                    <a:pt x="27" y="0"/>
                  </a:lnTo>
                  <a:lnTo>
                    <a:pt x="181" y="0"/>
                  </a:lnTo>
                  <a:lnTo>
                    <a:pt x="181" y="0"/>
                  </a:lnTo>
                  <a:lnTo>
                    <a:pt x="186" y="0"/>
                  </a:lnTo>
                  <a:lnTo>
                    <a:pt x="191" y="1"/>
                  </a:lnTo>
                  <a:lnTo>
                    <a:pt x="196" y="4"/>
                  </a:lnTo>
                  <a:lnTo>
                    <a:pt x="200" y="8"/>
                  </a:lnTo>
                  <a:lnTo>
                    <a:pt x="202" y="12"/>
                  </a:lnTo>
                  <a:lnTo>
                    <a:pt x="205" y="16"/>
                  </a:lnTo>
                  <a:lnTo>
                    <a:pt x="206" y="21"/>
                  </a:lnTo>
                  <a:lnTo>
                    <a:pt x="208" y="26"/>
                  </a:lnTo>
                  <a:lnTo>
                    <a:pt x="208" y="65"/>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515" name="Freeform 37">
              <a:extLst>
                <a:ext uri="{FF2B5EF4-FFF2-40B4-BE49-F238E27FC236}">
                  <a16:creationId xmlns:a16="http://schemas.microsoft.com/office/drawing/2014/main" id="{3C998E1F-0FAB-A042-B703-DBD0066BDA6B}"/>
                </a:ext>
              </a:extLst>
            </p:cNvPr>
            <p:cNvSpPr>
              <a:spLocks/>
            </p:cNvSpPr>
            <p:nvPr/>
          </p:nvSpPr>
          <p:spPr bwMode="auto">
            <a:xfrm>
              <a:off x="355" y="980"/>
              <a:ext cx="69" cy="22"/>
            </a:xfrm>
            <a:custGeom>
              <a:avLst/>
              <a:gdLst/>
              <a:ahLst/>
              <a:cxnLst>
                <a:cxn ang="0">
                  <a:pos x="208" y="65"/>
                </a:cxn>
                <a:cxn ang="0">
                  <a:pos x="0" y="65"/>
                </a:cxn>
                <a:cxn ang="0">
                  <a:pos x="0" y="26"/>
                </a:cxn>
                <a:cxn ang="0">
                  <a:pos x="0" y="26"/>
                </a:cxn>
                <a:cxn ang="0">
                  <a:pos x="2" y="21"/>
                </a:cxn>
                <a:cxn ang="0">
                  <a:pos x="3" y="16"/>
                </a:cxn>
                <a:cxn ang="0">
                  <a:pos x="6" y="12"/>
                </a:cxn>
                <a:cxn ang="0">
                  <a:pos x="8" y="8"/>
                </a:cxn>
                <a:cxn ang="0">
                  <a:pos x="12" y="4"/>
                </a:cxn>
                <a:cxn ang="0">
                  <a:pos x="17" y="1"/>
                </a:cxn>
                <a:cxn ang="0">
                  <a:pos x="21" y="0"/>
                </a:cxn>
                <a:cxn ang="0">
                  <a:pos x="26" y="0"/>
                </a:cxn>
                <a:cxn ang="0">
                  <a:pos x="181" y="0"/>
                </a:cxn>
                <a:cxn ang="0">
                  <a:pos x="181" y="0"/>
                </a:cxn>
                <a:cxn ang="0">
                  <a:pos x="186" y="0"/>
                </a:cxn>
                <a:cxn ang="0">
                  <a:pos x="191" y="1"/>
                </a:cxn>
                <a:cxn ang="0">
                  <a:pos x="196" y="4"/>
                </a:cxn>
                <a:cxn ang="0">
                  <a:pos x="200" y="8"/>
                </a:cxn>
                <a:cxn ang="0">
                  <a:pos x="202" y="12"/>
                </a:cxn>
                <a:cxn ang="0">
                  <a:pos x="205" y="16"/>
                </a:cxn>
                <a:cxn ang="0">
                  <a:pos x="206" y="21"/>
                </a:cxn>
                <a:cxn ang="0">
                  <a:pos x="208" y="26"/>
                </a:cxn>
                <a:cxn ang="0">
                  <a:pos x="208" y="65"/>
                </a:cxn>
              </a:cxnLst>
              <a:rect l="0" t="0" r="r" b="b"/>
              <a:pathLst>
                <a:path w="208" h="65">
                  <a:moveTo>
                    <a:pt x="208" y="65"/>
                  </a:moveTo>
                  <a:lnTo>
                    <a:pt x="0" y="65"/>
                  </a:lnTo>
                  <a:lnTo>
                    <a:pt x="0" y="26"/>
                  </a:lnTo>
                  <a:lnTo>
                    <a:pt x="0" y="26"/>
                  </a:lnTo>
                  <a:lnTo>
                    <a:pt x="2" y="21"/>
                  </a:lnTo>
                  <a:lnTo>
                    <a:pt x="3" y="16"/>
                  </a:lnTo>
                  <a:lnTo>
                    <a:pt x="6" y="12"/>
                  </a:lnTo>
                  <a:lnTo>
                    <a:pt x="8" y="8"/>
                  </a:lnTo>
                  <a:lnTo>
                    <a:pt x="12" y="4"/>
                  </a:lnTo>
                  <a:lnTo>
                    <a:pt x="17" y="1"/>
                  </a:lnTo>
                  <a:lnTo>
                    <a:pt x="21" y="0"/>
                  </a:lnTo>
                  <a:lnTo>
                    <a:pt x="26" y="0"/>
                  </a:lnTo>
                  <a:lnTo>
                    <a:pt x="181" y="0"/>
                  </a:lnTo>
                  <a:lnTo>
                    <a:pt x="181" y="0"/>
                  </a:lnTo>
                  <a:lnTo>
                    <a:pt x="186" y="0"/>
                  </a:lnTo>
                  <a:lnTo>
                    <a:pt x="191" y="1"/>
                  </a:lnTo>
                  <a:lnTo>
                    <a:pt x="196" y="4"/>
                  </a:lnTo>
                  <a:lnTo>
                    <a:pt x="200" y="8"/>
                  </a:lnTo>
                  <a:lnTo>
                    <a:pt x="202" y="12"/>
                  </a:lnTo>
                  <a:lnTo>
                    <a:pt x="205" y="16"/>
                  </a:lnTo>
                  <a:lnTo>
                    <a:pt x="206" y="21"/>
                  </a:lnTo>
                  <a:lnTo>
                    <a:pt x="208" y="26"/>
                  </a:lnTo>
                  <a:lnTo>
                    <a:pt x="208" y="65"/>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516" name="Freeform 38">
              <a:extLst>
                <a:ext uri="{FF2B5EF4-FFF2-40B4-BE49-F238E27FC236}">
                  <a16:creationId xmlns:a16="http://schemas.microsoft.com/office/drawing/2014/main" id="{B69BD2F7-C2B1-894E-9611-22940FD5CD33}"/>
                </a:ext>
              </a:extLst>
            </p:cNvPr>
            <p:cNvSpPr>
              <a:spLocks/>
            </p:cNvSpPr>
            <p:nvPr/>
          </p:nvSpPr>
          <p:spPr bwMode="auto">
            <a:xfrm>
              <a:off x="488" y="742"/>
              <a:ext cx="133" cy="19"/>
            </a:xfrm>
            <a:custGeom>
              <a:avLst/>
              <a:gdLst/>
              <a:ahLst/>
              <a:cxnLst>
                <a:cxn ang="0">
                  <a:pos x="157" y="58"/>
                </a:cxn>
                <a:cxn ang="0">
                  <a:pos x="370" y="58"/>
                </a:cxn>
                <a:cxn ang="0">
                  <a:pos x="370" y="58"/>
                </a:cxn>
                <a:cxn ang="0">
                  <a:pos x="376" y="58"/>
                </a:cxn>
                <a:cxn ang="0">
                  <a:pos x="381" y="56"/>
                </a:cxn>
                <a:cxn ang="0">
                  <a:pos x="386" y="53"/>
                </a:cxn>
                <a:cxn ang="0">
                  <a:pos x="390" y="51"/>
                </a:cxn>
                <a:cxn ang="0">
                  <a:pos x="394" y="46"/>
                </a:cxn>
                <a:cxn ang="0">
                  <a:pos x="397" y="40"/>
                </a:cxn>
                <a:cxn ang="0">
                  <a:pos x="399" y="35"/>
                </a:cxn>
                <a:cxn ang="0">
                  <a:pos x="399" y="30"/>
                </a:cxn>
                <a:cxn ang="0">
                  <a:pos x="399" y="30"/>
                </a:cxn>
                <a:cxn ang="0">
                  <a:pos x="399" y="24"/>
                </a:cxn>
                <a:cxn ang="0">
                  <a:pos x="397" y="18"/>
                </a:cxn>
                <a:cxn ang="0">
                  <a:pos x="394" y="13"/>
                </a:cxn>
                <a:cxn ang="0">
                  <a:pos x="390" y="8"/>
                </a:cxn>
                <a:cxn ang="0">
                  <a:pos x="386" y="6"/>
                </a:cxn>
                <a:cxn ang="0">
                  <a:pos x="381" y="3"/>
                </a:cxn>
                <a:cxn ang="0">
                  <a:pos x="376" y="0"/>
                </a:cxn>
                <a:cxn ang="0">
                  <a:pos x="370" y="0"/>
                </a:cxn>
                <a:cxn ang="0">
                  <a:pos x="30" y="0"/>
                </a:cxn>
                <a:cxn ang="0">
                  <a:pos x="30" y="0"/>
                </a:cxn>
                <a:cxn ang="0">
                  <a:pos x="23" y="0"/>
                </a:cxn>
                <a:cxn ang="0">
                  <a:pos x="18" y="3"/>
                </a:cxn>
                <a:cxn ang="0">
                  <a:pos x="13" y="6"/>
                </a:cxn>
                <a:cxn ang="0">
                  <a:pos x="9" y="8"/>
                </a:cxn>
                <a:cxn ang="0">
                  <a:pos x="5" y="13"/>
                </a:cxn>
                <a:cxn ang="0">
                  <a:pos x="3" y="18"/>
                </a:cxn>
                <a:cxn ang="0">
                  <a:pos x="2" y="24"/>
                </a:cxn>
                <a:cxn ang="0">
                  <a:pos x="0" y="30"/>
                </a:cxn>
                <a:cxn ang="0">
                  <a:pos x="0" y="30"/>
                </a:cxn>
                <a:cxn ang="0">
                  <a:pos x="2" y="35"/>
                </a:cxn>
                <a:cxn ang="0">
                  <a:pos x="3" y="40"/>
                </a:cxn>
                <a:cxn ang="0">
                  <a:pos x="5" y="46"/>
                </a:cxn>
                <a:cxn ang="0">
                  <a:pos x="9" y="51"/>
                </a:cxn>
                <a:cxn ang="0">
                  <a:pos x="13" y="53"/>
                </a:cxn>
                <a:cxn ang="0">
                  <a:pos x="18" y="56"/>
                </a:cxn>
                <a:cxn ang="0">
                  <a:pos x="23" y="58"/>
                </a:cxn>
                <a:cxn ang="0">
                  <a:pos x="30" y="58"/>
                </a:cxn>
                <a:cxn ang="0">
                  <a:pos x="95" y="58"/>
                </a:cxn>
              </a:cxnLst>
              <a:rect l="0" t="0" r="r" b="b"/>
              <a:pathLst>
                <a:path w="399" h="58">
                  <a:moveTo>
                    <a:pt x="157" y="58"/>
                  </a:moveTo>
                  <a:lnTo>
                    <a:pt x="370" y="58"/>
                  </a:lnTo>
                  <a:lnTo>
                    <a:pt x="370" y="58"/>
                  </a:lnTo>
                  <a:lnTo>
                    <a:pt x="376" y="58"/>
                  </a:lnTo>
                  <a:lnTo>
                    <a:pt x="381" y="56"/>
                  </a:lnTo>
                  <a:lnTo>
                    <a:pt x="386" y="53"/>
                  </a:lnTo>
                  <a:lnTo>
                    <a:pt x="390" y="51"/>
                  </a:lnTo>
                  <a:lnTo>
                    <a:pt x="394" y="46"/>
                  </a:lnTo>
                  <a:lnTo>
                    <a:pt x="397" y="40"/>
                  </a:lnTo>
                  <a:lnTo>
                    <a:pt x="399" y="35"/>
                  </a:lnTo>
                  <a:lnTo>
                    <a:pt x="399" y="30"/>
                  </a:lnTo>
                  <a:lnTo>
                    <a:pt x="399" y="30"/>
                  </a:lnTo>
                  <a:lnTo>
                    <a:pt x="399" y="24"/>
                  </a:lnTo>
                  <a:lnTo>
                    <a:pt x="397" y="18"/>
                  </a:lnTo>
                  <a:lnTo>
                    <a:pt x="394" y="13"/>
                  </a:lnTo>
                  <a:lnTo>
                    <a:pt x="390" y="8"/>
                  </a:lnTo>
                  <a:lnTo>
                    <a:pt x="386" y="6"/>
                  </a:lnTo>
                  <a:lnTo>
                    <a:pt x="381" y="3"/>
                  </a:lnTo>
                  <a:lnTo>
                    <a:pt x="376" y="0"/>
                  </a:lnTo>
                  <a:lnTo>
                    <a:pt x="370" y="0"/>
                  </a:lnTo>
                  <a:lnTo>
                    <a:pt x="30" y="0"/>
                  </a:lnTo>
                  <a:lnTo>
                    <a:pt x="30" y="0"/>
                  </a:lnTo>
                  <a:lnTo>
                    <a:pt x="23" y="0"/>
                  </a:lnTo>
                  <a:lnTo>
                    <a:pt x="18" y="3"/>
                  </a:lnTo>
                  <a:lnTo>
                    <a:pt x="13" y="6"/>
                  </a:lnTo>
                  <a:lnTo>
                    <a:pt x="9" y="8"/>
                  </a:lnTo>
                  <a:lnTo>
                    <a:pt x="5" y="13"/>
                  </a:lnTo>
                  <a:lnTo>
                    <a:pt x="3" y="18"/>
                  </a:lnTo>
                  <a:lnTo>
                    <a:pt x="2" y="24"/>
                  </a:lnTo>
                  <a:lnTo>
                    <a:pt x="0" y="30"/>
                  </a:lnTo>
                  <a:lnTo>
                    <a:pt x="0" y="30"/>
                  </a:lnTo>
                  <a:lnTo>
                    <a:pt x="2" y="35"/>
                  </a:lnTo>
                  <a:lnTo>
                    <a:pt x="3" y="40"/>
                  </a:lnTo>
                  <a:lnTo>
                    <a:pt x="5" y="46"/>
                  </a:lnTo>
                  <a:lnTo>
                    <a:pt x="9" y="51"/>
                  </a:lnTo>
                  <a:lnTo>
                    <a:pt x="13" y="53"/>
                  </a:lnTo>
                  <a:lnTo>
                    <a:pt x="18" y="56"/>
                  </a:lnTo>
                  <a:lnTo>
                    <a:pt x="23" y="58"/>
                  </a:lnTo>
                  <a:lnTo>
                    <a:pt x="30" y="58"/>
                  </a:lnTo>
                  <a:lnTo>
                    <a:pt x="95" y="58"/>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517" name="Freeform 39">
              <a:extLst>
                <a:ext uri="{FF2B5EF4-FFF2-40B4-BE49-F238E27FC236}">
                  <a16:creationId xmlns:a16="http://schemas.microsoft.com/office/drawing/2014/main" id="{8E8A5BFE-BD3A-A549-AF34-0927EEAA9C24}"/>
                </a:ext>
              </a:extLst>
            </p:cNvPr>
            <p:cNvSpPr>
              <a:spLocks/>
            </p:cNvSpPr>
            <p:nvPr/>
          </p:nvSpPr>
          <p:spPr bwMode="auto">
            <a:xfrm>
              <a:off x="502" y="761"/>
              <a:ext cx="53" cy="49"/>
            </a:xfrm>
            <a:custGeom>
              <a:avLst/>
              <a:gdLst/>
              <a:ahLst/>
              <a:cxnLst>
                <a:cxn ang="0">
                  <a:pos x="0" y="0"/>
                </a:cxn>
                <a:cxn ang="0">
                  <a:pos x="159" y="145"/>
                </a:cxn>
                <a:cxn ang="0">
                  <a:pos x="159" y="0"/>
                </a:cxn>
              </a:cxnLst>
              <a:rect l="0" t="0" r="r" b="b"/>
              <a:pathLst>
                <a:path w="159" h="145">
                  <a:moveTo>
                    <a:pt x="0" y="0"/>
                  </a:moveTo>
                  <a:lnTo>
                    <a:pt x="159" y="145"/>
                  </a:lnTo>
                  <a:lnTo>
                    <a:pt x="159" y="0"/>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518" name="Line 40">
              <a:extLst>
                <a:ext uri="{FF2B5EF4-FFF2-40B4-BE49-F238E27FC236}">
                  <a16:creationId xmlns:a16="http://schemas.microsoft.com/office/drawing/2014/main" id="{3B8241EE-7ABA-5F40-B290-A535EED87B08}"/>
                </a:ext>
              </a:extLst>
            </p:cNvPr>
            <p:cNvSpPr>
              <a:spLocks noChangeShapeType="1"/>
            </p:cNvSpPr>
            <p:nvPr/>
          </p:nvSpPr>
          <p:spPr bwMode="auto">
            <a:xfrm flipV="1">
              <a:off x="555" y="761"/>
              <a:ext cx="53" cy="49"/>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519" name="Line 41">
              <a:extLst>
                <a:ext uri="{FF2B5EF4-FFF2-40B4-BE49-F238E27FC236}">
                  <a16:creationId xmlns:a16="http://schemas.microsoft.com/office/drawing/2014/main" id="{4D7B1211-CA03-6C4F-A3C2-CC25DD9507F1}"/>
                </a:ext>
              </a:extLst>
            </p:cNvPr>
            <p:cNvSpPr>
              <a:spLocks noChangeShapeType="1"/>
            </p:cNvSpPr>
            <p:nvPr/>
          </p:nvSpPr>
          <p:spPr bwMode="auto">
            <a:xfrm>
              <a:off x="513" y="810"/>
              <a:ext cx="85" cy="1"/>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520" name="Line 42">
              <a:extLst>
                <a:ext uri="{FF2B5EF4-FFF2-40B4-BE49-F238E27FC236}">
                  <a16:creationId xmlns:a16="http://schemas.microsoft.com/office/drawing/2014/main" id="{0FBAAB74-BB45-7446-9D0F-A4CAA0FA367A}"/>
                </a:ext>
              </a:extLst>
            </p:cNvPr>
            <p:cNvSpPr>
              <a:spLocks noChangeShapeType="1"/>
            </p:cNvSpPr>
            <p:nvPr/>
          </p:nvSpPr>
          <p:spPr bwMode="auto">
            <a:xfrm>
              <a:off x="513" y="829"/>
              <a:ext cx="85" cy="1"/>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521" name="Line 43">
              <a:extLst>
                <a:ext uri="{FF2B5EF4-FFF2-40B4-BE49-F238E27FC236}">
                  <a16:creationId xmlns:a16="http://schemas.microsoft.com/office/drawing/2014/main" id="{84537DCB-EAC2-6943-807E-90E080C1DC0E}"/>
                </a:ext>
              </a:extLst>
            </p:cNvPr>
            <p:cNvSpPr>
              <a:spLocks noChangeShapeType="1"/>
            </p:cNvSpPr>
            <p:nvPr/>
          </p:nvSpPr>
          <p:spPr bwMode="auto">
            <a:xfrm flipH="1">
              <a:off x="482" y="862"/>
              <a:ext cx="22" cy="1"/>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522" name="Freeform 44">
              <a:extLst>
                <a:ext uri="{FF2B5EF4-FFF2-40B4-BE49-F238E27FC236}">
                  <a16:creationId xmlns:a16="http://schemas.microsoft.com/office/drawing/2014/main" id="{74D4ADAD-9A6B-D24B-A796-39F8F0B50571}"/>
                </a:ext>
              </a:extLst>
            </p:cNvPr>
            <p:cNvSpPr>
              <a:spLocks/>
            </p:cNvSpPr>
            <p:nvPr/>
          </p:nvSpPr>
          <p:spPr bwMode="auto">
            <a:xfrm>
              <a:off x="412" y="913"/>
              <a:ext cx="97" cy="67"/>
            </a:xfrm>
            <a:custGeom>
              <a:avLst/>
              <a:gdLst/>
              <a:ahLst/>
              <a:cxnLst>
                <a:cxn ang="0">
                  <a:pos x="291" y="0"/>
                </a:cxn>
                <a:cxn ang="0">
                  <a:pos x="211" y="0"/>
                </a:cxn>
                <a:cxn ang="0">
                  <a:pos x="211" y="33"/>
                </a:cxn>
                <a:cxn ang="0">
                  <a:pos x="129" y="33"/>
                </a:cxn>
                <a:cxn ang="0">
                  <a:pos x="129" y="0"/>
                </a:cxn>
                <a:cxn ang="0">
                  <a:pos x="79" y="0"/>
                </a:cxn>
                <a:cxn ang="0">
                  <a:pos x="79" y="0"/>
                </a:cxn>
                <a:cxn ang="0">
                  <a:pos x="70" y="1"/>
                </a:cxn>
                <a:cxn ang="0">
                  <a:pos x="62" y="2"/>
                </a:cxn>
                <a:cxn ang="0">
                  <a:pos x="48" y="6"/>
                </a:cxn>
                <a:cxn ang="0">
                  <a:pos x="35" y="14"/>
                </a:cxn>
                <a:cxn ang="0">
                  <a:pos x="23" y="23"/>
                </a:cxn>
                <a:cxn ang="0">
                  <a:pos x="14" y="34"/>
                </a:cxn>
                <a:cxn ang="0">
                  <a:pos x="7" y="47"/>
                </a:cxn>
                <a:cxn ang="0">
                  <a:pos x="3" y="62"/>
                </a:cxn>
                <a:cxn ang="0">
                  <a:pos x="2" y="69"/>
                </a:cxn>
                <a:cxn ang="0">
                  <a:pos x="0" y="78"/>
                </a:cxn>
                <a:cxn ang="0">
                  <a:pos x="0" y="203"/>
                </a:cxn>
              </a:cxnLst>
              <a:rect l="0" t="0" r="r" b="b"/>
              <a:pathLst>
                <a:path w="291" h="203">
                  <a:moveTo>
                    <a:pt x="291" y="0"/>
                  </a:moveTo>
                  <a:lnTo>
                    <a:pt x="211" y="0"/>
                  </a:lnTo>
                  <a:lnTo>
                    <a:pt x="211" y="33"/>
                  </a:lnTo>
                  <a:lnTo>
                    <a:pt x="129" y="33"/>
                  </a:lnTo>
                  <a:lnTo>
                    <a:pt x="129" y="0"/>
                  </a:lnTo>
                  <a:lnTo>
                    <a:pt x="79" y="0"/>
                  </a:lnTo>
                  <a:lnTo>
                    <a:pt x="79" y="0"/>
                  </a:lnTo>
                  <a:lnTo>
                    <a:pt x="70" y="1"/>
                  </a:lnTo>
                  <a:lnTo>
                    <a:pt x="62" y="2"/>
                  </a:lnTo>
                  <a:lnTo>
                    <a:pt x="48" y="6"/>
                  </a:lnTo>
                  <a:lnTo>
                    <a:pt x="35" y="14"/>
                  </a:lnTo>
                  <a:lnTo>
                    <a:pt x="23" y="23"/>
                  </a:lnTo>
                  <a:lnTo>
                    <a:pt x="14" y="34"/>
                  </a:lnTo>
                  <a:lnTo>
                    <a:pt x="7" y="47"/>
                  </a:lnTo>
                  <a:lnTo>
                    <a:pt x="3" y="62"/>
                  </a:lnTo>
                  <a:lnTo>
                    <a:pt x="2" y="69"/>
                  </a:lnTo>
                  <a:lnTo>
                    <a:pt x="0" y="78"/>
                  </a:lnTo>
                  <a:lnTo>
                    <a:pt x="0" y="203"/>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523" name="Freeform 45">
              <a:extLst>
                <a:ext uri="{FF2B5EF4-FFF2-40B4-BE49-F238E27FC236}">
                  <a16:creationId xmlns:a16="http://schemas.microsoft.com/office/drawing/2014/main" id="{22D4500A-9FD1-E84A-B9B3-71B4FB3F9BF3}"/>
                </a:ext>
              </a:extLst>
            </p:cNvPr>
            <p:cNvSpPr>
              <a:spLocks/>
            </p:cNvSpPr>
            <p:nvPr/>
          </p:nvSpPr>
          <p:spPr bwMode="auto">
            <a:xfrm>
              <a:off x="366" y="851"/>
              <a:ext cx="116" cy="129"/>
            </a:xfrm>
            <a:custGeom>
              <a:avLst/>
              <a:gdLst/>
              <a:ahLst/>
              <a:cxnLst>
                <a:cxn ang="0">
                  <a:pos x="348" y="117"/>
                </a:cxn>
                <a:cxn ang="0">
                  <a:pos x="348" y="0"/>
                </a:cxn>
                <a:cxn ang="0">
                  <a:pos x="262" y="0"/>
                </a:cxn>
                <a:cxn ang="0">
                  <a:pos x="262" y="32"/>
                </a:cxn>
                <a:cxn ang="0">
                  <a:pos x="194" y="32"/>
                </a:cxn>
                <a:cxn ang="0">
                  <a:pos x="194" y="32"/>
                </a:cxn>
                <a:cxn ang="0">
                  <a:pos x="173" y="33"/>
                </a:cxn>
                <a:cxn ang="0">
                  <a:pos x="154" y="36"/>
                </a:cxn>
                <a:cxn ang="0">
                  <a:pos x="136" y="41"/>
                </a:cxn>
                <a:cxn ang="0">
                  <a:pos x="118" y="47"/>
                </a:cxn>
                <a:cxn ang="0">
                  <a:pos x="101" y="55"/>
                </a:cxn>
                <a:cxn ang="0">
                  <a:pos x="86" y="65"/>
                </a:cxn>
                <a:cxn ang="0">
                  <a:pos x="70" y="76"/>
                </a:cxn>
                <a:cxn ang="0">
                  <a:pos x="56" y="88"/>
                </a:cxn>
                <a:cxn ang="0">
                  <a:pos x="45" y="103"/>
                </a:cxn>
                <a:cxn ang="0">
                  <a:pos x="33" y="117"/>
                </a:cxn>
                <a:cxn ang="0">
                  <a:pos x="24" y="133"/>
                </a:cxn>
                <a:cxn ang="0">
                  <a:pos x="15" y="150"/>
                </a:cxn>
                <a:cxn ang="0">
                  <a:pos x="9" y="168"/>
                </a:cxn>
                <a:cxn ang="0">
                  <a:pos x="5" y="186"/>
                </a:cxn>
                <a:cxn ang="0">
                  <a:pos x="1" y="206"/>
                </a:cxn>
                <a:cxn ang="0">
                  <a:pos x="0" y="225"/>
                </a:cxn>
                <a:cxn ang="0">
                  <a:pos x="0" y="387"/>
                </a:cxn>
              </a:cxnLst>
              <a:rect l="0" t="0" r="r" b="b"/>
              <a:pathLst>
                <a:path w="348" h="387">
                  <a:moveTo>
                    <a:pt x="348" y="117"/>
                  </a:moveTo>
                  <a:lnTo>
                    <a:pt x="348" y="0"/>
                  </a:lnTo>
                  <a:lnTo>
                    <a:pt x="262" y="0"/>
                  </a:lnTo>
                  <a:lnTo>
                    <a:pt x="262" y="32"/>
                  </a:lnTo>
                  <a:lnTo>
                    <a:pt x="194" y="32"/>
                  </a:lnTo>
                  <a:lnTo>
                    <a:pt x="194" y="32"/>
                  </a:lnTo>
                  <a:lnTo>
                    <a:pt x="173" y="33"/>
                  </a:lnTo>
                  <a:lnTo>
                    <a:pt x="154" y="36"/>
                  </a:lnTo>
                  <a:lnTo>
                    <a:pt x="136" y="41"/>
                  </a:lnTo>
                  <a:lnTo>
                    <a:pt x="118" y="47"/>
                  </a:lnTo>
                  <a:lnTo>
                    <a:pt x="101" y="55"/>
                  </a:lnTo>
                  <a:lnTo>
                    <a:pt x="86" y="65"/>
                  </a:lnTo>
                  <a:lnTo>
                    <a:pt x="70" y="76"/>
                  </a:lnTo>
                  <a:lnTo>
                    <a:pt x="56" y="88"/>
                  </a:lnTo>
                  <a:lnTo>
                    <a:pt x="45" y="103"/>
                  </a:lnTo>
                  <a:lnTo>
                    <a:pt x="33" y="117"/>
                  </a:lnTo>
                  <a:lnTo>
                    <a:pt x="24" y="133"/>
                  </a:lnTo>
                  <a:lnTo>
                    <a:pt x="15" y="150"/>
                  </a:lnTo>
                  <a:lnTo>
                    <a:pt x="9" y="168"/>
                  </a:lnTo>
                  <a:lnTo>
                    <a:pt x="5" y="186"/>
                  </a:lnTo>
                  <a:lnTo>
                    <a:pt x="1" y="206"/>
                  </a:lnTo>
                  <a:lnTo>
                    <a:pt x="0" y="225"/>
                  </a:lnTo>
                  <a:lnTo>
                    <a:pt x="0" y="387"/>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524" name="Line 46">
              <a:extLst>
                <a:ext uri="{FF2B5EF4-FFF2-40B4-BE49-F238E27FC236}">
                  <a16:creationId xmlns:a16="http://schemas.microsoft.com/office/drawing/2014/main" id="{7C1EF884-C986-864E-B530-8DD882A17AD4}"/>
                </a:ext>
              </a:extLst>
            </p:cNvPr>
            <p:cNvSpPr>
              <a:spLocks noChangeShapeType="1"/>
            </p:cNvSpPr>
            <p:nvPr/>
          </p:nvSpPr>
          <p:spPr bwMode="auto">
            <a:xfrm>
              <a:off x="606" y="862"/>
              <a:ext cx="22" cy="1"/>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525" name="Freeform 47">
              <a:extLst>
                <a:ext uri="{FF2B5EF4-FFF2-40B4-BE49-F238E27FC236}">
                  <a16:creationId xmlns:a16="http://schemas.microsoft.com/office/drawing/2014/main" id="{60C81D66-FEDB-994D-B22F-CC6950564166}"/>
                </a:ext>
              </a:extLst>
            </p:cNvPr>
            <p:cNvSpPr>
              <a:spLocks/>
            </p:cNvSpPr>
            <p:nvPr/>
          </p:nvSpPr>
          <p:spPr bwMode="auto">
            <a:xfrm>
              <a:off x="601" y="913"/>
              <a:ext cx="97" cy="67"/>
            </a:xfrm>
            <a:custGeom>
              <a:avLst/>
              <a:gdLst/>
              <a:ahLst/>
              <a:cxnLst>
                <a:cxn ang="0">
                  <a:pos x="0" y="0"/>
                </a:cxn>
                <a:cxn ang="0">
                  <a:pos x="80" y="0"/>
                </a:cxn>
                <a:cxn ang="0">
                  <a:pos x="80" y="33"/>
                </a:cxn>
                <a:cxn ang="0">
                  <a:pos x="162" y="33"/>
                </a:cxn>
                <a:cxn ang="0">
                  <a:pos x="162" y="0"/>
                </a:cxn>
                <a:cxn ang="0">
                  <a:pos x="212" y="0"/>
                </a:cxn>
                <a:cxn ang="0">
                  <a:pos x="212" y="0"/>
                </a:cxn>
                <a:cxn ang="0">
                  <a:pos x="220" y="1"/>
                </a:cxn>
                <a:cxn ang="0">
                  <a:pos x="228" y="2"/>
                </a:cxn>
                <a:cxn ang="0">
                  <a:pos x="243" y="6"/>
                </a:cxn>
                <a:cxn ang="0">
                  <a:pos x="256" y="14"/>
                </a:cxn>
                <a:cxn ang="0">
                  <a:pos x="268" y="23"/>
                </a:cxn>
                <a:cxn ang="0">
                  <a:pos x="277" y="34"/>
                </a:cxn>
                <a:cxn ang="0">
                  <a:pos x="284" y="47"/>
                </a:cxn>
                <a:cxn ang="0">
                  <a:pos x="288" y="62"/>
                </a:cxn>
                <a:cxn ang="0">
                  <a:pos x="289" y="69"/>
                </a:cxn>
                <a:cxn ang="0">
                  <a:pos x="291" y="78"/>
                </a:cxn>
                <a:cxn ang="0">
                  <a:pos x="291" y="203"/>
                </a:cxn>
              </a:cxnLst>
              <a:rect l="0" t="0" r="r" b="b"/>
              <a:pathLst>
                <a:path w="291" h="203">
                  <a:moveTo>
                    <a:pt x="0" y="0"/>
                  </a:moveTo>
                  <a:lnTo>
                    <a:pt x="80" y="0"/>
                  </a:lnTo>
                  <a:lnTo>
                    <a:pt x="80" y="33"/>
                  </a:lnTo>
                  <a:lnTo>
                    <a:pt x="162" y="33"/>
                  </a:lnTo>
                  <a:lnTo>
                    <a:pt x="162" y="0"/>
                  </a:lnTo>
                  <a:lnTo>
                    <a:pt x="212" y="0"/>
                  </a:lnTo>
                  <a:lnTo>
                    <a:pt x="212" y="0"/>
                  </a:lnTo>
                  <a:lnTo>
                    <a:pt x="220" y="1"/>
                  </a:lnTo>
                  <a:lnTo>
                    <a:pt x="228" y="2"/>
                  </a:lnTo>
                  <a:lnTo>
                    <a:pt x="243" y="6"/>
                  </a:lnTo>
                  <a:lnTo>
                    <a:pt x="256" y="14"/>
                  </a:lnTo>
                  <a:lnTo>
                    <a:pt x="268" y="23"/>
                  </a:lnTo>
                  <a:lnTo>
                    <a:pt x="277" y="34"/>
                  </a:lnTo>
                  <a:lnTo>
                    <a:pt x="284" y="47"/>
                  </a:lnTo>
                  <a:lnTo>
                    <a:pt x="288" y="62"/>
                  </a:lnTo>
                  <a:lnTo>
                    <a:pt x="289" y="69"/>
                  </a:lnTo>
                  <a:lnTo>
                    <a:pt x="291" y="78"/>
                  </a:lnTo>
                  <a:lnTo>
                    <a:pt x="291" y="203"/>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526" name="Freeform 48">
              <a:extLst>
                <a:ext uri="{FF2B5EF4-FFF2-40B4-BE49-F238E27FC236}">
                  <a16:creationId xmlns:a16="http://schemas.microsoft.com/office/drawing/2014/main" id="{7FC1D94F-AA34-5047-B8E2-B6DC2CF6CC0F}"/>
                </a:ext>
              </a:extLst>
            </p:cNvPr>
            <p:cNvSpPr>
              <a:spLocks/>
            </p:cNvSpPr>
            <p:nvPr/>
          </p:nvSpPr>
          <p:spPr bwMode="auto">
            <a:xfrm>
              <a:off x="628" y="851"/>
              <a:ext cx="116" cy="129"/>
            </a:xfrm>
            <a:custGeom>
              <a:avLst/>
              <a:gdLst/>
              <a:ahLst/>
              <a:cxnLst>
                <a:cxn ang="0">
                  <a:pos x="0" y="117"/>
                </a:cxn>
                <a:cxn ang="0">
                  <a:pos x="0" y="0"/>
                </a:cxn>
                <a:cxn ang="0">
                  <a:pos x="86" y="0"/>
                </a:cxn>
                <a:cxn ang="0">
                  <a:pos x="86" y="32"/>
                </a:cxn>
                <a:cxn ang="0">
                  <a:pos x="154" y="32"/>
                </a:cxn>
                <a:cxn ang="0">
                  <a:pos x="154" y="32"/>
                </a:cxn>
                <a:cxn ang="0">
                  <a:pos x="173" y="33"/>
                </a:cxn>
                <a:cxn ang="0">
                  <a:pos x="193" y="36"/>
                </a:cxn>
                <a:cxn ang="0">
                  <a:pos x="212" y="41"/>
                </a:cxn>
                <a:cxn ang="0">
                  <a:pos x="230" y="47"/>
                </a:cxn>
                <a:cxn ang="0">
                  <a:pos x="247" y="55"/>
                </a:cxn>
                <a:cxn ang="0">
                  <a:pos x="262" y="65"/>
                </a:cxn>
                <a:cxn ang="0">
                  <a:pos x="278" y="76"/>
                </a:cxn>
                <a:cxn ang="0">
                  <a:pos x="291" y="88"/>
                </a:cxn>
                <a:cxn ang="0">
                  <a:pos x="303" y="103"/>
                </a:cxn>
                <a:cxn ang="0">
                  <a:pos x="315" y="117"/>
                </a:cxn>
                <a:cxn ang="0">
                  <a:pos x="324" y="133"/>
                </a:cxn>
                <a:cxn ang="0">
                  <a:pos x="333" y="150"/>
                </a:cxn>
                <a:cxn ang="0">
                  <a:pos x="339" y="168"/>
                </a:cxn>
                <a:cxn ang="0">
                  <a:pos x="343" y="186"/>
                </a:cxn>
                <a:cxn ang="0">
                  <a:pos x="347" y="206"/>
                </a:cxn>
                <a:cxn ang="0">
                  <a:pos x="347" y="225"/>
                </a:cxn>
                <a:cxn ang="0">
                  <a:pos x="347" y="387"/>
                </a:cxn>
              </a:cxnLst>
              <a:rect l="0" t="0" r="r" b="b"/>
              <a:pathLst>
                <a:path w="347" h="387">
                  <a:moveTo>
                    <a:pt x="0" y="117"/>
                  </a:moveTo>
                  <a:lnTo>
                    <a:pt x="0" y="0"/>
                  </a:lnTo>
                  <a:lnTo>
                    <a:pt x="86" y="0"/>
                  </a:lnTo>
                  <a:lnTo>
                    <a:pt x="86" y="32"/>
                  </a:lnTo>
                  <a:lnTo>
                    <a:pt x="154" y="32"/>
                  </a:lnTo>
                  <a:lnTo>
                    <a:pt x="154" y="32"/>
                  </a:lnTo>
                  <a:lnTo>
                    <a:pt x="173" y="33"/>
                  </a:lnTo>
                  <a:lnTo>
                    <a:pt x="193" y="36"/>
                  </a:lnTo>
                  <a:lnTo>
                    <a:pt x="212" y="41"/>
                  </a:lnTo>
                  <a:lnTo>
                    <a:pt x="230" y="47"/>
                  </a:lnTo>
                  <a:lnTo>
                    <a:pt x="247" y="55"/>
                  </a:lnTo>
                  <a:lnTo>
                    <a:pt x="262" y="65"/>
                  </a:lnTo>
                  <a:lnTo>
                    <a:pt x="278" y="76"/>
                  </a:lnTo>
                  <a:lnTo>
                    <a:pt x="291" y="88"/>
                  </a:lnTo>
                  <a:lnTo>
                    <a:pt x="303" y="103"/>
                  </a:lnTo>
                  <a:lnTo>
                    <a:pt x="315" y="117"/>
                  </a:lnTo>
                  <a:lnTo>
                    <a:pt x="324" y="133"/>
                  </a:lnTo>
                  <a:lnTo>
                    <a:pt x="333" y="150"/>
                  </a:lnTo>
                  <a:lnTo>
                    <a:pt x="339" y="168"/>
                  </a:lnTo>
                  <a:lnTo>
                    <a:pt x="343" y="186"/>
                  </a:lnTo>
                  <a:lnTo>
                    <a:pt x="347" y="206"/>
                  </a:lnTo>
                  <a:lnTo>
                    <a:pt x="347" y="225"/>
                  </a:lnTo>
                  <a:lnTo>
                    <a:pt x="347" y="387"/>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527" name="Freeform 49">
              <a:extLst>
                <a:ext uri="{FF2B5EF4-FFF2-40B4-BE49-F238E27FC236}">
                  <a16:creationId xmlns:a16="http://schemas.microsoft.com/office/drawing/2014/main" id="{855BDDC3-B8F6-264E-90CB-0D184AC384F0}"/>
                </a:ext>
              </a:extLst>
            </p:cNvPr>
            <p:cNvSpPr>
              <a:spLocks/>
            </p:cNvSpPr>
            <p:nvPr/>
          </p:nvSpPr>
          <p:spPr bwMode="auto">
            <a:xfrm>
              <a:off x="524" y="851"/>
              <a:ext cx="21" cy="19"/>
            </a:xfrm>
            <a:custGeom>
              <a:avLst/>
              <a:gdLst/>
              <a:ahLst/>
              <a:cxnLst>
                <a:cxn ang="0">
                  <a:pos x="63" y="0"/>
                </a:cxn>
                <a:cxn ang="0">
                  <a:pos x="63" y="0"/>
                </a:cxn>
                <a:cxn ang="0">
                  <a:pos x="53" y="3"/>
                </a:cxn>
                <a:cxn ang="0">
                  <a:pos x="43" y="9"/>
                </a:cxn>
                <a:cxn ang="0">
                  <a:pos x="34" y="15"/>
                </a:cxn>
                <a:cxn ang="0">
                  <a:pos x="26" y="21"/>
                </a:cxn>
                <a:cxn ang="0">
                  <a:pos x="18" y="29"/>
                </a:cxn>
                <a:cxn ang="0">
                  <a:pos x="12" y="37"/>
                </a:cxn>
                <a:cxn ang="0">
                  <a:pos x="5" y="46"/>
                </a:cxn>
                <a:cxn ang="0">
                  <a:pos x="0" y="56"/>
                </a:cxn>
              </a:cxnLst>
              <a:rect l="0" t="0" r="r" b="b"/>
              <a:pathLst>
                <a:path w="63" h="56">
                  <a:moveTo>
                    <a:pt x="63" y="0"/>
                  </a:moveTo>
                  <a:lnTo>
                    <a:pt x="63" y="0"/>
                  </a:lnTo>
                  <a:lnTo>
                    <a:pt x="53" y="3"/>
                  </a:lnTo>
                  <a:lnTo>
                    <a:pt x="43" y="9"/>
                  </a:lnTo>
                  <a:lnTo>
                    <a:pt x="34" y="15"/>
                  </a:lnTo>
                  <a:lnTo>
                    <a:pt x="26" y="21"/>
                  </a:lnTo>
                  <a:lnTo>
                    <a:pt x="18" y="29"/>
                  </a:lnTo>
                  <a:lnTo>
                    <a:pt x="12" y="37"/>
                  </a:lnTo>
                  <a:lnTo>
                    <a:pt x="5" y="46"/>
                  </a:lnTo>
                  <a:lnTo>
                    <a:pt x="0" y="56"/>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528" name="Freeform 50">
              <a:extLst>
                <a:ext uri="{FF2B5EF4-FFF2-40B4-BE49-F238E27FC236}">
                  <a16:creationId xmlns:a16="http://schemas.microsoft.com/office/drawing/2014/main" id="{A265C424-33CE-E349-B351-7CBB4DDD27A3}"/>
                </a:ext>
              </a:extLst>
            </p:cNvPr>
            <p:cNvSpPr>
              <a:spLocks/>
            </p:cNvSpPr>
            <p:nvPr/>
          </p:nvSpPr>
          <p:spPr bwMode="auto">
            <a:xfrm>
              <a:off x="501" y="829"/>
              <a:ext cx="109" cy="110"/>
            </a:xfrm>
            <a:custGeom>
              <a:avLst/>
              <a:gdLst/>
              <a:ahLst/>
              <a:cxnLst>
                <a:cxn ang="0">
                  <a:pos x="2" y="197"/>
                </a:cxn>
                <a:cxn ang="0">
                  <a:pos x="10" y="225"/>
                </a:cxn>
                <a:cxn ang="0">
                  <a:pos x="23" y="249"/>
                </a:cxn>
                <a:cxn ang="0">
                  <a:pos x="38" y="271"/>
                </a:cxn>
                <a:cxn ang="0">
                  <a:pos x="59" y="291"/>
                </a:cxn>
                <a:cxn ang="0">
                  <a:pos x="81" y="307"/>
                </a:cxn>
                <a:cxn ang="0">
                  <a:pos x="106" y="319"/>
                </a:cxn>
                <a:cxn ang="0">
                  <a:pos x="133" y="327"/>
                </a:cxn>
                <a:cxn ang="0">
                  <a:pos x="163" y="329"/>
                </a:cxn>
                <a:cxn ang="0">
                  <a:pos x="180" y="328"/>
                </a:cxn>
                <a:cxn ang="0">
                  <a:pos x="212" y="322"/>
                </a:cxn>
                <a:cxn ang="0">
                  <a:pos x="241" y="309"/>
                </a:cxn>
                <a:cxn ang="0">
                  <a:pos x="267" y="291"/>
                </a:cxn>
                <a:cxn ang="0">
                  <a:pos x="290" y="269"/>
                </a:cxn>
                <a:cxn ang="0">
                  <a:pos x="307" y="243"/>
                </a:cxn>
                <a:cxn ang="0">
                  <a:pos x="320" y="213"/>
                </a:cxn>
                <a:cxn ang="0">
                  <a:pos x="326" y="181"/>
                </a:cxn>
                <a:cxn ang="0">
                  <a:pos x="328" y="164"/>
                </a:cxn>
                <a:cxn ang="0">
                  <a:pos x="324" y="131"/>
                </a:cxn>
                <a:cxn ang="0">
                  <a:pos x="315" y="100"/>
                </a:cxn>
                <a:cxn ang="0">
                  <a:pos x="299" y="72"/>
                </a:cxn>
                <a:cxn ang="0">
                  <a:pos x="279" y="47"/>
                </a:cxn>
                <a:cxn ang="0">
                  <a:pos x="256" y="28"/>
                </a:cxn>
                <a:cxn ang="0">
                  <a:pos x="227" y="12"/>
                </a:cxn>
                <a:cxn ang="0">
                  <a:pos x="196" y="2"/>
                </a:cxn>
                <a:cxn ang="0">
                  <a:pos x="163" y="0"/>
                </a:cxn>
                <a:cxn ang="0">
                  <a:pos x="148" y="0"/>
                </a:cxn>
                <a:cxn ang="0">
                  <a:pos x="118" y="6"/>
                </a:cxn>
                <a:cxn ang="0">
                  <a:pos x="90" y="16"/>
                </a:cxn>
                <a:cxn ang="0">
                  <a:pos x="65" y="32"/>
                </a:cxn>
                <a:cxn ang="0">
                  <a:pos x="43" y="51"/>
                </a:cxn>
                <a:cxn ang="0">
                  <a:pos x="25" y="74"/>
                </a:cxn>
                <a:cxn ang="0">
                  <a:pos x="11" y="100"/>
                </a:cxn>
                <a:cxn ang="0">
                  <a:pos x="2" y="128"/>
                </a:cxn>
              </a:cxnLst>
              <a:rect l="0" t="0" r="r" b="b"/>
              <a:pathLst>
                <a:path w="328" h="329">
                  <a:moveTo>
                    <a:pt x="2" y="197"/>
                  </a:moveTo>
                  <a:lnTo>
                    <a:pt x="2" y="197"/>
                  </a:lnTo>
                  <a:lnTo>
                    <a:pt x="6" y="211"/>
                  </a:lnTo>
                  <a:lnTo>
                    <a:pt x="10" y="225"/>
                  </a:lnTo>
                  <a:lnTo>
                    <a:pt x="16" y="237"/>
                  </a:lnTo>
                  <a:lnTo>
                    <a:pt x="23" y="249"/>
                  </a:lnTo>
                  <a:lnTo>
                    <a:pt x="30" y="261"/>
                  </a:lnTo>
                  <a:lnTo>
                    <a:pt x="38" y="271"/>
                  </a:lnTo>
                  <a:lnTo>
                    <a:pt x="48" y="282"/>
                  </a:lnTo>
                  <a:lnTo>
                    <a:pt x="59" y="291"/>
                  </a:lnTo>
                  <a:lnTo>
                    <a:pt x="69" y="300"/>
                  </a:lnTo>
                  <a:lnTo>
                    <a:pt x="81" y="307"/>
                  </a:lnTo>
                  <a:lnTo>
                    <a:pt x="94" y="314"/>
                  </a:lnTo>
                  <a:lnTo>
                    <a:pt x="106" y="319"/>
                  </a:lnTo>
                  <a:lnTo>
                    <a:pt x="121" y="323"/>
                  </a:lnTo>
                  <a:lnTo>
                    <a:pt x="133" y="327"/>
                  </a:lnTo>
                  <a:lnTo>
                    <a:pt x="149" y="328"/>
                  </a:lnTo>
                  <a:lnTo>
                    <a:pt x="163" y="329"/>
                  </a:lnTo>
                  <a:lnTo>
                    <a:pt x="163" y="329"/>
                  </a:lnTo>
                  <a:lnTo>
                    <a:pt x="180" y="328"/>
                  </a:lnTo>
                  <a:lnTo>
                    <a:pt x="196" y="325"/>
                  </a:lnTo>
                  <a:lnTo>
                    <a:pt x="212" y="322"/>
                  </a:lnTo>
                  <a:lnTo>
                    <a:pt x="227" y="315"/>
                  </a:lnTo>
                  <a:lnTo>
                    <a:pt x="241" y="309"/>
                  </a:lnTo>
                  <a:lnTo>
                    <a:pt x="256" y="301"/>
                  </a:lnTo>
                  <a:lnTo>
                    <a:pt x="267" y="291"/>
                  </a:lnTo>
                  <a:lnTo>
                    <a:pt x="279" y="280"/>
                  </a:lnTo>
                  <a:lnTo>
                    <a:pt x="290" y="269"/>
                  </a:lnTo>
                  <a:lnTo>
                    <a:pt x="299" y="256"/>
                  </a:lnTo>
                  <a:lnTo>
                    <a:pt x="307" y="243"/>
                  </a:lnTo>
                  <a:lnTo>
                    <a:pt x="315" y="228"/>
                  </a:lnTo>
                  <a:lnTo>
                    <a:pt x="320" y="213"/>
                  </a:lnTo>
                  <a:lnTo>
                    <a:pt x="324" y="197"/>
                  </a:lnTo>
                  <a:lnTo>
                    <a:pt x="326" y="181"/>
                  </a:lnTo>
                  <a:lnTo>
                    <a:pt x="328" y="164"/>
                  </a:lnTo>
                  <a:lnTo>
                    <a:pt x="328" y="164"/>
                  </a:lnTo>
                  <a:lnTo>
                    <a:pt x="326" y="148"/>
                  </a:lnTo>
                  <a:lnTo>
                    <a:pt x="324" y="131"/>
                  </a:lnTo>
                  <a:lnTo>
                    <a:pt x="320" y="115"/>
                  </a:lnTo>
                  <a:lnTo>
                    <a:pt x="315" y="100"/>
                  </a:lnTo>
                  <a:lnTo>
                    <a:pt x="307" y="86"/>
                  </a:lnTo>
                  <a:lnTo>
                    <a:pt x="299" y="72"/>
                  </a:lnTo>
                  <a:lnTo>
                    <a:pt x="290" y="59"/>
                  </a:lnTo>
                  <a:lnTo>
                    <a:pt x="279" y="47"/>
                  </a:lnTo>
                  <a:lnTo>
                    <a:pt x="267" y="37"/>
                  </a:lnTo>
                  <a:lnTo>
                    <a:pt x="256" y="28"/>
                  </a:lnTo>
                  <a:lnTo>
                    <a:pt x="241" y="19"/>
                  </a:lnTo>
                  <a:lnTo>
                    <a:pt x="227" y="12"/>
                  </a:lnTo>
                  <a:lnTo>
                    <a:pt x="212" y="7"/>
                  </a:lnTo>
                  <a:lnTo>
                    <a:pt x="196" y="2"/>
                  </a:lnTo>
                  <a:lnTo>
                    <a:pt x="180" y="0"/>
                  </a:lnTo>
                  <a:lnTo>
                    <a:pt x="163" y="0"/>
                  </a:lnTo>
                  <a:lnTo>
                    <a:pt x="163" y="0"/>
                  </a:lnTo>
                  <a:lnTo>
                    <a:pt x="148" y="0"/>
                  </a:lnTo>
                  <a:lnTo>
                    <a:pt x="132" y="2"/>
                  </a:lnTo>
                  <a:lnTo>
                    <a:pt x="118" y="6"/>
                  </a:lnTo>
                  <a:lnTo>
                    <a:pt x="104" y="10"/>
                  </a:lnTo>
                  <a:lnTo>
                    <a:pt x="90" y="16"/>
                  </a:lnTo>
                  <a:lnTo>
                    <a:pt x="77" y="24"/>
                  </a:lnTo>
                  <a:lnTo>
                    <a:pt x="65" y="32"/>
                  </a:lnTo>
                  <a:lnTo>
                    <a:pt x="54" y="41"/>
                  </a:lnTo>
                  <a:lnTo>
                    <a:pt x="43" y="51"/>
                  </a:lnTo>
                  <a:lnTo>
                    <a:pt x="33" y="63"/>
                  </a:lnTo>
                  <a:lnTo>
                    <a:pt x="25" y="74"/>
                  </a:lnTo>
                  <a:lnTo>
                    <a:pt x="18" y="87"/>
                  </a:lnTo>
                  <a:lnTo>
                    <a:pt x="11" y="100"/>
                  </a:lnTo>
                  <a:lnTo>
                    <a:pt x="6" y="114"/>
                  </a:lnTo>
                  <a:lnTo>
                    <a:pt x="2" y="128"/>
                  </a:lnTo>
                  <a:lnTo>
                    <a:pt x="0" y="144"/>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grpSp>
      <p:grpSp>
        <p:nvGrpSpPr>
          <p:cNvPr id="529" name="Group 54">
            <a:extLst>
              <a:ext uri="{FF2B5EF4-FFF2-40B4-BE49-F238E27FC236}">
                <a16:creationId xmlns:a16="http://schemas.microsoft.com/office/drawing/2014/main" id="{5A3F88E0-FD3E-924A-B3A1-FDBB2C09FC15}"/>
              </a:ext>
            </a:extLst>
          </p:cNvPr>
          <p:cNvGrpSpPr>
            <a:grpSpLocks noChangeAspect="1"/>
          </p:cNvGrpSpPr>
          <p:nvPr userDrawn="1"/>
        </p:nvGrpSpPr>
        <p:grpSpPr bwMode="auto">
          <a:xfrm>
            <a:off x="2373952" y="1522317"/>
            <a:ext cx="663575" cy="717550"/>
            <a:chOff x="1650" y="628"/>
            <a:chExt cx="418" cy="452"/>
          </a:xfrm>
        </p:grpSpPr>
        <p:sp>
          <p:nvSpPr>
            <p:cNvPr id="530" name="Line 55">
              <a:extLst>
                <a:ext uri="{FF2B5EF4-FFF2-40B4-BE49-F238E27FC236}">
                  <a16:creationId xmlns:a16="http://schemas.microsoft.com/office/drawing/2014/main" id="{1E2349A4-C3B3-4C4F-B459-D4810812C36A}"/>
                </a:ext>
              </a:extLst>
            </p:cNvPr>
            <p:cNvSpPr>
              <a:spLocks noChangeShapeType="1"/>
            </p:cNvSpPr>
            <p:nvPr/>
          </p:nvSpPr>
          <p:spPr bwMode="auto">
            <a:xfrm>
              <a:off x="1731" y="1079"/>
              <a:ext cx="156" cy="1"/>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531" name="Line 56">
              <a:extLst>
                <a:ext uri="{FF2B5EF4-FFF2-40B4-BE49-F238E27FC236}">
                  <a16:creationId xmlns:a16="http://schemas.microsoft.com/office/drawing/2014/main" id="{1E29660B-0416-D445-BCA1-67E5DBE65D94}"/>
                </a:ext>
              </a:extLst>
            </p:cNvPr>
            <p:cNvSpPr>
              <a:spLocks noChangeShapeType="1"/>
            </p:cNvSpPr>
            <p:nvPr/>
          </p:nvSpPr>
          <p:spPr bwMode="auto">
            <a:xfrm>
              <a:off x="1779" y="1005"/>
              <a:ext cx="1" cy="74"/>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532" name="Line 57">
              <a:extLst>
                <a:ext uri="{FF2B5EF4-FFF2-40B4-BE49-F238E27FC236}">
                  <a16:creationId xmlns:a16="http://schemas.microsoft.com/office/drawing/2014/main" id="{D879DB82-37DE-2A4E-9B23-22A46C09BCA7}"/>
                </a:ext>
              </a:extLst>
            </p:cNvPr>
            <p:cNvSpPr>
              <a:spLocks noChangeShapeType="1"/>
            </p:cNvSpPr>
            <p:nvPr/>
          </p:nvSpPr>
          <p:spPr bwMode="auto">
            <a:xfrm>
              <a:off x="1838" y="1005"/>
              <a:ext cx="1" cy="74"/>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533" name="Line 58">
              <a:extLst>
                <a:ext uri="{FF2B5EF4-FFF2-40B4-BE49-F238E27FC236}">
                  <a16:creationId xmlns:a16="http://schemas.microsoft.com/office/drawing/2014/main" id="{B368C315-C00F-534B-A019-1DAB6E2D46FA}"/>
                </a:ext>
              </a:extLst>
            </p:cNvPr>
            <p:cNvSpPr>
              <a:spLocks noChangeShapeType="1"/>
            </p:cNvSpPr>
            <p:nvPr/>
          </p:nvSpPr>
          <p:spPr bwMode="auto">
            <a:xfrm flipH="1" flipV="1">
              <a:off x="1848" y="717"/>
              <a:ext cx="36" cy="7"/>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534" name="Freeform 59">
              <a:extLst>
                <a:ext uri="{FF2B5EF4-FFF2-40B4-BE49-F238E27FC236}">
                  <a16:creationId xmlns:a16="http://schemas.microsoft.com/office/drawing/2014/main" id="{406228B7-BAB2-E046-849F-F6C0B83E030F}"/>
                </a:ext>
              </a:extLst>
            </p:cNvPr>
            <p:cNvSpPr>
              <a:spLocks/>
            </p:cNvSpPr>
            <p:nvPr/>
          </p:nvSpPr>
          <p:spPr bwMode="auto">
            <a:xfrm>
              <a:off x="1650" y="792"/>
              <a:ext cx="317" cy="211"/>
            </a:xfrm>
            <a:custGeom>
              <a:avLst/>
              <a:gdLst/>
              <a:ahLst/>
              <a:cxnLst>
                <a:cxn ang="0">
                  <a:pos x="892" y="0"/>
                </a:cxn>
                <a:cxn ang="0">
                  <a:pos x="60" y="0"/>
                </a:cxn>
                <a:cxn ang="0">
                  <a:pos x="0" y="635"/>
                </a:cxn>
                <a:cxn ang="0">
                  <a:pos x="951" y="635"/>
                </a:cxn>
                <a:cxn ang="0">
                  <a:pos x="892" y="0"/>
                </a:cxn>
              </a:cxnLst>
              <a:rect l="0" t="0" r="r" b="b"/>
              <a:pathLst>
                <a:path w="951" h="635">
                  <a:moveTo>
                    <a:pt x="892" y="0"/>
                  </a:moveTo>
                  <a:lnTo>
                    <a:pt x="60" y="0"/>
                  </a:lnTo>
                  <a:lnTo>
                    <a:pt x="0" y="635"/>
                  </a:lnTo>
                  <a:lnTo>
                    <a:pt x="951" y="635"/>
                  </a:lnTo>
                  <a:lnTo>
                    <a:pt x="892" y="0"/>
                  </a:lnTo>
                  <a:close/>
                </a:path>
              </a:pathLst>
            </a:custGeom>
            <a:noFill/>
            <a:ln w="9525">
              <a:solidFill>
                <a:schemeClr val="accent1"/>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535" name="Freeform 60">
              <a:extLst>
                <a:ext uri="{FF2B5EF4-FFF2-40B4-BE49-F238E27FC236}">
                  <a16:creationId xmlns:a16="http://schemas.microsoft.com/office/drawing/2014/main" id="{5FBACFAD-FB42-6840-8926-78CD6EB4433C}"/>
                </a:ext>
              </a:extLst>
            </p:cNvPr>
            <p:cNvSpPr>
              <a:spLocks/>
            </p:cNvSpPr>
            <p:nvPr/>
          </p:nvSpPr>
          <p:spPr bwMode="auto">
            <a:xfrm>
              <a:off x="1701" y="835"/>
              <a:ext cx="216" cy="125"/>
            </a:xfrm>
            <a:custGeom>
              <a:avLst/>
              <a:gdLst/>
              <a:ahLst/>
              <a:cxnLst>
                <a:cxn ang="0">
                  <a:pos x="649" y="373"/>
                </a:cxn>
                <a:cxn ang="0">
                  <a:pos x="0" y="373"/>
                </a:cxn>
                <a:cxn ang="0">
                  <a:pos x="39" y="0"/>
                </a:cxn>
                <a:cxn ang="0">
                  <a:pos x="609" y="0"/>
                </a:cxn>
                <a:cxn ang="0">
                  <a:pos x="649" y="373"/>
                </a:cxn>
              </a:cxnLst>
              <a:rect l="0" t="0" r="r" b="b"/>
              <a:pathLst>
                <a:path w="649" h="373">
                  <a:moveTo>
                    <a:pt x="649" y="373"/>
                  </a:moveTo>
                  <a:lnTo>
                    <a:pt x="0" y="373"/>
                  </a:lnTo>
                  <a:lnTo>
                    <a:pt x="39" y="0"/>
                  </a:lnTo>
                  <a:lnTo>
                    <a:pt x="609" y="0"/>
                  </a:lnTo>
                  <a:lnTo>
                    <a:pt x="649" y="373"/>
                  </a:lnTo>
                  <a:close/>
                </a:path>
              </a:pathLst>
            </a:custGeom>
            <a:noFill/>
            <a:ln w="9525">
              <a:solidFill>
                <a:schemeClr val="accent1"/>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536" name="Line 61">
              <a:extLst>
                <a:ext uri="{FF2B5EF4-FFF2-40B4-BE49-F238E27FC236}">
                  <a16:creationId xmlns:a16="http://schemas.microsoft.com/office/drawing/2014/main" id="{C10A710D-C334-B64B-B1B5-B90ABF2CD60C}"/>
                </a:ext>
              </a:extLst>
            </p:cNvPr>
            <p:cNvSpPr>
              <a:spLocks noChangeShapeType="1"/>
            </p:cNvSpPr>
            <p:nvPr/>
          </p:nvSpPr>
          <p:spPr bwMode="auto">
            <a:xfrm>
              <a:off x="1809" y="836"/>
              <a:ext cx="1" cy="123"/>
            </a:xfrm>
            <a:prstGeom prst="line">
              <a:avLst/>
            </a:prstGeom>
            <a:noFill/>
            <a:ln w="9525">
              <a:solidFill>
                <a:schemeClr val="accent1"/>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537" name="Line 62">
              <a:extLst>
                <a:ext uri="{FF2B5EF4-FFF2-40B4-BE49-F238E27FC236}">
                  <a16:creationId xmlns:a16="http://schemas.microsoft.com/office/drawing/2014/main" id="{3233A7A1-7068-E749-A093-4B4D9C5BC377}"/>
                </a:ext>
              </a:extLst>
            </p:cNvPr>
            <p:cNvSpPr>
              <a:spLocks noChangeShapeType="1"/>
            </p:cNvSpPr>
            <p:nvPr/>
          </p:nvSpPr>
          <p:spPr bwMode="auto">
            <a:xfrm>
              <a:off x="1709" y="897"/>
              <a:ext cx="200" cy="1"/>
            </a:xfrm>
            <a:prstGeom prst="line">
              <a:avLst/>
            </a:prstGeom>
            <a:noFill/>
            <a:ln w="9525">
              <a:solidFill>
                <a:schemeClr val="accent1"/>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538" name="Line 63">
              <a:extLst>
                <a:ext uri="{FF2B5EF4-FFF2-40B4-BE49-F238E27FC236}">
                  <a16:creationId xmlns:a16="http://schemas.microsoft.com/office/drawing/2014/main" id="{2FE3FB15-A4AC-9146-B7B3-DC2BB6E0EB30}"/>
                </a:ext>
              </a:extLst>
            </p:cNvPr>
            <p:cNvSpPr>
              <a:spLocks noChangeShapeType="1"/>
            </p:cNvSpPr>
            <p:nvPr/>
          </p:nvSpPr>
          <p:spPr bwMode="auto">
            <a:xfrm flipH="1">
              <a:off x="1972" y="628"/>
              <a:ext cx="6" cy="36"/>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539" name="Line 64">
              <a:extLst>
                <a:ext uri="{FF2B5EF4-FFF2-40B4-BE49-F238E27FC236}">
                  <a16:creationId xmlns:a16="http://schemas.microsoft.com/office/drawing/2014/main" id="{C8330799-B942-3B44-B298-671F5516D395}"/>
                </a:ext>
              </a:extLst>
            </p:cNvPr>
            <p:cNvSpPr>
              <a:spLocks noChangeShapeType="1"/>
            </p:cNvSpPr>
            <p:nvPr/>
          </p:nvSpPr>
          <p:spPr bwMode="auto">
            <a:xfrm flipH="1" flipV="1">
              <a:off x="2032" y="750"/>
              <a:ext cx="36" cy="7"/>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540" name="Line 65">
              <a:extLst>
                <a:ext uri="{FF2B5EF4-FFF2-40B4-BE49-F238E27FC236}">
                  <a16:creationId xmlns:a16="http://schemas.microsoft.com/office/drawing/2014/main" id="{6530F998-DC4E-DC4D-82E5-FF99F8A65516}"/>
                </a:ext>
              </a:extLst>
            </p:cNvPr>
            <p:cNvSpPr>
              <a:spLocks noChangeShapeType="1"/>
            </p:cNvSpPr>
            <p:nvPr/>
          </p:nvSpPr>
          <p:spPr bwMode="auto">
            <a:xfrm flipH="1" flipV="1">
              <a:off x="1895" y="646"/>
              <a:ext cx="20" cy="30"/>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541" name="Line 66">
              <a:extLst>
                <a:ext uri="{FF2B5EF4-FFF2-40B4-BE49-F238E27FC236}">
                  <a16:creationId xmlns:a16="http://schemas.microsoft.com/office/drawing/2014/main" id="{67306544-3151-D54B-B3AA-028CBFF1B7D2}"/>
                </a:ext>
              </a:extLst>
            </p:cNvPr>
            <p:cNvSpPr>
              <a:spLocks noChangeShapeType="1"/>
            </p:cNvSpPr>
            <p:nvPr/>
          </p:nvSpPr>
          <p:spPr bwMode="auto">
            <a:xfrm flipH="1" flipV="1">
              <a:off x="2000" y="798"/>
              <a:ext cx="21" cy="30"/>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542" name="Line 67">
              <a:extLst>
                <a:ext uri="{FF2B5EF4-FFF2-40B4-BE49-F238E27FC236}">
                  <a16:creationId xmlns:a16="http://schemas.microsoft.com/office/drawing/2014/main" id="{99BE5FB5-4415-184A-9E8C-4D7BE1327889}"/>
                </a:ext>
              </a:extLst>
            </p:cNvPr>
            <p:cNvSpPr>
              <a:spLocks noChangeShapeType="1"/>
            </p:cNvSpPr>
            <p:nvPr/>
          </p:nvSpPr>
          <p:spPr bwMode="auto">
            <a:xfrm flipV="1">
              <a:off x="2020" y="675"/>
              <a:ext cx="30" cy="20"/>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543" name="Freeform 68">
              <a:extLst>
                <a:ext uri="{FF2B5EF4-FFF2-40B4-BE49-F238E27FC236}">
                  <a16:creationId xmlns:a16="http://schemas.microsoft.com/office/drawing/2014/main" id="{999C9058-A049-5C45-B49F-F1480329942F}"/>
                </a:ext>
              </a:extLst>
            </p:cNvPr>
            <p:cNvSpPr>
              <a:spLocks/>
            </p:cNvSpPr>
            <p:nvPr/>
          </p:nvSpPr>
          <p:spPr bwMode="auto">
            <a:xfrm>
              <a:off x="1909" y="689"/>
              <a:ext cx="97" cy="89"/>
            </a:xfrm>
            <a:custGeom>
              <a:avLst/>
              <a:gdLst/>
              <a:ahLst/>
              <a:cxnLst>
                <a:cxn ang="0">
                  <a:pos x="6" y="187"/>
                </a:cxn>
                <a:cxn ang="0">
                  <a:pos x="6" y="187"/>
                </a:cxn>
                <a:cxn ang="0">
                  <a:pos x="2" y="166"/>
                </a:cxn>
                <a:cxn ang="0">
                  <a:pos x="0" y="155"/>
                </a:cxn>
                <a:cxn ang="0">
                  <a:pos x="0" y="145"/>
                </a:cxn>
                <a:cxn ang="0">
                  <a:pos x="0" y="145"/>
                </a:cxn>
                <a:cxn ang="0">
                  <a:pos x="0" y="130"/>
                </a:cxn>
                <a:cxn ang="0">
                  <a:pos x="3" y="115"/>
                </a:cxn>
                <a:cxn ang="0">
                  <a:pos x="6" y="101"/>
                </a:cxn>
                <a:cxn ang="0">
                  <a:pos x="12" y="88"/>
                </a:cxn>
                <a:cxn ang="0">
                  <a:pos x="18" y="76"/>
                </a:cxn>
                <a:cxn ang="0">
                  <a:pos x="25" y="64"/>
                </a:cxn>
                <a:cxn ang="0">
                  <a:pos x="34" y="53"/>
                </a:cxn>
                <a:cxn ang="0">
                  <a:pos x="43" y="43"/>
                </a:cxn>
                <a:cxn ang="0">
                  <a:pos x="53" y="34"/>
                </a:cxn>
                <a:cxn ang="0">
                  <a:pos x="64" y="25"/>
                </a:cxn>
                <a:cxn ang="0">
                  <a:pos x="76" y="18"/>
                </a:cxn>
                <a:cxn ang="0">
                  <a:pos x="89" y="12"/>
                </a:cxn>
                <a:cxn ang="0">
                  <a:pos x="102" y="8"/>
                </a:cxn>
                <a:cxn ang="0">
                  <a:pos x="117" y="3"/>
                </a:cxn>
                <a:cxn ang="0">
                  <a:pos x="131" y="2"/>
                </a:cxn>
                <a:cxn ang="0">
                  <a:pos x="146" y="0"/>
                </a:cxn>
                <a:cxn ang="0">
                  <a:pos x="146" y="0"/>
                </a:cxn>
                <a:cxn ang="0">
                  <a:pos x="160" y="2"/>
                </a:cxn>
                <a:cxn ang="0">
                  <a:pos x="175" y="3"/>
                </a:cxn>
                <a:cxn ang="0">
                  <a:pos x="190" y="8"/>
                </a:cxn>
                <a:cxn ang="0">
                  <a:pos x="203" y="12"/>
                </a:cxn>
                <a:cxn ang="0">
                  <a:pos x="216" y="18"/>
                </a:cxn>
                <a:cxn ang="0">
                  <a:pos x="227" y="25"/>
                </a:cxn>
                <a:cxn ang="0">
                  <a:pos x="238" y="34"/>
                </a:cxn>
                <a:cxn ang="0">
                  <a:pos x="249" y="43"/>
                </a:cxn>
                <a:cxn ang="0">
                  <a:pos x="258" y="53"/>
                </a:cxn>
                <a:cxn ang="0">
                  <a:pos x="267" y="64"/>
                </a:cxn>
                <a:cxn ang="0">
                  <a:pos x="274" y="76"/>
                </a:cxn>
                <a:cxn ang="0">
                  <a:pos x="280" y="88"/>
                </a:cxn>
                <a:cxn ang="0">
                  <a:pos x="284" y="101"/>
                </a:cxn>
                <a:cxn ang="0">
                  <a:pos x="288" y="115"/>
                </a:cxn>
                <a:cxn ang="0">
                  <a:pos x="290" y="130"/>
                </a:cxn>
                <a:cxn ang="0">
                  <a:pos x="291" y="145"/>
                </a:cxn>
                <a:cxn ang="0">
                  <a:pos x="291" y="145"/>
                </a:cxn>
                <a:cxn ang="0">
                  <a:pos x="290" y="164"/>
                </a:cxn>
                <a:cxn ang="0">
                  <a:pos x="286" y="182"/>
                </a:cxn>
                <a:cxn ang="0">
                  <a:pos x="280" y="200"/>
                </a:cxn>
                <a:cxn ang="0">
                  <a:pos x="271" y="216"/>
                </a:cxn>
                <a:cxn ang="0">
                  <a:pos x="261" y="232"/>
                </a:cxn>
                <a:cxn ang="0">
                  <a:pos x="249" y="245"/>
                </a:cxn>
                <a:cxn ang="0">
                  <a:pos x="235" y="258"/>
                </a:cxn>
                <a:cxn ang="0">
                  <a:pos x="219" y="268"/>
                </a:cxn>
              </a:cxnLst>
              <a:rect l="0" t="0" r="r" b="b"/>
              <a:pathLst>
                <a:path w="291" h="268">
                  <a:moveTo>
                    <a:pt x="6" y="187"/>
                  </a:moveTo>
                  <a:lnTo>
                    <a:pt x="6" y="187"/>
                  </a:lnTo>
                  <a:lnTo>
                    <a:pt x="2" y="166"/>
                  </a:lnTo>
                  <a:lnTo>
                    <a:pt x="0" y="155"/>
                  </a:lnTo>
                  <a:lnTo>
                    <a:pt x="0" y="145"/>
                  </a:lnTo>
                  <a:lnTo>
                    <a:pt x="0" y="145"/>
                  </a:lnTo>
                  <a:lnTo>
                    <a:pt x="0" y="130"/>
                  </a:lnTo>
                  <a:lnTo>
                    <a:pt x="3" y="115"/>
                  </a:lnTo>
                  <a:lnTo>
                    <a:pt x="6" y="101"/>
                  </a:lnTo>
                  <a:lnTo>
                    <a:pt x="12" y="88"/>
                  </a:lnTo>
                  <a:lnTo>
                    <a:pt x="18" y="76"/>
                  </a:lnTo>
                  <a:lnTo>
                    <a:pt x="25" y="64"/>
                  </a:lnTo>
                  <a:lnTo>
                    <a:pt x="34" y="53"/>
                  </a:lnTo>
                  <a:lnTo>
                    <a:pt x="43" y="43"/>
                  </a:lnTo>
                  <a:lnTo>
                    <a:pt x="53" y="34"/>
                  </a:lnTo>
                  <a:lnTo>
                    <a:pt x="64" y="25"/>
                  </a:lnTo>
                  <a:lnTo>
                    <a:pt x="76" y="18"/>
                  </a:lnTo>
                  <a:lnTo>
                    <a:pt x="89" y="12"/>
                  </a:lnTo>
                  <a:lnTo>
                    <a:pt x="102" y="8"/>
                  </a:lnTo>
                  <a:lnTo>
                    <a:pt x="117" y="3"/>
                  </a:lnTo>
                  <a:lnTo>
                    <a:pt x="131" y="2"/>
                  </a:lnTo>
                  <a:lnTo>
                    <a:pt x="146" y="0"/>
                  </a:lnTo>
                  <a:lnTo>
                    <a:pt x="146" y="0"/>
                  </a:lnTo>
                  <a:lnTo>
                    <a:pt x="160" y="2"/>
                  </a:lnTo>
                  <a:lnTo>
                    <a:pt x="175" y="3"/>
                  </a:lnTo>
                  <a:lnTo>
                    <a:pt x="190" y="8"/>
                  </a:lnTo>
                  <a:lnTo>
                    <a:pt x="203" y="12"/>
                  </a:lnTo>
                  <a:lnTo>
                    <a:pt x="216" y="18"/>
                  </a:lnTo>
                  <a:lnTo>
                    <a:pt x="227" y="25"/>
                  </a:lnTo>
                  <a:lnTo>
                    <a:pt x="238" y="34"/>
                  </a:lnTo>
                  <a:lnTo>
                    <a:pt x="249" y="43"/>
                  </a:lnTo>
                  <a:lnTo>
                    <a:pt x="258" y="53"/>
                  </a:lnTo>
                  <a:lnTo>
                    <a:pt x="267" y="64"/>
                  </a:lnTo>
                  <a:lnTo>
                    <a:pt x="274" y="76"/>
                  </a:lnTo>
                  <a:lnTo>
                    <a:pt x="280" y="88"/>
                  </a:lnTo>
                  <a:lnTo>
                    <a:pt x="284" y="101"/>
                  </a:lnTo>
                  <a:lnTo>
                    <a:pt x="288" y="115"/>
                  </a:lnTo>
                  <a:lnTo>
                    <a:pt x="290" y="130"/>
                  </a:lnTo>
                  <a:lnTo>
                    <a:pt x="291" y="145"/>
                  </a:lnTo>
                  <a:lnTo>
                    <a:pt x="291" y="145"/>
                  </a:lnTo>
                  <a:lnTo>
                    <a:pt x="290" y="164"/>
                  </a:lnTo>
                  <a:lnTo>
                    <a:pt x="286" y="182"/>
                  </a:lnTo>
                  <a:lnTo>
                    <a:pt x="280" y="200"/>
                  </a:lnTo>
                  <a:lnTo>
                    <a:pt x="271" y="216"/>
                  </a:lnTo>
                  <a:lnTo>
                    <a:pt x="261" y="232"/>
                  </a:lnTo>
                  <a:lnTo>
                    <a:pt x="249" y="245"/>
                  </a:lnTo>
                  <a:lnTo>
                    <a:pt x="235" y="258"/>
                  </a:lnTo>
                  <a:lnTo>
                    <a:pt x="219" y="268"/>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grpSp>
      <p:grpSp>
        <p:nvGrpSpPr>
          <p:cNvPr id="544" name="Group 175">
            <a:extLst>
              <a:ext uri="{FF2B5EF4-FFF2-40B4-BE49-F238E27FC236}">
                <a16:creationId xmlns:a16="http://schemas.microsoft.com/office/drawing/2014/main" id="{0ADAC2FE-174C-3549-A396-4D8078BB9A0B}"/>
              </a:ext>
            </a:extLst>
          </p:cNvPr>
          <p:cNvGrpSpPr>
            <a:grpSpLocks noChangeAspect="1"/>
          </p:cNvGrpSpPr>
          <p:nvPr userDrawn="1"/>
        </p:nvGrpSpPr>
        <p:grpSpPr bwMode="auto">
          <a:xfrm>
            <a:off x="6252501" y="1655668"/>
            <a:ext cx="601662" cy="523875"/>
            <a:chOff x="4571" y="712"/>
            <a:chExt cx="379" cy="330"/>
          </a:xfrm>
        </p:grpSpPr>
        <p:sp>
          <p:nvSpPr>
            <p:cNvPr id="545" name="Freeform 176">
              <a:extLst>
                <a:ext uri="{FF2B5EF4-FFF2-40B4-BE49-F238E27FC236}">
                  <a16:creationId xmlns:a16="http://schemas.microsoft.com/office/drawing/2014/main" id="{E720B696-9EBB-344E-A08F-DA2E5F537C7D}"/>
                </a:ext>
              </a:extLst>
            </p:cNvPr>
            <p:cNvSpPr>
              <a:spLocks/>
            </p:cNvSpPr>
            <p:nvPr/>
          </p:nvSpPr>
          <p:spPr bwMode="auto">
            <a:xfrm>
              <a:off x="4678" y="712"/>
              <a:ext cx="272" cy="258"/>
            </a:xfrm>
            <a:custGeom>
              <a:avLst/>
              <a:gdLst/>
              <a:ahLst/>
              <a:cxnLst>
                <a:cxn ang="0">
                  <a:pos x="636" y="772"/>
                </a:cxn>
                <a:cxn ang="0">
                  <a:pos x="674" y="757"/>
                </a:cxn>
                <a:cxn ang="0">
                  <a:pos x="708" y="738"/>
                </a:cxn>
                <a:cxn ang="0">
                  <a:pos x="738" y="713"/>
                </a:cxn>
                <a:cxn ang="0">
                  <a:pos x="764" y="682"/>
                </a:cxn>
                <a:cxn ang="0">
                  <a:pos x="787" y="650"/>
                </a:cxn>
                <a:cxn ang="0">
                  <a:pos x="802" y="613"/>
                </a:cxn>
                <a:cxn ang="0">
                  <a:pos x="813" y="573"/>
                </a:cxn>
                <a:cxn ang="0">
                  <a:pos x="815" y="531"/>
                </a:cxn>
                <a:cxn ang="0">
                  <a:pos x="814" y="505"/>
                </a:cxn>
                <a:cxn ang="0">
                  <a:pos x="805" y="457"/>
                </a:cxn>
                <a:cxn ang="0">
                  <a:pos x="785" y="412"/>
                </a:cxn>
                <a:cxn ang="0">
                  <a:pos x="759" y="373"/>
                </a:cxn>
                <a:cxn ang="0">
                  <a:pos x="725" y="338"/>
                </a:cxn>
                <a:cxn ang="0">
                  <a:pos x="684" y="311"/>
                </a:cxn>
                <a:cxn ang="0">
                  <a:pos x="640" y="292"/>
                </a:cxn>
                <a:cxn ang="0">
                  <a:pos x="591" y="282"/>
                </a:cxn>
                <a:cxn ang="0">
                  <a:pos x="566" y="281"/>
                </a:cxn>
                <a:cxn ang="0">
                  <a:pos x="530" y="283"/>
                </a:cxn>
                <a:cxn ang="0">
                  <a:pos x="497" y="291"/>
                </a:cxn>
                <a:cxn ang="0">
                  <a:pos x="498" y="271"/>
                </a:cxn>
                <a:cxn ang="0">
                  <a:pos x="499" y="250"/>
                </a:cxn>
                <a:cxn ang="0">
                  <a:pos x="494" y="199"/>
                </a:cxn>
                <a:cxn ang="0">
                  <a:pos x="480" y="153"/>
                </a:cxn>
                <a:cxn ang="0">
                  <a:pos x="457" y="110"/>
                </a:cxn>
                <a:cxn ang="0">
                  <a:pos x="426" y="73"/>
                </a:cxn>
                <a:cxn ang="0">
                  <a:pos x="389" y="43"/>
                </a:cxn>
                <a:cxn ang="0">
                  <a:pos x="347" y="19"/>
                </a:cxn>
                <a:cxn ang="0">
                  <a:pos x="300" y="5"/>
                </a:cxn>
                <a:cxn ang="0">
                  <a:pos x="250" y="0"/>
                </a:cxn>
                <a:cxn ang="0">
                  <a:pos x="224" y="1"/>
                </a:cxn>
                <a:cxn ang="0">
                  <a:pos x="175" y="11"/>
                </a:cxn>
                <a:cxn ang="0">
                  <a:pos x="131" y="30"/>
                </a:cxn>
                <a:cxn ang="0">
                  <a:pos x="90" y="57"/>
                </a:cxn>
                <a:cxn ang="0">
                  <a:pos x="56" y="91"/>
                </a:cxn>
                <a:cxn ang="0">
                  <a:pos x="30" y="131"/>
                </a:cxn>
                <a:cxn ang="0">
                  <a:pos x="11" y="176"/>
                </a:cxn>
                <a:cxn ang="0">
                  <a:pos x="1" y="224"/>
                </a:cxn>
                <a:cxn ang="0">
                  <a:pos x="0" y="250"/>
                </a:cxn>
                <a:cxn ang="0">
                  <a:pos x="4" y="292"/>
                </a:cxn>
              </a:cxnLst>
              <a:rect l="0" t="0" r="r" b="b"/>
              <a:pathLst>
                <a:path w="815" h="772">
                  <a:moveTo>
                    <a:pt x="636" y="772"/>
                  </a:moveTo>
                  <a:lnTo>
                    <a:pt x="636" y="772"/>
                  </a:lnTo>
                  <a:lnTo>
                    <a:pt x="655" y="765"/>
                  </a:lnTo>
                  <a:lnTo>
                    <a:pt x="674" y="757"/>
                  </a:lnTo>
                  <a:lnTo>
                    <a:pt x="691" y="748"/>
                  </a:lnTo>
                  <a:lnTo>
                    <a:pt x="708" y="738"/>
                  </a:lnTo>
                  <a:lnTo>
                    <a:pt x="724" y="724"/>
                  </a:lnTo>
                  <a:lnTo>
                    <a:pt x="738" y="713"/>
                  </a:lnTo>
                  <a:lnTo>
                    <a:pt x="752" y="698"/>
                  </a:lnTo>
                  <a:lnTo>
                    <a:pt x="764" y="682"/>
                  </a:lnTo>
                  <a:lnTo>
                    <a:pt x="776" y="667"/>
                  </a:lnTo>
                  <a:lnTo>
                    <a:pt x="787" y="650"/>
                  </a:lnTo>
                  <a:lnTo>
                    <a:pt x="794" y="631"/>
                  </a:lnTo>
                  <a:lnTo>
                    <a:pt x="802" y="613"/>
                  </a:lnTo>
                  <a:lnTo>
                    <a:pt x="808" y="593"/>
                  </a:lnTo>
                  <a:lnTo>
                    <a:pt x="813" y="573"/>
                  </a:lnTo>
                  <a:lnTo>
                    <a:pt x="814" y="552"/>
                  </a:lnTo>
                  <a:lnTo>
                    <a:pt x="815" y="531"/>
                  </a:lnTo>
                  <a:lnTo>
                    <a:pt x="815" y="531"/>
                  </a:lnTo>
                  <a:lnTo>
                    <a:pt x="814" y="505"/>
                  </a:lnTo>
                  <a:lnTo>
                    <a:pt x="810" y="480"/>
                  </a:lnTo>
                  <a:lnTo>
                    <a:pt x="805" y="457"/>
                  </a:lnTo>
                  <a:lnTo>
                    <a:pt x="796" y="434"/>
                  </a:lnTo>
                  <a:lnTo>
                    <a:pt x="785" y="412"/>
                  </a:lnTo>
                  <a:lnTo>
                    <a:pt x="773" y="391"/>
                  </a:lnTo>
                  <a:lnTo>
                    <a:pt x="759" y="373"/>
                  </a:lnTo>
                  <a:lnTo>
                    <a:pt x="742" y="354"/>
                  </a:lnTo>
                  <a:lnTo>
                    <a:pt x="725" y="338"/>
                  </a:lnTo>
                  <a:lnTo>
                    <a:pt x="705" y="324"/>
                  </a:lnTo>
                  <a:lnTo>
                    <a:pt x="684" y="311"/>
                  </a:lnTo>
                  <a:lnTo>
                    <a:pt x="663" y="300"/>
                  </a:lnTo>
                  <a:lnTo>
                    <a:pt x="640" y="292"/>
                  </a:lnTo>
                  <a:lnTo>
                    <a:pt x="616" y="286"/>
                  </a:lnTo>
                  <a:lnTo>
                    <a:pt x="591" y="282"/>
                  </a:lnTo>
                  <a:lnTo>
                    <a:pt x="566" y="281"/>
                  </a:lnTo>
                  <a:lnTo>
                    <a:pt x="566" y="281"/>
                  </a:lnTo>
                  <a:lnTo>
                    <a:pt x="548" y="282"/>
                  </a:lnTo>
                  <a:lnTo>
                    <a:pt x="530" y="283"/>
                  </a:lnTo>
                  <a:lnTo>
                    <a:pt x="512" y="287"/>
                  </a:lnTo>
                  <a:lnTo>
                    <a:pt x="497" y="291"/>
                  </a:lnTo>
                  <a:lnTo>
                    <a:pt x="497" y="291"/>
                  </a:lnTo>
                  <a:lnTo>
                    <a:pt x="498" y="271"/>
                  </a:lnTo>
                  <a:lnTo>
                    <a:pt x="499" y="250"/>
                  </a:lnTo>
                  <a:lnTo>
                    <a:pt x="499" y="250"/>
                  </a:lnTo>
                  <a:lnTo>
                    <a:pt x="498" y="224"/>
                  </a:lnTo>
                  <a:lnTo>
                    <a:pt x="494" y="199"/>
                  </a:lnTo>
                  <a:lnTo>
                    <a:pt x="489" y="176"/>
                  </a:lnTo>
                  <a:lnTo>
                    <a:pt x="480" y="153"/>
                  </a:lnTo>
                  <a:lnTo>
                    <a:pt x="469" y="131"/>
                  </a:lnTo>
                  <a:lnTo>
                    <a:pt x="457" y="110"/>
                  </a:lnTo>
                  <a:lnTo>
                    <a:pt x="443" y="91"/>
                  </a:lnTo>
                  <a:lnTo>
                    <a:pt x="426" y="73"/>
                  </a:lnTo>
                  <a:lnTo>
                    <a:pt x="409" y="57"/>
                  </a:lnTo>
                  <a:lnTo>
                    <a:pt x="389" y="43"/>
                  </a:lnTo>
                  <a:lnTo>
                    <a:pt x="368" y="30"/>
                  </a:lnTo>
                  <a:lnTo>
                    <a:pt x="347" y="19"/>
                  </a:lnTo>
                  <a:lnTo>
                    <a:pt x="324" y="11"/>
                  </a:lnTo>
                  <a:lnTo>
                    <a:pt x="300" y="5"/>
                  </a:lnTo>
                  <a:lnTo>
                    <a:pt x="275" y="1"/>
                  </a:lnTo>
                  <a:lnTo>
                    <a:pt x="250" y="0"/>
                  </a:lnTo>
                  <a:lnTo>
                    <a:pt x="250" y="0"/>
                  </a:lnTo>
                  <a:lnTo>
                    <a:pt x="224" y="1"/>
                  </a:lnTo>
                  <a:lnTo>
                    <a:pt x="199" y="5"/>
                  </a:lnTo>
                  <a:lnTo>
                    <a:pt x="175" y="11"/>
                  </a:lnTo>
                  <a:lnTo>
                    <a:pt x="152" y="19"/>
                  </a:lnTo>
                  <a:lnTo>
                    <a:pt x="131" y="30"/>
                  </a:lnTo>
                  <a:lnTo>
                    <a:pt x="110" y="43"/>
                  </a:lnTo>
                  <a:lnTo>
                    <a:pt x="90" y="57"/>
                  </a:lnTo>
                  <a:lnTo>
                    <a:pt x="73" y="73"/>
                  </a:lnTo>
                  <a:lnTo>
                    <a:pt x="56" y="91"/>
                  </a:lnTo>
                  <a:lnTo>
                    <a:pt x="43" y="110"/>
                  </a:lnTo>
                  <a:lnTo>
                    <a:pt x="30" y="131"/>
                  </a:lnTo>
                  <a:lnTo>
                    <a:pt x="19" y="153"/>
                  </a:lnTo>
                  <a:lnTo>
                    <a:pt x="11" y="176"/>
                  </a:lnTo>
                  <a:lnTo>
                    <a:pt x="5" y="199"/>
                  </a:lnTo>
                  <a:lnTo>
                    <a:pt x="1" y="224"/>
                  </a:lnTo>
                  <a:lnTo>
                    <a:pt x="0" y="250"/>
                  </a:lnTo>
                  <a:lnTo>
                    <a:pt x="0" y="250"/>
                  </a:lnTo>
                  <a:lnTo>
                    <a:pt x="1" y="271"/>
                  </a:lnTo>
                  <a:lnTo>
                    <a:pt x="4" y="292"/>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546" name="Freeform 177">
              <a:extLst>
                <a:ext uri="{FF2B5EF4-FFF2-40B4-BE49-F238E27FC236}">
                  <a16:creationId xmlns:a16="http://schemas.microsoft.com/office/drawing/2014/main" id="{066D1B4A-90B3-DC40-973B-748A5E4227FB}"/>
                </a:ext>
              </a:extLst>
            </p:cNvPr>
            <p:cNvSpPr>
              <a:spLocks/>
            </p:cNvSpPr>
            <p:nvPr/>
          </p:nvSpPr>
          <p:spPr bwMode="auto">
            <a:xfrm>
              <a:off x="4571" y="806"/>
              <a:ext cx="142" cy="164"/>
            </a:xfrm>
            <a:custGeom>
              <a:avLst/>
              <a:gdLst/>
              <a:ahLst/>
              <a:cxnLst>
                <a:cxn ang="0">
                  <a:pos x="179" y="491"/>
                </a:cxn>
                <a:cxn ang="0">
                  <a:pos x="179" y="491"/>
                </a:cxn>
                <a:cxn ang="0">
                  <a:pos x="161" y="484"/>
                </a:cxn>
                <a:cxn ang="0">
                  <a:pos x="141" y="476"/>
                </a:cxn>
                <a:cxn ang="0">
                  <a:pos x="124" y="467"/>
                </a:cxn>
                <a:cxn ang="0">
                  <a:pos x="107" y="457"/>
                </a:cxn>
                <a:cxn ang="0">
                  <a:pos x="91" y="445"/>
                </a:cxn>
                <a:cxn ang="0">
                  <a:pos x="77" y="432"/>
                </a:cxn>
                <a:cxn ang="0">
                  <a:pos x="63" y="417"/>
                </a:cxn>
                <a:cxn ang="0">
                  <a:pos x="51" y="401"/>
                </a:cxn>
                <a:cxn ang="0">
                  <a:pos x="39" y="386"/>
                </a:cxn>
                <a:cxn ang="0">
                  <a:pos x="28" y="369"/>
                </a:cxn>
                <a:cxn ang="0">
                  <a:pos x="21" y="350"/>
                </a:cxn>
                <a:cxn ang="0">
                  <a:pos x="13" y="332"/>
                </a:cxn>
                <a:cxn ang="0">
                  <a:pos x="7" y="312"/>
                </a:cxn>
                <a:cxn ang="0">
                  <a:pos x="2" y="292"/>
                </a:cxn>
                <a:cxn ang="0">
                  <a:pos x="0" y="271"/>
                </a:cxn>
                <a:cxn ang="0">
                  <a:pos x="0" y="250"/>
                </a:cxn>
                <a:cxn ang="0">
                  <a:pos x="0" y="250"/>
                </a:cxn>
                <a:cxn ang="0">
                  <a:pos x="1" y="224"/>
                </a:cxn>
                <a:cxn ang="0">
                  <a:pos x="5" y="199"/>
                </a:cxn>
                <a:cxn ang="0">
                  <a:pos x="10" y="176"/>
                </a:cxn>
                <a:cxn ang="0">
                  <a:pos x="19" y="153"/>
                </a:cxn>
                <a:cxn ang="0">
                  <a:pos x="30" y="131"/>
                </a:cxn>
                <a:cxn ang="0">
                  <a:pos x="42" y="110"/>
                </a:cxn>
                <a:cxn ang="0">
                  <a:pos x="56" y="92"/>
                </a:cxn>
                <a:cxn ang="0">
                  <a:pos x="73" y="73"/>
                </a:cxn>
                <a:cxn ang="0">
                  <a:pos x="90" y="57"/>
                </a:cxn>
                <a:cxn ang="0">
                  <a:pos x="110" y="43"/>
                </a:cxn>
                <a:cxn ang="0">
                  <a:pos x="129" y="30"/>
                </a:cxn>
                <a:cxn ang="0">
                  <a:pos x="152" y="19"/>
                </a:cxn>
                <a:cxn ang="0">
                  <a:pos x="175" y="11"/>
                </a:cxn>
                <a:cxn ang="0">
                  <a:pos x="199" y="5"/>
                </a:cxn>
                <a:cxn ang="0">
                  <a:pos x="224" y="1"/>
                </a:cxn>
                <a:cxn ang="0">
                  <a:pos x="249" y="0"/>
                </a:cxn>
                <a:cxn ang="0">
                  <a:pos x="249" y="0"/>
                </a:cxn>
                <a:cxn ang="0">
                  <a:pos x="275" y="1"/>
                </a:cxn>
                <a:cxn ang="0">
                  <a:pos x="299" y="5"/>
                </a:cxn>
                <a:cxn ang="0">
                  <a:pos x="322" y="11"/>
                </a:cxn>
                <a:cxn ang="0">
                  <a:pos x="346" y="19"/>
                </a:cxn>
                <a:cxn ang="0">
                  <a:pos x="367" y="30"/>
                </a:cxn>
                <a:cxn ang="0">
                  <a:pos x="388" y="42"/>
                </a:cxn>
                <a:cxn ang="0">
                  <a:pos x="407" y="56"/>
                </a:cxn>
                <a:cxn ang="0">
                  <a:pos x="425" y="72"/>
                </a:cxn>
              </a:cxnLst>
              <a:rect l="0" t="0" r="r" b="b"/>
              <a:pathLst>
                <a:path w="425" h="491">
                  <a:moveTo>
                    <a:pt x="179" y="491"/>
                  </a:moveTo>
                  <a:lnTo>
                    <a:pt x="179" y="491"/>
                  </a:lnTo>
                  <a:lnTo>
                    <a:pt x="161" y="484"/>
                  </a:lnTo>
                  <a:lnTo>
                    <a:pt x="141" y="476"/>
                  </a:lnTo>
                  <a:lnTo>
                    <a:pt x="124" y="467"/>
                  </a:lnTo>
                  <a:lnTo>
                    <a:pt x="107" y="457"/>
                  </a:lnTo>
                  <a:lnTo>
                    <a:pt x="91" y="445"/>
                  </a:lnTo>
                  <a:lnTo>
                    <a:pt x="77" y="432"/>
                  </a:lnTo>
                  <a:lnTo>
                    <a:pt x="63" y="417"/>
                  </a:lnTo>
                  <a:lnTo>
                    <a:pt x="51" y="401"/>
                  </a:lnTo>
                  <a:lnTo>
                    <a:pt x="39" y="386"/>
                  </a:lnTo>
                  <a:lnTo>
                    <a:pt x="28" y="369"/>
                  </a:lnTo>
                  <a:lnTo>
                    <a:pt x="21" y="350"/>
                  </a:lnTo>
                  <a:lnTo>
                    <a:pt x="13" y="332"/>
                  </a:lnTo>
                  <a:lnTo>
                    <a:pt x="7" y="312"/>
                  </a:lnTo>
                  <a:lnTo>
                    <a:pt x="2" y="292"/>
                  </a:lnTo>
                  <a:lnTo>
                    <a:pt x="0" y="271"/>
                  </a:lnTo>
                  <a:lnTo>
                    <a:pt x="0" y="250"/>
                  </a:lnTo>
                  <a:lnTo>
                    <a:pt x="0" y="250"/>
                  </a:lnTo>
                  <a:lnTo>
                    <a:pt x="1" y="224"/>
                  </a:lnTo>
                  <a:lnTo>
                    <a:pt x="5" y="199"/>
                  </a:lnTo>
                  <a:lnTo>
                    <a:pt x="10" y="176"/>
                  </a:lnTo>
                  <a:lnTo>
                    <a:pt x="19" y="153"/>
                  </a:lnTo>
                  <a:lnTo>
                    <a:pt x="30" y="131"/>
                  </a:lnTo>
                  <a:lnTo>
                    <a:pt x="42" y="110"/>
                  </a:lnTo>
                  <a:lnTo>
                    <a:pt x="56" y="92"/>
                  </a:lnTo>
                  <a:lnTo>
                    <a:pt x="73" y="73"/>
                  </a:lnTo>
                  <a:lnTo>
                    <a:pt x="90" y="57"/>
                  </a:lnTo>
                  <a:lnTo>
                    <a:pt x="110" y="43"/>
                  </a:lnTo>
                  <a:lnTo>
                    <a:pt x="129" y="30"/>
                  </a:lnTo>
                  <a:lnTo>
                    <a:pt x="152" y="19"/>
                  </a:lnTo>
                  <a:lnTo>
                    <a:pt x="175" y="11"/>
                  </a:lnTo>
                  <a:lnTo>
                    <a:pt x="199" y="5"/>
                  </a:lnTo>
                  <a:lnTo>
                    <a:pt x="224" y="1"/>
                  </a:lnTo>
                  <a:lnTo>
                    <a:pt x="249" y="0"/>
                  </a:lnTo>
                  <a:lnTo>
                    <a:pt x="249" y="0"/>
                  </a:lnTo>
                  <a:lnTo>
                    <a:pt x="275" y="1"/>
                  </a:lnTo>
                  <a:lnTo>
                    <a:pt x="299" y="5"/>
                  </a:lnTo>
                  <a:lnTo>
                    <a:pt x="322" y="11"/>
                  </a:lnTo>
                  <a:lnTo>
                    <a:pt x="346" y="19"/>
                  </a:lnTo>
                  <a:lnTo>
                    <a:pt x="367" y="30"/>
                  </a:lnTo>
                  <a:lnTo>
                    <a:pt x="388" y="42"/>
                  </a:lnTo>
                  <a:lnTo>
                    <a:pt x="407" y="56"/>
                  </a:lnTo>
                  <a:lnTo>
                    <a:pt x="425" y="72"/>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547" name="Freeform 178">
              <a:extLst>
                <a:ext uri="{FF2B5EF4-FFF2-40B4-BE49-F238E27FC236}">
                  <a16:creationId xmlns:a16="http://schemas.microsoft.com/office/drawing/2014/main" id="{4F4DD195-5ED4-3641-BDE1-DC39FB507B74}"/>
                </a:ext>
              </a:extLst>
            </p:cNvPr>
            <p:cNvSpPr>
              <a:spLocks/>
            </p:cNvSpPr>
            <p:nvPr/>
          </p:nvSpPr>
          <p:spPr bwMode="auto">
            <a:xfrm>
              <a:off x="4820" y="970"/>
              <a:ext cx="43" cy="72"/>
            </a:xfrm>
            <a:custGeom>
              <a:avLst/>
              <a:gdLst/>
              <a:ahLst/>
              <a:cxnLst>
                <a:cxn ang="0">
                  <a:pos x="0" y="0"/>
                </a:cxn>
                <a:cxn ang="0">
                  <a:pos x="129" y="0"/>
                </a:cxn>
                <a:cxn ang="0">
                  <a:pos x="129" y="107"/>
                </a:cxn>
                <a:cxn ang="0">
                  <a:pos x="0" y="107"/>
                </a:cxn>
                <a:cxn ang="0">
                  <a:pos x="0" y="216"/>
                </a:cxn>
                <a:cxn ang="0">
                  <a:pos x="129" y="216"/>
                </a:cxn>
              </a:cxnLst>
              <a:rect l="0" t="0" r="r" b="b"/>
              <a:pathLst>
                <a:path w="129" h="216">
                  <a:moveTo>
                    <a:pt x="0" y="0"/>
                  </a:moveTo>
                  <a:lnTo>
                    <a:pt x="129" y="0"/>
                  </a:lnTo>
                  <a:lnTo>
                    <a:pt x="129" y="107"/>
                  </a:lnTo>
                  <a:lnTo>
                    <a:pt x="0" y="107"/>
                  </a:lnTo>
                  <a:lnTo>
                    <a:pt x="0" y="216"/>
                  </a:lnTo>
                  <a:lnTo>
                    <a:pt x="129" y="216"/>
                  </a:lnTo>
                </a:path>
              </a:pathLst>
            </a:custGeom>
            <a:noFill/>
            <a:ln w="9525">
              <a:solidFill>
                <a:srgbClr val="00A6D9"/>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548" name="Rectangle 179">
              <a:extLst>
                <a:ext uri="{FF2B5EF4-FFF2-40B4-BE49-F238E27FC236}">
                  <a16:creationId xmlns:a16="http://schemas.microsoft.com/office/drawing/2014/main" id="{3D173C88-2EBA-6643-A1CE-FEA8DA1D2FDE}"/>
                </a:ext>
              </a:extLst>
            </p:cNvPr>
            <p:cNvSpPr>
              <a:spLocks noChangeArrowheads="1"/>
            </p:cNvSpPr>
            <p:nvPr/>
          </p:nvSpPr>
          <p:spPr bwMode="auto">
            <a:xfrm>
              <a:off x="4736" y="919"/>
              <a:ext cx="52" cy="123"/>
            </a:xfrm>
            <a:prstGeom prst="rect">
              <a:avLst/>
            </a:prstGeom>
            <a:noFill/>
            <a:ln w="9525">
              <a:solidFill>
                <a:srgbClr val="00A6D9"/>
              </a:solidFill>
              <a:prstDash val="solid"/>
              <a:miter lim="800000"/>
              <a:headEnd/>
              <a:tailEnd/>
            </a:ln>
          </p:spPr>
          <p:txBody>
            <a:bodyPr vert="horz" wrap="square" lIns="91440" tIns="45720" rIns="91440" bIns="45720" numCol="1" anchor="t" anchorCtr="0" compatLnSpc="1">
              <a:prstTxWarp prst="textNoShape">
                <a:avLst/>
              </a:prstTxWarp>
            </a:bodyPr>
            <a:lstStyle/>
            <a:p>
              <a:endParaRPr lang="fr-FR"/>
            </a:p>
          </p:txBody>
        </p:sp>
        <p:sp>
          <p:nvSpPr>
            <p:cNvPr id="549" name="Freeform 180">
              <a:extLst>
                <a:ext uri="{FF2B5EF4-FFF2-40B4-BE49-F238E27FC236}">
                  <a16:creationId xmlns:a16="http://schemas.microsoft.com/office/drawing/2014/main" id="{BCA2D3CC-08BB-4442-9E56-1CA8AA1C0C93}"/>
                </a:ext>
              </a:extLst>
            </p:cNvPr>
            <p:cNvSpPr>
              <a:spLocks/>
            </p:cNvSpPr>
            <p:nvPr/>
          </p:nvSpPr>
          <p:spPr bwMode="auto">
            <a:xfrm>
              <a:off x="4659" y="919"/>
              <a:ext cx="43" cy="123"/>
            </a:xfrm>
            <a:custGeom>
              <a:avLst/>
              <a:gdLst/>
              <a:ahLst/>
              <a:cxnLst>
                <a:cxn ang="0">
                  <a:pos x="131" y="0"/>
                </a:cxn>
                <a:cxn ang="0">
                  <a:pos x="0" y="0"/>
                </a:cxn>
                <a:cxn ang="0">
                  <a:pos x="0" y="369"/>
                </a:cxn>
                <a:cxn ang="0">
                  <a:pos x="131" y="369"/>
                </a:cxn>
              </a:cxnLst>
              <a:rect l="0" t="0" r="r" b="b"/>
              <a:pathLst>
                <a:path w="131" h="369">
                  <a:moveTo>
                    <a:pt x="131" y="0"/>
                  </a:moveTo>
                  <a:lnTo>
                    <a:pt x="0" y="0"/>
                  </a:lnTo>
                  <a:lnTo>
                    <a:pt x="0" y="369"/>
                  </a:lnTo>
                  <a:lnTo>
                    <a:pt x="131" y="369"/>
                  </a:lnTo>
                </a:path>
              </a:pathLst>
            </a:custGeom>
            <a:noFill/>
            <a:ln w="9525">
              <a:solidFill>
                <a:srgbClr val="00A6D9"/>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grpSp>
      <p:grpSp>
        <p:nvGrpSpPr>
          <p:cNvPr id="550" name="Group 195">
            <a:extLst>
              <a:ext uri="{FF2B5EF4-FFF2-40B4-BE49-F238E27FC236}">
                <a16:creationId xmlns:a16="http://schemas.microsoft.com/office/drawing/2014/main" id="{4792B6D6-5E38-CF48-85CA-9DF1660F8917}"/>
              </a:ext>
            </a:extLst>
          </p:cNvPr>
          <p:cNvGrpSpPr>
            <a:grpSpLocks noChangeAspect="1"/>
          </p:cNvGrpSpPr>
          <p:nvPr userDrawn="1"/>
        </p:nvGrpSpPr>
        <p:grpSpPr bwMode="auto">
          <a:xfrm>
            <a:off x="4187743" y="1581924"/>
            <a:ext cx="395288" cy="631825"/>
            <a:chOff x="2858" y="659"/>
            <a:chExt cx="249" cy="398"/>
          </a:xfrm>
        </p:grpSpPr>
        <p:sp>
          <p:nvSpPr>
            <p:cNvPr id="551" name="Rectangle 196">
              <a:extLst>
                <a:ext uri="{FF2B5EF4-FFF2-40B4-BE49-F238E27FC236}">
                  <a16:creationId xmlns:a16="http://schemas.microsoft.com/office/drawing/2014/main" id="{E86BF6EE-0CB8-C047-884F-0FDD811A9268}"/>
                </a:ext>
              </a:extLst>
            </p:cNvPr>
            <p:cNvSpPr>
              <a:spLocks noChangeArrowheads="1"/>
            </p:cNvSpPr>
            <p:nvPr/>
          </p:nvSpPr>
          <p:spPr bwMode="auto">
            <a:xfrm>
              <a:off x="2861" y="766"/>
              <a:ext cx="245" cy="72"/>
            </a:xfrm>
            <a:prstGeom prst="rect">
              <a:avLst/>
            </a:prstGeom>
            <a:solidFill>
              <a:srgbClr val="00A6D9"/>
            </a:solidFill>
            <a:ln w="9525">
              <a:noFill/>
              <a:miter lim="800000"/>
              <a:headEnd/>
              <a:tailEnd/>
            </a:ln>
          </p:spPr>
          <p:txBody>
            <a:bodyPr vert="horz" wrap="square" lIns="91440" tIns="45720" rIns="91440" bIns="45720" numCol="1" anchor="t" anchorCtr="0" compatLnSpc="1">
              <a:prstTxWarp prst="textNoShape">
                <a:avLst/>
              </a:prstTxWarp>
            </a:bodyPr>
            <a:lstStyle/>
            <a:p>
              <a:endParaRPr lang="fr-FR"/>
            </a:p>
          </p:txBody>
        </p:sp>
        <p:sp>
          <p:nvSpPr>
            <p:cNvPr id="552" name="Freeform 197">
              <a:extLst>
                <a:ext uri="{FF2B5EF4-FFF2-40B4-BE49-F238E27FC236}">
                  <a16:creationId xmlns:a16="http://schemas.microsoft.com/office/drawing/2014/main" id="{71CBC425-EB4B-FF46-8912-E6FD435888F0}"/>
                </a:ext>
              </a:extLst>
            </p:cNvPr>
            <p:cNvSpPr>
              <a:spLocks/>
            </p:cNvSpPr>
            <p:nvPr/>
          </p:nvSpPr>
          <p:spPr bwMode="auto">
            <a:xfrm>
              <a:off x="2910" y="659"/>
              <a:ext cx="145" cy="17"/>
            </a:xfrm>
            <a:custGeom>
              <a:avLst/>
              <a:gdLst/>
              <a:ahLst/>
              <a:cxnLst>
                <a:cxn ang="0">
                  <a:pos x="0" y="47"/>
                </a:cxn>
                <a:cxn ang="0">
                  <a:pos x="11" y="31"/>
                </a:cxn>
                <a:cxn ang="0">
                  <a:pos x="11" y="31"/>
                </a:cxn>
                <a:cxn ang="0">
                  <a:pos x="15" y="24"/>
                </a:cxn>
                <a:cxn ang="0">
                  <a:pos x="21" y="18"/>
                </a:cxn>
                <a:cxn ang="0">
                  <a:pos x="27" y="12"/>
                </a:cxn>
                <a:cxn ang="0">
                  <a:pos x="34" y="8"/>
                </a:cxn>
                <a:cxn ang="0">
                  <a:pos x="42" y="5"/>
                </a:cxn>
                <a:cxn ang="0">
                  <a:pos x="49" y="2"/>
                </a:cxn>
                <a:cxn ang="0">
                  <a:pos x="58" y="0"/>
                </a:cxn>
                <a:cxn ang="0">
                  <a:pos x="67" y="0"/>
                </a:cxn>
                <a:cxn ang="0">
                  <a:pos x="368" y="0"/>
                </a:cxn>
                <a:cxn ang="0">
                  <a:pos x="368" y="0"/>
                </a:cxn>
                <a:cxn ang="0">
                  <a:pos x="376" y="0"/>
                </a:cxn>
                <a:cxn ang="0">
                  <a:pos x="384" y="2"/>
                </a:cxn>
                <a:cxn ang="0">
                  <a:pos x="391" y="5"/>
                </a:cxn>
                <a:cxn ang="0">
                  <a:pos x="398" y="8"/>
                </a:cxn>
                <a:cxn ang="0">
                  <a:pos x="406" y="12"/>
                </a:cxn>
                <a:cxn ang="0">
                  <a:pos x="412" y="16"/>
                </a:cxn>
                <a:cxn ang="0">
                  <a:pos x="417" y="22"/>
                </a:cxn>
                <a:cxn ang="0">
                  <a:pos x="423" y="30"/>
                </a:cxn>
                <a:cxn ang="0">
                  <a:pos x="437" y="50"/>
                </a:cxn>
              </a:cxnLst>
              <a:rect l="0" t="0" r="r" b="b"/>
              <a:pathLst>
                <a:path w="437" h="50">
                  <a:moveTo>
                    <a:pt x="0" y="47"/>
                  </a:moveTo>
                  <a:lnTo>
                    <a:pt x="11" y="31"/>
                  </a:lnTo>
                  <a:lnTo>
                    <a:pt x="11" y="31"/>
                  </a:lnTo>
                  <a:lnTo>
                    <a:pt x="15" y="24"/>
                  </a:lnTo>
                  <a:lnTo>
                    <a:pt x="21" y="18"/>
                  </a:lnTo>
                  <a:lnTo>
                    <a:pt x="27" y="12"/>
                  </a:lnTo>
                  <a:lnTo>
                    <a:pt x="34" y="8"/>
                  </a:lnTo>
                  <a:lnTo>
                    <a:pt x="42" y="5"/>
                  </a:lnTo>
                  <a:lnTo>
                    <a:pt x="49" y="2"/>
                  </a:lnTo>
                  <a:lnTo>
                    <a:pt x="58" y="0"/>
                  </a:lnTo>
                  <a:lnTo>
                    <a:pt x="67" y="0"/>
                  </a:lnTo>
                  <a:lnTo>
                    <a:pt x="368" y="0"/>
                  </a:lnTo>
                  <a:lnTo>
                    <a:pt x="368" y="0"/>
                  </a:lnTo>
                  <a:lnTo>
                    <a:pt x="376" y="0"/>
                  </a:lnTo>
                  <a:lnTo>
                    <a:pt x="384" y="2"/>
                  </a:lnTo>
                  <a:lnTo>
                    <a:pt x="391" y="5"/>
                  </a:lnTo>
                  <a:lnTo>
                    <a:pt x="398" y="8"/>
                  </a:lnTo>
                  <a:lnTo>
                    <a:pt x="406" y="12"/>
                  </a:lnTo>
                  <a:lnTo>
                    <a:pt x="412" y="16"/>
                  </a:lnTo>
                  <a:lnTo>
                    <a:pt x="417" y="22"/>
                  </a:lnTo>
                  <a:lnTo>
                    <a:pt x="423" y="30"/>
                  </a:lnTo>
                  <a:lnTo>
                    <a:pt x="437" y="50"/>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553" name="Line 198">
              <a:extLst>
                <a:ext uri="{FF2B5EF4-FFF2-40B4-BE49-F238E27FC236}">
                  <a16:creationId xmlns:a16="http://schemas.microsoft.com/office/drawing/2014/main" id="{D75EF980-9C6D-3142-8DFF-2E10809B11DD}"/>
                </a:ext>
              </a:extLst>
            </p:cNvPr>
            <p:cNvSpPr>
              <a:spLocks noChangeShapeType="1"/>
            </p:cNvSpPr>
            <p:nvPr/>
          </p:nvSpPr>
          <p:spPr bwMode="auto">
            <a:xfrm>
              <a:off x="2982" y="766"/>
              <a:ext cx="1" cy="72"/>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554" name="Line 199">
              <a:extLst>
                <a:ext uri="{FF2B5EF4-FFF2-40B4-BE49-F238E27FC236}">
                  <a16:creationId xmlns:a16="http://schemas.microsoft.com/office/drawing/2014/main" id="{392C319E-A3F2-1C46-A6AD-673C825B28E2}"/>
                </a:ext>
              </a:extLst>
            </p:cNvPr>
            <p:cNvSpPr>
              <a:spLocks noChangeShapeType="1"/>
            </p:cNvSpPr>
            <p:nvPr/>
          </p:nvSpPr>
          <p:spPr bwMode="auto">
            <a:xfrm>
              <a:off x="2858" y="838"/>
              <a:ext cx="248" cy="1"/>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555" name="Line 200">
              <a:extLst>
                <a:ext uri="{FF2B5EF4-FFF2-40B4-BE49-F238E27FC236}">
                  <a16:creationId xmlns:a16="http://schemas.microsoft.com/office/drawing/2014/main" id="{386AE4A0-294E-6E42-A5E3-A26CCDB17097}"/>
                </a:ext>
              </a:extLst>
            </p:cNvPr>
            <p:cNvSpPr>
              <a:spLocks noChangeShapeType="1"/>
            </p:cNvSpPr>
            <p:nvPr/>
          </p:nvSpPr>
          <p:spPr bwMode="auto">
            <a:xfrm>
              <a:off x="2858" y="766"/>
              <a:ext cx="248" cy="1"/>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556" name="Freeform 201">
              <a:extLst>
                <a:ext uri="{FF2B5EF4-FFF2-40B4-BE49-F238E27FC236}">
                  <a16:creationId xmlns:a16="http://schemas.microsoft.com/office/drawing/2014/main" id="{11E0303D-5CD2-8B43-B0A5-A4981584F557}"/>
                </a:ext>
              </a:extLst>
            </p:cNvPr>
            <p:cNvSpPr>
              <a:spLocks/>
            </p:cNvSpPr>
            <p:nvPr/>
          </p:nvSpPr>
          <p:spPr bwMode="auto">
            <a:xfrm>
              <a:off x="2858" y="719"/>
              <a:ext cx="249" cy="263"/>
            </a:xfrm>
            <a:custGeom>
              <a:avLst/>
              <a:gdLst/>
              <a:ahLst/>
              <a:cxnLst>
                <a:cxn ang="0">
                  <a:pos x="154" y="789"/>
                </a:cxn>
                <a:cxn ang="0">
                  <a:pos x="140" y="789"/>
                </a:cxn>
                <a:cxn ang="0">
                  <a:pos x="109" y="782"/>
                </a:cxn>
                <a:cxn ang="0">
                  <a:pos x="81" y="770"/>
                </a:cxn>
                <a:cxn ang="0">
                  <a:pos x="56" y="754"/>
                </a:cxn>
                <a:cxn ang="0">
                  <a:pos x="36" y="734"/>
                </a:cxn>
                <a:cxn ang="0">
                  <a:pos x="19" y="709"/>
                </a:cxn>
                <a:cxn ang="0">
                  <a:pos x="8" y="681"/>
                </a:cxn>
                <a:cxn ang="0">
                  <a:pos x="2" y="650"/>
                </a:cxn>
                <a:cxn ang="0">
                  <a:pos x="0" y="154"/>
                </a:cxn>
                <a:cxn ang="0">
                  <a:pos x="2" y="138"/>
                </a:cxn>
                <a:cxn ang="0">
                  <a:pos x="8" y="109"/>
                </a:cxn>
                <a:cxn ang="0">
                  <a:pos x="19" y="81"/>
                </a:cxn>
                <a:cxn ang="0">
                  <a:pos x="36" y="56"/>
                </a:cxn>
                <a:cxn ang="0">
                  <a:pos x="56" y="35"/>
                </a:cxn>
                <a:cxn ang="0">
                  <a:pos x="81" y="18"/>
                </a:cxn>
                <a:cxn ang="0">
                  <a:pos x="109" y="6"/>
                </a:cxn>
                <a:cxn ang="0">
                  <a:pos x="140" y="0"/>
                </a:cxn>
                <a:cxn ang="0">
                  <a:pos x="589" y="0"/>
                </a:cxn>
                <a:cxn ang="0">
                  <a:pos x="605" y="0"/>
                </a:cxn>
                <a:cxn ang="0">
                  <a:pos x="636" y="6"/>
                </a:cxn>
                <a:cxn ang="0">
                  <a:pos x="664" y="18"/>
                </a:cxn>
                <a:cxn ang="0">
                  <a:pos x="687" y="35"/>
                </a:cxn>
                <a:cxn ang="0">
                  <a:pos x="709" y="56"/>
                </a:cxn>
                <a:cxn ang="0">
                  <a:pos x="726" y="81"/>
                </a:cxn>
                <a:cxn ang="0">
                  <a:pos x="737" y="109"/>
                </a:cxn>
                <a:cxn ang="0">
                  <a:pos x="743" y="138"/>
                </a:cxn>
                <a:cxn ang="0">
                  <a:pos x="745" y="636"/>
                </a:cxn>
                <a:cxn ang="0">
                  <a:pos x="743" y="650"/>
                </a:cxn>
                <a:cxn ang="0">
                  <a:pos x="737" y="681"/>
                </a:cxn>
                <a:cxn ang="0">
                  <a:pos x="726" y="709"/>
                </a:cxn>
                <a:cxn ang="0">
                  <a:pos x="709" y="734"/>
                </a:cxn>
                <a:cxn ang="0">
                  <a:pos x="687" y="754"/>
                </a:cxn>
                <a:cxn ang="0">
                  <a:pos x="664" y="770"/>
                </a:cxn>
                <a:cxn ang="0">
                  <a:pos x="636" y="782"/>
                </a:cxn>
                <a:cxn ang="0">
                  <a:pos x="605" y="789"/>
                </a:cxn>
                <a:cxn ang="0">
                  <a:pos x="589" y="789"/>
                </a:cxn>
              </a:cxnLst>
              <a:rect l="0" t="0" r="r" b="b"/>
              <a:pathLst>
                <a:path w="745" h="789">
                  <a:moveTo>
                    <a:pt x="589" y="789"/>
                  </a:moveTo>
                  <a:lnTo>
                    <a:pt x="154" y="789"/>
                  </a:lnTo>
                  <a:lnTo>
                    <a:pt x="154" y="789"/>
                  </a:lnTo>
                  <a:lnTo>
                    <a:pt x="140" y="789"/>
                  </a:lnTo>
                  <a:lnTo>
                    <a:pt x="124" y="786"/>
                  </a:lnTo>
                  <a:lnTo>
                    <a:pt x="109" y="782"/>
                  </a:lnTo>
                  <a:lnTo>
                    <a:pt x="94" y="778"/>
                  </a:lnTo>
                  <a:lnTo>
                    <a:pt x="81" y="770"/>
                  </a:lnTo>
                  <a:lnTo>
                    <a:pt x="69" y="763"/>
                  </a:lnTo>
                  <a:lnTo>
                    <a:pt x="56" y="754"/>
                  </a:lnTo>
                  <a:lnTo>
                    <a:pt x="46" y="744"/>
                  </a:lnTo>
                  <a:lnTo>
                    <a:pt x="36" y="734"/>
                  </a:lnTo>
                  <a:lnTo>
                    <a:pt x="27" y="722"/>
                  </a:lnTo>
                  <a:lnTo>
                    <a:pt x="19" y="709"/>
                  </a:lnTo>
                  <a:lnTo>
                    <a:pt x="12" y="696"/>
                  </a:lnTo>
                  <a:lnTo>
                    <a:pt x="8" y="681"/>
                  </a:lnTo>
                  <a:lnTo>
                    <a:pt x="3" y="666"/>
                  </a:lnTo>
                  <a:lnTo>
                    <a:pt x="2" y="650"/>
                  </a:lnTo>
                  <a:lnTo>
                    <a:pt x="0" y="636"/>
                  </a:lnTo>
                  <a:lnTo>
                    <a:pt x="0" y="154"/>
                  </a:lnTo>
                  <a:lnTo>
                    <a:pt x="0" y="154"/>
                  </a:lnTo>
                  <a:lnTo>
                    <a:pt x="2" y="138"/>
                  </a:lnTo>
                  <a:lnTo>
                    <a:pt x="3" y="123"/>
                  </a:lnTo>
                  <a:lnTo>
                    <a:pt x="8" y="109"/>
                  </a:lnTo>
                  <a:lnTo>
                    <a:pt x="12" y="94"/>
                  </a:lnTo>
                  <a:lnTo>
                    <a:pt x="19" y="81"/>
                  </a:lnTo>
                  <a:lnTo>
                    <a:pt x="27" y="68"/>
                  </a:lnTo>
                  <a:lnTo>
                    <a:pt x="36" y="56"/>
                  </a:lnTo>
                  <a:lnTo>
                    <a:pt x="46" y="44"/>
                  </a:lnTo>
                  <a:lnTo>
                    <a:pt x="56" y="35"/>
                  </a:lnTo>
                  <a:lnTo>
                    <a:pt x="69" y="27"/>
                  </a:lnTo>
                  <a:lnTo>
                    <a:pt x="81" y="18"/>
                  </a:lnTo>
                  <a:lnTo>
                    <a:pt x="94" y="12"/>
                  </a:lnTo>
                  <a:lnTo>
                    <a:pt x="109" y="6"/>
                  </a:lnTo>
                  <a:lnTo>
                    <a:pt x="124" y="3"/>
                  </a:lnTo>
                  <a:lnTo>
                    <a:pt x="140" y="0"/>
                  </a:lnTo>
                  <a:lnTo>
                    <a:pt x="154" y="0"/>
                  </a:lnTo>
                  <a:lnTo>
                    <a:pt x="589" y="0"/>
                  </a:lnTo>
                  <a:lnTo>
                    <a:pt x="589" y="0"/>
                  </a:lnTo>
                  <a:lnTo>
                    <a:pt x="605" y="0"/>
                  </a:lnTo>
                  <a:lnTo>
                    <a:pt x="621" y="3"/>
                  </a:lnTo>
                  <a:lnTo>
                    <a:pt x="636" y="6"/>
                  </a:lnTo>
                  <a:lnTo>
                    <a:pt x="649" y="12"/>
                  </a:lnTo>
                  <a:lnTo>
                    <a:pt x="664" y="18"/>
                  </a:lnTo>
                  <a:lnTo>
                    <a:pt x="676" y="27"/>
                  </a:lnTo>
                  <a:lnTo>
                    <a:pt x="687" y="35"/>
                  </a:lnTo>
                  <a:lnTo>
                    <a:pt x="699" y="44"/>
                  </a:lnTo>
                  <a:lnTo>
                    <a:pt x="709" y="56"/>
                  </a:lnTo>
                  <a:lnTo>
                    <a:pt x="718" y="68"/>
                  </a:lnTo>
                  <a:lnTo>
                    <a:pt x="726" y="81"/>
                  </a:lnTo>
                  <a:lnTo>
                    <a:pt x="731" y="94"/>
                  </a:lnTo>
                  <a:lnTo>
                    <a:pt x="737" y="109"/>
                  </a:lnTo>
                  <a:lnTo>
                    <a:pt x="742" y="123"/>
                  </a:lnTo>
                  <a:lnTo>
                    <a:pt x="743" y="138"/>
                  </a:lnTo>
                  <a:lnTo>
                    <a:pt x="745" y="154"/>
                  </a:lnTo>
                  <a:lnTo>
                    <a:pt x="745" y="636"/>
                  </a:lnTo>
                  <a:lnTo>
                    <a:pt x="745" y="636"/>
                  </a:lnTo>
                  <a:lnTo>
                    <a:pt x="743" y="650"/>
                  </a:lnTo>
                  <a:lnTo>
                    <a:pt x="742" y="666"/>
                  </a:lnTo>
                  <a:lnTo>
                    <a:pt x="737" y="681"/>
                  </a:lnTo>
                  <a:lnTo>
                    <a:pt x="731" y="696"/>
                  </a:lnTo>
                  <a:lnTo>
                    <a:pt x="726" y="709"/>
                  </a:lnTo>
                  <a:lnTo>
                    <a:pt x="718" y="722"/>
                  </a:lnTo>
                  <a:lnTo>
                    <a:pt x="709" y="734"/>
                  </a:lnTo>
                  <a:lnTo>
                    <a:pt x="699" y="744"/>
                  </a:lnTo>
                  <a:lnTo>
                    <a:pt x="687" y="754"/>
                  </a:lnTo>
                  <a:lnTo>
                    <a:pt x="676" y="763"/>
                  </a:lnTo>
                  <a:lnTo>
                    <a:pt x="664" y="770"/>
                  </a:lnTo>
                  <a:lnTo>
                    <a:pt x="649" y="778"/>
                  </a:lnTo>
                  <a:lnTo>
                    <a:pt x="636" y="782"/>
                  </a:lnTo>
                  <a:lnTo>
                    <a:pt x="621" y="786"/>
                  </a:lnTo>
                  <a:lnTo>
                    <a:pt x="605" y="789"/>
                  </a:lnTo>
                  <a:lnTo>
                    <a:pt x="589" y="789"/>
                  </a:lnTo>
                  <a:lnTo>
                    <a:pt x="589" y="789"/>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557" name="Line 202">
              <a:extLst>
                <a:ext uri="{FF2B5EF4-FFF2-40B4-BE49-F238E27FC236}">
                  <a16:creationId xmlns:a16="http://schemas.microsoft.com/office/drawing/2014/main" id="{CB50931C-20DA-CE49-A8C5-323AA391F1EB}"/>
                </a:ext>
              </a:extLst>
            </p:cNvPr>
            <p:cNvSpPr>
              <a:spLocks noChangeShapeType="1"/>
            </p:cNvSpPr>
            <p:nvPr/>
          </p:nvSpPr>
          <p:spPr bwMode="auto">
            <a:xfrm>
              <a:off x="3016" y="663"/>
              <a:ext cx="1" cy="28"/>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558" name="Line 203">
              <a:extLst>
                <a:ext uri="{FF2B5EF4-FFF2-40B4-BE49-F238E27FC236}">
                  <a16:creationId xmlns:a16="http://schemas.microsoft.com/office/drawing/2014/main" id="{221A69E6-7655-814F-BF7A-95B5C0E95D08}"/>
                </a:ext>
              </a:extLst>
            </p:cNvPr>
            <p:cNvSpPr>
              <a:spLocks noChangeShapeType="1"/>
            </p:cNvSpPr>
            <p:nvPr/>
          </p:nvSpPr>
          <p:spPr bwMode="auto">
            <a:xfrm>
              <a:off x="2949" y="663"/>
              <a:ext cx="1" cy="28"/>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559" name="Line 204">
              <a:extLst>
                <a:ext uri="{FF2B5EF4-FFF2-40B4-BE49-F238E27FC236}">
                  <a16:creationId xmlns:a16="http://schemas.microsoft.com/office/drawing/2014/main" id="{2518118C-FBA5-3542-91CC-3188F8C5E411}"/>
                </a:ext>
              </a:extLst>
            </p:cNvPr>
            <p:cNvSpPr>
              <a:spLocks noChangeShapeType="1"/>
            </p:cNvSpPr>
            <p:nvPr/>
          </p:nvSpPr>
          <p:spPr bwMode="auto">
            <a:xfrm flipH="1" flipV="1">
              <a:off x="3053" y="1008"/>
              <a:ext cx="20" cy="49"/>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560" name="Line 205">
              <a:extLst>
                <a:ext uri="{FF2B5EF4-FFF2-40B4-BE49-F238E27FC236}">
                  <a16:creationId xmlns:a16="http://schemas.microsoft.com/office/drawing/2014/main" id="{B0CE5F75-150B-F94A-A712-479302DB7CDE}"/>
                </a:ext>
              </a:extLst>
            </p:cNvPr>
            <p:cNvSpPr>
              <a:spLocks noChangeShapeType="1"/>
            </p:cNvSpPr>
            <p:nvPr/>
          </p:nvSpPr>
          <p:spPr bwMode="auto">
            <a:xfrm flipV="1">
              <a:off x="2890" y="1008"/>
              <a:ext cx="20" cy="49"/>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561" name="Freeform 206">
              <a:extLst>
                <a:ext uri="{FF2B5EF4-FFF2-40B4-BE49-F238E27FC236}">
                  <a16:creationId xmlns:a16="http://schemas.microsoft.com/office/drawing/2014/main" id="{32B4DB5C-7229-8242-9831-65CCA9818621}"/>
                </a:ext>
              </a:extLst>
            </p:cNvPr>
            <p:cNvSpPr>
              <a:spLocks noEditPoints="1"/>
            </p:cNvSpPr>
            <p:nvPr/>
          </p:nvSpPr>
          <p:spPr bwMode="auto">
            <a:xfrm>
              <a:off x="2894" y="899"/>
              <a:ext cx="177" cy="41"/>
            </a:xfrm>
            <a:custGeom>
              <a:avLst/>
              <a:gdLst/>
              <a:ahLst/>
              <a:cxnLst>
                <a:cxn ang="0">
                  <a:pos x="529" y="63"/>
                </a:cxn>
                <a:cxn ang="0">
                  <a:pos x="525" y="86"/>
                </a:cxn>
                <a:cxn ang="0">
                  <a:pos x="510" y="107"/>
                </a:cxn>
                <a:cxn ang="0">
                  <a:pos x="491" y="120"/>
                </a:cxn>
                <a:cxn ang="0">
                  <a:pos x="466" y="124"/>
                </a:cxn>
                <a:cxn ang="0">
                  <a:pos x="455" y="123"/>
                </a:cxn>
                <a:cxn ang="0">
                  <a:pos x="433" y="114"/>
                </a:cxn>
                <a:cxn ang="0">
                  <a:pos x="415" y="98"/>
                </a:cxn>
                <a:cxn ang="0">
                  <a:pos x="406" y="75"/>
                </a:cxn>
                <a:cxn ang="0">
                  <a:pos x="405" y="63"/>
                </a:cxn>
                <a:cxn ang="0">
                  <a:pos x="409" y="38"/>
                </a:cxn>
                <a:cxn ang="0">
                  <a:pos x="422" y="19"/>
                </a:cxn>
                <a:cxn ang="0">
                  <a:pos x="443" y="6"/>
                </a:cxn>
                <a:cxn ang="0">
                  <a:pos x="466" y="0"/>
                </a:cxn>
                <a:cxn ang="0">
                  <a:pos x="480" y="1"/>
                </a:cxn>
                <a:cxn ang="0">
                  <a:pos x="502" y="12"/>
                </a:cxn>
                <a:cxn ang="0">
                  <a:pos x="519" y="28"/>
                </a:cxn>
                <a:cxn ang="0">
                  <a:pos x="528" y="50"/>
                </a:cxn>
                <a:cxn ang="0">
                  <a:pos x="529" y="63"/>
                </a:cxn>
                <a:cxn ang="0">
                  <a:pos x="124" y="63"/>
                </a:cxn>
                <a:cxn ang="0">
                  <a:pos x="118" y="86"/>
                </a:cxn>
                <a:cxn ang="0">
                  <a:pos x="105" y="107"/>
                </a:cxn>
                <a:cxn ang="0">
                  <a:pos x="86" y="120"/>
                </a:cxn>
                <a:cxn ang="0">
                  <a:pos x="61" y="124"/>
                </a:cxn>
                <a:cxn ang="0">
                  <a:pos x="49" y="123"/>
                </a:cxn>
                <a:cxn ang="0">
                  <a:pos x="27" y="114"/>
                </a:cxn>
                <a:cxn ang="0">
                  <a:pos x="10" y="98"/>
                </a:cxn>
                <a:cxn ang="0">
                  <a:pos x="1" y="75"/>
                </a:cxn>
                <a:cxn ang="0">
                  <a:pos x="0" y="63"/>
                </a:cxn>
                <a:cxn ang="0">
                  <a:pos x="4" y="38"/>
                </a:cxn>
                <a:cxn ang="0">
                  <a:pos x="17" y="19"/>
                </a:cxn>
                <a:cxn ang="0">
                  <a:pos x="38" y="6"/>
                </a:cxn>
                <a:cxn ang="0">
                  <a:pos x="61" y="0"/>
                </a:cxn>
                <a:cxn ang="0">
                  <a:pos x="74" y="1"/>
                </a:cxn>
                <a:cxn ang="0">
                  <a:pos x="96" y="12"/>
                </a:cxn>
                <a:cxn ang="0">
                  <a:pos x="114" y="28"/>
                </a:cxn>
                <a:cxn ang="0">
                  <a:pos x="123" y="50"/>
                </a:cxn>
                <a:cxn ang="0">
                  <a:pos x="124" y="63"/>
                </a:cxn>
              </a:cxnLst>
              <a:rect l="0" t="0" r="r" b="b"/>
              <a:pathLst>
                <a:path w="529" h="124">
                  <a:moveTo>
                    <a:pt x="529" y="63"/>
                  </a:moveTo>
                  <a:lnTo>
                    <a:pt x="529" y="63"/>
                  </a:lnTo>
                  <a:lnTo>
                    <a:pt x="528" y="75"/>
                  </a:lnTo>
                  <a:lnTo>
                    <a:pt x="525" y="86"/>
                  </a:lnTo>
                  <a:lnTo>
                    <a:pt x="519" y="98"/>
                  </a:lnTo>
                  <a:lnTo>
                    <a:pt x="510" y="107"/>
                  </a:lnTo>
                  <a:lnTo>
                    <a:pt x="502" y="114"/>
                  </a:lnTo>
                  <a:lnTo>
                    <a:pt x="491" y="120"/>
                  </a:lnTo>
                  <a:lnTo>
                    <a:pt x="480" y="123"/>
                  </a:lnTo>
                  <a:lnTo>
                    <a:pt x="466" y="124"/>
                  </a:lnTo>
                  <a:lnTo>
                    <a:pt x="466" y="124"/>
                  </a:lnTo>
                  <a:lnTo>
                    <a:pt x="455" y="123"/>
                  </a:lnTo>
                  <a:lnTo>
                    <a:pt x="443" y="120"/>
                  </a:lnTo>
                  <a:lnTo>
                    <a:pt x="433" y="114"/>
                  </a:lnTo>
                  <a:lnTo>
                    <a:pt x="422" y="107"/>
                  </a:lnTo>
                  <a:lnTo>
                    <a:pt x="415" y="98"/>
                  </a:lnTo>
                  <a:lnTo>
                    <a:pt x="409" y="86"/>
                  </a:lnTo>
                  <a:lnTo>
                    <a:pt x="406" y="75"/>
                  </a:lnTo>
                  <a:lnTo>
                    <a:pt x="405" y="63"/>
                  </a:lnTo>
                  <a:lnTo>
                    <a:pt x="405" y="63"/>
                  </a:lnTo>
                  <a:lnTo>
                    <a:pt x="406" y="50"/>
                  </a:lnTo>
                  <a:lnTo>
                    <a:pt x="409" y="38"/>
                  </a:lnTo>
                  <a:lnTo>
                    <a:pt x="415" y="28"/>
                  </a:lnTo>
                  <a:lnTo>
                    <a:pt x="422" y="19"/>
                  </a:lnTo>
                  <a:lnTo>
                    <a:pt x="433" y="12"/>
                  </a:lnTo>
                  <a:lnTo>
                    <a:pt x="443" y="6"/>
                  </a:lnTo>
                  <a:lnTo>
                    <a:pt x="455" y="1"/>
                  </a:lnTo>
                  <a:lnTo>
                    <a:pt x="466" y="0"/>
                  </a:lnTo>
                  <a:lnTo>
                    <a:pt x="466" y="0"/>
                  </a:lnTo>
                  <a:lnTo>
                    <a:pt x="480" y="1"/>
                  </a:lnTo>
                  <a:lnTo>
                    <a:pt x="491" y="6"/>
                  </a:lnTo>
                  <a:lnTo>
                    <a:pt x="502" y="12"/>
                  </a:lnTo>
                  <a:lnTo>
                    <a:pt x="510" y="19"/>
                  </a:lnTo>
                  <a:lnTo>
                    <a:pt x="519" y="28"/>
                  </a:lnTo>
                  <a:lnTo>
                    <a:pt x="525" y="38"/>
                  </a:lnTo>
                  <a:lnTo>
                    <a:pt x="528" y="50"/>
                  </a:lnTo>
                  <a:lnTo>
                    <a:pt x="529" y="63"/>
                  </a:lnTo>
                  <a:lnTo>
                    <a:pt x="529" y="63"/>
                  </a:lnTo>
                  <a:close/>
                  <a:moveTo>
                    <a:pt x="124" y="63"/>
                  </a:moveTo>
                  <a:lnTo>
                    <a:pt x="124" y="63"/>
                  </a:lnTo>
                  <a:lnTo>
                    <a:pt x="123" y="75"/>
                  </a:lnTo>
                  <a:lnTo>
                    <a:pt x="118" y="86"/>
                  </a:lnTo>
                  <a:lnTo>
                    <a:pt x="114" y="98"/>
                  </a:lnTo>
                  <a:lnTo>
                    <a:pt x="105" y="107"/>
                  </a:lnTo>
                  <a:lnTo>
                    <a:pt x="96" y="114"/>
                  </a:lnTo>
                  <a:lnTo>
                    <a:pt x="86" y="120"/>
                  </a:lnTo>
                  <a:lnTo>
                    <a:pt x="74" y="123"/>
                  </a:lnTo>
                  <a:lnTo>
                    <a:pt x="61" y="124"/>
                  </a:lnTo>
                  <a:lnTo>
                    <a:pt x="61" y="124"/>
                  </a:lnTo>
                  <a:lnTo>
                    <a:pt x="49" y="123"/>
                  </a:lnTo>
                  <a:lnTo>
                    <a:pt x="38" y="120"/>
                  </a:lnTo>
                  <a:lnTo>
                    <a:pt x="27" y="114"/>
                  </a:lnTo>
                  <a:lnTo>
                    <a:pt x="17" y="107"/>
                  </a:lnTo>
                  <a:lnTo>
                    <a:pt x="10" y="98"/>
                  </a:lnTo>
                  <a:lnTo>
                    <a:pt x="4" y="86"/>
                  </a:lnTo>
                  <a:lnTo>
                    <a:pt x="1" y="75"/>
                  </a:lnTo>
                  <a:lnTo>
                    <a:pt x="0" y="63"/>
                  </a:lnTo>
                  <a:lnTo>
                    <a:pt x="0" y="63"/>
                  </a:lnTo>
                  <a:lnTo>
                    <a:pt x="1" y="50"/>
                  </a:lnTo>
                  <a:lnTo>
                    <a:pt x="4" y="38"/>
                  </a:lnTo>
                  <a:lnTo>
                    <a:pt x="10" y="28"/>
                  </a:lnTo>
                  <a:lnTo>
                    <a:pt x="17" y="19"/>
                  </a:lnTo>
                  <a:lnTo>
                    <a:pt x="27" y="12"/>
                  </a:lnTo>
                  <a:lnTo>
                    <a:pt x="38" y="6"/>
                  </a:lnTo>
                  <a:lnTo>
                    <a:pt x="49" y="1"/>
                  </a:lnTo>
                  <a:lnTo>
                    <a:pt x="61" y="0"/>
                  </a:lnTo>
                  <a:lnTo>
                    <a:pt x="61" y="0"/>
                  </a:lnTo>
                  <a:lnTo>
                    <a:pt x="74" y="1"/>
                  </a:lnTo>
                  <a:lnTo>
                    <a:pt x="86" y="6"/>
                  </a:lnTo>
                  <a:lnTo>
                    <a:pt x="96" y="12"/>
                  </a:lnTo>
                  <a:lnTo>
                    <a:pt x="105" y="19"/>
                  </a:lnTo>
                  <a:lnTo>
                    <a:pt x="114" y="28"/>
                  </a:lnTo>
                  <a:lnTo>
                    <a:pt x="118" y="38"/>
                  </a:lnTo>
                  <a:lnTo>
                    <a:pt x="123" y="50"/>
                  </a:lnTo>
                  <a:lnTo>
                    <a:pt x="124" y="63"/>
                  </a:lnTo>
                  <a:lnTo>
                    <a:pt x="124" y="63"/>
                  </a:lnTo>
                  <a:close/>
                </a:path>
              </a:pathLst>
            </a:custGeom>
            <a:noFill/>
            <a:ln w="9525">
              <a:solidFill>
                <a:srgbClr val="00A6D9"/>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grpSp>
      <p:grpSp>
        <p:nvGrpSpPr>
          <p:cNvPr id="562" name="Group 225">
            <a:extLst>
              <a:ext uri="{FF2B5EF4-FFF2-40B4-BE49-F238E27FC236}">
                <a16:creationId xmlns:a16="http://schemas.microsoft.com/office/drawing/2014/main" id="{EF05B0BF-505C-B342-A0F7-4F5B290999C7}"/>
              </a:ext>
            </a:extLst>
          </p:cNvPr>
          <p:cNvGrpSpPr>
            <a:grpSpLocks noChangeAspect="1"/>
          </p:cNvGrpSpPr>
          <p:nvPr userDrawn="1"/>
        </p:nvGrpSpPr>
        <p:grpSpPr bwMode="auto">
          <a:xfrm>
            <a:off x="4951330" y="1598520"/>
            <a:ext cx="282575" cy="582613"/>
            <a:chOff x="3555" y="676"/>
            <a:chExt cx="178" cy="367"/>
          </a:xfrm>
        </p:grpSpPr>
        <p:sp>
          <p:nvSpPr>
            <p:cNvPr id="563" name="Freeform 226">
              <a:extLst>
                <a:ext uri="{FF2B5EF4-FFF2-40B4-BE49-F238E27FC236}">
                  <a16:creationId xmlns:a16="http://schemas.microsoft.com/office/drawing/2014/main" id="{6CA61A28-8958-1140-8401-ABB361F582A6}"/>
                </a:ext>
              </a:extLst>
            </p:cNvPr>
            <p:cNvSpPr>
              <a:spLocks/>
            </p:cNvSpPr>
            <p:nvPr/>
          </p:nvSpPr>
          <p:spPr bwMode="auto">
            <a:xfrm>
              <a:off x="3555" y="740"/>
              <a:ext cx="178" cy="303"/>
            </a:xfrm>
            <a:custGeom>
              <a:avLst/>
              <a:gdLst/>
              <a:ahLst/>
              <a:cxnLst>
                <a:cxn ang="0">
                  <a:pos x="534" y="818"/>
                </a:cxn>
                <a:cxn ang="0">
                  <a:pos x="534" y="827"/>
                </a:cxn>
                <a:cxn ang="0">
                  <a:pos x="530" y="845"/>
                </a:cxn>
                <a:cxn ang="0">
                  <a:pos x="523" y="861"/>
                </a:cxn>
                <a:cxn ang="0">
                  <a:pos x="514" y="877"/>
                </a:cxn>
                <a:cxn ang="0">
                  <a:pos x="502" y="889"/>
                </a:cxn>
                <a:cxn ang="0">
                  <a:pos x="487" y="898"/>
                </a:cxn>
                <a:cxn ang="0">
                  <a:pos x="472" y="905"/>
                </a:cxn>
                <a:cxn ang="0">
                  <a:pos x="455" y="909"/>
                </a:cxn>
                <a:cxn ang="0">
                  <a:pos x="87" y="909"/>
                </a:cxn>
                <a:cxn ang="0">
                  <a:pos x="79" y="909"/>
                </a:cxn>
                <a:cxn ang="0">
                  <a:pos x="61" y="905"/>
                </a:cxn>
                <a:cxn ang="0">
                  <a:pos x="45" y="898"/>
                </a:cxn>
                <a:cxn ang="0">
                  <a:pos x="31" y="889"/>
                </a:cxn>
                <a:cxn ang="0">
                  <a:pos x="19" y="877"/>
                </a:cxn>
                <a:cxn ang="0">
                  <a:pos x="10" y="861"/>
                </a:cxn>
                <a:cxn ang="0">
                  <a:pos x="4" y="845"/>
                </a:cxn>
                <a:cxn ang="0">
                  <a:pos x="0" y="827"/>
                </a:cxn>
                <a:cxn ang="0">
                  <a:pos x="0" y="90"/>
                </a:cxn>
                <a:cxn ang="0">
                  <a:pos x="0" y="81"/>
                </a:cxn>
                <a:cxn ang="0">
                  <a:pos x="4" y="64"/>
                </a:cxn>
                <a:cxn ang="0">
                  <a:pos x="10" y="47"/>
                </a:cxn>
                <a:cxn ang="0">
                  <a:pos x="19" y="33"/>
                </a:cxn>
                <a:cxn ang="0">
                  <a:pos x="31" y="21"/>
                </a:cxn>
                <a:cxn ang="0">
                  <a:pos x="45" y="11"/>
                </a:cxn>
                <a:cxn ang="0">
                  <a:pos x="61" y="4"/>
                </a:cxn>
                <a:cxn ang="0">
                  <a:pos x="79" y="0"/>
                </a:cxn>
                <a:cxn ang="0">
                  <a:pos x="445" y="0"/>
                </a:cxn>
                <a:cxn ang="0">
                  <a:pos x="455" y="0"/>
                </a:cxn>
                <a:cxn ang="0">
                  <a:pos x="472" y="4"/>
                </a:cxn>
                <a:cxn ang="0">
                  <a:pos x="487" y="11"/>
                </a:cxn>
                <a:cxn ang="0">
                  <a:pos x="502" y="21"/>
                </a:cxn>
                <a:cxn ang="0">
                  <a:pos x="514" y="33"/>
                </a:cxn>
                <a:cxn ang="0">
                  <a:pos x="523" y="47"/>
                </a:cxn>
                <a:cxn ang="0">
                  <a:pos x="530" y="64"/>
                </a:cxn>
                <a:cxn ang="0">
                  <a:pos x="534" y="81"/>
                </a:cxn>
                <a:cxn ang="0">
                  <a:pos x="534" y="90"/>
                </a:cxn>
              </a:cxnLst>
              <a:rect l="0" t="0" r="r" b="b"/>
              <a:pathLst>
                <a:path w="534" h="909">
                  <a:moveTo>
                    <a:pt x="534" y="90"/>
                  </a:moveTo>
                  <a:lnTo>
                    <a:pt x="534" y="818"/>
                  </a:lnTo>
                  <a:lnTo>
                    <a:pt x="534" y="818"/>
                  </a:lnTo>
                  <a:lnTo>
                    <a:pt x="534" y="827"/>
                  </a:lnTo>
                  <a:lnTo>
                    <a:pt x="533" y="837"/>
                  </a:lnTo>
                  <a:lnTo>
                    <a:pt x="530" y="845"/>
                  </a:lnTo>
                  <a:lnTo>
                    <a:pt x="527" y="854"/>
                  </a:lnTo>
                  <a:lnTo>
                    <a:pt x="523" y="861"/>
                  </a:lnTo>
                  <a:lnTo>
                    <a:pt x="518" y="869"/>
                  </a:lnTo>
                  <a:lnTo>
                    <a:pt x="514" y="877"/>
                  </a:lnTo>
                  <a:lnTo>
                    <a:pt x="508" y="883"/>
                  </a:lnTo>
                  <a:lnTo>
                    <a:pt x="502" y="889"/>
                  </a:lnTo>
                  <a:lnTo>
                    <a:pt x="496" y="893"/>
                  </a:lnTo>
                  <a:lnTo>
                    <a:pt x="487" y="898"/>
                  </a:lnTo>
                  <a:lnTo>
                    <a:pt x="480" y="902"/>
                  </a:lnTo>
                  <a:lnTo>
                    <a:pt x="472" y="905"/>
                  </a:lnTo>
                  <a:lnTo>
                    <a:pt x="463" y="907"/>
                  </a:lnTo>
                  <a:lnTo>
                    <a:pt x="455" y="909"/>
                  </a:lnTo>
                  <a:lnTo>
                    <a:pt x="445" y="909"/>
                  </a:lnTo>
                  <a:lnTo>
                    <a:pt x="87" y="909"/>
                  </a:lnTo>
                  <a:lnTo>
                    <a:pt x="87" y="909"/>
                  </a:lnTo>
                  <a:lnTo>
                    <a:pt x="79" y="909"/>
                  </a:lnTo>
                  <a:lnTo>
                    <a:pt x="69" y="907"/>
                  </a:lnTo>
                  <a:lnTo>
                    <a:pt x="61" y="905"/>
                  </a:lnTo>
                  <a:lnTo>
                    <a:pt x="54" y="902"/>
                  </a:lnTo>
                  <a:lnTo>
                    <a:pt x="45" y="898"/>
                  </a:lnTo>
                  <a:lnTo>
                    <a:pt x="38" y="893"/>
                  </a:lnTo>
                  <a:lnTo>
                    <a:pt x="31" y="889"/>
                  </a:lnTo>
                  <a:lnTo>
                    <a:pt x="25" y="883"/>
                  </a:lnTo>
                  <a:lnTo>
                    <a:pt x="19" y="877"/>
                  </a:lnTo>
                  <a:lnTo>
                    <a:pt x="14" y="869"/>
                  </a:lnTo>
                  <a:lnTo>
                    <a:pt x="10" y="861"/>
                  </a:lnTo>
                  <a:lnTo>
                    <a:pt x="6" y="854"/>
                  </a:lnTo>
                  <a:lnTo>
                    <a:pt x="4" y="845"/>
                  </a:lnTo>
                  <a:lnTo>
                    <a:pt x="1" y="837"/>
                  </a:lnTo>
                  <a:lnTo>
                    <a:pt x="0" y="827"/>
                  </a:lnTo>
                  <a:lnTo>
                    <a:pt x="0" y="818"/>
                  </a:lnTo>
                  <a:lnTo>
                    <a:pt x="0" y="90"/>
                  </a:lnTo>
                  <a:lnTo>
                    <a:pt x="0" y="90"/>
                  </a:lnTo>
                  <a:lnTo>
                    <a:pt x="0" y="81"/>
                  </a:lnTo>
                  <a:lnTo>
                    <a:pt x="1" y="72"/>
                  </a:lnTo>
                  <a:lnTo>
                    <a:pt x="4" y="64"/>
                  </a:lnTo>
                  <a:lnTo>
                    <a:pt x="6" y="56"/>
                  </a:lnTo>
                  <a:lnTo>
                    <a:pt x="10" y="47"/>
                  </a:lnTo>
                  <a:lnTo>
                    <a:pt x="14" y="40"/>
                  </a:lnTo>
                  <a:lnTo>
                    <a:pt x="19" y="33"/>
                  </a:lnTo>
                  <a:lnTo>
                    <a:pt x="25" y="27"/>
                  </a:lnTo>
                  <a:lnTo>
                    <a:pt x="31" y="21"/>
                  </a:lnTo>
                  <a:lnTo>
                    <a:pt x="38" y="15"/>
                  </a:lnTo>
                  <a:lnTo>
                    <a:pt x="45" y="11"/>
                  </a:lnTo>
                  <a:lnTo>
                    <a:pt x="54" y="6"/>
                  </a:lnTo>
                  <a:lnTo>
                    <a:pt x="61" y="4"/>
                  </a:lnTo>
                  <a:lnTo>
                    <a:pt x="69" y="2"/>
                  </a:lnTo>
                  <a:lnTo>
                    <a:pt x="79" y="0"/>
                  </a:lnTo>
                  <a:lnTo>
                    <a:pt x="87" y="0"/>
                  </a:lnTo>
                  <a:lnTo>
                    <a:pt x="445" y="0"/>
                  </a:lnTo>
                  <a:lnTo>
                    <a:pt x="445" y="0"/>
                  </a:lnTo>
                  <a:lnTo>
                    <a:pt x="455" y="0"/>
                  </a:lnTo>
                  <a:lnTo>
                    <a:pt x="463" y="2"/>
                  </a:lnTo>
                  <a:lnTo>
                    <a:pt x="472" y="4"/>
                  </a:lnTo>
                  <a:lnTo>
                    <a:pt x="480" y="6"/>
                  </a:lnTo>
                  <a:lnTo>
                    <a:pt x="487" y="11"/>
                  </a:lnTo>
                  <a:lnTo>
                    <a:pt x="496" y="15"/>
                  </a:lnTo>
                  <a:lnTo>
                    <a:pt x="502" y="21"/>
                  </a:lnTo>
                  <a:lnTo>
                    <a:pt x="508" y="27"/>
                  </a:lnTo>
                  <a:lnTo>
                    <a:pt x="514" y="33"/>
                  </a:lnTo>
                  <a:lnTo>
                    <a:pt x="518" y="40"/>
                  </a:lnTo>
                  <a:lnTo>
                    <a:pt x="523" y="47"/>
                  </a:lnTo>
                  <a:lnTo>
                    <a:pt x="527" y="56"/>
                  </a:lnTo>
                  <a:lnTo>
                    <a:pt x="530" y="64"/>
                  </a:lnTo>
                  <a:lnTo>
                    <a:pt x="533" y="72"/>
                  </a:lnTo>
                  <a:lnTo>
                    <a:pt x="534" y="81"/>
                  </a:lnTo>
                  <a:lnTo>
                    <a:pt x="534" y="90"/>
                  </a:lnTo>
                  <a:lnTo>
                    <a:pt x="534" y="90"/>
                  </a:lnTo>
                  <a:close/>
                </a:path>
              </a:pathLst>
            </a:custGeom>
            <a:solidFill>
              <a:srgbClr val="00A6D9"/>
            </a:solidFill>
            <a:ln w="9525">
              <a:no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564" name="Freeform 227">
              <a:extLst>
                <a:ext uri="{FF2B5EF4-FFF2-40B4-BE49-F238E27FC236}">
                  <a16:creationId xmlns:a16="http://schemas.microsoft.com/office/drawing/2014/main" id="{F4EB35E2-25CA-274F-94BC-704FA6C3B356}"/>
                </a:ext>
              </a:extLst>
            </p:cNvPr>
            <p:cNvSpPr>
              <a:spLocks/>
            </p:cNvSpPr>
            <p:nvPr/>
          </p:nvSpPr>
          <p:spPr bwMode="auto">
            <a:xfrm>
              <a:off x="3605" y="676"/>
              <a:ext cx="78" cy="34"/>
            </a:xfrm>
            <a:custGeom>
              <a:avLst/>
              <a:gdLst/>
              <a:ahLst/>
              <a:cxnLst>
                <a:cxn ang="0">
                  <a:pos x="0" y="101"/>
                </a:cxn>
                <a:cxn ang="0">
                  <a:pos x="0" y="70"/>
                </a:cxn>
                <a:cxn ang="0">
                  <a:pos x="0" y="70"/>
                </a:cxn>
                <a:cxn ang="0">
                  <a:pos x="1" y="55"/>
                </a:cxn>
                <a:cxn ang="0">
                  <a:pos x="5" y="42"/>
                </a:cxn>
                <a:cxn ang="0">
                  <a:pos x="11" y="30"/>
                </a:cxn>
                <a:cxn ang="0">
                  <a:pos x="19" y="20"/>
                </a:cxn>
                <a:cxn ang="0">
                  <a:pos x="29" y="12"/>
                </a:cxn>
                <a:cxn ang="0">
                  <a:pos x="41" y="5"/>
                </a:cxn>
                <a:cxn ang="0">
                  <a:pos x="54" y="1"/>
                </a:cxn>
                <a:cxn ang="0">
                  <a:pos x="60" y="0"/>
                </a:cxn>
                <a:cxn ang="0">
                  <a:pos x="67" y="0"/>
                </a:cxn>
                <a:cxn ang="0">
                  <a:pos x="165" y="0"/>
                </a:cxn>
                <a:cxn ang="0">
                  <a:pos x="165" y="0"/>
                </a:cxn>
                <a:cxn ang="0">
                  <a:pos x="171" y="0"/>
                </a:cxn>
                <a:cxn ang="0">
                  <a:pos x="178" y="1"/>
                </a:cxn>
                <a:cxn ang="0">
                  <a:pos x="191" y="5"/>
                </a:cxn>
                <a:cxn ang="0">
                  <a:pos x="202" y="12"/>
                </a:cxn>
                <a:cxn ang="0">
                  <a:pos x="213" y="20"/>
                </a:cxn>
                <a:cxn ang="0">
                  <a:pos x="220" y="30"/>
                </a:cxn>
                <a:cxn ang="0">
                  <a:pos x="227" y="42"/>
                </a:cxn>
                <a:cxn ang="0">
                  <a:pos x="231" y="55"/>
                </a:cxn>
                <a:cxn ang="0">
                  <a:pos x="232" y="70"/>
                </a:cxn>
                <a:cxn ang="0">
                  <a:pos x="232" y="101"/>
                </a:cxn>
              </a:cxnLst>
              <a:rect l="0" t="0" r="r" b="b"/>
              <a:pathLst>
                <a:path w="232" h="101">
                  <a:moveTo>
                    <a:pt x="0" y="101"/>
                  </a:moveTo>
                  <a:lnTo>
                    <a:pt x="0" y="70"/>
                  </a:lnTo>
                  <a:lnTo>
                    <a:pt x="0" y="70"/>
                  </a:lnTo>
                  <a:lnTo>
                    <a:pt x="1" y="55"/>
                  </a:lnTo>
                  <a:lnTo>
                    <a:pt x="5" y="42"/>
                  </a:lnTo>
                  <a:lnTo>
                    <a:pt x="11" y="30"/>
                  </a:lnTo>
                  <a:lnTo>
                    <a:pt x="19" y="20"/>
                  </a:lnTo>
                  <a:lnTo>
                    <a:pt x="29" y="12"/>
                  </a:lnTo>
                  <a:lnTo>
                    <a:pt x="41" y="5"/>
                  </a:lnTo>
                  <a:lnTo>
                    <a:pt x="54" y="1"/>
                  </a:lnTo>
                  <a:lnTo>
                    <a:pt x="60" y="0"/>
                  </a:lnTo>
                  <a:lnTo>
                    <a:pt x="67" y="0"/>
                  </a:lnTo>
                  <a:lnTo>
                    <a:pt x="165" y="0"/>
                  </a:lnTo>
                  <a:lnTo>
                    <a:pt x="165" y="0"/>
                  </a:lnTo>
                  <a:lnTo>
                    <a:pt x="171" y="0"/>
                  </a:lnTo>
                  <a:lnTo>
                    <a:pt x="178" y="1"/>
                  </a:lnTo>
                  <a:lnTo>
                    <a:pt x="191" y="5"/>
                  </a:lnTo>
                  <a:lnTo>
                    <a:pt x="202" y="12"/>
                  </a:lnTo>
                  <a:lnTo>
                    <a:pt x="213" y="20"/>
                  </a:lnTo>
                  <a:lnTo>
                    <a:pt x="220" y="30"/>
                  </a:lnTo>
                  <a:lnTo>
                    <a:pt x="227" y="42"/>
                  </a:lnTo>
                  <a:lnTo>
                    <a:pt x="231" y="55"/>
                  </a:lnTo>
                  <a:lnTo>
                    <a:pt x="232" y="70"/>
                  </a:lnTo>
                  <a:lnTo>
                    <a:pt x="232" y="101"/>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565" name="Freeform 228">
              <a:extLst>
                <a:ext uri="{FF2B5EF4-FFF2-40B4-BE49-F238E27FC236}">
                  <a16:creationId xmlns:a16="http://schemas.microsoft.com/office/drawing/2014/main" id="{99651907-D21C-AB41-9DA9-BDC44E7A48B8}"/>
                </a:ext>
              </a:extLst>
            </p:cNvPr>
            <p:cNvSpPr>
              <a:spLocks/>
            </p:cNvSpPr>
            <p:nvPr/>
          </p:nvSpPr>
          <p:spPr bwMode="auto">
            <a:xfrm>
              <a:off x="3555" y="740"/>
              <a:ext cx="178" cy="303"/>
            </a:xfrm>
            <a:custGeom>
              <a:avLst/>
              <a:gdLst/>
              <a:ahLst/>
              <a:cxnLst>
                <a:cxn ang="0">
                  <a:pos x="534" y="818"/>
                </a:cxn>
                <a:cxn ang="0">
                  <a:pos x="534" y="827"/>
                </a:cxn>
                <a:cxn ang="0">
                  <a:pos x="530" y="845"/>
                </a:cxn>
                <a:cxn ang="0">
                  <a:pos x="523" y="861"/>
                </a:cxn>
                <a:cxn ang="0">
                  <a:pos x="514" y="877"/>
                </a:cxn>
                <a:cxn ang="0">
                  <a:pos x="502" y="889"/>
                </a:cxn>
                <a:cxn ang="0">
                  <a:pos x="487" y="898"/>
                </a:cxn>
                <a:cxn ang="0">
                  <a:pos x="472" y="905"/>
                </a:cxn>
                <a:cxn ang="0">
                  <a:pos x="455" y="909"/>
                </a:cxn>
                <a:cxn ang="0">
                  <a:pos x="87" y="909"/>
                </a:cxn>
                <a:cxn ang="0">
                  <a:pos x="79" y="909"/>
                </a:cxn>
                <a:cxn ang="0">
                  <a:pos x="61" y="905"/>
                </a:cxn>
                <a:cxn ang="0">
                  <a:pos x="45" y="898"/>
                </a:cxn>
                <a:cxn ang="0">
                  <a:pos x="31" y="889"/>
                </a:cxn>
                <a:cxn ang="0">
                  <a:pos x="19" y="877"/>
                </a:cxn>
                <a:cxn ang="0">
                  <a:pos x="10" y="861"/>
                </a:cxn>
                <a:cxn ang="0">
                  <a:pos x="4" y="845"/>
                </a:cxn>
                <a:cxn ang="0">
                  <a:pos x="0" y="827"/>
                </a:cxn>
                <a:cxn ang="0">
                  <a:pos x="0" y="90"/>
                </a:cxn>
                <a:cxn ang="0">
                  <a:pos x="0" y="81"/>
                </a:cxn>
                <a:cxn ang="0">
                  <a:pos x="4" y="64"/>
                </a:cxn>
                <a:cxn ang="0">
                  <a:pos x="10" y="47"/>
                </a:cxn>
                <a:cxn ang="0">
                  <a:pos x="19" y="33"/>
                </a:cxn>
                <a:cxn ang="0">
                  <a:pos x="31" y="21"/>
                </a:cxn>
                <a:cxn ang="0">
                  <a:pos x="45" y="11"/>
                </a:cxn>
                <a:cxn ang="0">
                  <a:pos x="61" y="4"/>
                </a:cxn>
                <a:cxn ang="0">
                  <a:pos x="79" y="0"/>
                </a:cxn>
                <a:cxn ang="0">
                  <a:pos x="445" y="0"/>
                </a:cxn>
                <a:cxn ang="0">
                  <a:pos x="455" y="0"/>
                </a:cxn>
                <a:cxn ang="0">
                  <a:pos x="472" y="4"/>
                </a:cxn>
                <a:cxn ang="0">
                  <a:pos x="487" y="11"/>
                </a:cxn>
                <a:cxn ang="0">
                  <a:pos x="502" y="21"/>
                </a:cxn>
                <a:cxn ang="0">
                  <a:pos x="514" y="33"/>
                </a:cxn>
                <a:cxn ang="0">
                  <a:pos x="523" y="47"/>
                </a:cxn>
                <a:cxn ang="0">
                  <a:pos x="530" y="64"/>
                </a:cxn>
                <a:cxn ang="0">
                  <a:pos x="534" y="81"/>
                </a:cxn>
                <a:cxn ang="0">
                  <a:pos x="534" y="90"/>
                </a:cxn>
              </a:cxnLst>
              <a:rect l="0" t="0" r="r" b="b"/>
              <a:pathLst>
                <a:path w="534" h="909">
                  <a:moveTo>
                    <a:pt x="534" y="90"/>
                  </a:moveTo>
                  <a:lnTo>
                    <a:pt x="534" y="818"/>
                  </a:lnTo>
                  <a:lnTo>
                    <a:pt x="534" y="818"/>
                  </a:lnTo>
                  <a:lnTo>
                    <a:pt x="534" y="827"/>
                  </a:lnTo>
                  <a:lnTo>
                    <a:pt x="533" y="837"/>
                  </a:lnTo>
                  <a:lnTo>
                    <a:pt x="530" y="845"/>
                  </a:lnTo>
                  <a:lnTo>
                    <a:pt x="527" y="854"/>
                  </a:lnTo>
                  <a:lnTo>
                    <a:pt x="523" y="861"/>
                  </a:lnTo>
                  <a:lnTo>
                    <a:pt x="518" y="869"/>
                  </a:lnTo>
                  <a:lnTo>
                    <a:pt x="514" y="877"/>
                  </a:lnTo>
                  <a:lnTo>
                    <a:pt x="508" y="883"/>
                  </a:lnTo>
                  <a:lnTo>
                    <a:pt x="502" y="889"/>
                  </a:lnTo>
                  <a:lnTo>
                    <a:pt x="496" y="893"/>
                  </a:lnTo>
                  <a:lnTo>
                    <a:pt x="487" y="898"/>
                  </a:lnTo>
                  <a:lnTo>
                    <a:pt x="480" y="902"/>
                  </a:lnTo>
                  <a:lnTo>
                    <a:pt x="472" y="905"/>
                  </a:lnTo>
                  <a:lnTo>
                    <a:pt x="463" y="907"/>
                  </a:lnTo>
                  <a:lnTo>
                    <a:pt x="455" y="909"/>
                  </a:lnTo>
                  <a:lnTo>
                    <a:pt x="445" y="909"/>
                  </a:lnTo>
                  <a:lnTo>
                    <a:pt x="87" y="909"/>
                  </a:lnTo>
                  <a:lnTo>
                    <a:pt x="87" y="909"/>
                  </a:lnTo>
                  <a:lnTo>
                    <a:pt x="79" y="909"/>
                  </a:lnTo>
                  <a:lnTo>
                    <a:pt x="69" y="907"/>
                  </a:lnTo>
                  <a:lnTo>
                    <a:pt x="61" y="905"/>
                  </a:lnTo>
                  <a:lnTo>
                    <a:pt x="54" y="902"/>
                  </a:lnTo>
                  <a:lnTo>
                    <a:pt x="45" y="898"/>
                  </a:lnTo>
                  <a:lnTo>
                    <a:pt x="38" y="893"/>
                  </a:lnTo>
                  <a:lnTo>
                    <a:pt x="31" y="889"/>
                  </a:lnTo>
                  <a:lnTo>
                    <a:pt x="25" y="883"/>
                  </a:lnTo>
                  <a:lnTo>
                    <a:pt x="19" y="877"/>
                  </a:lnTo>
                  <a:lnTo>
                    <a:pt x="14" y="869"/>
                  </a:lnTo>
                  <a:lnTo>
                    <a:pt x="10" y="861"/>
                  </a:lnTo>
                  <a:lnTo>
                    <a:pt x="6" y="854"/>
                  </a:lnTo>
                  <a:lnTo>
                    <a:pt x="4" y="845"/>
                  </a:lnTo>
                  <a:lnTo>
                    <a:pt x="1" y="837"/>
                  </a:lnTo>
                  <a:lnTo>
                    <a:pt x="0" y="827"/>
                  </a:lnTo>
                  <a:lnTo>
                    <a:pt x="0" y="818"/>
                  </a:lnTo>
                  <a:lnTo>
                    <a:pt x="0" y="90"/>
                  </a:lnTo>
                  <a:lnTo>
                    <a:pt x="0" y="90"/>
                  </a:lnTo>
                  <a:lnTo>
                    <a:pt x="0" y="81"/>
                  </a:lnTo>
                  <a:lnTo>
                    <a:pt x="1" y="72"/>
                  </a:lnTo>
                  <a:lnTo>
                    <a:pt x="4" y="64"/>
                  </a:lnTo>
                  <a:lnTo>
                    <a:pt x="6" y="56"/>
                  </a:lnTo>
                  <a:lnTo>
                    <a:pt x="10" y="47"/>
                  </a:lnTo>
                  <a:lnTo>
                    <a:pt x="14" y="40"/>
                  </a:lnTo>
                  <a:lnTo>
                    <a:pt x="19" y="33"/>
                  </a:lnTo>
                  <a:lnTo>
                    <a:pt x="25" y="27"/>
                  </a:lnTo>
                  <a:lnTo>
                    <a:pt x="31" y="21"/>
                  </a:lnTo>
                  <a:lnTo>
                    <a:pt x="38" y="15"/>
                  </a:lnTo>
                  <a:lnTo>
                    <a:pt x="45" y="11"/>
                  </a:lnTo>
                  <a:lnTo>
                    <a:pt x="54" y="6"/>
                  </a:lnTo>
                  <a:lnTo>
                    <a:pt x="61" y="4"/>
                  </a:lnTo>
                  <a:lnTo>
                    <a:pt x="69" y="2"/>
                  </a:lnTo>
                  <a:lnTo>
                    <a:pt x="79" y="0"/>
                  </a:lnTo>
                  <a:lnTo>
                    <a:pt x="87" y="0"/>
                  </a:lnTo>
                  <a:lnTo>
                    <a:pt x="445" y="0"/>
                  </a:lnTo>
                  <a:lnTo>
                    <a:pt x="445" y="0"/>
                  </a:lnTo>
                  <a:lnTo>
                    <a:pt x="455" y="0"/>
                  </a:lnTo>
                  <a:lnTo>
                    <a:pt x="463" y="2"/>
                  </a:lnTo>
                  <a:lnTo>
                    <a:pt x="472" y="4"/>
                  </a:lnTo>
                  <a:lnTo>
                    <a:pt x="480" y="6"/>
                  </a:lnTo>
                  <a:lnTo>
                    <a:pt x="487" y="11"/>
                  </a:lnTo>
                  <a:lnTo>
                    <a:pt x="496" y="15"/>
                  </a:lnTo>
                  <a:lnTo>
                    <a:pt x="502" y="21"/>
                  </a:lnTo>
                  <a:lnTo>
                    <a:pt x="508" y="27"/>
                  </a:lnTo>
                  <a:lnTo>
                    <a:pt x="514" y="33"/>
                  </a:lnTo>
                  <a:lnTo>
                    <a:pt x="518" y="40"/>
                  </a:lnTo>
                  <a:lnTo>
                    <a:pt x="523" y="47"/>
                  </a:lnTo>
                  <a:lnTo>
                    <a:pt x="527" y="56"/>
                  </a:lnTo>
                  <a:lnTo>
                    <a:pt x="530" y="64"/>
                  </a:lnTo>
                  <a:lnTo>
                    <a:pt x="533" y="72"/>
                  </a:lnTo>
                  <a:lnTo>
                    <a:pt x="534" y="81"/>
                  </a:lnTo>
                  <a:lnTo>
                    <a:pt x="534" y="90"/>
                  </a:lnTo>
                  <a:lnTo>
                    <a:pt x="534" y="90"/>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566" name="Freeform 229">
              <a:extLst>
                <a:ext uri="{FF2B5EF4-FFF2-40B4-BE49-F238E27FC236}">
                  <a16:creationId xmlns:a16="http://schemas.microsoft.com/office/drawing/2014/main" id="{22B0E3E4-5DE0-D440-A970-9C4E79AA553C}"/>
                </a:ext>
              </a:extLst>
            </p:cNvPr>
            <p:cNvSpPr>
              <a:spLocks/>
            </p:cNvSpPr>
            <p:nvPr/>
          </p:nvSpPr>
          <p:spPr bwMode="auto">
            <a:xfrm>
              <a:off x="3593" y="827"/>
              <a:ext cx="102" cy="135"/>
            </a:xfrm>
            <a:custGeom>
              <a:avLst/>
              <a:gdLst/>
              <a:ahLst/>
              <a:cxnLst>
                <a:cxn ang="0">
                  <a:pos x="206" y="0"/>
                </a:cxn>
                <a:cxn ang="0">
                  <a:pos x="0" y="237"/>
                </a:cxn>
                <a:cxn ang="0">
                  <a:pos x="121" y="237"/>
                </a:cxn>
                <a:cxn ang="0">
                  <a:pos x="92" y="404"/>
                </a:cxn>
                <a:cxn ang="0">
                  <a:pos x="305" y="141"/>
                </a:cxn>
                <a:cxn ang="0">
                  <a:pos x="163" y="141"/>
                </a:cxn>
                <a:cxn ang="0">
                  <a:pos x="206" y="0"/>
                </a:cxn>
              </a:cxnLst>
              <a:rect l="0" t="0" r="r" b="b"/>
              <a:pathLst>
                <a:path w="305" h="404">
                  <a:moveTo>
                    <a:pt x="206" y="0"/>
                  </a:moveTo>
                  <a:lnTo>
                    <a:pt x="0" y="237"/>
                  </a:lnTo>
                  <a:lnTo>
                    <a:pt x="121" y="237"/>
                  </a:lnTo>
                  <a:lnTo>
                    <a:pt x="92" y="404"/>
                  </a:lnTo>
                  <a:lnTo>
                    <a:pt x="305" y="141"/>
                  </a:lnTo>
                  <a:lnTo>
                    <a:pt x="163" y="141"/>
                  </a:lnTo>
                  <a:lnTo>
                    <a:pt x="206" y="0"/>
                  </a:lnTo>
                  <a:close/>
                </a:path>
              </a:pathLst>
            </a:custGeom>
            <a:solidFill>
              <a:srgbClr val="FFFFFF"/>
            </a:solid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grpSp>
      <p:grpSp>
        <p:nvGrpSpPr>
          <p:cNvPr id="567" name="Group 338">
            <a:extLst>
              <a:ext uri="{FF2B5EF4-FFF2-40B4-BE49-F238E27FC236}">
                <a16:creationId xmlns:a16="http://schemas.microsoft.com/office/drawing/2014/main" id="{382BB444-FCF6-284D-90BA-2DCD52304D41}"/>
              </a:ext>
            </a:extLst>
          </p:cNvPr>
          <p:cNvGrpSpPr>
            <a:grpSpLocks noChangeAspect="1"/>
          </p:cNvGrpSpPr>
          <p:nvPr userDrawn="1"/>
        </p:nvGrpSpPr>
        <p:grpSpPr bwMode="auto">
          <a:xfrm>
            <a:off x="3258795" y="1834623"/>
            <a:ext cx="672761" cy="374072"/>
            <a:chOff x="2191" y="725"/>
            <a:chExt cx="473" cy="263"/>
          </a:xfrm>
        </p:grpSpPr>
        <p:sp>
          <p:nvSpPr>
            <p:cNvPr id="568" name="Freeform 339">
              <a:extLst>
                <a:ext uri="{FF2B5EF4-FFF2-40B4-BE49-F238E27FC236}">
                  <a16:creationId xmlns:a16="http://schemas.microsoft.com/office/drawing/2014/main" id="{3BE980BD-53B6-7D4A-A0A0-AB36C52E1B7C}"/>
                </a:ext>
              </a:extLst>
            </p:cNvPr>
            <p:cNvSpPr>
              <a:spLocks/>
            </p:cNvSpPr>
            <p:nvPr/>
          </p:nvSpPr>
          <p:spPr bwMode="auto">
            <a:xfrm>
              <a:off x="2338" y="765"/>
              <a:ext cx="118" cy="157"/>
            </a:xfrm>
            <a:custGeom>
              <a:avLst/>
              <a:gdLst/>
              <a:ahLst/>
              <a:cxnLst>
                <a:cxn ang="0">
                  <a:pos x="158" y="0"/>
                </a:cxn>
                <a:cxn ang="0">
                  <a:pos x="0" y="182"/>
                </a:cxn>
                <a:cxn ang="0">
                  <a:pos x="93" y="182"/>
                </a:cxn>
                <a:cxn ang="0">
                  <a:pos x="71" y="312"/>
                </a:cxn>
                <a:cxn ang="0">
                  <a:pos x="236" y="109"/>
                </a:cxn>
                <a:cxn ang="0">
                  <a:pos x="126" y="109"/>
                </a:cxn>
                <a:cxn ang="0">
                  <a:pos x="158" y="0"/>
                </a:cxn>
              </a:cxnLst>
              <a:rect l="0" t="0" r="r" b="b"/>
              <a:pathLst>
                <a:path w="236" h="312">
                  <a:moveTo>
                    <a:pt x="158" y="0"/>
                  </a:moveTo>
                  <a:lnTo>
                    <a:pt x="0" y="182"/>
                  </a:lnTo>
                  <a:lnTo>
                    <a:pt x="93" y="182"/>
                  </a:lnTo>
                  <a:lnTo>
                    <a:pt x="71" y="312"/>
                  </a:lnTo>
                  <a:lnTo>
                    <a:pt x="236" y="109"/>
                  </a:lnTo>
                  <a:lnTo>
                    <a:pt x="126" y="109"/>
                  </a:lnTo>
                  <a:lnTo>
                    <a:pt x="158" y="0"/>
                  </a:lnTo>
                  <a:close/>
                </a:path>
              </a:pathLst>
            </a:custGeom>
            <a:solidFill>
              <a:srgbClr val="00A6D9"/>
            </a:solidFill>
            <a:ln w="9525">
              <a:no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569" name="Line 340">
              <a:extLst>
                <a:ext uri="{FF2B5EF4-FFF2-40B4-BE49-F238E27FC236}">
                  <a16:creationId xmlns:a16="http://schemas.microsoft.com/office/drawing/2014/main" id="{5492F8BF-9470-5048-B4FD-C7778137542C}"/>
                </a:ext>
              </a:extLst>
            </p:cNvPr>
            <p:cNvSpPr>
              <a:spLocks noChangeShapeType="1"/>
            </p:cNvSpPr>
            <p:nvPr/>
          </p:nvSpPr>
          <p:spPr bwMode="auto">
            <a:xfrm>
              <a:off x="2335" y="952"/>
              <a:ext cx="181" cy="1"/>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570" name="Freeform 341">
              <a:extLst>
                <a:ext uri="{FF2B5EF4-FFF2-40B4-BE49-F238E27FC236}">
                  <a16:creationId xmlns:a16="http://schemas.microsoft.com/office/drawing/2014/main" id="{8BA33F68-62CE-B646-AD58-10CA5170525D}"/>
                </a:ext>
              </a:extLst>
            </p:cNvPr>
            <p:cNvSpPr>
              <a:spLocks/>
            </p:cNvSpPr>
            <p:nvPr/>
          </p:nvSpPr>
          <p:spPr bwMode="auto">
            <a:xfrm>
              <a:off x="2191" y="725"/>
              <a:ext cx="473" cy="220"/>
            </a:xfrm>
            <a:custGeom>
              <a:avLst/>
              <a:gdLst/>
              <a:ahLst/>
              <a:cxnLst>
                <a:cxn ang="0">
                  <a:pos x="892" y="434"/>
                </a:cxn>
                <a:cxn ang="0">
                  <a:pos x="909" y="429"/>
                </a:cxn>
                <a:cxn ang="0">
                  <a:pos x="914" y="424"/>
                </a:cxn>
                <a:cxn ang="0">
                  <a:pos x="929" y="409"/>
                </a:cxn>
                <a:cxn ang="0">
                  <a:pos x="939" y="392"/>
                </a:cxn>
                <a:cxn ang="0">
                  <a:pos x="944" y="374"/>
                </a:cxn>
                <a:cxn ang="0">
                  <a:pos x="946" y="344"/>
                </a:cxn>
                <a:cxn ang="0">
                  <a:pos x="944" y="322"/>
                </a:cxn>
                <a:cxn ang="0">
                  <a:pos x="943" y="314"/>
                </a:cxn>
                <a:cxn ang="0">
                  <a:pos x="935" y="299"/>
                </a:cxn>
                <a:cxn ang="0">
                  <a:pos x="924" y="283"/>
                </a:cxn>
                <a:cxn ang="0">
                  <a:pos x="901" y="261"/>
                </a:cxn>
                <a:cxn ang="0">
                  <a:pos x="860" y="234"/>
                </a:cxn>
                <a:cxn ang="0">
                  <a:pos x="814" y="210"/>
                </a:cxn>
                <a:cxn ang="0">
                  <a:pos x="769" y="189"/>
                </a:cxn>
                <a:cxn ang="0">
                  <a:pos x="701" y="162"/>
                </a:cxn>
                <a:cxn ang="0">
                  <a:pos x="570" y="20"/>
                </a:cxn>
                <a:cxn ang="0">
                  <a:pos x="541" y="12"/>
                </a:cxn>
                <a:cxn ang="0">
                  <a:pos x="480" y="2"/>
                </a:cxn>
                <a:cxn ang="0">
                  <a:pos x="420" y="0"/>
                </a:cxn>
                <a:cxn ang="0">
                  <a:pos x="364" y="3"/>
                </a:cxn>
                <a:cxn ang="0">
                  <a:pos x="313" y="8"/>
                </a:cxn>
                <a:cxn ang="0">
                  <a:pos x="254" y="20"/>
                </a:cxn>
                <a:cxn ang="0">
                  <a:pos x="220" y="27"/>
                </a:cxn>
                <a:cxn ang="0">
                  <a:pos x="204" y="32"/>
                </a:cxn>
                <a:cxn ang="0">
                  <a:pos x="159" y="46"/>
                </a:cxn>
                <a:cxn ang="0">
                  <a:pos x="113" y="71"/>
                </a:cxn>
                <a:cxn ang="0">
                  <a:pos x="77" y="98"/>
                </a:cxn>
                <a:cxn ang="0">
                  <a:pos x="51" y="126"/>
                </a:cxn>
                <a:cxn ang="0">
                  <a:pos x="34" y="152"/>
                </a:cxn>
                <a:cxn ang="0">
                  <a:pos x="24" y="173"/>
                </a:cxn>
                <a:cxn ang="0">
                  <a:pos x="17" y="193"/>
                </a:cxn>
                <a:cxn ang="0">
                  <a:pos x="17" y="291"/>
                </a:cxn>
                <a:cxn ang="0">
                  <a:pos x="5" y="323"/>
                </a:cxn>
                <a:cxn ang="0">
                  <a:pos x="0" y="352"/>
                </a:cxn>
                <a:cxn ang="0">
                  <a:pos x="1" y="375"/>
                </a:cxn>
                <a:cxn ang="0">
                  <a:pos x="5" y="394"/>
                </a:cxn>
                <a:cxn ang="0">
                  <a:pos x="13" y="411"/>
                </a:cxn>
                <a:cxn ang="0">
                  <a:pos x="23" y="423"/>
                </a:cxn>
                <a:cxn ang="0">
                  <a:pos x="44" y="441"/>
                </a:cxn>
              </a:cxnLst>
              <a:rect l="0" t="0" r="r" b="b"/>
              <a:pathLst>
                <a:path w="946" h="441">
                  <a:moveTo>
                    <a:pt x="892" y="434"/>
                  </a:moveTo>
                  <a:lnTo>
                    <a:pt x="892" y="434"/>
                  </a:lnTo>
                  <a:lnTo>
                    <a:pt x="902" y="432"/>
                  </a:lnTo>
                  <a:lnTo>
                    <a:pt x="909" y="429"/>
                  </a:lnTo>
                  <a:lnTo>
                    <a:pt x="914" y="424"/>
                  </a:lnTo>
                  <a:lnTo>
                    <a:pt x="914" y="424"/>
                  </a:lnTo>
                  <a:lnTo>
                    <a:pt x="922" y="418"/>
                  </a:lnTo>
                  <a:lnTo>
                    <a:pt x="929" y="409"/>
                  </a:lnTo>
                  <a:lnTo>
                    <a:pt x="934" y="401"/>
                  </a:lnTo>
                  <a:lnTo>
                    <a:pt x="939" y="392"/>
                  </a:lnTo>
                  <a:lnTo>
                    <a:pt x="942" y="383"/>
                  </a:lnTo>
                  <a:lnTo>
                    <a:pt x="944" y="374"/>
                  </a:lnTo>
                  <a:lnTo>
                    <a:pt x="946" y="359"/>
                  </a:lnTo>
                  <a:lnTo>
                    <a:pt x="946" y="344"/>
                  </a:lnTo>
                  <a:lnTo>
                    <a:pt x="946" y="332"/>
                  </a:lnTo>
                  <a:lnTo>
                    <a:pt x="944" y="322"/>
                  </a:lnTo>
                  <a:lnTo>
                    <a:pt x="944" y="322"/>
                  </a:lnTo>
                  <a:lnTo>
                    <a:pt x="943" y="314"/>
                  </a:lnTo>
                  <a:lnTo>
                    <a:pt x="940" y="306"/>
                  </a:lnTo>
                  <a:lnTo>
                    <a:pt x="935" y="299"/>
                  </a:lnTo>
                  <a:lnTo>
                    <a:pt x="931" y="291"/>
                  </a:lnTo>
                  <a:lnTo>
                    <a:pt x="924" y="283"/>
                  </a:lnTo>
                  <a:lnTo>
                    <a:pt x="918" y="276"/>
                  </a:lnTo>
                  <a:lnTo>
                    <a:pt x="901" y="261"/>
                  </a:lnTo>
                  <a:lnTo>
                    <a:pt x="881" y="247"/>
                  </a:lnTo>
                  <a:lnTo>
                    <a:pt x="860" y="234"/>
                  </a:lnTo>
                  <a:lnTo>
                    <a:pt x="838" y="221"/>
                  </a:lnTo>
                  <a:lnTo>
                    <a:pt x="814" y="210"/>
                  </a:lnTo>
                  <a:lnTo>
                    <a:pt x="791" y="199"/>
                  </a:lnTo>
                  <a:lnTo>
                    <a:pt x="769" y="189"/>
                  </a:lnTo>
                  <a:lnTo>
                    <a:pt x="729" y="172"/>
                  </a:lnTo>
                  <a:lnTo>
                    <a:pt x="701" y="162"/>
                  </a:lnTo>
                  <a:lnTo>
                    <a:pt x="691" y="159"/>
                  </a:lnTo>
                  <a:lnTo>
                    <a:pt x="570" y="20"/>
                  </a:lnTo>
                  <a:lnTo>
                    <a:pt x="570" y="20"/>
                  </a:lnTo>
                  <a:lnTo>
                    <a:pt x="541" y="12"/>
                  </a:lnTo>
                  <a:lnTo>
                    <a:pt x="511" y="6"/>
                  </a:lnTo>
                  <a:lnTo>
                    <a:pt x="480" y="2"/>
                  </a:lnTo>
                  <a:lnTo>
                    <a:pt x="450" y="1"/>
                  </a:lnTo>
                  <a:lnTo>
                    <a:pt x="420" y="0"/>
                  </a:lnTo>
                  <a:lnTo>
                    <a:pt x="391" y="1"/>
                  </a:lnTo>
                  <a:lnTo>
                    <a:pt x="364" y="3"/>
                  </a:lnTo>
                  <a:lnTo>
                    <a:pt x="337" y="5"/>
                  </a:lnTo>
                  <a:lnTo>
                    <a:pt x="313" y="8"/>
                  </a:lnTo>
                  <a:lnTo>
                    <a:pt x="290" y="12"/>
                  </a:lnTo>
                  <a:lnTo>
                    <a:pt x="254" y="20"/>
                  </a:lnTo>
                  <a:lnTo>
                    <a:pt x="229" y="25"/>
                  </a:lnTo>
                  <a:lnTo>
                    <a:pt x="220" y="27"/>
                  </a:lnTo>
                  <a:lnTo>
                    <a:pt x="220" y="27"/>
                  </a:lnTo>
                  <a:lnTo>
                    <a:pt x="204" y="32"/>
                  </a:lnTo>
                  <a:lnTo>
                    <a:pt x="188" y="36"/>
                  </a:lnTo>
                  <a:lnTo>
                    <a:pt x="159" y="46"/>
                  </a:lnTo>
                  <a:lnTo>
                    <a:pt x="135" y="58"/>
                  </a:lnTo>
                  <a:lnTo>
                    <a:pt x="113" y="71"/>
                  </a:lnTo>
                  <a:lnTo>
                    <a:pt x="93" y="84"/>
                  </a:lnTo>
                  <a:lnTo>
                    <a:pt x="77" y="98"/>
                  </a:lnTo>
                  <a:lnTo>
                    <a:pt x="63" y="112"/>
                  </a:lnTo>
                  <a:lnTo>
                    <a:pt x="51" y="126"/>
                  </a:lnTo>
                  <a:lnTo>
                    <a:pt x="42" y="140"/>
                  </a:lnTo>
                  <a:lnTo>
                    <a:pt x="34" y="152"/>
                  </a:lnTo>
                  <a:lnTo>
                    <a:pt x="28" y="163"/>
                  </a:lnTo>
                  <a:lnTo>
                    <a:pt x="24" y="173"/>
                  </a:lnTo>
                  <a:lnTo>
                    <a:pt x="18" y="187"/>
                  </a:lnTo>
                  <a:lnTo>
                    <a:pt x="17" y="193"/>
                  </a:lnTo>
                  <a:lnTo>
                    <a:pt x="17" y="291"/>
                  </a:lnTo>
                  <a:lnTo>
                    <a:pt x="17" y="291"/>
                  </a:lnTo>
                  <a:lnTo>
                    <a:pt x="11" y="307"/>
                  </a:lnTo>
                  <a:lnTo>
                    <a:pt x="5" y="323"/>
                  </a:lnTo>
                  <a:lnTo>
                    <a:pt x="2" y="337"/>
                  </a:lnTo>
                  <a:lnTo>
                    <a:pt x="0" y="352"/>
                  </a:lnTo>
                  <a:lnTo>
                    <a:pt x="0" y="364"/>
                  </a:lnTo>
                  <a:lnTo>
                    <a:pt x="1" y="375"/>
                  </a:lnTo>
                  <a:lnTo>
                    <a:pt x="2" y="385"/>
                  </a:lnTo>
                  <a:lnTo>
                    <a:pt x="5" y="394"/>
                  </a:lnTo>
                  <a:lnTo>
                    <a:pt x="8" y="403"/>
                  </a:lnTo>
                  <a:lnTo>
                    <a:pt x="13" y="411"/>
                  </a:lnTo>
                  <a:lnTo>
                    <a:pt x="17" y="418"/>
                  </a:lnTo>
                  <a:lnTo>
                    <a:pt x="23" y="423"/>
                  </a:lnTo>
                  <a:lnTo>
                    <a:pt x="34" y="433"/>
                  </a:lnTo>
                  <a:lnTo>
                    <a:pt x="44" y="441"/>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571" name="Freeform 342">
              <a:extLst>
                <a:ext uri="{FF2B5EF4-FFF2-40B4-BE49-F238E27FC236}">
                  <a16:creationId xmlns:a16="http://schemas.microsoft.com/office/drawing/2014/main" id="{69EB7C86-0491-1C42-9769-4405926A103F}"/>
                </a:ext>
              </a:extLst>
            </p:cNvPr>
            <p:cNvSpPr>
              <a:spLocks noEditPoints="1"/>
            </p:cNvSpPr>
            <p:nvPr/>
          </p:nvSpPr>
          <p:spPr bwMode="auto">
            <a:xfrm>
              <a:off x="2250" y="904"/>
              <a:ext cx="352" cy="84"/>
            </a:xfrm>
            <a:custGeom>
              <a:avLst/>
              <a:gdLst/>
              <a:ahLst/>
              <a:cxnLst>
                <a:cxn ang="0">
                  <a:pos x="167" y="92"/>
                </a:cxn>
                <a:cxn ang="0">
                  <a:pos x="160" y="116"/>
                </a:cxn>
                <a:cxn ang="0">
                  <a:pos x="148" y="136"/>
                </a:cxn>
                <a:cxn ang="0">
                  <a:pos x="130" y="153"/>
                </a:cxn>
                <a:cxn ang="0">
                  <a:pos x="108" y="163"/>
                </a:cxn>
                <a:cxn ang="0">
                  <a:pos x="84" y="167"/>
                </a:cxn>
                <a:cxn ang="0">
                  <a:pos x="67" y="165"/>
                </a:cxn>
                <a:cxn ang="0">
                  <a:pos x="44" y="157"/>
                </a:cxn>
                <a:cxn ang="0">
                  <a:pos x="25" y="143"/>
                </a:cxn>
                <a:cxn ang="0">
                  <a:pos x="10" y="123"/>
                </a:cxn>
                <a:cxn ang="0">
                  <a:pos x="1" y="101"/>
                </a:cxn>
                <a:cxn ang="0">
                  <a:pos x="0" y="83"/>
                </a:cxn>
                <a:cxn ang="0">
                  <a:pos x="4" y="59"/>
                </a:cxn>
                <a:cxn ang="0">
                  <a:pos x="15" y="36"/>
                </a:cxn>
                <a:cxn ang="0">
                  <a:pos x="30" y="18"/>
                </a:cxn>
                <a:cxn ang="0">
                  <a:pos x="51" y="6"/>
                </a:cxn>
                <a:cxn ang="0">
                  <a:pos x="75" y="1"/>
                </a:cxn>
                <a:cxn ang="0">
                  <a:pos x="92" y="1"/>
                </a:cxn>
                <a:cxn ang="0">
                  <a:pos x="116" y="6"/>
                </a:cxn>
                <a:cxn ang="0">
                  <a:pos x="137" y="18"/>
                </a:cxn>
                <a:cxn ang="0">
                  <a:pos x="152" y="36"/>
                </a:cxn>
                <a:cxn ang="0">
                  <a:pos x="164" y="59"/>
                </a:cxn>
                <a:cxn ang="0">
                  <a:pos x="167" y="83"/>
                </a:cxn>
                <a:cxn ang="0">
                  <a:pos x="703" y="83"/>
                </a:cxn>
                <a:cxn ang="0">
                  <a:pos x="700" y="109"/>
                </a:cxn>
                <a:cxn ang="0">
                  <a:pos x="689" y="130"/>
                </a:cxn>
                <a:cxn ang="0">
                  <a:pos x="673" y="147"/>
                </a:cxn>
                <a:cxn ang="0">
                  <a:pos x="652" y="161"/>
                </a:cxn>
                <a:cxn ang="0">
                  <a:pos x="628" y="166"/>
                </a:cxn>
                <a:cxn ang="0">
                  <a:pos x="611" y="166"/>
                </a:cxn>
                <a:cxn ang="0">
                  <a:pos x="588" y="161"/>
                </a:cxn>
                <a:cxn ang="0">
                  <a:pos x="566" y="147"/>
                </a:cxn>
                <a:cxn ang="0">
                  <a:pos x="550" y="130"/>
                </a:cxn>
                <a:cxn ang="0">
                  <a:pos x="540" y="109"/>
                </a:cxn>
                <a:cxn ang="0">
                  <a:pos x="536" y="83"/>
                </a:cxn>
                <a:cxn ang="0">
                  <a:pos x="538" y="66"/>
                </a:cxn>
                <a:cxn ang="0">
                  <a:pos x="546" y="44"/>
                </a:cxn>
                <a:cxn ang="0">
                  <a:pos x="561" y="24"/>
                </a:cxn>
                <a:cxn ang="0">
                  <a:pos x="580" y="10"/>
                </a:cxn>
                <a:cxn ang="0">
                  <a:pos x="603" y="2"/>
                </a:cxn>
                <a:cxn ang="0">
                  <a:pos x="620" y="0"/>
                </a:cxn>
                <a:cxn ang="0">
                  <a:pos x="644" y="4"/>
                </a:cxn>
                <a:cxn ang="0">
                  <a:pos x="666" y="14"/>
                </a:cxn>
                <a:cxn ang="0">
                  <a:pos x="684" y="31"/>
                </a:cxn>
                <a:cxn ang="0">
                  <a:pos x="696" y="51"/>
                </a:cxn>
                <a:cxn ang="0">
                  <a:pos x="703" y="75"/>
                </a:cxn>
              </a:cxnLst>
              <a:rect l="0" t="0" r="r" b="b"/>
              <a:pathLst>
                <a:path w="703" h="167">
                  <a:moveTo>
                    <a:pt x="167" y="83"/>
                  </a:moveTo>
                  <a:lnTo>
                    <a:pt x="167" y="83"/>
                  </a:lnTo>
                  <a:lnTo>
                    <a:pt x="167" y="92"/>
                  </a:lnTo>
                  <a:lnTo>
                    <a:pt x="166" y="101"/>
                  </a:lnTo>
                  <a:lnTo>
                    <a:pt x="164" y="109"/>
                  </a:lnTo>
                  <a:lnTo>
                    <a:pt x="160" y="116"/>
                  </a:lnTo>
                  <a:lnTo>
                    <a:pt x="157" y="123"/>
                  </a:lnTo>
                  <a:lnTo>
                    <a:pt x="152" y="130"/>
                  </a:lnTo>
                  <a:lnTo>
                    <a:pt x="148" y="136"/>
                  </a:lnTo>
                  <a:lnTo>
                    <a:pt x="142" y="143"/>
                  </a:lnTo>
                  <a:lnTo>
                    <a:pt x="137" y="147"/>
                  </a:lnTo>
                  <a:lnTo>
                    <a:pt x="130" y="153"/>
                  </a:lnTo>
                  <a:lnTo>
                    <a:pt x="124" y="157"/>
                  </a:lnTo>
                  <a:lnTo>
                    <a:pt x="116" y="161"/>
                  </a:lnTo>
                  <a:lnTo>
                    <a:pt x="108" y="163"/>
                  </a:lnTo>
                  <a:lnTo>
                    <a:pt x="100" y="165"/>
                  </a:lnTo>
                  <a:lnTo>
                    <a:pt x="92" y="166"/>
                  </a:lnTo>
                  <a:lnTo>
                    <a:pt x="84" y="167"/>
                  </a:lnTo>
                  <a:lnTo>
                    <a:pt x="84" y="167"/>
                  </a:lnTo>
                  <a:lnTo>
                    <a:pt x="75" y="166"/>
                  </a:lnTo>
                  <a:lnTo>
                    <a:pt x="67" y="165"/>
                  </a:lnTo>
                  <a:lnTo>
                    <a:pt x="59" y="163"/>
                  </a:lnTo>
                  <a:lnTo>
                    <a:pt x="51" y="161"/>
                  </a:lnTo>
                  <a:lnTo>
                    <a:pt x="44" y="157"/>
                  </a:lnTo>
                  <a:lnTo>
                    <a:pt x="37" y="153"/>
                  </a:lnTo>
                  <a:lnTo>
                    <a:pt x="30" y="147"/>
                  </a:lnTo>
                  <a:lnTo>
                    <a:pt x="25" y="143"/>
                  </a:lnTo>
                  <a:lnTo>
                    <a:pt x="19" y="136"/>
                  </a:lnTo>
                  <a:lnTo>
                    <a:pt x="15" y="130"/>
                  </a:lnTo>
                  <a:lnTo>
                    <a:pt x="10" y="123"/>
                  </a:lnTo>
                  <a:lnTo>
                    <a:pt x="7" y="116"/>
                  </a:lnTo>
                  <a:lnTo>
                    <a:pt x="4" y="109"/>
                  </a:lnTo>
                  <a:lnTo>
                    <a:pt x="1" y="101"/>
                  </a:lnTo>
                  <a:lnTo>
                    <a:pt x="0" y="92"/>
                  </a:lnTo>
                  <a:lnTo>
                    <a:pt x="0" y="83"/>
                  </a:lnTo>
                  <a:lnTo>
                    <a:pt x="0" y="83"/>
                  </a:lnTo>
                  <a:lnTo>
                    <a:pt x="0" y="75"/>
                  </a:lnTo>
                  <a:lnTo>
                    <a:pt x="1" y="66"/>
                  </a:lnTo>
                  <a:lnTo>
                    <a:pt x="4" y="59"/>
                  </a:lnTo>
                  <a:lnTo>
                    <a:pt x="7" y="51"/>
                  </a:lnTo>
                  <a:lnTo>
                    <a:pt x="10" y="44"/>
                  </a:lnTo>
                  <a:lnTo>
                    <a:pt x="15" y="36"/>
                  </a:lnTo>
                  <a:lnTo>
                    <a:pt x="19" y="31"/>
                  </a:lnTo>
                  <a:lnTo>
                    <a:pt x="25" y="24"/>
                  </a:lnTo>
                  <a:lnTo>
                    <a:pt x="30" y="18"/>
                  </a:lnTo>
                  <a:lnTo>
                    <a:pt x="37" y="14"/>
                  </a:lnTo>
                  <a:lnTo>
                    <a:pt x="44" y="10"/>
                  </a:lnTo>
                  <a:lnTo>
                    <a:pt x="51" y="6"/>
                  </a:lnTo>
                  <a:lnTo>
                    <a:pt x="59" y="4"/>
                  </a:lnTo>
                  <a:lnTo>
                    <a:pt x="67" y="2"/>
                  </a:lnTo>
                  <a:lnTo>
                    <a:pt x="75" y="1"/>
                  </a:lnTo>
                  <a:lnTo>
                    <a:pt x="84" y="0"/>
                  </a:lnTo>
                  <a:lnTo>
                    <a:pt x="84" y="0"/>
                  </a:lnTo>
                  <a:lnTo>
                    <a:pt x="92" y="1"/>
                  </a:lnTo>
                  <a:lnTo>
                    <a:pt x="100" y="2"/>
                  </a:lnTo>
                  <a:lnTo>
                    <a:pt x="108" y="4"/>
                  </a:lnTo>
                  <a:lnTo>
                    <a:pt x="116" y="6"/>
                  </a:lnTo>
                  <a:lnTo>
                    <a:pt x="124" y="10"/>
                  </a:lnTo>
                  <a:lnTo>
                    <a:pt x="130" y="14"/>
                  </a:lnTo>
                  <a:lnTo>
                    <a:pt x="137" y="18"/>
                  </a:lnTo>
                  <a:lnTo>
                    <a:pt x="142" y="24"/>
                  </a:lnTo>
                  <a:lnTo>
                    <a:pt x="148" y="31"/>
                  </a:lnTo>
                  <a:lnTo>
                    <a:pt x="152" y="36"/>
                  </a:lnTo>
                  <a:lnTo>
                    <a:pt x="157" y="44"/>
                  </a:lnTo>
                  <a:lnTo>
                    <a:pt x="160" y="51"/>
                  </a:lnTo>
                  <a:lnTo>
                    <a:pt x="164" y="59"/>
                  </a:lnTo>
                  <a:lnTo>
                    <a:pt x="166" y="66"/>
                  </a:lnTo>
                  <a:lnTo>
                    <a:pt x="167" y="75"/>
                  </a:lnTo>
                  <a:lnTo>
                    <a:pt x="167" y="83"/>
                  </a:lnTo>
                  <a:lnTo>
                    <a:pt x="167" y="83"/>
                  </a:lnTo>
                  <a:close/>
                  <a:moveTo>
                    <a:pt x="703" y="83"/>
                  </a:moveTo>
                  <a:lnTo>
                    <a:pt x="703" y="83"/>
                  </a:lnTo>
                  <a:lnTo>
                    <a:pt x="703" y="92"/>
                  </a:lnTo>
                  <a:lnTo>
                    <a:pt x="701" y="101"/>
                  </a:lnTo>
                  <a:lnTo>
                    <a:pt x="700" y="109"/>
                  </a:lnTo>
                  <a:lnTo>
                    <a:pt x="696" y="116"/>
                  </a:lnTo>
                  <a:lnTo>
                    <a:pt x="693" y="123"/>
                  </a:lnTo>
                  <a:lnTo>
                    <a:pt x="689" y="130"/>
                  </a:lnTo>
                  <a:lnTo>
                    <a:pt x="684" y="136"/>
                  </a:lnTo>
                  <a:lnTo>
                    <a:pt x="679" y="143"/>
                  </a:lnTo>
                  <a:lnTo>
                    <a:pt x="673" y="147"/>
                  </a:lnTo>
                  <a:lnTo>
                    <a:pt x="666" y="153"/>
                  </a:lnTo>
                  <a:lnTo>
                    <a:pt x="660" y="157"/>
                  </a:lnTo>
                  <a:lnTo>
                    <a:pt x="652" y="161"/>
                  </a:lnTo>
                  <a:lnTo>
                    <a:pt x="644" y="163"/>
                  </a:lnTo>
                  <a:lnTo>
                    <a:pt x="636" y="165"/>
                  </a:lnTo>
                  <a:lnTo>
                    <a:pt x="628" y="166"/>
                  </a:lnTo>
                  <a:lnTo>
                    <a:pt x="620" y="167"/>
                  </a:lnTo>
                  <a:lnTo>
                    <a:pt x="620" y="167"/>
                  </a:lnTo>
                  <a:lnTo>
                    <a:pt x="611" y="166"/>
                  </a:lnTo>
                  <a:lnTo>
                    <a:pt x="603" y="165"/>
                  </a:lnTo>
                  <a:lnTo>
                    <a:pt x="594" y="163"/>
                  </a:lnTo>
                  <a:lnTo>
                    <a:pt x="588" y="161"/>
                  </a:lnTo>
                  <a:lnTo>
                    <a:pt x="580" y="157"/>
                  </a:lnTo>
                  <a:lnTo>
                    <a:pt x="573" y="153"/>
                  </a:lnTo>
                  <a:lnTo>
                    <a:pt x="566" y="147"/>
                  </a:lnTo>
                  <a:lnTo>
                    <a:pt x="561" y="143"/>
                  </a:lnTo>
                  <a:lnTo>
                    <a:pt x="555" y="136"/>
                  </a:lnTo>
                  <a:lnTo>
                    <a:pt x="550" y="130"/>
                  </a:lnTo>
                  <a:lnTo>
                    <a:pt x="546" y="123"/>
                  </a:lnTo>
                  <a:lnTo>
                    <a:pt x="543" y="116"/>
                  </a:lnTo>
                  <a:lnTo>
                    <a:pt x="540" y="109"/>
                  </a:lnTo>
                  <a:lnTo>
                    <a:pt x="538" y="101"/>
                  </a:lnTo>
                  <a:lnTo>
                    <a:pt x="536" y="92"/>
                  </a:lnTo>
                  <a:lnTo>
                    <a:pt x="536" y="83"/>
                  </a:lnTo>
                  <a:lnTo>
                    <a:pt x="536" y="83"/>
                  </a:lnTo>
                  <a:lnTo>
                    <a:pt x="536" y="75"/>
                  </a:lnTo>
                  <a:lnTo>
                    <a:pt x="538" y="66"/>
                  </a:lnTo>
                  <a:lnTo>
                    <a:pt x="540" y="59"/>
                  </a:lnTo>
                  <a:lnTo>
                    <a:pt x="543" y="51"/>
                  </a:lnTo>
                  <a:lnTo>
                    <a:pt x="546" y="44"/>
                  </a:lnTo>
                  <a:lnTo>
                    <a:pt x="550" y="36"/>
                  </a:lnTo>
                  <a:lnTo>
                    <a:pt x="555" y="31"/>
                  </a:lnTo>
                  <a:lnTo>
                    <a:pt x="561" y="24"/>
                  </a:lnTo>
                  <a:lnTo>
                    <a:pt x="566" y="18"/>
                  </a:lnTo>
                  <a:lnTo>
                    <a:pt x="573" y="14"/>
                  </a:lnTo>
                  <a:lnTo>
                    <a:pt x="580" y="10"/>
                  </a:lnTo>
                  <a:lnTo>
                    <a:pt x="588" y="6"/>
                  </a:lnTo>
                  <a:lnTo>
                    <a:pt x="594" y="4"/>
                  </a:lnTo>
                  <a:lnTo>
                    <a:pt x="603" y="2"/>
                  </a:lnTo>
                  <a:lnTo>
                    <a:pt x="611" y="1"/>
                  </a:lnTo>
                  <a:lnTo>
                    <a:pt x="620" y="0"/>
                  </a:lnTo>
                  <a:lnTo>
                    <a:pt x="620" y="0"/>
                  </a:lnTo>
                  <a:lnTo>
                    <a:pt x="628" y="1"/>
                  </a:lnTo>
                  <a:lnTo>
                    <a:pt x="636" y="2"/>
                  </a:lnTo>
                  <a:lnTo>
                    <a:pt x="644" y="4"/>
                  </a:lnTo>
                  <a:lnTo>
                    <a:pt x="652" y="6"/>
                  </a:lnTo>
                  <a:lnTo>
                    <a:pt x="660" y="10"/>
                  </a:lnTo>
                  <a:lnTo>
                    <a:pt x="666" y="14"/>
                  </a:lnTo>
                  <a:lnTo>
                    <a:pt x="673" y="18"/>
                  </a:lnTo>
                  <a:lnTo>
                    <a:pt x="679" y="24"/>
                  </a:lnTo>
                  <a:lnTo>
                    <a:pt x="684" y="31"/>
                  </a:lnTo>
                  <a:lnTo>
                    <a:pt x="689" y="36"/>
                  </a:lnTo>
                  <a:lnTo>
                    <a:pt x="693" y="44"/>
                  </a:lnTo>
                  <a:lnTo>
                    <a:pt x="696" y="51"/>
                  </a:lnTo>
                  <a:lnTo>
                    <a:pt x="700" y="59"/>
                  </a:lnTo>
                  <a:lnTo>
                    <a:pt x="701" y="66"/>
                  </a:lnTo>
                  <a:lnTo>
                    <a:pt x="703" y="75"/>
                  </a:lnTo>
                  <a:lnTo>
                    <a:pt x="703" y="83"/>
                  </a:lnTo>
                  <a:lnTo>
                    <a:pt x="703" y="83"/>
                  </a:lnTo>
                  <a:close/>
                </a:path>
              </a:pathLst>
            </a:custGeom>
            <a:noFill/>
            <a:ln w="9525">
              <a:solidFill>
                <a:srgbClr val="00A6D9"/>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grpSp>
      <p:grpSp>
        <p:nvGrpSpPr>
          <p:cNvPr id="572" name="Group 583">
            <a:extLst>
              <a:ext uri="{FF2B5EF4-FFF2-40B4-BE49-F238E27FC236}">
                <a16:creationId xmlns:a16="http://schemas.microsoft.com/office/drawing/2014/main" id="{FCBA0E94-F3C8-AF49-8D98-3CADAC850B9B}"/>
              </a:ext>
            </a:extLst>
          </p:cNvPr>
          <p:cNvGrpSpPr>
            <a:grpSpLocks noChangeAspect="1"/>
          </p:cNvGrpSpPr>
          <p:nvPr userDrawn="1"/>
        </p:nvGrpSpPr>
        <p:grpSpPr bwMode="auto">
          <a:xfrm>
            <a:off x="5551592" y="1559472"/>
            <a:ext cx="445464" cy="654404"/>
            <a:chOff x="3695" y="944"/>
            <a:chExt cx="1292" cy="1898"/>
          </a:xfrm>
        </p:grpSpPr>
        <p:sp>
          <p:nvSpPr>
            <p:cNvPr id="573" name="AutoShape 582">
              <a:extLst>
                <a:ext uri="{FF2B5EF4-FFF2-40B4-BE49-F238E27FC236}">
                  <a16:creationId xmlns:a16="http://schemas.microsoft.com/office/drawing/2014/main" id="{AA099ED5-17D8-0F48-B0F6-CAB47A56EB7B}"/>
                </a:ext>
              </a:extLst>
            </p:cNvPr>
            <p:cNvSpPr>
              <a:spLocks noChangeAspect="1" noChangeArrowheads="1" noTextEdit="1"/>
            </p:cNvSpPr>
            <p:nvPr/>
          </p:nvSpPr>
          <p:spPr bwMode="auto">
            <a:xfrm>
              <a:off x="3695" y="944"/>
              <a:ext cx="1292" cy="189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fr-FR"/>
            </a:p>
          </p:txBody>
        </p:sp>
        <p:sp>
          <p:nvSpPr>
            <p:cNvPr id="574" name="Freeform 584">
              <a:extLst>
                <a:ext uri="{FF2B5EF4-FFF2-40B4-BE49-F238E27FC236}">
                  <a16:creationId xmlns:a16="http://schemas.microsoft.com/office/drawing/2014/main" id="{42CE6072-99F1-1E43-B49F-E21E083DD2E1}"/>
                </a:ext>
              </a:extLst>
            </p:cNvPr>
            <p:cNvSpPr>
              <a:spLocks noEditPoints="1"/>
            </p:cNvSpPr>
            <p:nvPr/>
          </p:nvSpPr>
          <p:spPr bwMode="auto">
            <a:xfrm>
              <a:off x="3695" y="944"/>
              <a:ext cx="1292" cy="1898"/>
            </a:xfrm>
            <a:custGeom>
              <a:avLst/>
              <a:gdLst/>
              <a:ahLst/>
              <a:cxnLst>
                <a:cxn ang="0">
                  <a:pos x="602" y="1898"/>
                </a:cxn>
                <a:cxn ang="0">
                  <a:pos x="476" y="1876"/>
                </a:cxn>
                <a:cxn ang="0">
                  <a:pos x="358" y="1832"/>
                </a:cxn>
                <a:cxn ang="0">
                  <a:pos x="252" y="1766"/>
                </a:cxn>
                <a:cxn ang="0">
                  <a:pos x="162" y="1680"/>
                </a:cxn>
                <a:cxn ang="0">
                  <a:pos x="86" y="1574"/>
                </a:cxn>
                <a:cxn ang="0">
                  <a:pos x="48" y="1496"/>
                </a:cxn>
                <a:cxn ang="0">
                  <a:pos x="12" y="1374"/>
                </a:cxn>
                <a:cxn ang="0">
                  <a:pos x="0" y="1250"/>
                </a:cxn>
                <a:cxn ang="0">
                  <a:pos x="14" y="1126"/>
                </a:cxn>
                <a:cxn ang="0">
                  <a:pos x="52" y="1004"/>
                </a:cxn>
                <a:cxn ang="0">
                  <a:pos x="630" y="10"/>
                </a:cxn>
                <a:cxn ang="0">
                  <a:pos x="636" y="2"/>
                </a:cxn>
                <a:cxn ang="0">
                  <a:pos x="660" y="6"/>
                </a:cxn>
                <a:cxn ang="0">
                  <a:pos x="1202" y="928"/>
                </a:cxn>
                <a:cxn ang="0">
                  <a:pos x="1256" y="1044"/>
                </a:cxn>
                <a:cxn ang="0">
                  <a:pos x="1286" y="1168"/>
                </a:cxn>
                <a:cxn ang="0">
                  <a:pos x="1290" y="1292"/>
                </a:cxn>
                <a:cxn ang="0">
                  <a:pos x="1270" y="1416"/>
                </a:cxn>
                <a:cxn ang="0">
                  <a:pos x="1226" y="1536"/>
                </a:cxn>
                <a:cxn ang="0">
                  <a:pos x="1182" y="1612"/>
                </a:cxn>
                <a:cxn ang="0">
                  <a:pos x="1102" y="1710"/>
                </a:cxn>
                <a:cxn ang="0">
                  <a:pos x="1006" y="1790"/>
                </a:cxn>
                <a:cxn ang="0">
                  <a:pos x="896" y="1850"/>
                </a:cxn>
                <a:cxn ang="0">
                  <a:pos x="774" y="1886"/>
                </a:cxn>
                <a:cxn ang="0">
                  <a:pos x="646" y="1898"/>
                </a:cxn>
                <a:cxn ang="0">
                  <a:pos x="122" y="946"/>
                </a:cxn>
                <a:cxn ang="0">
                  <a:pos x="86" y="1020"/>
                </a:cxn>
                <a:cxn ang="0">
                  <a:pos x="50" y="1134"/>
                </a:cxn>
                <a:cxn ang="0">
                  <a:pos x="38" y="1250"/>
                </a:cxn>
                <a:cxn ang="0">
                  <a:pos x="50" y="1368"/>
                </a:cxn>
                <a:cxn ang="0">
                  <a:pos x="84" y="1482"/>
                </a:cxn>
                <a:cxn ang="0">
                  <a:pos x="120" y="1556"/>
                </a:cxn>
                <a:cxn ang="0">
                  <a:pos x="190" y="1654"/>
                </a:cxn>
                <a:cxn ang="0">
                  <a:pos x="276" y="1736"/>
                </a:cxn>
                <a:cxn ang="0">
                  <a:pos x="376" y="1798"/>
                </a:cxn>
                <a:cxn ang="0">
                  <a:pos x="486" y="1840"/>
                </a:cxn>
                <a:cxn ang="0">
                  <a:pos x="606" y="1860"/>
                </a:cxn>
                <a:cxn ang="0">
                  <a:pos x="688" y="1860"/>
                </a:cxn>
                <a:cxn ang="0">
                  <a:pos x="806" y="1840"/>
                </a:cxn>
                <a:cxn ang="0">
                  <a:pos x="916" y="1798"/>
                </a:cxn>
                <a:cxn ang="0">
                  <a:pos x="1016" y="1736"/>
                </a:cxn>
                <a:cxn ang="0">
                  <a:pos x="1102" y="1654"/>
                </a:cxn>
                <a:cxn ang="0">
                  <a:pos x="1172" y="1556"/>
                </a:cxn>
                <a:cxn ang="0">
                  <a:pos x="1208" y="1482"/>
                </a:cxn>
                <a:cxn ang="0">
                  <a:pos x="1244" y="1368"/>
                </a:cxn>
                <a:cxn ang="0">
                  <a:pos x="1254" y="1250"/>
                </a:cxn>
                <a:cxn ang="0">
                  <a:pos x="1242" y="1134"/>
                </a:cxn>
                <a:cxn ang="0">
                  <a:pos x="1206" y="1020"/>
                </a:cxn>
                <a:cxn ang="0">
                  <a:pos x="646" y="56"/>
                </a:cxn>
              </a:cxnLst>
              <a:rect l="0" t="0" r="r" b="b"/>
              <a:pathLst>
                <a:path w="1292" h="1898">
                  <a:moveTo>
                    <a:pt x="646" y="1898"/>
                  </a:moveTo>
                  <a:lnTo>
                    <a:pt x="646" y="1898"/>
                  </a:lnTo>
                  <a:lnTo>
                    <a:pt x="602" y="1898"/>
                  </a:lnTo>
                  <a:lnTo>
                    <a:pt x="560" y="1894"/>
                  </a:lnTo>
                  <a:lnTo>
                    <a:pt x="518" y="1886"/>
                  </a:lnTo>
                  <a:lnTo>
                    <a:pt x="476" y="1876"/>
                  </a:lnTo>
                  <a:lnTo>
                    <a:pt x="436" y="1864"/>
                  </a:lnTo>
                  <a:lnTo>
                    <a:pt x="396" y="1850"/>
                  </a:lnTo>
                  <a:lnTo>
                    <a:pt x="358" y="1832"/>
                  </a:lnTo>
                  <a:lnTo>
                    <a:pt x="322" y="1812"/>
                  </a:lnTo>
                  <a:lnTo>
                    <a:pt x="286" y="1790"/>
                  </a:lnTo>
                  <a:lnTo>
                    <a:pt x="252" y="1766"/>
                  </a:lnTo>
                  <a:lnTo>
                    <a:pt x="220" y="1740"/>
                  </a:lnTo>
                  <a:lnTo>
                    <a:pt x="190" y="1710"/>
                  </a:lnTo>
                  <a:lnTo>
                    <a:pt x="162" y="1680"/>
                  </a:lnTo>
                  <a:lnTo>
                    <a:pt x="134" y="1646"/>
                  </a:lnTo>
                  <a:lnTo>
                    <a:pt x="110" y="1612"/>
                  </a:lnTo>
                  <a:lnTo>
                    <a:pt x="86" y="1574"/>
                  </a:lnTo>
                  <a:lnTo>
                    <a:pt x="86" y="1574"/>
                  </a:lnTo>
                  <a:lnTo>
                    <a:pt x="66" y="1536"/>
                  </a:lnTo>
                  <a:lnTo>
                    <a:pt x="48" y="1496"/>
                  </a:lnTo>
                  <a:lnTo>
                    <a:pt x="34" y="1456"/>
                  </a:lnTo>
                  <a:lnTo>
                    <a:pt x="22" y="1416"/>
                  </a:lnTo>
                  <a:lnTo>
                    <a:pt x="12" y="1374"/>
                  </a:lnTo>
                  <a:lnTo>
                    <a:pt x="6" y="1334"/>
                  </a:lnTo>
                  <a:lnTo>
                    <a:pt x="2" y="1292"/>
                  </a:lnTo>
                  <a:lnTo>
                    <a:pt x="0" y="1250"/>
                  </a:lnTo>
                  <a:lnTo>
                    <a:pt x="2" y="1208"/>
                  </a:lnTo>
                  <a:lnTo>
                    <a:pt x="6" y="1168"/>
                  </a:lnTo>
                  <a:lnTo>
                    <a:pt x="14" y="1126"/>
                  </a:lnTo>
                  <a:lnTo>
                    <a:pt x="24" y="1086"/>
                  </a:lnTo>
                  <a:lnTo>
                    <a:pt x="36" y="1044"/>
                  </a:lnTo>
                  <a:lnTo>
                    <a:pt x="52" y="1004"/>
                  </a:lnTo>
                  <a:lnTo>
                    <a:pt x="70" y="966"/>
                  </a:lnTo>
                  <a:lnTo>
                    <a:pt x="90" y="928"/>
                  </a:lnTo>
                  <a:lnTo>
                    <a:pt x="630" y="10"/>
                  </a:lnTo>
                  <a:lnTo>
                    <a:pt x="630" y="10"/>
                  </a:lnTo>
                  <a:lnTo>
                    <a:pt x="632" y="6"/>
                  </a:lnTo>
                  <a:lnTo>
                    <a:pt x="636" y="2"/>
                  </a:lnTo>
                  <a:lnTo>
                    <a:pt x="646" y="0"/>
                  </a:lnTo>
                  <a:lnTo>
                    <a:pt x="656" y="2"/>
                  </a:lnTo>
                  <a:lnTo>
                    <a:pt x="660" y="6"/>
                  </a:lnTo>
                  <a:lnTo>
                    <a:pt x="662" y="10"/>
                  </a:lnTo>
                  <a:lnTo>
                    <a:pt x="1202" y="928"/>
                  </a:lnTo>
                  <a:lnTo>
                    <a:pt x="1202" y="928"/>
                  </a:lnTo>
                  <a:lnTo>
                    <a:pt x="1222" y="966"/>
                  </a:lnTo>
                  <a:lnTo>
                    <a:pt x="1242" y="1004"/>
                  </a:lnTo>
                  <a:lnTo>
                    <a:pt x="1256" y="1044"/>
                  </a:lnTo>
                  <a:lnTo>
                    <a:pt x="1270" y="1086"/>
                  </a:lnTo>
                  <a:lnTo>
                    <a:pt x="1278" y="1126"/>
                  </a:lnTo>
                  <a:lnTo>
                    <a:pt x="1286" y="1168"/>
                  </a:lnTo>
                  <a:lnTo>
                    <a:pt x="1290" y="1208"/>
                  </a:lnTo>
                  <a:lnTo>
                    <a:pt x="1292" y="1250"/>
                  </a:lnTo>
                  <a:lnTo>
                    <a:pt x="1290" y="1292"/>
                  </a:lnTo>
                  <a:lnTo>
                    <a:pt x="1288" y="1334"/>
                  </a:lnTo>
                  <a:lnTo>
                    <a:pt x="1280" y="1374"/>
                  </a:lnTo>
                  <a:lnTo>
                    <a:pt x="1270" y="1416"/>
                  </a:lnTo>
                  <a:lnTo>
                    <a:pt x="1258" y="1456"/>
                  </a:lnTo>
                  <a:lnTo>
                    <a:pt x="1244" y="1496"/>
                  </a:lnTo>
                  <a:lnTo>
                    <a:pt x="1226" y="1536"/>
                  </a:lnTo>
                  <a:lnTo>
                    <a:pt x="1206" y="1574"/>
                  </a:lnTo>
                  <a:lnTo>
                    <a:pt x="1206" y="1574"/>
                  </a:lnTo>
                  <a:lnTo>
                    <a:pt x="1182" y="1612"/>
                  </a:lnTo>
                  <a:lnTo>
                    <a:pt x="1158" y="1646"/>
                  </a:lnTo>
                  <a:lnTo>
                    <a:pt x="1132" y="1680"/>
                  </a:lnTo>
                  <a:lnTo>
                    <a:pt x="1102" y="1710"/>
                  </a:lnTo>
                  <a:lnTo>
                    <a:pt x="1072" y="1740"/>
                  </a:lnTo>
                  <a:lnTo>
                    <a:pt x="1040" y="1766"/>
                  </a:lnTo>
                  <a:lnTo>
                    <a:pt x="1006" y="1790"/>
                  </a:lnTo>
                  <a:lnTo>
                    <a:pt x="970" y="1812"/>
                  </a:lnTo>
                  <a:lnTo>
                    <a:pt x="934" y="1832"/>
                  </a:lnTo>
                  <a:lnTo>
                    <a:pt x="896" y="1850"/>
                  </a:lnTo>
                  <a:lnTo>
                    <a:pt x="856" y="1864"/>
                  </a:lnTo>
                  <a:lnTo>
                    <a:pt x="816" y="1876"/>
                  </a:lnTo>
                  <a:lnTo>
                    <a:pt x="774" y="1886"/>
                  </a:lnTo>
                  <a:lnTo>
                    <a:pt x="732" y="1894"/>
                  </a:lnTo>
                  <a:lnTo>
                    <a:pt x="690" y="1898"/>
                  </a:lnTo>
                  <a:lnTo>
                    <a:pt x="646" y="1898"/>
                  </a:lnTo>
                  <a:lnTo>
                    <a:pt x="646" y="1898"/>
                  </a:lnTo>
                  <a:close/>
                  <a:moveTo>
                    <a:pt x="646" y="56"/>
                  </a:moveTo>
                  <a:lnTo>
                    <a:pt x="122" y="946"/>
                  </a:lnTo>
                  <a:lnTo>
                    <a:pt x="122" y="946"/>
                  </a:lnTo>
                  <a:lnTo>
                    <a:pt x="104" y="982"/>
                  </a:lnTo>
                  <a:lnTo>
                    <a:pt x="86" y="1020"/>
                  </a:lnTo>
                  <a:lnTo>
                    <a:pt x="72" y="1058"/>
                  </a:lnTo>
                  <a:lnTo>
                    <a:pt x="60" y="1096"/>
                  </a:lnTo>
                  <a:lnTo>
                    <a:pt x="50" y="1134"/>
                  </a:lnTo>
                  <a:lnTo>
                    <a:pt x="44" y="1172"/>
                  </a:lnTo>
                  <a:lnTo>
                    <a:pt x="40" y="1212"/>
                  </a:lnTo>
                  <a:lnTo>
                    <a:pt x="38" y="1250"/>
                  </a:lnTo>
                  <a:lnTo>
                    <a:pt x="40" y="1290"/>
                  </a:lnTo>
                  <a:lnTo>
                    <a:pt x="42" y="1328"/>
                  </a:lnTo>
                  <a:lnTo>
                    <a:pt x="50" y="1368"/>
                  </a:lnTo>
                  <a:lnTo>
                    <a:pt x="58" y="1406"/>
                  </a:lnTo>
                  <a:lnTo>
                    <a:pt x="70" y="1444"/>
                  </a:lnTo>
                  <a:lnTo>
                    <a:pt x="84" y="1482"/>
                  </a:lnTo>
                  <a:lnTo>
                    <a:pt x="100" y="1520"/>
                  </a:lnTo>
                  <a:lnTo>
                    <a:pt x="120" y="1556"/>
                  </a:lnTo>
                  <a:lnTo>
                    <a:pt x="120" y="1556"/>
                  </a:lnTo>
                  <a:lnTo>
                    <a:pt x="140" y="1590"/>
                  </a:lnTo>
                  <a:lnTo>
                    <a:pt x="164" y="1624"/>
                  </a:lnTo>
                  <a:lnTo>
                    <a:pt x="190" y="1654"/>
                  </a:lnTo>
                  <a:lnTo>
                    <a:pt x="216" y="1684"/>
                  </a:lnTo>
                  <a:lnTo>
                    <a:pt x="246" y="1712"/>
                  </a:lnTo>
                  <a:lnTo>
                    <a:pt x="276" y="1736"/>
                  </a:lnTo>
                  <a:lnTo>
                    <a:pt x="308" y="1760"/>
                  </a:lnTo>
                  <a:lnTo>
                    <a:pt x="342" y="1780"/>
                  </a:lnTo>
                  <a:lnTo>
                    <a:pt x="376" y="1798"/>
                  </a:lnTo>
                  <a:lnTo>
                    <a:pt x="412" y="1814"/>
                  </a:lnTo>
                  <a:lnTo>
                    <a:pt x="448" y="1828"/>
                  </a:lnTo>
                  <a:lnTo>
                    <a:pt x="486" y="1840"/>
                  </a:lnTo>
                  <a:lnTo>
                    <a:pt x="526" y="1850"/>
                  </a:lnTo>
                  <a:lnTo>
                    <a:pt x="564" y="1856"/>
                  </a:lnTo>
                  <a:lnTo>
                    <a:pt x="606" y="1860"/>
                  </a:lnTo>
                  <a:lnTo>
                    <a:pt x="646" y="1862"/>
                  </a:lnTo>
                  <a:lnTo>
                    <a:pt x="646" y="1862"/>
                  </a:lnTo>
                  <a:lnTo>
                    <a:pt x="688" y="1860"/>
                  </a:lnTo>
                  <a:lnTo>
                    <a:pt x="728" y="1856"/>
                  </a:lnTo>
                  <a:lnTo>
                    <a:pt x="768" y="1850"/>
                  </a:lnTo>
                  <a:lnTo>
                    <a:pt x="806" y="1840"/>
                  </a:lnTo>
                  <a:lnTo>
                    <a:pt x="844" y="1828"/>
                  </a:lnTo>
                  <a:lnTo>
                    <a:pt x="880" y="1814"/>
                  </a:lnTo>
                  <a:lnTo>
                    <a:pt x="916" y="1798"/>
                  </a:lnTo>
                  <a:lnTo>
                    <a:pt x="952" y="1780"/>
                  </a:lnTo>
                  <a:lnTo>
                    <a:pt x="984" y="1760"/>
                  </a:lnTo>
                  <a:lnTo>
                    <a:pt x="1016" y="1736"/>
                  </a:lnTo>
                  <a:lnTo>
                    <a:pt x="1046" y="1712"/>
                  </a:lnTo>
                  <a:lnTo>
                    <a:pt x="1076" y="1684"/>
                  </a:lnTo>
                  <a:lnTo>
                    <a:pt x="1102" y="1654"/>
                  </a:lnTo>
                  <a:lnTo>
                    <a:pt x="1128" y="1624"/>
                  </a:lnTo>
                  <a:lnTo>
                    <a:pt x="1152" y="1590"/>
                  </a:lnTo>
                  <a:lnTo>
                    <a:pt x="1172" y="1556"/>
                  </a:lnTo>
                  <a:lnTo>
                    <a:pt x="1172" y="1556"/>
                  </a:lnTo>
                  <a:lnTo>
                    <a:pt x="1192" y="1520"/>
                  </a:lnTo>
                  <a:lnTo>
                    <a:pt x="1208" y="1482"/>
                  </a:lnTo>
                  <a:lnTo>
                    <a:pt x="1222" y="1444"/>
                  </a:lnTo>
                  <a:lnTo>
                    <a:pt x="1234" y="1406"/>
                  </a:lnTo>
                  <a:lnTo>
                    <a:pt x="1244" y="1368"/>
                  </a:lnTo>
                  <a:lnTo>
                    <a:pt x="1250" y="1328"/>
                  </a:lnTo>
                  <a:lnTo>
                    <a:pt x="1254" y="1290"/>
                  </a:lnTo>
                  <a:lnTo>
                    <a:pt x="1254" y="1250"/>
                  </a:lnTo>
                  <a:lnTo>
                    <a:pt x="1252" y="1212"/>
                  </a:lnTo>
                  <a:lnTo>
                    <a:pt x="1248" y="1172"/>
                  </a:lnTo>
                  <a:lnTo>
                    <a:pt x="1242" y="1134"/>
                  </a:lnTo>
                  <a:lnTo>
                    <a:pt x="1232" y="1096"/>
                  </a:lnTo>
                  <a:lnTo>
                    <a:pt x="1220" y="1058"/>
                  </a:lnTo>
                  <a:lnTo>
                    <a:pt x="1206" y="1020"/>
                  </a:lnTo>
                  <a:lnTo>
                    <a:pt x="1190" y="982"/>
                  </a:lnTo>
                  <a:lnTo>
                    <a:pt x="1170" y="946"/>
                  </a:lnTo>
                  <a:lnTo>
                    <a:pt x="646" y="56"/>
                  </a:lnTo>
                  <a:close/>
                </a:path>
              </a:pathLst>
            </a:custGeom>
            <a:solidFill>
              <a:srgbClr val="0A0A09"/>
            </a:solidFill>
            <a:ln w="9525">
              <a:no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575" name="Freeform 585">
              <a:extLst>
                <a:ext uri="{FF2B5EF4-FFF2-40B4-BE49-F238E27FC236}">
                  <a16:creationId xmlns:a16="http://schemas.microsoft.com/office/drawing/2014/main" id="{59655588-F9E2-F248-A638-034B2F9C2AA9}"/>
                </a:ext>
              </a:extLst>
            </p:cNvPr>
            <p:cNvSpPr>
              <a:spLocks/>
            </p:cNvSpPr>
            <p:nvPr/>
          </p:nvSpPr>
          <p:spPr bwMode="auto">
            <a:xfrm>
              <a:off x="4079" y="2098"/>
              <a:ext cx="322" cy="500"/>
            </a:xfrm>
            <a:custGeom>
              <a:avLst/>
              <a:gdLst/>
              <a:ahLst/>
              <a:cxnLst>
                <a:cxn ang="0">
                  <a:pos x="290" y="500"/>
                </a:cxn>
                <a:cxn ang="0">
                  <a:pos x="284" y="500"/>
                </a:cxn>
                <a:cxn ang="0">
                  <a:pos x="272" y="490"/>
                </a:cxn>
                <a:cxn ang="0">
                  <a:pos x="272" y="474"/>
                </a:cxn>
                <a:cxn ang="0">
                  <a:pos x="272" y="474"/>
                </a:cxn>
                <a:cxn ang="0">
                  <a:pos x="280" y="444"/>
                </a:cxn>
                <a:cxn ang="0">
                  <a:pos x="286" y="402"/>
                </a:cxn>
                <a:cxn ang="0">
                  <a:pos x="284" y="346"/>
                </a:cxn>
                <a:cxn ang="0">
                  <a:pos x="268" y="280"/>
                </a:cxn>
                <a:cxn ang="0">
                  <a:pos x="242" y="228"/>
                </a:cxn>
                <a:cxn ang="0">
                  <a:pos x="218" y="192"/>
                </a:cxn>
                <a:cxn ang="0">
                  <a:pos x="186" y="156"/>
                </a:cxn>
                <a:cxn ang="0">
                  <a:pos x="148" y="120"/>
                </a:cxn>
                <a:cxn ang="0">
                  <a:pos x="100" y="86"/>
                </a:cxn>
                <a:cxn ang="0">
                  <a:pos x="42" y="52"/>
                </a:cxn>
                <a:cxn ang="0">
                  <a:pos x="10" y="36"/>
                </a:cxn>
                <a:cxn ang="0">
                  <a:pos x="0" y="24"/>
                </a:cxn>
                <a:cxn ang="0">
                  <a:pos x="0" y="10"/>
                </a:cxn>
                <a:cxn ang="0">
                  <a:pos x="6" y="4"/>
                </a:cxn>
                <a:cxn ang="0">
                  <a:pos x="18" y="0"/>
                </a:cxn>
                <a:cxn ang="0">
                  <a:pos x="26" y="2"/>
                </a:cxn>
                <a:cxn ang="0">
                  <a:pos x="94" y="36"/>
                </a:cxn>
                <a:cxn ang="0">
                  <a:pos x="152" y="74"/>
                </a:cxn>
                <a:cxn ang="0">
                  <a:pos x="198" y="114"/>
                </a:cxn>
                <a:cxn ang="0">
                  <a:pos x="236" y="154"/>
                </a:cxn>
                <a:cxn ang="0">
                  <a:pos x="266" y="196"/>
                </a:cxn>
                <a:cxn ang="0">
                  <a:pos x="288" y="236"/>
                </a:cxn>
                <a:cxn ang="0">
                  <a:pos x="304" y="274"/>
                </a:cxn>
                <a:cxn ang="0">
                  <a:pos x="320" y="348"/>
                </a:cxn>
                <a:cxn ang="0">
                  <a:pos x="322" y="412"/>
                </a:cxn>
                <a:cxn ang="0">
                  <a:pos x="316" y="458"/>
                </a:cxn>
                <a:cxn ang="0">
                  <a:pos x="308" y="488"/>
                </a:cxn>
                <a:cxn ang="0">
                  <a:pos x="306" y="494"/>
                </a:cxn>
                <a:cxn ang="0">
                  <a:pos x="296" y="500"/>
                </a:cxn>
                <a:cxn ang="0">
                  <a:pos x="290" y="500"/>
                </a:cxn>
              </a:cxnLst>
              <a:rect l="0" t="0" r="r" b="b"/>
              <a:pathLst>
                <a:path w="322" h="500">
                  <a:moveTo>
                    <a:pt x="290" y="500"/>
                  </a:moveTo>
                  <a:lnTo>
                    <a:pt x="290" y="500"/>
                  </a:lnTo>
                  <a:lnTo>
                    <a:pt x="284" y="500"/>
                  </a:lnTo>
                  <a:lnTo>
                    <a:pt x="284" y="500"/>
                  </a:lnTo>
                  <a:lnTo>
                    <a:pt x="278" y="496"/>
                  </a:lnTo>
                  <a:lnTo>
                    <a:pt x="272" y="490"/>
                  </a:lnTo>
                  <a:lnTo>
                    <a:pt x="272" y="482"/>
                  </a:lnTo>
                  <a:lnTo>
                    <a:pt x="272" y="474"/>
                  </a:lnTo>
                  <a:lnTo>
                    <a:pt x="272" y="474"/>
                  </a:lnTo>
                  <a:lnTo>
                    <a:pt x="272" y="474"/>
                  </a:lnTo>
                  <a:lnTo>
                    <a:pt x="278" y="460"/>
                  </a:lnTo>
                  <a:lnTo>
                    <a:pt x="280" y="444"/>
                  </a:lnTo>
                  <a:lnTo>
                    <a:pt x="284" y="426"/>
                  </a:lnTo>
                  <a:lnTo>
                    <a:pt x="286" y="402"/>
                  </a:lnTo>
                  <a:lnTo>
                    <a:pt x="286" y="376"/>
                  </a:lnTo>
                  <a:lnTo>
                    <a:pt x="284" y="346"/>
                  </a:lnTo>
                  <a:lnTo>
                    <a:pt x="278" y="314"/>
                  </a:lnTo>
                  <a:lnTo>
                    <a:pt x="268" y="280"/>
                  </a:lnTo>
                  <a:lnTo>
                    <a:pt x="252" y="246"/>
                  </a:lnTo>
                  <a:lnTo>
                    <a:pt x="242" y="228"/>
                  </a:lnTo>
                  <a:lnTo>
                    <a:pt x="232" y="210"/>
                  </a:lnTo>
                  <a:lnTo>
                    <a:pt x="218" y="192"/>
                  </a:lnTo>
                  <a:lnTo>
                    <a:pt x="204" y="174"/>
                  </a:lnTo>
                  <a:lnTo>
                    <a:pt x="186" y="156"/>
                  </a:lnTo>
                  <a:lnTo>
                    <a:pt x="168" y="138"/>
                  </a:lnTo>
                  <a:lnTo>
                    <a:pt x="148" y="120"/>
                  </a:lnTo>
                  <a:lnTo>
                    <a:pt x="124" y="102"/>
                  </a:lnTo>
                  <a:lnTo>
                    <a:pt x="100" y="86"/>
                  </a:lnTo>
                  <a:lnTo>
                    <a:pt x="72" y="68"/>
                  </a:lnTo>
                  <a:lnTo>
                    <a:pt x="42" y="52"/>
                  </a:lnTo>
                  <a:lnTo>
                    <a:pt x="10" y="36"/>
                  </a:lnTo>
                  <a:lnTo>
                    <a:pt x="10" y="36"/>
                  </a:lnTo>
                  <a:lnTo>
                    <a:pt x="4" y="32"/>
                  </a:lnTo>
                  <a:lnTo>
                    <a:pt x="0" y="24"/>
                  </a:lnTo>
                  <a:lnTo>
                    <a:pt x="0" y="18"/>
                  </a:lnTo>
                  <a:lnTo>
                    <a:pt x="0" y="10"/>
                  </a:lnTo>
                  <a:lnTo>
                    <a:pt x="0" y="10"/>
                  </a:lnTo>
                  <a:lnTo>
                    <a:pt x="6" y="4"/>
                  </a:lnTo>
                  <a:lnTo>
                    <a:pt x="12" y="0"/>
                  </a:lnTo>
                  <a:lnTo>
                    <a:pt x="18" y="0"/>
                  </a:lnTo>
                  <a:lnTo>
                    <a:pt x="26" y="2"/>
                  </a:lnTo>
                  <a:lnTo>
                    <a:pt x="26" y="2"/>
                  </a:lnTo>
                  <a:lnTo>
                    <a:pt x="62" y="18"/>
                  </a:lnTo>
                  <a:lnTo>
                    <a:pt x="94" y="36"/>
                  </a:lnTo>
                  <a:lnTo>
                    <a:pt x="124" y="56"/>
                  </a:lnTo>
                  <a:lnTo>
                    <a:pt x="152" y="74"/>
                  </a:lnTo>
                  <a:lnTo>
                    <a:pt x="176" y="94"/>
                  </a:lnTo>
                  <a:lnTo>
                    <a:pt x="198" y="114"/>
                  </a:lnTo>
                  <a:lnTo>
                    <a:pt x="218" y="134"/>
                  </a:lnTo>
                  <a:lnTo>
                    <a:pt x="236" y="154"/>
                  </a:lnTo>
                  <a:lnTo>
                    <a:pt x="252" y="174"/>
                  </a:lnTo>
                  <a:lnTo>
                    <a:pt x="266" y="196"/>
                  </a:lnTo>
                  <a:lnTo>
                    <a:pt x="278" y="216"/>
                  </a:lnTo>
                  <a:lnTo>
                    <a:pt x="288" y="236"/>
                  </a:lnTo>
                  <a:lnTo>
                    <a:pt x="298" y="256"/>
                  </a:lnTo>
                  <a:lnTo>
                    <a:pt x="304" y="274"/>
                  </a:lnTo>
                  <a:lnTo>
                    <a:pt x="314" y="312"/>
                  </a:lnTo>
                  <a:lnTo>
                    <a:pt x="320" y="348"/>
                  </a:lnTo>
                  <a:lnTo>
                    <a:pt x="322" y="382"/>
                  </a:lnTo>
                  <a:lnTo>
                    <a:pt x="322" y="412"/>
                  </a:lnTo>
                  <a:lnTo>
                    <a:pt x="320" y="436"/>
                  </a:lnTo>
                  <a:lnTo>
                    <a:pt x="316" y="458"/>
                  </a:lnTo>
                  <a:lnTo>
                    <a:pt x="312" y="474"/>
                  </a:lnTo>
                  <a:lnTo>
                    <a:pt x="308" y="488"/>
                  </a:lnTo>
                  <a:lnTo>
                    <a:pt x="308" y="488"/>
                  </a:lnTo>
                  <a:lnTo>
                    <a:pt x="306" y="494"/>
                  </a:lnTo>
                  <a:lnTo>
                    <a:pt x="300" y="498"/>
                  </a:lnTo>
                  <a:lnTo>
                    <a:pt x="296" y="500"/>
                  </a:lnTo>
                  <a:lnTo>
                    <a:pt x="290" y="500"/>
                  </a:lnTo>
                  <a:lnTo>
                    <a:pt x="290" y="500"/>
                  </a:lnTo>
                  <a:close/>
                </a:path>
              </a:pathLst>
            </a:custGeom>
            <a:solidFill>
              <a:srgbClr val="0A0A09"/>
            </a:solidFill>
            <a:ln w="9525">
              <a:no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576" name="Freeform 586">
              <a:extLst>
                <a:ext uri="{FF2B5EF4-FFF2-40B4-BE49-F238E27FC236}">
                  <a16:creationId xmlns:a16="http://schemas.microsoft.com/office/drawing/2014/main" id="{1B817CBE-2824-344B-9CFD-B73056841660}"/>
                </a:ext>
              </a:extLst>
            </p:cNvPr>
            <p:cNvSpPr>
              <a:spLocks/>
            </p:cNvSpPr>
            <p:nvPr/>
          </p:nvSpPr>
          <p:spPr bwMode="auto">
            <a:xfrm>
              <a:off x="4419" y="1874"/>
              <a:ext cx="346" cy="318"/>
            </a:xfrm>
            <a:custGeom>
              <a:avLst/>
              <a:gdLst/>
              <a:ahLst/>
              <a:cxnLst>
                <a:cxn ang="0">
                  <a:pos x="74" y="58"/>
                </a:cxn>
                <a:cxn ang="0">
                  <a:pos x="50" y="80"/>
                </a:cxn>
                <a:cxn ang="0">
                  <a:pos x="14" y="132"/>
                </a:cxn>
                <a:cxn ang="0">
                  <a:pos x="0" y="160"/>
                </a:cxn>
                <a:cxn ang="0">
                  <a:pos x="74" y="100"/>
                </a:cxn>
                <a:cxn ang="0">
                  <a:pos x="170" y="44"/>
                </a:cxn>
                <a:cxn ang="0">
                  <a:pos x="180" y="42"/>
                </a:cxn>
                <a:cxn ang="0">
                  <a:pos x="202" y="40"/>
                </a:cxn>
                <a:cxn ang="0">
                  <a:pos x="224" y="48"/>
                </a:cxn>
                <a:cxn ang="0">
                  <a:pos x="240" y="62"/>
                </a:cxn>
                <a:cxn ang="0">
                  <a:pos x="246" y="72"/>
                </a:cxn>
                <a:cxn ang="0">
                  <a:pos x="250" y="94"/>
                </a:cxn>
                <a:cxn ang="0">
                  <a:pos x="248" y="116"/>
                </a:cxn>
                <a:cxn ang="0">
                  <a:pos x="236" y="134"/>
                </a:cxn>
                <a:cxn ang="0">
                  <a:pos x="218" y="148"/>
                </a:cxn>
                <a:cxn ang="0">
                  <a:pos x="180" y="168"/>
                </a:cxn>
                <a:cxn ang="0">
                  <a:pos x="118" y="208"/>
                </a:cxn>
                <a:cxn ang="0">
                  <a:pos x="70" y="252"/>
                </a:cxn>
                <a:cxn ang="0">
                  <a:pos x="36" y="296"/>
                </a:cxn>
                <a:cxn ang="0">
                  <a:pos x="24" y="318"/>
                </a:cxn>
                <a:cxn ang="0">
                  <a:pos x="72" y="318"/>
                </a:cxn>
                <a:cxn ang="0">
                  <a:pos x="128" y="310"/>
                </a:cxn>
                <a:cxn ang="0">
                  <a:pos x="186" y="292"/>
                </a:cxn>
                <a:cxn ang="0">
                  <a:pos x="238" y="260"/>
                </a:cxn>
                <a:cxn ang="0">
                  <a:pos x="256" y="244"/>
                </a:cxn>
                <a:cxn ang="0">
                  <a:pos x="288" y="206"/>
                </a:cxn>
                <a:cxn ang="0">
                  <a:pos x="310" y="164"/>
                </a:cxn>
                <a:cxn ang="0">
                  <a:pos x="326" y="122"/>
                </a:cxn>
                <a:cxn ang="0">
                  <a:pos x="340" y="64"/>
                </a:cxn>
                <a:cxn ang="0">
                  <a:pos x="346" y="6"/>
                </a:cxn>
                <a:cxn ang="0">
                  <a:pos x="318" y="2"/>
                </a:cxn>
                <a:cxn ang="0">
                  <a:pos x="250" y="0"/>
                </a:cxn>
                <a:cxn ang="0">
                  <a:pos x="206" y="4"/>
                </a:cxn>
                <a:cxn ang="0">
                  <a:pos x="160" y="14"/>
                </a:cxn>
                <a:cxn ang="0">
                  <a:pos x="116" y="30"/>
                </a:cxn>
                <a:cxn ang="0">
                  <a:pos x="74" y="58"/>
                </a:cxn>
              </a:cxnLst>
              <a:rect l="0" t="0" r="r" b="b"/>
              <a:pathLst>
                <a:path w="346" h="318">
                  <a:moveTo>
                    <a:pt x="74" y="58"/>
                  </a:moveTo>
                  <a:lnTo>
                    <a:pt x="74" y="58"/>
                  </a:lnTo>
                  <a:lnTo>
                    <a:pt x="62" y="68"/>
                  </a:lnTo>
                  <a:lnTo>
                    <a:pt x="50" y="80"/>
                  </a:lnTo>
                  <a:lnTo>
                    <a:pt x="30" y="106"/>
                  </a:lnTo>
                  <a:lnTo>
                    <a:pt x="14" y="132"/>
                  </a:lnTo>
                  <a:lnTo>
                    <a:pt x="0" y="160"/>
                  </a:lnTo>
                  <a:lnTo>
                    <a:pt x="0" y="160"/>
                  </a:lnTo>
                  <a:lnTo>
                    <a:pt x="34" y="130"/>
                  </a:lnTo>
                  <a:lnTo>
                    <a:pt x="74" y="100"/>
                  </a:lnTo>
                  <a:lnTo>
                    <a:pt x="118" y="72"/>
                  </a:lnTo>
                  <a:lnTo>
                    <a:pt x="170" y="44"/>
                  </a:lnTo>
                  <a:lnTo>
                    <a:pt x="170" y="44"/>
                  </a:lnTo>
                  <a:lnTo>
                    <a:pt x="180" y="42"/>
                  </a:lnTo>
                  <a:lnTo>
                    <a:pt x="192" y="40"/>
                  </a:lnTo>
                  <a:lnTo>
                    <a:pt x="202" y="40"/>
                  </a:lnTo>
                  <a:lnTo>
                    <a:pt x="214" y="42"/>
                  </a:lnTo>
                  <a:lnTo>
                    <a:pt x="224" y="48"/>
                  </a:lnTo>
                  <a:lnTo>
                    <a:pt x="232" y="54"/>
                  </a:lnTo>
                  <a:lnTo>
                    <a:pt x="240" y="62"/>
                  </a:lnTo>
                  <a:lnTo>
                    <a:pt x="246" y="72"/>
                  </a:lnTo>
                  <a:lnTo>
                    <a:pt x="246" y="72"/>
                  </a:lnTo>
                  <a:lnTo>
                    <a:pt x="250" y="84"/>
                  </a:lnTo>
                  <a:lnTo>
                    <a:pt x="250" y="94"/>
                  </a:lnTo>
                  <a:lnTo>
                    <a:pt x="250" y="106"/>
                  </a:lnTo>
                  <a:lnTo>
                    <a:pt x="248" y="116"/>
                  </a:lnTo>
                  <a:lnTo>
                    <a:pt x="242" y="126"/>
                  </a:lnTo>
                  <a:lnTo>
                    <a:pt x="236" y="134"/>
                  </a:lnTo>
                  <a:lnTo>
                    <a:pt x="228" y="142"/>
                  </a:lnTo>
                  <a:lnTo>
                    <a:pt x="218" y="148"/>
                  </a:lnTo>
                  <a:lnTo>
                    <a:pt x="218" y="148"/>
                  </a:lnTo>
                  <a:lnTo>
                    <a:pt x="180" y="168"/>
                  </a:lnTo>
                  <a:lnTo>
                    <a:pt x="146" y="188"/>
                  </a:lnTo>
                  <a:lnTo>
                    <a:pt x="118" y="208"/>
                  </a:lnTo>
                  <a:lnTo>
                    <a:pt x="92" y="230"/>
                  </a:lnTo>
                  <a:lnTo>
                    <a:pt x="70" y="252"/>
                  </a:lnTo>
                  <a:lnTo>
                    <a:pt x="52" y="274"/>
                  </a:lnTo>
                  <a:lnTo>
                    <a:pt x="36" y="296"/>
                  </a:lnTo>
                  <a:lnTo>
                    <a:pt x="24" y="318"/>
                  </a:lnTo>
                  <a:lnTo>
                    <a:pt x="24" y="318"/>
                  </a:lnTo>
                  <a:lnTo>
                    <a:pt x="46" y="318"/>
                  </a:lnTo>
                  <a:lnTo>
                    <a:pt x="72" y="318"/>
                  </a:lnTo>
                  <a:lnTo>
                    <a:pt x="100" y="316"/>
                  </a:lnTo>
                  <a:lnTo>
                    <a:pt x="128" y="310"/>
                  </a:lnTo>
                  <a:lnTo>
                    <a:pt x="156" y="302"/>
                  </a:lnTo>
                  <a:lnTo>
                    <a:pt x="186" y="292"/>
                  </a:lnTo>
                  <a:lnTo>
                    <a:pt x="212" y="278"/>
                  </a:lnTo>
                  <a:lnTo>
                    <a:pt x="238" y="260"/>
                  </a:lnTo>
                  <a:lnTo>
                    <a:pt x="238" y="260"/>
                  </a:lnTo>
                  <a:lnTo>
                    <a:pt x="256" y="244"/>
                  </a:lnTo>
                  <a:lnTo>
                    <a:pt x="274" y="226"/>
                  </a:lnTo>
                  <a:lnTo>
                    <a:pt x="288" y="206"/>
                  </a:lnTo>
                  <a:lnTo>
                    <a:pt x="300" y="186"/>
                  </a:lnTo>
                  <a:lnTo>
                    <a:pt x="310" y="164"/>
                  </a:lnTo>
                  <a:lnTo>
                    <a:pt x="318" y="142"/>
                  </a:lnTo>
                  <a:lnTo>
                    <a:pt x="326" y="122"/>
                  </a:lnTo>
                  <a:lnTo>
                    <a:pt x="332" y="102"/>
                  </a:lnTo>
                  <a:lnTo>
                    <a:pt x="340" y="64"/>
                  </a:lnTo>
                  <a:lnTo>
                    <a:pt x="344" y="34"/>
                  </a:lnTo>
                  <a:lnTo>
                    <a:pt x="346" y="6"/>
                  </a:lnTo>
                  <a:lnTo>
                    <a:pt x="346" y="6"/>
                  </a:lnTo>
                  <a:lnTo>
                    <a:pt x="318" y="2"/>
                  </a:lnTo>
                  <a:lnTo>
                    <a:pt x="288" y="0"/>
                  </a:lnTo>
                  <a:lnTo>
                    <a:pt x="250" y="0"/>
                  </a:lnTo>
                  <a:lnTo>
                    <a:pt x="228" y="2"/>
                  </a:lnTo>
                  <a:lnTo>
                    <a:pt x="206" y="4"/>
                  </a:lnTo>
                  <a:lnTo>
                    <a:pt x="184" y="8"/>
                  </a:lnTo>
                  <a:lnTo>
                    <a:pt x="160" y="14"/>
                  </a:lnTo>
                  <a:lnTo>
                    <a:pt x="138" y="22"/>
                  </a:lnTo>
                  <a:lnTo>
                    <a:pt x="116" y="30"/>
                  </a:lnTo>
                  <a:lnTo>
                    <a:pt x="94" y="42"/>
                  </a:lnTo>
                  <a:lnTo>
                    <a:pt x="74" y="58"/>
                  </a:lnTo>
                  <a:lnTo>
                    <a:pt x="74" y="58"/>
                  </a:lnTo>
                  <a:close/>
                </a:path>
              </a:pathLst>
            </a:custGeom>
            <a:solidFill>
              <a:srgbClr val="00A6D9"/>
            </a:solidFill>
            <a:ln w="9525">
              <a:no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577" name="Freeform 587">
              <a:extLst>
                <a:ext uri="{FF2B5EF4-FFF2-40B4-BE49-F238E27FC236}">
                  <a16:creationId xmlns:a16="http://schemas.microsoft.com/office/drawing/2014/main" id="{3C0E2543-5ADA-B148-9305-44D66503C4B4}"/>
                </a:ext>
              </a:extLst>
            </p:cNvPr>
            <p:cNvSpPr>
              <a:spLocks/>
            </p:cNvSpPr>
            <p:nvPr/>
          </p:nvSpPr>
          <p:spPr bwMode="auto">
            <a:xfrm>
              <a:off x="4335" y="1952"/>
              <a:ext cx="298" cy="412"/>
            </a:xfrm>
            <a:custGeom>
              <a:avLst/>
              <a:gdLst/>
              <a:ahLst/>
              <a:cxnLst>
                <a:cxn ang="0">
                  <a:pos x="20" y="412"/>
                </a:cxn>
                <a:cxn ang="0">
                  <a:pos x="20" y="412"/>
                </a:cxn>
                <a:cxn ang="0">
                  <a:pos x="14" y="410"/>
                </a:cxn>
                <a:cxn ang="0">
                  <a:pos x="8" y="408"/>
                </a:cxn>
                <a:cxn ang="0">
                  <a:pos x="4" y="402"/>
                </a:cxn>
                <a:cxn ang="0">
                  <a:pos x="2" y="396"/>
                </a:cxn>
                <a:cxn ang="0">
                  <a:pos x="2" y="396"/>
                </a:cxn>
                <a:cxn ang="0">
                  <a:pos x="0" y="366"/>
                </a:cxn>
                <a:cxn ang="0">
                  <a:pos x="0" y="348"/>
                </a:cxn>
                <a:cxn ang="0">
                  <a:pos x="2" y="326"/>
                </a:cxn>
                <a:cxn ang="0">
                  <a:pos x="6" y="304"/>
                </a:cxn>
                <a:cxn ang="0">
                  <a:pos x="12" y="278"/>
                </a:cxn>
                <a:cxn ang="0">
                  <a:pos x="20" y="252"/>
                </a:cxn>
                <a:cxn ang="0">
                  <a:pos x="30" y="224"/>
                </a:cxn>
                <a:cxn ang="0">
                  <a:pos x="44" y="196"/>
                </a:cxn>
                <a:cxn ang="0">
                  <a:pos x="62" y="166"/>
                </a:cxn>
                <a:cxn ang="0">
                  <a:pos x="84" y="138"/>
                </a:cxn>
                <a:cxn ang="0">
                  <a:pos x="112" y="108"/>
                </a:cxn>
                <a:cxn ang="0">
                  <a:pos x="142" y="80"/>
                </a:cxn>
                <a:cxn ang="0">
                  <a:pos x="180" y="52"/>
                </a:cxn>
                <a:cxn ang="0">
                  <a:pos x="222" y="26"/>
                </a:cxn>
                <a:cxn ang="0">
                  <a:pos x="270" y="2"/>
                </a:cxn>
                <a:cxn ang="0">
                  <a:pos x="270" y="2"/>
                </a:cxn>
                <a:cxn ang="0">
                  <a:pos x="278" y="0"/>
                </a:cxn>
                <a:cxn ang="0">
                  <a:pos x="284" y="0"/>
                </a:cxn>
                <a:cxn ang="0">
                  <a:pos x="290" y="4"/>
                </a:cxn>
                <a:cxn ang="0">
                  <a:pos x="296" y="10"/>
                </a:cxn>
                <a:cxn ang="0">
                  <a:pos x="296" y="10"/>
                </a:cxn>
                <a:cxn ang="0">
                  <a:pos x="298" y="18"/>
                </a:cxn>
                <a:cxn ang="0">
                  <a:pos x="296" y="24"/>
                </a:cxn>
                <a:cxn ang="0">
                  <a:pos x="292" y="32"/>
                </a:cxn>
                <a:cxn ang="0">
                  <a:pos x="286" y="36"/>
                </a:cxn>
                <a:cxn ang="0">
                  <a:pos x="286" y="36"/>
                </a:cxn>
                <a:cxn ang="0">
                  <a:pos x="242" y="58"/>
                </a:cxn>
                <a:cxn ang="0">
                  <a:pos x="202" y="82"/>
                </a:cxn>
                <a:cxn ang="0">
                  <a:pos x="170" y="108"/>
                </a:cxn>
                <a:cxn ang="0">
                  <a:pos x="140" y="134"/>
                </a:cxn>
                <a:cxn ang="0">
                  <a:pos x="116" y="160"/>
                </a:cxn>
                <a:cxn ang="0">
                  <a:pos x="96" y="186"/>
                </a:cxn>
                <a:cxn ang="0">
                  <a:pos x="80" y="212"/>
                </a:cxn>
                <a:cxn ang="0">
                  <a:pos x="66" y="238"/>
                </a:cxn>
                <a:cxn ang="0">
                  <a:pos x="56" y="262"/>
                </a:cxn>
                <a:cxn ang="0">
                  <a:pos x="48" y="286"/>
                </a:cxn>
                <a:cxn ang="0">
                  <a:pos x="44" y="308"/>
                </a:cxn>
                <a:cxn ang="0">
                  <a:pos x="40" y="330"/>
                </a:cxn>
                <a:cxn ang="0">
                  <a:pos x="38" y="348"/>
                </a:cxn>
                <a:cxn ang="0">
                  <a:pos x="38" y="366"/>
                </a:cxn>
                <a:cxn ang="0">
                  <a:pos x="40" y="392"/>
                </a:cxn>
                <a:cxn ang="0">
                  <a:pos x="40" y="392"/>
                </a:cxn>
                <a:cxn ang="0">
                  <a:pos x="38" y="398"/>
                </a:cxn>
                <a:cxn ang="0">
                  <a:pos x="36" y="406"/>
                </a:cxn>
                <a:cxn ang="0">
                  <a:pos x="30" y="410"/>
                </a:cxn>
                <a:cxn ang="0">
                  <a:pos x="22" y="412"/>
                </a:cxn>
                <a:cxn ang="0">
                  <a:pos x="22" y="412"/>
                </a:cxn>
                <a:cxn ang="0">
                  <a:pos x="20" y="412"/>
                </a:cxn>
                <a:cxn ang="0">
                  <a:pos x="20" y="412"/>
                </a:cxn>
              </a:cxnLst>
              <a:rect l="0" t="0" r="r" b="b"/>
              <a:pathLst>
                <a:path w="298" h="412">
                  <a:moveTo>
                    <a:pt x="20" y="412"/>
                  </a:moveTo>
                  <a:lnTo>
                    <a:pt x="20" y="412"/>
                  </a:lnTo>
                  <a:lnTo>
                    <a:pt x="14" y="410"/>
                  </a:lnTo>
                  <a:lnTo>
                    <a:pt x="8" y="408"/>
                  </a:lnTo>
                  <a:lnTo>
                    <a:pt x="4" y="402"/>
                  </a:lnTo>
                  <a:lnTo>
                    <a:pt x="2" y="396"/>
                  </a:lnTo>
                  <a:lnTo>
                    <a:pt x="2" y="396"/>
                  </a:lnTo>
                  <a:lnTo>
                    <a:pt x="0" y="366"/>
                  </a:lnTo>
                  <a:lnTo>
                    <a:pt x="0" y="348"/>
                  </a:lnTo>
                  <a:lnTo>
                    <a:pt x="2" y="326"/>
                  </a:lnTo>
                  <a:lnTo>
                    <a:pt x="6" y="304"/>
                  </a:lnTo>
                  <a:lnTo>
                    <a:pt x="12" y="278"/>
                  </a:lnTo>
                  <a:lnTo>
                    <a:pt x="20" y="252"/>
                  </a:lnTo>
                  <a:lnTo>
                    <a:pt x="30" y="224"/>
                  </a:lnTo>
                  <a:lnTo>
                    <a:pt x="44" y="196"/>
                  </a:lnTo>
                  <a:lnTo>
                    <a:pt x="62" y="166"/>
                  </a:lnTo>
                  <a:lnTo>
                    <a:pt x="84" y="138"/>
                  </a:lnTo>
                  <a:lnTo>
                    <a:pt x="112" y="108"/>
                  </a:lnTo>
                  <a:lnTo>
                    <a:pt x="142" y="80"/>
                  </a:lnTo>
                  <a:lnTo>
                    <a:pt x="180" y="52"/>
                  </a:lnTo>
                  <a:lnTo>
                    <a:pt x="222" y="26"/>
                  </a:lnTo>
                  <a:lnTo>
                    <a:pt x="270" y="2"/>
                  </a:lnTo>
                  <a:lnTo>
                    <a:pt x="270" y="2"/>
                  </a:lnTo>
                  <a:lnTo>
                    <a:pt x="278" y="0"/>
                  </a:lnTo>
                  <a:lnTo>
                    <a:pt x="284" y="0"/>
                  </a:lnTo>
                  <a:lnTo>
                    <a:pt x="290" y="4"/>
                  </a:lnTo>
                  <a:lnTo>
                    <a:pt x="296" y="10"/>
                  </a:lnTo>
                  <a:lnTo>
                    <a:pt x="296" y="10"/>
                  </a:lnTo>
                  <a:lnTo>
                    <a:pt x="298" y="18"/>
                  </a:lnTo>
                  <a:lnTo>
                    <a:pt x="296" y="24"/>
                  </a:lnTo>
                  <a:lnTo>
                    <a:pt x="292" y="32"/>
                  </a:lnTo>
                  <a:lnTo>
                    <a:pt x="286" y="36"/>
                  </a:lnTo>
                  <a:lnTo>
                    <a:pt x="286" y="36"/>
                  </a:lnTo>
                  <a:lnTo>
                    <a:pt x="242" y="58"/>
                  </a:lnTo>
                  <a:lnTo>
                    <a:pt x="202" y="82"/>
                  </a:lnTo>
                  <a:lnTo>
                    <a:pt x="170" y="108"/>
                  </a:lnTo>
                  <a:lnTo>
                    <a:pt x="140" y="134"/>
                  </a:lnTo>
                  <a:lnTo>
                    <a:pt x="116" y="160"/>
                  </a:lnTo>
                  <a:lnTo>
                    <a:pt x="96" y="186"/>
                  </a:lnTo>
                  <a:lnTo>
                    <a:pt x="80" y="212"/>
                  </a:lnTo>
                  <a:lnTo>
                    <a:pt x="66" y="238"/>
                  </a:lnTo>
                  <a:lnTo>
                    <a:pt x="56" y="262"/>
                  </a:lnTo>
                  <a:lnTo>
                    <a:pt x="48" y="286"/>
                  </a:lnTo>
                  <a:lnTo>
                    <a:pt x="44" y="308"/>
                  </a:lnTo>
                  <a:lnTo>
                    <a:pt x="40" y="330"/>
                  </a:lnTo>
                  <a:lnTo>
                    <a:pt x="38" y="348"/>
                  </a:lnTo>
                  <a:lnTo>
                    <a:pt x="38" y="366"/>
                  </a:lnTo>
                  <a:lnTo>
                    <a:pt x="40" y="392"/>
                  </a:lnTo>
                  <a:lnTo>
                    <a:pt x="40" y="392"/>
                  </a:lnTo>
                  <a:lnTo>
                    <a:pt x="38" y="398"/>
                  </a:lnTo>
                  <a:lnTo>
                    <a:pt x="36" y="406"/>
                  </a:lnTo>
                  <a:lnTo>
                    <a:pt x="30" y="410"/>
                  </a:lnTo>
                  <a:lnTo>
                    <a:pt x="22" y="412"/>
                  </a:lnTo>
                  <a:lnTo>
                    <a:pt x="22" y="412"/>
                  </a:lnTo>
                  <a:lnTo>
                    <a:pt x="20" y="412"/>
                  </a:lnTo>
                  <a:lnTo>
                    <a:pt x="20" y="412"/>
                  </a:lnTo>
                  <a:close/>
                </a:path>
              </a:pathLst>
            </a:custGeom>
            <a:solidFill>
              <a:srgbClr val="0A0A09"/>
            </a:solidFill>
            <a:ln w="9525">
              <a:no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578" name="Freeform 588">
              <a:extLst>
                <a:ext uri="{FF2B5EF4-FFF2-40B4-BE49-F238E27FC236}">
                  <a16:creationId xmlns:a16="http://schemas.microsoft.com/office/drawing/2014/main" id="{2B7DA939-29EA-4743-BA08-3F09724B9F49}"/>
                </a:ext>
              </a:extLst>
            </p:cNvPr>
            <p:cNvSpPr>
              <a:spLocks/>
            </p:cNvSpPr>
            <p:nvPr/>
          </p:nvSpPr>
          <p:spPr bwMode="auto">
            <a:xfrm>
              <a:off x="3917" y="2002"/>
              <a:ext cx="406" cy="378"/>
            </a:xfrm>
            <a:custGeom>
              <a:avLst/>
              <a:gdLst/>
              <a:ahLst/>
              <a:cxnLst>
                <a:cxn ang="0">
                  <a:pos x="156" y="166"/>
                </a:cxn>
                <a:cxn ang="0">
                  <a:pos x="138" y="152"/>
                </a:cxn>
                <a:cxn ang="0">
                  <a:pos x="126" y="134"/>
                </a:cxn>
                <a:cxn ang="0">
                  <a:pos x="124" y="112"/>
                </a:cxn>
                <a:cxn ang="0">
                  <a:pos x="128" y="90"/>
                </a:cxn>
                <a:cxn ang="0">
                  <a:pos x="134" y="80"/>
                </a:cxn>
                <a:cxn ang="0">
                  <a:pos x="150" y="66"/>
                </a:cxn>
                <a:cxn ang="0">
                  <a:pos x="172" y="58"/>
                </a:cxn>
                <a:cxn ang="0">
                  <a:pos x="194" y="60"/>
                </a:cxn>
                <a:cxn ang="0">
                  <a:pos x="204" y="62"/>
                </a:cxn>
                <a:cxn ang="0">
                  <a:pos x="264" y="94"/>
                </a:cxn>
                <a:cxn ang="0">
                  <a:pos x="316" y="126"/>
                </a:cxn>
                <a:cxn ang="0">
                  <a:pos x="362" y="160"/>
                </a:cxn>
                <a:cxn ang="0">
                  <a:pos x="400" y="196"/>
                </a:cxn>
                <a:cxn ang="0">
                  <a:pos x="406" y="180"/>
                </a:cxn>
                <a:cxn ang="0">
                  <a:pos x="390" y="148"/>
                </a:cxn>
                <a:cxn ang="0">
                  <a:pos x="348" y="92"/>
                </a:cxn>
                <a:cxn ang="0">
                  <a:pos x="322" y="68"/>
                </a:cxn>
                <a:cxn ang="0">
                  <a:pos x="298" y="50"/>
                </a:cxn>
                <a:cxn ang="0">
                  <a:pos x="246" y="26"/>
                </a:cxn>
                <a:cxn ang="0">
                  <a:pos x="192" y="10"/>
                </a:cxn>
                <a:cxn ang="0">
                  <a:pos x="140" y="2"/>
                </a:cxn>
                <a:cxn ang="0">
                  <a:pos x="70" y="0"/>
                </a:cxn>
                <a:cxn ang="0">
                  <a:pos x="0" y="8"/>
                </a:cxn>
                <a:cxn ang="0">
                  <a:pos x="2" y="40"/>
                </a:cxn>
                <a:cxn ang="0">
                  <a:pos x="18" y="120"/>
                </a:cxn>
                <a:cxn ang="0">
                  <a:pos x="32" y="170"/>
                </a:cxn>
                <a:cxn ang="0">
                  <a:pos x="56" y="220"/>
                </a:cxn>
                <a:cxn ang="0">
                  <a:pos x="86" y="268"/>
                </a:cxn>
                <a:cxn ang="0">
                  <a:pos x="128" y="308"/>
                </a:cxn>
                <a:cxn ang="0">
                  <a:pos x="144" y="320"/>
                </a:cxn>
                <a:cxn ang="0">
                  <a:pos x="176" y="340"/>
                </a:cxn>
                <a:cxn ang="0">
                  <a:pos x="228" y="360"/>
                </a:cxn>
                <a:cxn ang="0">
                  <a:pos x="296" y="374"/>
                </a:cxn>
                <a:cxn ang="0">
                  <a:pos x="360" y="378"/>
                </a:cxn>
                <a:cxn ang="0">
                  <a:pos x="388" y="376"/>
                </a:cxn>
                <a:cxn ang="0">
                  <a:pos x="358" y="324"/>
                </a:cxn>
                <a:cxn ang="0">
                  <a:pos x="312" y="270"/>
                </a:cxn>
                <a:cxn ang="0">
                  <a:pos x="246" y="216"/>
                </a:cxn>
                <a:cxn ang="0">
                  <a:pos x="156" y="166"/>
                </a:cxn>
              </a:cxnLst>
              <a:rect l="0" t="0" r="r" b="b"/>
              <a:pathLst>
                <a:path w="406" h="378">
                  <a:moveTo>
                    <a:pt x="156" y="166"/>
                  </a:moveTo>
                  <a:lnTo>
                    <a:pt x="156" y="166"/>
                  </a:lnTo>
                  <a:lnTo>
                    <a:pt x="146" y="160"/>
                  </a:lnTo>
                  <a:lnTo>
                    <a:pt x="138" y="152"/>
                  </a:lnTo>
                  <a:lnTo>
                    <a:pt x="132" y="144"/>
                  </a:lnTo>
                  <a:lnTo>
                    <a:pt x="126" y="134"/>
                  </a:lnTo>
                  <a:lnTo>
                    <a:pt x="124" y="124"/>
                  </a:lnTo>
                  <a:lnTo>
                    <a:pt x="124" y="112"/>
                  </a:lnTo>
                  <a:lnTo>
                    <a:pt x="124" y="102"/>
                  </a:lnTo>
                  <a:lnTo>
                    <a:pt x="128" y="90"/>
                  </a:lnTo>
                  <a:lnTo>
                    <a:pt x="128" y="90"/>
                  </a:lnTo>
                  <a:lnTo>
                    <a:pt x="134" y="80"/>
                  </a:lnTo>
                  <a:lnTo>
                    <a:pt x="142" y="72"/>
                  </a:lnTo>
                  <a:lnTo>
                    <a:pt x="150" y="66"/>
                  </a:lnTo>
                  <a:lnTo>
                    <a:pt x="160" y="60"/>
                  </a:lnTo>
                  <a:lnTo>
                    <a:pt x="172" y="58"/>
                  </a:lnTo>
                  <a:lnTo>
                    <a:pt x="182" y="58"/>
                  </a:lnTo>
                  <a:lnTo>
                    <a:pt x="194" y="60"/>
                  </a:lnTo>
                  <a:lnTo>
                    <a:pt x="204" y="62"/>
                  </a:lnTo>
                  <a:lnTo>
                    <a:pt x="204" y="62"/>
                  </a:lnTo>
                  <a:lnTo>
                    <a:pt x="236" y="78"/>
                  </a:lnTo>
                  <a:lnTo>
                    <a:pt x="264" y="94"/>
                  </a:lnTo>
                  <a:lnTo>
                    <a:pt x="292" y="110"/>
                  </a:lnTo>
                  <a:lnTo>
                    <a:pt x="316" y="126"/>
                  </a:lnTo>
                  <a:lnTo>
                    <a:pt x="340" y="144"/>
                  </a:lnTo>
                  <a:lnTo>
                    <a:pt x="362" y="160"/>
                  </a:lnTo>
                  <a:lnTo>
                    <a:pt x="382" y="178"/>
                  </a:lnTo>
                  <a:lnTo>
                    <a:pt x="400" y="196"/>
                  </a:lnTo>
                  <a:lnTo>
                    <a:pt x="400" y="196"/>
                  </a:lnTo>
                  <a:lnTo>
                    <a:pt x="406" y="180"/>
                  </a:lnTo>
                  <a:lnTo>
                    <a:pt x="406" y="180"/>
                  </a:lnTo>
                  <a:lnTo>
                    <a:pt x="390" y="148"/>
                  </a:lnTo>
                  <a:lnTo>
                    <a:pt x="370" y="120"/>
                  </a:lnTo>
                  <a:lnTo>
                    <a:pt x="348" y="92"/>
                  </a:lnTo>
                  <a:lnTo>
                    <a:pt x="336" y="80"/>
                  </a:lnTo>
                  <a:lnTo>
                    <a:pt x="322" y="68"/>
                  </a:lnTo>
                  <a:lnTo>
                    <a:pt x="322" y="68"/>
                  </a:lnTo>
                  <a:lnTo>
                    <a:pt x="298" y="50"/>
                  </a:lnTo>
                  <a:lnTo>
                    <a:pt x="272" y="36"/>
                  </a:lnTo>
                  <a:lnTo>
                    <a:pt x="246" y="26"/>
                  </a:lnTo>
                  <a:lnTo>
                    <a:pt x="220" y="16"/>
                  </a:lnTo>
                  <a:lnTo>
                    <a:pt x="192" y="10"/>
                  </a:lnTo>
                  <a:lnTo>
                    <a:pt x="166" y="4"/>
                  </a:lnTo>
                  <a:lnTo>
                    <a:pt x="140" y="2"/>
                  </a:lnTo>
                  <a:lnTo>
                    <a:pt x="114" y="0"/>
                  </a:lnTo>
                  <a:lnTo>
                    <a:pt x="70" y="0"/>
                  </a:lnTo>
                  <a:lnTo>
                    <a:pt x="34" y="2"/>
                  </a:lnTo>
                  <a:lnTo>
                    <a:pt x="0" y="8"/>
                  </a:lnTo>
                  <a:lnTo>
                    <a:pt x="0" y="8"/>
                  </a:lnTo>
                  <a:lnTo>
                    <a:pt x="2" y="40"/>
                  </a:lnTo>
                  <a:lnTo>
                    <a:pt x="8" y="76"/>
                  </a:lnTo>
                  <a:lnTo>
                    <a:pt x="18" y="120"/>
                  </a:lnTo>
                  <a:lnTo>
                    <a:pt x="24" y="144"/>
                  </a:lnTo>
                  <a:lnTo>
                    <a:pt x="32" y="170"/>
                  </a:lnTo>
                  <a:lnTo>
                    <a:pt x="44" y="194"/>
                  </a:lnTo>
                  <a:lnTo>
                    <a:pt x="56" y="220"/>
                  </a:lnTo>
                  <a:lnTo>
                    <a:pt x="70" y="244"/>
                  </a:lnTo>
                  <a:lnTo>
                    <a:pt x="86" y="268"/>
                  </a:lnTo>
                  <a:lnTo>
                    <a:pt x="106" y="288"/>
                  </a:lnTo>
                  <a:lnTo>
                    <a:pt x="128" y="308"/>
                  </a:lnTo>
                  <a:lnTo>
                    <a:pt x="128" y="308"/>
                  </a:lnTo>
                  <a:lnTo>
                    <a:pt x="144" y="320"/>
                  </a:lnTo>
                  <a:lnTo>
                    <a:pt x="160" y="330"/>
                  </a:lnTo>
                  <a:lnTo>
                    <a:pt x="176" y="340"/>
                  </a:lnTo>
                  <a:lnTo>
                    <a:pt x="192" y="348"/>
                  </a:lnTo>
                  <a:lnTo>
                    <a:pt x="228" y="360"/>
                  </a:lnTo>
                  <a:lnTo>
                    <a:pt x="262" y="368"/>
                  </a:lnTo>
                  <a:lnTo>
                    <a:pt x="296" y="374"/>
                  </a:lnTo>
                  <a:lnTo>
                    <a:pt x="330" y="376"/>
                  </a:lnTo>
                  <a:lnTo>
                    <a:pt x="360" y="378"/>
                  </a:lnTo>
                  <a:lnTo>
                    <a:pt x="388" y="376"/>
                  </a:lnTo>
                  <a:lnTo>
                    <a:pt x="388" y="376"/>
                  </a:lnTo>
                  <a:lnTo>
                    <a:pt x="374" y="350"/>
                  </a:lnTo>
                  <a:lnTo>
                    <a:pt x="358" y="324"/>
                  </a:lnTo>
                  <a:lnTo>
                    <a:pt x="338" y="296"/>
                  </a:lnTo>
                  <a:lnTo>
                    <a:pt x="312" y="270"/>
                  </a:lnTo>
                  <a:lnTo>
                    <a:pt x="282" y="242"/>
                  </a:lnTo>
                  <a:lnTo>
                    <a:pt x="246" y="216"/>
                  </a:lnTo>
                  <a:lnTo>
                    <a:pt x="204" y="190"/>
                  </a:lnTo>
                  <a:lnTo>
                    <a:pt x="156" y="166"/>
                  </a:lnTo>
                  <a:lnTo>
                    <a:pt x="156" y="166"/>
                  </a:lnTo>
                  <a:close/>
                </a:path>
              </a:pathLst>
            </a:custGeom>
            <a:solidFill>
              <a:srgbClr val="00A6D9"/>
            </a:solidFill>
            <a:ln w="9525">
              <a:noFill/>
              <a:round/>
              <a:headEnd/>
              <a:tailEnd/>
            </a:ln>
          </p:spPr>
          <p:txBody>
            <a:bodyPr vert="horz" wrap="square" lIns="91440" tIns="45720" rIns="91440" bIns="45720" numCol="1" anchor="t" anchorCtr="0" compatLnSpc="1">
              <a:prstTxWarp prst="textNoShape">
                <a:avLst/>
              </a:prstTxWarp>
            </a:bodyPr>
            <a:lstStyle/>
            <a:p>
              <a:endParaRPr lang="fr-FR"/>
            </a:p>
          </p:txBody>
        </p:sp>
      </p:grpSp>
      <p:grpSp>
        <p:nvGrpSpPr>
          <p:cNvPr id="588" name="Groupe 116">
            <a:extLst>
              <a:ext uri="{FF2B5EF4-FFF2-40B4-BE49-F238E27FC236}">
                <a16:creationId xmlns:a16="http://schemas.microsoft.com/office/drawing/2014/main" id="{3DBF0386-2FDF-3C4E-8937-BA6E6E6DEA99}"/>
              </a:ext>
            </a:extLst>
          </p:cNvPr>
          <p:cNvGrpSpPr/>
          <p:nvPr userDrawn="1"/>
        </p:nvGrpSpPr>
        <p:grpSpPr>
          <a:xfrm>
            <a:off x="521773" y="2442204"/>
            <a:ext cx="538163" cy="544513"/>
            <a:chOff x="10998201" y="1502834"/>
            <a:chExt cx="717551" cy="726017"/>
          </a:xfrm>
        </p:grpSpPr>
        <p:sp>
          <p:nvSpPr>
            <p:cNvPr id="589" name="Freeform 159">
              <a:extLst>
                <a:ext uri="{FF2B5EF4-FFF2-40B4-BE49-F238E27FC236}">
                  <a16:creationId xmlns:a16="http://schemas.microsoft.com/office/drawing/2014/main" id="{07F1F5B9-A6BC-7B4E-9317-AE0E63F2AB30}"/>
                </a:ext>
              </a:extLst>
            </p:cNvPr>
            <p:cNvSpPr>
              <a:spLocks/>
            </p:cNvSpPr>
            <p:nvPr/>
          </p:nvSpPr>
          <p:spPr bwMode="auto">
            <a:xfrm>
              <a:off x="10998201" y="1502834"/>
              <a:ext cx="717551" cy="726017"/>
            </a:xfrm>
            <a:custGeom>
              <a:avLst/>
              <a:gdLst/>
              <a:ahLst/>
              <a:cxnLst>
                <a:cxn ang="0">
                  <a:pos x="661" y="193"/>
                </a:cxn>
                <a:cxn ang="0">
                  <a:pos x="591" y="51"/>
                </a:cxn>
                <a:cxn ang="0">
                  <a:pos x="591" y="51"/>
                </a:cxn>
                <a:cxn ang="0">
                  <a:pos x="585" y="39"/>
                </a:cxn>
                <a:cxn ang="0">
                  <a:pos x="576" y="29"/>
                </a:cxn>
                <a:cxn ang="0">
                  <a:pos x="568" y="20"/>
                </a:cxn>
                <a:cxn ang="0">
                  <a:pos x="557" y="13"/>
                </a:cxn>
                <a:cxn ang="0">
                  <a:pos x="547" y="8"/>
                </a:cxn>
                <a:cxn ang="0">
                  <a:pos x="534" y="4"/>
                </a:cxn>
                <a:cxn ang="0">
                  <a:pos x="523" y="2"/>
                </a:cxn>
                <a:cxn ang="0">
                  <a:pos x="511" y="0"/>
                </a:cxn>
                <a:cxn ang="0">
                  <a:pos x="499" y="2"/>
                </a:cxn>
                <a:cxn ang="0">
                  <a:pos x="488" y="3"/>
                </a:cxn>
                <a:cxn ang="0">
                  <a:pos x="475" y="8"/>
                </a:cxn>
                <a:cxn ang="0">
                  <a:pos x="465" y="13"/>
                </a:cxn>
                <a:cxn ang="0">
                  <a:pos x="454" y="20"/>
                </a:cxn>
                <a:cxn ang="0">
                  <a:pos x="446" y="29"/>
                </a:cxn>
                <a:cxn ang="0">
                  <a:pos x="437" y="39"/>
                </a:cxn>
                <a:cxn ang="0">
                  <a:pos x="430" y="50"/>
                </a:cxn>
                <a:cxn ang="0">
                  <a:pos x="10" y="895"/>
                </a:cxn>
                <a:cxn ang="0">
                  <a:pos x="10" y="895"/>
                </a:cxn>
                <a:cxn ang="0">
                  <a:pos x="5" y="906"/>
                </a:cxn>
                <a:cxn ang="0">
                  <a:pos x="1" y="917"/>
                </a:cxn>
                <a:cxn ang="0">
                  <a:pos x="0" y="929"/>
                </a:cxn>
                <a:cxn ang="0">
                  <a:pos x="0" y="940"/>
                </a:cxn>
                <a:cxn ang="0">
                  <a:pos x="1" y="951"/>
                </a:cxn>
                <a:cxn ang="0">
                  <a:pos x="4" y="963"/>
                </a:cxn>
                <a:cxn ang="0">
                  <a:pos x="9" y="972"/>
                </a:cxn>
                <a:cxn ang="0">
                  <a:pos x="14" y="982"/>
                </a:cxn>
                <a:cxn ang="0">
                  <a:pos x="20" y="991"/>
                </a:cxn>
                <a:cxn ang="0">
                  <a:pos x="27" y="1000"/>
                </a:cxn>
                <a:cxn ang="0">
                  <a:pos x="36" y="1007"/>
                </a:cxn>
                <a:cxn ang="0">
                  <a:pos x="45" y="1013"/>
                </a:cxn>
                <a:cxn ang="0">
                  <a:pos x="56" y="1018"/>
                </a:cxn>
                <a:cxn ang="0">
                  <a:pos x="66" y="1022"/>
                </a:cxn>
                <a:cxn ang="0">
                  <a:pos x="78" y="1024"/>
                </a:cxn>
                <a:cxn ang="0">
                  <a:pos x="90" y="1024"/>
                </a:cxn>
                <a:cxn ang="0">
                  <a:pos x="926" y="1027"/>
                </a:cxn>
                <a:cxn ang="0">
                  <a:pos x="926" y="1027"/>
                </a:cxn>
                <a:cxn ang="0">
                  <a:pos x="938" y="1027"/>
                </a:cxn>
                <a:cxn ang="0">
                  <a:pos x="950" y="1024"/>
                </a:cxn>
                <a:cxn ang="0">
                  <a:pos x="960" y="1020"/>
                </a:cxn>
                <a:cxn ang="0">
                  <a:pos x="971" y="1016"/>
                </a:cxn>
                <a:cxn ang="0">
                  <a:pos x="980" y="1009"/>
                </a:cxn>
                <a:cxn ang="0">
                  <a:pos x="988" y="1002"/>
                </a:cxn>
                <a:cxn ang="0">
                  <a:pos x="996" y="993"/>
                </a:cxn>
                <a:cxn ang="0">
                  <a:pos x="1002" y="985"/>
                </a:cxn>
                <a:cxn ang="0">
                  <a:pos x="1008" y="975"/>
                </a:cxn>
                <a:cxn ang="0">
                  <a:pos x="1012" y="965"/>
                </a:cxn>
                <a:cxn ang="0">
                  <a:pos x="1014" y="954"/>
                </a:cxn>
                <a:cxn ang="0">
                  <a:pos x="1016" y="943"/>
                </a:cxn>
                <a:cxn ang="0">
                  <a:pos x="1016" y="932"/>
                </a:cxn>
                <a:cxn ang="0">
                  <a:pos x="1014" y="921"/>
                </a:cxn>
                <a:cxn ang="0">
                  <a:pos x="1012" y="910"/>
                </a:cxn>
                <a:cxn ang="0">
                  <a:pos x="1007" y="897"/>
                </a:cxn>
                <a:cxn ang="0">
                  <a:pos x="954" y="790"/>
                </a:cxn>
              </a:cxnLst>
              <a:rect l="0" t="0" r="r" b="b"/>
              <a:pathLst>
                <a:path w="1016" h="1027">
                  <a:moveTo>
                    <a:pt x="661" y="193"/>
                  </a:moveTo>
                  <a:lnTo>
                    <a:pt x="591" y="51"/>
                  </a:lnTo>
                  <a:lnTo>
                    <a:pt x="591" y="51"/>
                  </a:lnTo>
                  <a:lnTo>
                    <a:pt x="585" y="39"/>
                  </a:lnTo>
                  <a:lnTo>
                    <a:pt x="576" y="29"/>
                  </a:lnTo>
                  <a:lnTo>
                    <a:pt x="568" y="20"/>
                  </a:lnTo>
                  <a:lnTo>
                    <a:pt x="557" y="13"/>
                  </a:lnTo>
                  <a:lnTo>
                    <a:pt x="547" y="8"/>
                  </a:lnTo>
                  <a:lnTo>
                    <a:pt x="534" y="4"/>
                  </a:lnTo>
                  <a:lnTo>
                    <a:pt x="523" y="2"/>
                  </a:lnTo>
                  <a:lnTo>
                    <a:pt x="511" y="0"/>
                  </a:lnTo>
                  <a:lnTo>
                    <a:pt x="499" y="2"/>
                  </a:lnTo>
                  <a:lnTo>
                    <a:pt x="488" y="3"/>
                  </a:lnTo>
                  <a:lnTo>
                    <a:pt x="475" y="8"/>
                  </a:lnTo>
                  <a:lnTo>
                    <a:pt x="465" y="13"/>
                  </a:lnTo>
                  <a:lnTo>
                    <a:pt x="454" y="20"/>
                  </a:lnTo>
                  <a:lnTo>
                    <a:pt x="446" y="29"/>
                  </a:lnTo>
                  <a:lnTo>
                    <a:pt x="437" y="39"/>
                  </a:lnTo>
                  <a:lnTo>
                    <a:pt x="430" y="50"/>
                  </a:lnTo>
                  <a:lnTo>
                    <a:pt x="10" y="895"/>
                  </a:lnTo>
                  <a:lnTo>
                    <a:pt x="10" y="895"/>
                  </a:lnTo>
                  <a:lnTo>
                    <a:pt x="5" y="906"/>
                  </a:lnTo>
                  <a:lnTo>
                    <a:pt x="1" y="917"/>
                  </a:lnTo>
                  <a:lnTo>
                    <a:pt x="0" y="929"/>
                  </a:lnTo>
                  <a:lnTo>
                    <a:pt x="0" y="940"/>
                  </a:lnTo>
                  <a:lnTo>
                    <a:pt x="1" y="951"/>
                  </a:lnTo>
                  <a:lnTo>
                    <a:pt x="4" y="963"/>
                  </a:lnTo>
                  <a:lnTo>
                    <a:pt x="9" y="972"/>
                  </a:lnTo>
                  <a:lnTo>
                    <a:pt x="14" y="982"/>
                  </a:lnTo>
                  <a:lnTo>
                    <a:pt x="20" y="991"/>
                  </a:lnTo>
                  <a:lnTo>
                    <a:pt x="27" y="1000"/>
                  </a:lnTo>
                  <a:lnTo>
                    <a:pt x="36" y="1007"/>
                  </a:lnTo>
                  <a:lnTo>
                    <a:pt x="45" y="1013"/>
                  </a:lnTo>
                  <a:lnTo>
                    <a:pt x="56" y="1018"/>
                  </a:lnTo>
                  <a:lnTo>
                    <a:pt x="66" y="1022"/>
                  </a:lnTo>
                  <a:lnTo>
                    <a:pt x="78" y="1024"/>
                  </a:lnTo>
                  <a:lnTo>
                    <a:pt x="90" y="1024"/>
                  </a:lnTo>
                  <a:lnTo>
                    <a:pt x="926" y="1027"/>
                  </a:lnTo>
                  <a:lnTo>
                    <a:pt x="926" y="1027"/>
                  </a:lnTo>
                  <a:lnTo>
                    <a:pt x="938" y="1027"/>
                  </a:lnTo>
                  <a:lnTo>
                    <a:pt x="950" y="1024"/>
                  </a:lnTo>
                  <a:lnTo>
                    <a:pt x="960" y="1020"/>
                  </a:lnTo>
                  <a:lnTo>
                    <a:pt x="971" y="1016"/>
                  </a:lnTo>
                  <a:lnTo>
                    <a:pt x="980" y="1009"/>
                  </a:lnTo>
                  <a:lnTo>
                    <a:pt x="988" y="1002"/>
                  </a:lnTo>
                  <a:lnTo>
                    <a:pt x="996" y="993"/>
                  </a:lnTo>
                  <a:lnTo>
                    <a:pt x="1002" y="985"/>
                  </a:lnTo>
                  <a:lnTo>
                    <a:pt x="1008" y="975"/>
                  </a:lnTo>
                  <a:lnTo>
                    <a:pt x="1012" y="965"/>
                  </a:lnTo>
                  <a:lnTo>
                    <a:pt x="1014" y="954"/>
                  </a:lnTo>
                  <a:lnTo>
                    <a:pt x="1016" y="943"/>
                  </a:lnTo>
                  <a:lnTo>
                    <a:pt x="1016" y="932"/>
                  </a:lnTo>
                  <a:lnTo>
                    <a:pt x="1014" y="921"/>
                  </a:lnTo>
                  <a:lnTo>
                    <a:pt x="1012" y="910"/>
                  </a:lnTo>
                  <a:lnTo>
                    <a:pt x="1007" y="897"/>
                  </a:lnTo>
                  <a:lnTo>
                    <a:pt x="954" y="790"/>
                  </a:lnTo>
                </a:path>
              </a:pathLst>
            </a:custGeom>
            <a:noFill/>
            <a:ln w="9525">
              <a:solidFill>
                <a:schemeClr val="tx1"/>
              </a:solidFill>
              <a:round/>
              <a:headEnd/>
              <a:tailEnd/>
            </a:ln>
          </p:spPr>
          <p:txBody>
            <a:bodyPr vert="horz" wrap="square" lIns="121917" tIns="60958" rIns="121917" bIns="60958" numCol="1" anchor="t" anchorCtr="0" compatLnSpc="1">
              <a:prstTxWarp prst="textNoShape">
                <a:avLst/>
              </a:prstTxWarp>
            </a:bodyPr>
            <a:lstStyle/>
            <a:p>
              <a:endParaRPr lang="fr-FR"/>
            </a:p>
          </p:txBody>
        </p:sp>
        <p:grpSp>
          <p:nvGrpSpPr>
            <p:cNvPr id="590" name="Groupe 209">
              <a:extLst>
                <a:ext uri="{FF2B5EF4-FFF2-40B4-BE49-F238E27FC236}">
                  <a16:creationId xmlns:a16="http://schemas.microsoft.com/office/drawing/2014/main" id="{091F2C27-F52F-164E-B4DA-CF0EF43FE2CE}"/>
                </a:ext>
              </a:extLst>
            </p:cNvPr>
            <p:cNvGrpSpPr/>
            <p:nvPr/>
          </p:nvGrpSpPr>
          <p:grpSpPr>
            <a:xfrm>
              <a:off x="11089263" y="1697575"/>
              <a:ext cx="522819" cy="497419"/>
              <a:chOff x="8316913" y="1273175"/>
              <a:chExt cx="392113" cy="373063"/>
            </a:xfrm>
          </p:grpSpPr>
          <p:sp>
            <p:nvSpPr>
              <p:cNvPr id="591" name="Freeform 161">
                <a:extLst>
                  <a:ext uri="{FF2B5EF4-FFF2-40B4-BE49-F238E27FC236}">
                    <a16:creationId xmlns:a16="http://schemas.microsoft.com/office/drawing/2014/main" id="{E6D28E41-FC7F-2E46-904F-9B437048D972}"/>
                  </a:ext>
                </a:extLst>
              </p:cNvPr>
              <p:cNvSpPr>
                <a:spLocks/>
              </p:cNvSpPr>
              <p:nvPr/>
            </p:nvSpPr>
            <p:spPr bwMode="auto">
              <a:xfrm>
                <a:off x="8316913" y="1573213"/>
                <a:ext cx="231775" cy="73025"/>
              </a:xfrm>
              <a:custGeom>
                <a:avLst/>
                <a:gdLst/>
                <a:ahLst/>
                <a:cxnLst>
                  <a:cxn ang="0">
                    <a:pos x="62" y="0"/>
                  </a:cxn>
                  <a:cxn ang="0">
                    <a:pos x="377" y="0"/>
                  </a:cxn>
                  <a:cxn ang="0">
                    <a:pos x="377" y="0"/>
                  </a:cxn>
                  <a:cxn ang="0">
                    <a:pos x="389" y="1"/>
                  </a:cxn>
                  <a:cxn ang="0">
                    <a:pos x="401" y="6"/>
                  </a:cxn>
                  <a:cxn ang="0">
                    <a:pos x="411" y="12"/>
                  </a:cxn>
                  <a:cxn ang="0">
                    <a:pos x="421" y="21"/>
                  </a:cxn>
                  <a:cxn ang="0">
                    <a:pos x="429" y="31"/>
                  </a:cxn>
                  <a:cxn ang="0">
                    <a:pos x="435" y="42"/>
                  </a:cxn>
                  <a:cxn ang="0">
                    <a:pos x="437" y="55"/>
                  </a:cxn>
                  <a:cxn ang="0">
                    <a:pos x="438" y="69"/>
                  </a:cxn>
                  <a:cxn ang="0">
                    <a:pos x="438" y="69"/>
                  </a:cxn>
                  <a:cxn ang="0">
                    <a:pos x="438" y="69"/>
                  </a:cxn>
                  <a:cxn ang="0">
                    <a:pos x="437" y="82"/>
                  </a:cxn>
                  <a:cxn ang="0">
                    <a:pos x="434" y="95"/>
                  </a:cxn>
                  <a:cxn ang="0">
                    <a:pos x="429" y="107"/>
                  </a:cxn>
                  <a:cxn ang="0">
                    <a:pos x="421" y="117"/>
                  </a:cxn>
                  <a:cxn ang="0">
                    <a:pos x="411" y="125"/>
                  </a:cxn>
                  <a:cxn ang="0">
                    <a:pos x="401" y="132"/>
                  </a:cxn>
                  <a:cxn ang="0">
                    <a:pos x="389" y="135"/>
                  </a:cxn>
                  <a:cxn ang="0">
                    <a:pos x="377" y="137"/>
                  </a:cxn>
                  <a:cxn ang="0">
                    <a:pos x="62" y="137"/>
                  </a:cxn>
                  <a:cxn ang="0">
                    <a:pos x="62" y="137"/>
                  </a:cxn>
                  <a:cxn ang="0">
                    <a:pos x="50" y="135"/>
                  </a:cxn>
                  <a:cxn ang="0">
                    <a:pos x="38" y="132"/>
                  </a:cxn>
                  <a:cxn ang="0">
                    <a:pos x="28" y="125"/>
                  </a:cxn>
                  <a:cxn ang="0">
                    <a:pos x="18" y="117"/>
                  </a:cxn>
                  <a:cxn ang="0">
                    <a:pos x="10" y="107"/>
                  </a:cxn>
                  <a:cxn ang="0">
                    <a:pos x="5" y="95"/>
                  </a:cxn>
                  <a:cxn ang="0">
                    <a:pos x="2" y="82"/>
                  </a:cxn>
                  <a:cxn ang="0">
                    <a:pos x="0" y="69"/>
                  </a:cxn>
                  <a:cxn ang="0">
                    <a:pos x="0" y="69"/>
                  </a:cxn>
                  <a:cxn ang="0">
                    <a:pos x="0" y="69"/>
                  </a:cxn>
                  <a:cxn ang="0">
                    <a:pos x="2" y="55"/>
                  </a:cxn>
                  <a:cxn ang="0">
                    <a:pos x="5" y="42"/>
                  </a:cxn>
                  <a:cxn ang="0">
                    <a:pos x="10" y="31"/>
                  </a:cxn>
                  <a:cxn ang="0">
                    <a:pos x="18" y="21"/>
                  </a:cxn>
                  <a:cxn ang="0">
                    <a:pos x="28" y="12"/>
                  </a:cxn>
                  <a:cxn ang="0">
                    <a:pos x="38" y="6"/>
                  </a:cxn>
                  <a:cxn ang="0">
                    <a:pos x="50" y="1"/>
                  </a:cxn>
                  <a:cxn ang="0">
                    <a:pos x="62" y="0"/>
                  </a:cxn>
                  <a:cxn ang="0">
                    <a:pos x="62" y="0"/>
                  </a:cxn>
                </a:cxnLst>
                <a:rect l="0" t="0" r="r" b="b"/>
                <a:pathLst>
                  <a:path w="438" h="137">
                    <a:moveTo>
                      <a:pt x="62" y="0"/>
                    </a:moveTo>
                    <a:lnTo>
                      <a:pt x="377" y="0"/>
                    </a:lnTo>
                    <a:lnTo>
                      <a:pt x="377" y="0"/>
                    </a:lnTo>
                    <a:lnTo>
                      <a:pt x="389" y="1"/>
                    </a:lnTo>
                    <a:lnTo>
                      <a:pt x="401" y="6"/>
                    </a:lnTo>
                    <a:lnTo>
                      <a:pt x="411" y="12"/>
                    </a:lnTo>
                    <a:lnTo>
                      <a:pt x="421" y="21"/>
                    </a:lnTo>
                    <a:lnTo>
                      <a:pt x="429" y="31"/>
                    </a:lnTo>
                    <a:lnTo>
                      <a:pt x="435" y="42"/>
                    </a:lnTo>
                    <a:lnTo>
                      <a:pt x="437" y="55"/>
                    </a:lnTo>
                    <a:lnTo>
                      <a:pt x="438" y="69"/>
                    </a:lnTo>
                    <a:lnTo>
                      <a:pt x="438" y="69"/>
                    </a:lnTo>
                    <a:lnTo>
                      <a:pt x="438" y="69"/>
                    </a:lnTo>
                    <a:lnTo>
                      <a:pt x="437" y="82"/>
                    </a:lnTo>
                    <a:lnTo>
                      <a:pt x="434" y="95"/>
                    </a:lnTo>
                    <a:lnTo>
                      <a:pt x="429" y="107"/>
                    </a:lnTo>
                    <a:lnTo>
                      <a:pt x="421" y="117"/>
                    </a:lnTo>
                    <a:lnTo>
                      <a:pt x="411" y="125"/>
                    </a:lnTo>
                    <a:lnTo>
                      <a:pt x="401" y="132"/>
                    </a:lnTo>
                    <a:lnTo>
                      <a:pt x="389" y="135"/>
                    </a:lnTo>
                    <a:lnTo>
                      <a:pt x="377" y="137"/>
                    </a:lnTo>
                    <a:lnTo>
                      <a:pt x="62" y="137"/>
                    </a:lnTo>
                    <a:lnTo>
                      <a:pt x="62" y="137"/>
                    </a:lnTo>
                    <a:lnTo>
                      <a:pt x="50" y="135"/>
                    </a:lnTo>
                    <a:lnTo>
                      <a:pt x="38" y="132"/>
                    </a:lnTo>
                    <a:lnTo>
                      <a:pt x="28" y="125"/>
                    </a:lnTo>
                    <a:lnTo>
                      <a:pt x="18" y="117"/>
                    </a:lnTo>
                    <a:lnTo>
                      <a:pt x="10" y="107"/>
                    </a:lnTo>
                    <a:lnTo>
                      <a:pt x="5" y="95"/>
                    </a:lnTo>
                    <a:lnTo>
                      <a:pt x="2" y="82"/>
                    </a:lnTo>
                    <a:lnTo>
                      <a:pt x="0" y="69"/>
                    </a:lnTo>
                    <a:lnTo>
                      <a:pt x="0" y="69"/>
                    </a:lnTo>
                    <a:lnTo>
                      <a:pt x="0" y="69"/>
                    </a:lnTo>
                    <a:lnTo>
                      <a:pt x="2" y="55"/>
                    </a:lnTo>
                    <a:lnTo>
                      <a:pt x="5" y="42"/>
                    </a:lnTo>
                    <a:lnTo>
                      <a:pt x="10" y="31"/>
                    </a:lnTo>
                    <a:lnTo>
                      <a:pt x="18" y="21"/>
                    </a:lnTo>
                    <a:lnTo>
                      <a:pt x="28" y="12"/>
                    </a:lnTo>
                    <a:lnTo>
                      <a:pt x="38" y="6"/>
                    </a:lnTo>
                    <a:lnTo>
                      <a:pt x="50" y="1"/>
                    </a:lnTo>
                    <a:lnTo>
                      <a:pt x="62" y="0"/>
                    </a:lnTo>
                    <a:lnTo>
                      <a:pt x="62" y="0"/>
                    </a:lnTo>
                    <a:close/>
                  </a:path>
                </a:pathLst>
              </a:custGeom>
              <a:solidFill>
                <a:srgbClr val="FFFFFF"/>
              </a:solid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592" name="Freeform 162">
                <a:extLst>
                  <a:ext uri="{FF2B5EF4-FFF2-40B4-BE49-F238E27FC236}">
                    <a16:creationId xmlns:a16="http://schemas.microsoft.com/office/drawing/2014/main" id="{70DC72E3-2382-EA48-AF11-AEB761981396}"/>
                  </a:ext>
                </a:extLst>
              </p:cNvPr>
              <p:cNvSpPr>
                <a:spLocks/>
              </p:cNvSpPr>
              <p:nvPr/>
            </p:nvSpPr>
            <p:spPr bwMode="auto">
              <a:xfrm>
                <a:off x="8348663" y="1601788"/>
                <a:ext cx="14288" cy="15875"/>
              </a:xfrm>
              <a:custGeom>
                <a:avLst/>
                <a:gdLst/>
                <a:ahLst/>
                <a:cxnLst>
                  <a:cxn ang="0">
                    <a:pos x="15" y="0"/>
                  </a:cxn>
                  <a:cxn ang="0">
                    <a:pos x="15" y="0"/>
                  </a:cxn>
                  <a:cxn ang="0">
                    <a:pos x="19" y="1"/>
                  </a:cxn>
                  <a:cxn ang="0">
                    <a:pos x="24" y="4"/>
                  </a:cxn>
                  <a:cxn ang="0">
                    <a:pos x="28" y="9"/>
                  </a:cxn>
                  <a:cxn ang="0">
                    <a:pos x="29" y="15"/>
                  </a:cxn>
                  <a:cxn ang="0">
                    <a:pos x="29" y="15"/>
                  </a:cxn>
                  <a:cxn ang="0">
                    <a:pos x="28" y="20"/>
                  </a:cxn>
                  <a:cxn ang="0">
                    <a:pos x="24" y="25"/>
                  </a:cxn>
                  <a:cxn ang="0">
                    <a:pos x="19" y="28"/>
                  </a:cxn>
                  <a:cxn ang="0">
                    <a:pos x="15" y="30"/>
                  </a:cxn>
                  <a:cxn ang="0">
                    <a:pos x="15" y="30"/>
                  </a:cxn>
                  <a:cxn ang="0">
                    <a:pos x="8" y="28"/>
                  </a:cxn>
                  <a:cxn ang="0">
                    <a:pos x="3" y="25"/>
                  </a:cxn>
                  <a:cxn ang="0">
                    <a:pos x="1" y="20"/>
                  </a:cxn>
                  <a:cxn ang="0">
                    <a:pos x="0" y="15"/>
                  </a:cxn>
                  <a:cxn ang="0">
                    <a:pos x="0" y="15"/>
                  </a:cxn>
                  <a:cxn ang="0">
                    <a:pos x="1" y="9"/>
                  </a:cxn>
                  <a:cxn ang="0">
                    <a:pos x="3" y="4"/>
                  </a:cxn>
                  <a:cxn ang="0">
                    <a:pos x="8" y="1"/>
                  </a:cxn>
                  <a:cxn ang="0">
                    <a:pos x="15" y="0"/>
                  </a:cxn>
                  <a:cxn ang="0">
                    <a:pos x="15" y="0"/>
                  </a:cxn>
                </a:cxnLst>
                <a:rect l="0" t="0" r="r" b="b"/>
                <a:pathLst>
                  <a:path w="29" h="30">
                    <a:moveTo>
                      <a:pt x="15" y="0"/>
                    </a:moveTo>
                    <a:lnTo>
                      <a:pt x="15" y="0"/>
                    </a:lnTo>
                    <a:lnTo>
                      <a:pt x="19" y="1"/>
                    </a:lnTo>
                    <a:lnTo>
                      <a:pt x="24" y="4"/>
                    </a:lnTo>
                    <a:lnTo>
                      <a:pt x="28" y="9"/>
                    </a:lnTo>
                    <a:lnTo>
                      <a:pt x="29" y="15"/>
                    </a:lnTo>
                    <a:lnTo>
                      <a:pt x="29" y="15"/>
                    </a:lnTo>
                    <a:lnTo>
                      <a:pt x="28" y="20"/>
                    </a:lnTo>
                    <a:lnTo>
                      <a:pt x="24" y="25"/>
                    </a:lnTo>
                    <a:lnTo>
                      <a:pt x="19" y="28"/>
                    </a:lnTo>
                    <a:lnTo>
                      <a:pt x="15" y="30"/>
                    </a:lnTo>
                    <a:lnTo>
                      <a:pt x="15" y="30"/>
                    </a:lnTo>
                    <a:lnTo>
                      <a:pt x="8" y="28"/>
                    </a:lnTo>
                    <a:lnTo>
                      <a:pt x="3" y="25"/>
                    </a:lnTo>
                    <a:lnTo>
                      <a:pt x="1" y="20"/>
                    </a:lnTo>
                    <a:lnTo>
                      <a:pt x="0" y="15"/>
                    </a:lnTo>
                    <a:lnTo>
                      <a:pt x="0" y="15"/>
                    </a:lnTo>
                    <a:lnTo>
                      <a:pt x="1" y="9"/>
                    </a:lnTo>
                    <a:lnTo>
                      <a:pt x="3" y="4"/>
                    </a:lnTo>
                    <a:lnTo>
                      <a:pt x="8" y="1"/>
                    </a:lnTo>
                    <a:lnTo>
                      <a:pt x="15" y="0"/>
                    </a:lnTo>
                    <a:lnTo>
                      <a:pt x="15" y="0"/>
                    </a:lnTo>
                    <a:close/>
                  </a:path>
                </a:pathLst>
              </a:custGeom>
              <a:solidFill>
                <a:srgbClr val="FFFFFF"/>
              </a:solid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593" name="Freeform 163">
                <a:extLst>
                  <a:ext uri="{FF2B5EF4-FFF2-40B4-BE49-F238E27FC236}">
                    <a16:creationId xmlns:a16="http://schemas.microsoft.com/office/drawing/2014/main" id="{83F07888-A772-684F-91B4-159049887506}"/>
                  </a:ext>
                </a:extLst>
              </p:cNvPr>
              <p:cNvSpPr>
                <a:spLocks/>
              </p:cNvSpPr>
              <p:nvPr/>
            </p:nvSpPr>
            <p:spPr bwMode="auto">
              <a:xfrm>
                <a:off x="8399463" y="1601788"/>
                <a:ext cx="15875" cy="15875"/>
              </a:xfrm>
              <a:custGeom>
                <a:avLst/>
                <a:gdLst/>
                <a:ahLst/>
                <a:cxnLst>
                  <a:cxn ang="0">
                    <a:pos x="15" y="0"/>
                  </a:cxn>
                  <a:cxn ang="0">
                    <a:pos x="15" y="0"/>
                  </a:cxn>
                  <a:cxn ang="0">
                    <a:pos x="21" y="1"/>
                  </a:cxn>
                  <a:cxn ang="0">
                    <a:pos x="26" y="4"/>
                  </a:cxn>
                  <a:cxn ang="0">
                    <a:pos x="28" y="9"/>
                  </a:cxn>
                  <a:cxn ang="0">
                    <a:pos x="30" y="15"/>
                  </a:cxn>
                  <a:cxn ang="0">
                    <a:pos x="30" y="15"/>
                  </a:cxn>
                  <a:cxn ang="0">
                    <a:pos x="28" y="20"/>
                  </a:cxn>
                  <a:cxn ang="0">
                    <a:pos x="26" y="25"/>
                  </a:cxn>
                  <a:cxn ang="0">
                    <a:pos x="21" y="28"/>
                  </a:cxn>
                  <a:cxn ang="0">
                    <a:pos x="15" y="30"/>
                  </a:cxn>
                  <a:cxn ang="0">
                    <a:pos x="15" y="30"/>
                  </a:cxn>
                  <a:cxn ang="0">
                    <a:pos x="10" y="28"/>
                  </a:cxn>
                  <a:cxn ang="0">
                    <a:pos x="5" y="25"/>
                  </a:cxn>
                  <a:cxn ang="0">
                    <a:pos x="1" y="20"/>
                  </a:cxn>
                  <a:cxn ang="0">
                    <a:pos x="0" y="15"/>
                  </a:cxn>
                  <a:cxn ang="0">
                    <a:pos x="0" y="15"/>
                  </a:cxn>
                  <a:cxn ang="0">
                    <a:pos x="1" y="9"/>
                  </a:cxn>
                  <a:cxn ang="0">
                    <a:pos x="5" y="4"/>
                  </a:cxn>
                  <a:cxn ang="0">
                    <a:pos x="10" y="1"/>
                  </a:cxn>
                  <a:cxn ang="0">
                    <a:pos x="15" y="0"/>
                  </a:cxn>
                  <a:cxn ang="0">
                    <a:pos x="15" y="0"/>
                  </a:cxn>
                </a:cxnLst>
                <a:rect l="0" t="0" r="r" b="b"/>
                <a:pathLst>
                  <a:path w="30" h="30">
                    <a:moveTo>
                      <a:pt x="15" y="0"/>
                    </a:moveTo>
                    <a:lnTo>
                      <a:pt x="15" y="0"/>
                    </a:lnTo>
                    <a:lnTo>
                      <a:pt x="21" y="1"/>
                    </a:lnTo>
                    <a:lnTo>
                      <a:pt x="26" y="4"/>
                    </a:lnTo>
                    <a:lnTo>
                      <a:pt x="28" y="9"/>
                    </a:lnTo>
                    <a:lnTo>
                      <a:pt x="30" y="15"/>
                    </a:lnTo>
                    <a:lnTo>
                      <a:pt x="30" y="15"/>
                    </a:lnTo>
                    <a:lnTo>
                      <a:pt x="28" y="20"/>
                    </a:lnTo>
                    <a:lnTo>
                      <a:pt x="26" y="25"/>
                    </a:lnTo>
                    <a:lnTo>
                      <a:pt x="21" y="28"/>
                    </a:lnTo>
                    <a:lnTo>
                      <a:pt x="15" y="30"/>
                    </a:lnTo>
                    <a:lnTo>
                      <a:pt x="15" y="30"/>
                    </a:lnTo>
                    <a:lnTo>
                      <a:pt x="10" y="28"/>
                    </a:lnTo>
                    <a:lnTo>
                      <a:pt x="5" y="25"/>
                    </a:lnTo>
                    <a:lnTo>
                      <a:pt x="1" y="20"/>
                    </a:lnTo>
                    <a:lnTo>
                      <a:pt x="0" y="15"/>
                    </a:lnTo>
                    <a:lnTo>
                      <a:pt x="0" y="15"/>
                    </a:lnTo>
                    <a:lnTo>
                      <a:pt x="1" y="9"/>
                    </a:lnTo>
                    <a:lnTo>
                      <a:pt x="5" y="4"/>
                    </a:lnTo>
                    <a:lnTo>
                      <a:pt x="10" y="1"/>
                    </a:lnTo>
                    <a:lnTo>
                      <a:pt x="15" y="0"/>
                    </a:lnTo>
                    <a:lnTo>
                      <a:pt x="15" y="0"/>
                    </a:lnTo>
                    <a:close/>
                  </a:path>
                </a:pathLst>
              </a:custGeom>
              <a:solidFill>
                <a:srgbClr val="FFFFFF"/>
              </a:solid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594" name="Freeform 164">
                <a:extLst>
                  <a:ext uri="{FF2B5EF4-FFF2-40B4-BE49-F238E27FC236}">
                    <a16:creationId xmlns:a16="http://schemas.microsoft.com/office/drawing/2014/main" id="{984E9C42-ED07-2747-B0E8-B5F985B0B4CF}"/>
                  </a:ext>
                </a:extLst>
              </p:cNvPr>
              <p:cNvSpPr>
                <a:spLocks/>
              </p:cNvSpPr>
              <p:nvPr/>
            </p:nvSpPr>
            <p:spPr bwMode="auto">
              <a:xfrm>
                <a:off x="8450263" y="1601788"/>
                <a:ext cx="15875" cy="15875"/>
              </a:xfrm>
              <a:custGeom>
                <a:avLst/>
                <a:gdLst/>
                <a:ahLst/>
                <a:cxnLst>
                  <a:cxn ang="0">
                    <a:pos x="15" y="0"/>
                  </a:cxn>
                  <a:cxn ang="0">
                    <a:pos x="15" y="0"/>
                  </a:cxn>
                  <a:cxn ang="0">
                    <a:pos x="20" y="1"/>
                  </a:cxn>
                  <a:cxn ang="0">
                    <a:pos x="25" y="4"/>
                  </a:cxn>
                  <a:cxn ang="0">
                    <a:pos x="29" y="9"/>
                  </a:cxn>
                  <a:cxn ang="0">
                    <a:pos x="30" y="15"/>
                  </a:cxn>
                  <a:cxn ang="0">
                    <a:pos x="30" y="15"/>
                  </a:cxn>
                  <a:cxn ang="0">
                    <a:pos x="29" y="20"/>
                  </a:cxn>
                  <a:cxn ang="0">
                    <a:pos x="25" y="25"/>
                  </a:cxn>
                  <a:cxn ang="0">
                    <a:pos x="20" y="28"/>
                  </a:cxn>
                  <a:cxn ang="0">
                    <a:pos x="15" y="30"/>
                  </a:cxn>
                  <a:cxn ang="0">
                    <a:pos x="15" y="30"/>
                  </a:cxn>
                  <a:cxn ang="0">
                    <a:pos x="9" y="28"/>
                  </a:cxn>
                  <a:cxn ang="0">
                    <a:pos x="4" y="25"/>
                  </a:cxn>
                  <a:cxn ang="0">
                    <a:pos x="2" y="20"/>
                  </a:cxn>
                  <a:cxn ang="0">
                    <a:pos x="0" y="15"/>
                  </a:cxn>
                  <a:cxn ang="0">
                    <a:pos x="0" y="15"/>
                  </a:cxn>
                  <a:cxn ang="0">
                    <a:pos x="2" y="9"/>
                  </a:cxn>
                  <a:cxn ang="0">
                    <a:pos x="4" y="4"/>
                  </a:cxn>
                  <a:cxn ang="0">
                    <a:pos x="9" y="1"/>
                  </a:cxn>
                  <a:cxn ang="0">
                    <a:pos x="15" y="0"/>
                  </a:cxn>
                  <a:cxn ang="0">
                    <a:pos x="15" y="0"/>
                  </a:cxn>
                </a:cxnLst>
                <a:rect l="0" t="0" r="r" b="b"/>
                <a:pathLst>
                  <a:path w="30" h="30">
                    <a:moveTo>
                      <a:pt x="15" y="0"/>
                    </a:moveTo>
                    <a:lnTo>
                      <a:pt x="15" y="0"/>
                    </a:lnTo>
                    <a:lnTo>
                      <a:pt x="20" y="1"/>
                    </a:lnTo>
                    <a:lnTo>
                      <a:pt x="25" y="4"/>
                    </a:lnTo>
                    <a:lnTo>
                      <a:pt x="29" y="9"/>
                    </a:lnTo>
                    <a:lnTo>
                      <a:pt x="30" y="15"/>
                    </a:lnTo>
                    <a:lnTo>
                      <a:pt x="30" y="15"/>
                    </a:lnTo>
                    <a:lnTo>
                      <a:pt x="29" y="20"/>
                    </a:lnTo>
                    <a:lnTo>
                      <a:pt x="25" y="25"/>
                    </a:lnTo>
                    <a:lnTo>
                      <a:pt x="20" y="28"/>
                    </a:lnTo>
                    <a:lnTo>
                      <a:pt x="15" y="30"/>
                    </a:lnTo>
                    <a:lnTo>
                      <a:pt x="15" y="30"/>
                    </a:lnTo>
                    <a:lnTo>
                      <a:pt x="9" y="28"/>
                    </a:lnTo>
                    <a:lnTo>
                      <a:pt x="4" y="25"/>
                    </a:lnTo>
                    <a:lnTo>
                      <a:pt x="2" y="20"/>
                    </a:lnTo>
                    <a:lnTo>
                      <a:pt x="0" y="15"/>
                    </a:lnTo>
                    <a:lnTo>
                      <a:pt x="0" y="15"/>
                    </a:lnTo>
                    <a:lnTo>
                      <a:pt x="2" y="9"/>
                    </a:lnTo>
                    <a:lnTo>
                      <a:pt x="4" y="4"/>
                    </a:lnTo>
                    <a:lnTo>
                      <a:pt x="9" y="1"/>
                    </a:lnTo>
                    <a:lnTo>
                      <a:pt x="15" y="0"/>
                    </a:lnTo>
                    <a:lnTo>
                      <a:pt x="15" y="0"/>
                    </a:lnTo>
                    <a:close/>
                  </a:path>
                </a:pathLst>
              </a:custGeom>
              <a:solidFill>
                <a:srgbClr val="FFFFFF"/>
              </a:solid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595" name="Freeform 165">
                <a:extLst>
                  <a:ext uri="{FF2B5EF4-FFF2-40B4-BE49-F238E27FC236}">
                    <a16:creationId xmlns:a16="http://schemas.microsoft.com/office/drawing/2014/main" id="{A2A56CD0-9B9C-C54C-B69E-27B1F134CCC5}"/>
                  </a:ext>
                </a:extLst>
              </p:cNvPr>
              <p:cNvSpPr>
                <a:spLocks/>
              </p:cNvSpPr>
              <p:nvPr/>
            </p:nvSpPr>
            <p:spPr bwMode="auto">
              <a:xfrm>
                <a:off x="8502650" y="1601788"/>
                <a:ext cx="14288" cy="15875"/>
              </a:xfrm>
              <a:custGeom>
                <a:avLst/>
                <a:gdLst/>
                <a:ahLst/>
                <a:cxnLst>
                  <a:cxn ang="0">
                    <a:pos x="13" y="0"/>
                  </a:cxn>
                  <a:cxn ang="0">
                    <a:pos x="13" y="0"/>
                  </a:cxn>
                  <a:cxn ang="0">
                    <a:pos x="20" y="1"/>
                  </a:cxn>
                  <a:cxn ang="0">
                    <a:pos x="25" y="4"/>
                  </a:cxn>
                  <a:cxn ang="0">
                    <a:pos x="27" y="9"/>
                  </a:cxn>
                  <a:cxn ang="0">
                    <a:pos x="28" y="15"/>
                  </a:cxn>
                  <a:cxn ang="0">
                    <a:pos x="28" y="15"/>
                  </a:cxn>
                  <a:cxn ang="0">
                    <a:pos x="27" y="20"/>
                  </a:cxn>
                  <a:cxn ang="0">
                    <a:pos x="25" y="25"/>
                  </a:cxn>
                  <a:cxn ang="0">
                    <a:pos x="20" y="28"/>
                  </a:cxn>
                  <a:cxn ang="0">
                    <a:pos x="13" y="30"/>
                  </a:cxn>
                  <a:cxn ang="0">
                    <a:pos x="13" y="30"/>
                  </a:cxn>
                  <a:cxn ang="0">
                    <a:pos x="9" y="28"/>
                  </a:cxn>
                  <a:cxn ang="0">
                    <a:pos x="4" y="25"/>
                  </a:cxn>
                  <a:cxn ang="0">
                    <a:pos x="0" y="20"/>
                  </a:cxn>
                  <a:cxn ang="0">
                    <a:pos x="0" y="15"/>
                  </a:cxn>
                  <a:cxn ang="0">
                    <a:pos x="0" y="15"/>
                  </a:cxn>
                  <a:cxn ang="0">
                    <a:pos x="0" y="9"/>
                  </a:cxn>
                  <a:cxn ang="0">
                    <a:pos x="4" y="4"/>
                  </a:cxn>
                  <a:cxn ang="0">
                    <a:pos x="9" y="1"/>
                  </a:cxn>
                  <a:cxn ang="0">
                    <a:pos x="13" y="0"/>
                  </a:cxn>
                  <a:cxn ang="0">
                    <a:pos x="13" y="0"/>
                  </a:cxn>
                </a:cxnLst>
                <a:rect l="0" t="0" r="r" b="b"/>
                <a:pathLst>
                  <a:path w="28" h="30">
                    <a:moveTo>
                      <a:pt x="13" y="0"/>
                    </a:moveTo>
                    <a:lnTo>
                      <a:pt x="13" y="0"/>
                    </a:lnTo>
                    <a:lnTo>
                      <a:pt x="20" y="1"/>
                    </a:lnTo>
                    <a:lnTo>
                      <a:pt x="25" y="4"/>
                    </a:lnTo>
                    <a:lnTo>
                      <a:pt x="27" y="9"/>
                    </a:lnTo>
                    <a:lnTo>
                      <a:pt x="28" y="15"/>
                    </a:lnTo>
                    <a:lnTo>
                      <a:pt x="28" y="15"/>
                    </a:lnTo>
                    <a:lnTo>
                      <a:pt x="27" y="20"/>
                    </a:lnTo>
                    <a:lnTo>
                      <a:pt x="25" y="25"/>
                    </a:lnTo>
                    <a:lnTo>
                      <a:pt x="20" y="28"/>
                    </a:lnTo>
                    <a:lnTo>
                      <a:pt x="13" y="30"/>
                    </a:lnTo>
                    <a:lnTo>
                      <a:pt x="13" y="30"/>
                    </a:lnTo>
                    <a:lnTo>
                      <a:pt x="9" y="28"/>
                    </a:lnTo>
                    <a:lnTo>
                      <a:pt x="4" y="25"/>
                    </a:lnTo>
                    <a:lnTo>
                      <a:pt x="0" y="20"/>
                    </a:lnTo>
                    <a:lnTo>
                      <a:pt x="0" y="15"/>
                    </a:lnTo>
                    <a:lnTo>
                      <a:pt x="0" y="15"/>
                    </a:lnTo>
                    <a:lnTo>
                      <a:pt x="0" y="9"/>
                    </a:lnTo>
                    <a:lnTo>
                      <a:pt x="4" y="4"/>
                    </a:lnTo>
                    <a:lnTo>
                      <a:pt x="9" y="1"/>
                    </a:lnTo>
                    <a:lnTo>
                      <a:pt x="13" y="0"/>
                    </a:lnTo>
                    <a:lnTo>
                      <a:pt x="13" y="0"/>
                    </a:lnTo>
                    <a:close/>
                  </a:path>
                </a:pathLst>
              </a:custGeom>
              <a:solidFill>
                <a:srgbClr val="FFFFFF"/>
              </a:solid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596" name="Freeform 166">
                <a:extLst>
                  <a:ext uri="{FF2B5EF4-FFF2-40B4-BE49-F238E27FC236}">
                    <a16:creationId xmlns:a16="http://schemas.microsoft.com/office/drawing/2014/main" id="{FD01748B-9C74-184F-B4A7-774286BBAECE}"/>
                  </a:ext>
                </a:extLst>
              </p:cNvPr>
              <p:cNvSpPr>
                <a:spLocks/>
              </p:cNvSpPr>
              <p:nvPr/>
            </p:nvSpPr>
            <p:spPr bwMode="auto">
              <a:xfrm>
                <a:off x="8347075" y="1357313"/>
                <a:ext cx="209550" cy="190500"/>
              </a:xfrm>
              <a:custGeom>
                <a:avLst/>
                <a:gdLst/>
                <a:ahLst/>
                <a:cxnLst>
                  <a:cxn ang="0">
                    <a:pos x="187" y="0"/>
                  </a:cxn>
                  <a:cxn ang="0">
                    <a:pos x="208" y="2"/>
                  </a:cxn>
                  <a:cxn ang="0">
                    <a:pos x="247" y="9"/>
                  </a:cxn>
                  <a:cxn ang="0">
                    <a:pos x="283" y="26"/>
                  </a:cxn>
                  <a:cxn ang="0">
                    <a:pos x="316" y="51"/>
                  </a:cxn>
                  <a:cxn ang="0">
                    <a:pos x="331" y="67"/>
                  </a:cxn>
                  <a:cxn ang="0">
                    <a:pos x="358" y="106"/>
                  </a:cxn>
                  <a:cxn ang="0">
                    <a:pos x="378" y="149"/>
                  </a:cxn>
                  <a:cxn ang="0">
                    <a:pos x="391" y="195"/>
                  </a:cxn>
                  <a:cxn ang="0">
                    <a:pos x="396" y="239"/>
                  </a:cxn>
                  <a:cxn ang="0">
                    <a:pos x="396" y="316"/>
                  </a:cxn>
                  <a:cxn ang="0">
                    <a:pos x="393" y="332"/>
                  </a:cxn>
                  <a:cxn ang="0">
                    <a:pos x="384" y="345"/>
                  </a:cxn>
                  <a:cxn ang="0">
                    <a:pos x="378" y="350"/>
                  </a:cxn>
                  <a:cxn ang="0">
                    <a:pos x="363" y="356"/>
                  </a:cxn>
                  <a:cxn ang="0">
                    <a:pos x="354" y="358"/>
                  </a:cxn>
                  <a:cxn ang="0">
                    <a:pos x="36" y="358"/>
                  </a:cxn>
                  <a:cxn ang="0">
                    <a:pos x="21" y="355"/>
                  </a:cxn>
                  <a:cxn ang="0">
                    <a:pos x="10" y="348"/>
                  </a:cxn>
                  <a:cxn ang="0">
                    <a:pos x="3" y="337"/>
                  </a:cxn>
                  <a:cxn ang="0">
                    <a:pos x="0" y="322"/>
                  </a:cxn>
                  <a:cxn ang="0">
                    <a:pos x="0" y="257"/>
                  </a:cxn>
                  <a:cxn ang="0">
                    <a:pos x="3" y="242"/>
                  </a:cxn>
                  <a:cxn ang="0">
                    <a:pos x="10" y="231"/>
                  </a:cxn>
                  <a:cxn ang="0">
                    <a:pos x="21" y="223"/>
                  </a:cxn>
                  <a:cxn ang="0">
                    <a:pos x="36" y="221"/>
                  </a:cxn>
                  <a:cxn ang="0">
                    <a:pos x="119" y="221"/>
                  </a:cxn>
                  <a:cxn ang="0">
                    <a:pos x="119" y="42"/>
                  </a:cxn>
                  <a:cxn ang="0">
                    <a:pos x="122" y="26"/>
                  </a:cxn>
                  <a:cxn ang="0">
                    <a:pos x="131" y="13"/>
                  </a:cxn>
                  <a:cxn ang="0">
                    <a:pos x="145" y="4"/>
                  </a:cxn>
                  <a:cxn ang="0">
                    <a:pos x="161" y="0"/>
                  </a:cxn>
                </a:cxnLst>
                <a:rect l="0" t="0" r="r" b="b"/>
                <a:pathLst>
                  <a:path w="396" h="358">
                    <a:moveTo>
                      <a:pt x="161" y="0"/>
                    </a:moveTo>
                    <a:lnTo>
                      <a:pt x="187" y="0"/>
                    </a:lnTo>
                    <a:lnTo>
                      <a:pt x="187" y="0"/>
                    </a:lnTo>
                    <a:lnTo>
                      <a:pt x="208" y="2"/>
                    </a:lnTo>
                    <a:lnTo>
                      <a:pt x="227" y="4"/>
                    </a:lnTo>
                    <a:lnTo>
                      <a:pt x="247" y="9"/>
                    </a:lnTo>
                    <a:lnTo>
                      <a:pt x="266" y="16"/>
                    </a:lnTo>
                    <a:lnTo>
                      <a:pt x="283" y="26"/>
                    </a:lnTo>
                    <a:lnTo>
                      <a:pt x="300" y="37"/>
                    </a:lnTo>
                    <a:lnTo>
                      <a:pt x="316" y="51"/>
                    </a:lnTo>
                    <a:lnTo>
                      <a:pt x="331" y="67"/>
                    </a:lnTo>
                    <a:lnTo>
                      <a:pt x="331" y="67"/>
                    </a:lnTo>
                    <a:lnTo>
                      <a:pt x="344" y="87"/>
                    </a:lnTo>
                    <a:lnTo>
                      <a:pt x="358" y="106"/>
                    </a:lnTo>
                    <a:lnTo>
                      <a:pt x="369" y="127"/>
                    </a:lnTo>
                    <a:lnTo>
                      <a:pt x="378" y="149"/>
                    </a:lnTo>
                    <a:lnTo>
                      <a:pt x="385" y="172"/>
                    </a:lnTo>
                    <a:lnTo>
                      <a:pt x="391" y="195"/>
                    </a:lnTo>
                    <a:lnTo>
                      <a:pt x="395" y="217"/>
                    </a:lnTo>
                    <a:lnTo>
                      <a:pt x="396" y="239"/>
                    </a:lnTo>
                    <a:lnTo>
                      <a:pt x="396" y="316"/>
                    </a:lnTo>
                    <a:lnTo>
                      <a:pt x="396" y="316"/>
                    </a:lnTo>
                    <a:lnTo>
                      <a:pt x="395" y="324"/>
                    </a:lnTo>
                    <a:lnTo>
                      <a:pt x="393" y="332"/>
                    </a:lnTo>
                    <a:lnTo>
                      <a:pt x="389" y="339"/>
                    </a:lnTo>
                    <a:lnTo>
                      <a:pt x="384" y="345"/>
                    </a:lnTo>
                    <a:lnTo>
                      <a:pt x="384" y="345"/>
                    </a:lnTo>
                    <a:lnTo>
                      <a:pt x="378" y="350"/>
                    </a:lnTo>
                    <a:lnTo>
                      <a:pt x="370" y="354"/>
                    </a:lnTo>
                    <a:lnTo>
                      <a:pt x="363" y="356"/>
                    </a:lnTo>
                    <a:lnTo>
                      <a:pt x="354" y="358"/>
                    </a:lnTo>
                    <a:lnTo>
                      <a:pt x="354" y="358"/>
                    </a:lnTo>
                    <a:lnTo>
                      <a:pt x="36" y="358"/>
                    </a:lnTo>
                    <a:lnTo>
                      <a:pt x="36" y="358"/>
                    </a:lnTo>
                    <a:lnTo>
                      <a:pt x="29" y="358"/>
                    </a:lnTo>
                    <a:lnTo>
                      <a:pt x="21" y="355"/>
                    </a:lnTo>
                    <a:lnTo>
                      <a:pt x="15" y="353"/>
                    </a:lnTo>
                    <a:lnTo>
                      <a:pt x="10" y="348"/>
                    </a:lnTo>
                    <a:lnTo>
                      <a:pt x="5" y="343"/>
                    </a:lnTo>
                    <a:lnTo>
                      <a:pt x="3" y="337"/>
                    </a:lnTo>
                    <a:lnTo>
                      <a:pt x="0" y="329"/>
                    </a:lnTo>
                    <a:lnTo>
                      <a:pt x="0" y="322"/>
                    </a:lnTo>
                    <a:lnTo>
                      <a:pt x="0" y="257"/>
                    </a:lnTo>
                    <a:lnTo>
                      <a:pt x="0" y="257"/>
                    </a:lnTo>
                    <a:lnTo>
                      <a:pt x="0" y="249"/>
                    </a:lnTo>
                    <a:lnTo>
                      <a:pt x="3" y="242"/>
                    </a:lnTo>
                    <a:lnTo>
                      <a:pt x="5" y="236"/>
                    </a:lnTo>
                    <a:lnTo>
                      <a:pt x="10" y="231"/>
                    </a:lnTo>
                    <a:lnTo>
                      <a:pt x="15" y="226"/>
                    </a:lnTo>
                    <a:lnTo>
                      <a:pt x="21" y="223"/>
                    </a:lnTo>
                    <a:lnTo>
                      <a:pt x="29" y="221"/>
                    </a:lnTo>
                    <a:lnTo>
                      <a:pt x="36" y="221"/>
                    </a:lnTo>
                    <a:lnTo>
                      <a:pt x="119" y="221"/>
                    </a:lnTo>
                    <a:lnTo>
                      <a:pt x="119" y="221"/>
                    </a:lnTo>
                    <a:lnTo>
                      <a:pt x="119" y="42"/>
                    </a:lnTo>
                    <a:lnTo>
                      <a:pt x="119" y="42"/>
                    </a:lnTo>
                    <a:lnTo>
                      <a:pt x="120" y="34"/>
                    </a:lnTo>
                    <a:lnTo>
                      <a:pt x="122" y="26"/>
                    </a:lnTo>
                    <a:lnTo>
                      <a:pt x="126" y="19"/>
                    </a:lnTo>
                    <a:lnTo>
                      <a:pt x="131" y="13"/>
                    </a:lnTo>
                    <a:lnTo>
                      <a:pt x="137" y="8"/>
                    </a:lnTo>
                    <a:lnTo>
                      <a:pt x="145" y="4"/>
                    </a:lnTo>
                    <a:lnTo>
                      <a:pt x="152" y="2"/>
                    </a:lnTo>
                    <a:lnTo>
                      <a:pt x="161" y="0"/>
                    </a:lnTo>
                    <a:lnTo>
                      <a:pt x="161" y="0"/>
                    </a:lnTo>
                    <a:close/>
                  </a:path>
                </a:pathLst>
              </a:custGeom>
              <a:solidFill>
                <a:srgbClr val="00A6D9"/>
              </a:solid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597" name="Freeform 167">
                <a:extLst>
                  <a:ext uri="{FF2B5EF4-FFF2-40B4-BE49-F238E27FC236}">
                    <a16:creationId xmlns:a16="http://schemas.microsoft.com/office/drawing/2014/main" id="{A7A08BD1-7C82-824A-B770-1040E3A94BDC}"/>
                  </a:ext>
                </a:extLst>
              </p:cNvPr>
              <p:cNvSpPr>
                <a:spLocks/>
              </p:cNvSpPr>
              <p:nvPr/>
            </p:nvSpPr>
            <p:spPr bwMode="auto">
              <a:xfrm>
                <a:off x="8505825" y="1273175"/>
                <a:ext cx="136525" cy="150813"/>
              </a:xfrm>
              <a:custGeom>
                <a:avLst/>
                <a:gdLst/>
                <a:ahLst/>
                <a:cxnLst>
                  <a:cxn ang="0">
                    <a:pos x="0" y="199"/>
                  </a:cxn>
                  <a:cxn ang="0">
                    <a:pos x="258" y="0"/>
                  </a:cxn>
                  <a:cxn ang="0">
                    <a:pos x="259" y="96"/>
                  </a:cxn>
                  <a:cxn ang="0">
                    <a:pos x="133" y="222"/>
                  </a:cxn>
                  <a:cxn ang="0">
                    <a:pos x="73" y="286"/>
                  </a:cxn>
                  <a:cxn ang="0">
                    <a:pos x="0" y="199"/>
                  </a:cxn>
                </a:cxnLst>
                <a:rect l="0" t="0" r="r" b="b"/>
                <a:pathLst>
                  <a:path w="259" h="286">
                    <a:moveTo>
                      <a:pt x="0" y="199"/>
                    </a:moveTo>
                    <a:lnTo>
                      <a:pt x="258" y="0"/>
                    </a:lnTo>
                    <a:lnTo>
                      <a:pt x="259" y="96"/>
                    </a:lnTo>
                    <a:lnTo>
                      <a:pt x="133" y="222"/>
                    </a:lnTo>
                    <a:lnTo>
                      <a:pt x="73" y="286"/>
                    </a:lnTo>
                    <a:lnTo>
                      <a:pt x="0" y="199"/>
                    </a:lnTo>
                    <a:close/>
                  </a:path>
                </a:pathLst>
              </a:custGeom>
              <a:solidFill>
                <a:srgbClr val="00A6D9"/>
              </a:solid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598" name="Freeform 169">
                <a:extLst>
                  <a:ext uri="{FF2B5EF4-FFF2-40B4-BE49-F238E27FC236}">
                    <a16:creationId xmlns:a16="http://schemas.microsoft.com/office/drawing/2014/main" id="{9A2A2E50-1E28-B04A-BB64-4147AE8E49CF}"/>
                  </a:ext>
                </a:extLst>
              </p:cNvPr>
              <p:cNvSpPr>
                <a:spLocks/>
              </p:cNvSpPr>
              <p:nvPr/>
            </p:nvSpPr>
            <p:spPr bwMode="auto">
              <a:xfrm>
                <a:off x="8642350" y="1273175"/>
                <a:ext cx="52388" cy="236538"/>
              </a:xfrm>
              <a:custGeom>
                <a:avLst/>
                <a:gdLst/>
                <a:ahLst/>
                <a:cxnLst>
                  <a:cxn ang="0">
                    <a:pos x="99" y="421"/>
                  </a:cxn>
                  <a:cxn ang="0">
                    <a:pos x="97" y="25"/>
                  </a:cxn>
                  <a:cxn ang="0">
                    <a:pos x="0" y="0"/>
                  </a:cxn>
                  <a:cxn ang="0">
                    <a:pos x="52" y="448"/>
                  </a:cxn>
                </a:cxnLst>
                <a:rect l="0" t="0" r="r" b="b"/>
                <a:pathLst>
                  <a:path w="99" h="448">
                    <a:moveTo>
                      <a:pt x="99" y="421"/>
                    </a:moveTo>
                    <a:lnTo>
                      <a:pt x="97" y="25"/>
                    </a:lnTo>
                    <a:lnTo>
                      <a:pt x="0" y="0"/>
                    </a:lnTo>
                    <a:lnTo>
                      <a:pt x="52" y="448"/>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599" name="Freeform 170">
                <a:extLst>
                  <a:ext uri="{FF2B5EF4-FFF2-40B4-BE49-F238E27FC236}">
                    <a16:creationId xmlns:a16="http://schemas.microsoft.com/office/drawing/2014/main" id="{C9AB8667-1177-DA40-9BF7-811E3447E815}"/>
                  </a:ext>
                </a:extLst>
              </p:cNvPr>
              <p:cNvSpPr>
                <a:spLocks/>
              </p:cNvSpPr>
              <p:nvPr/>
            </p:nvSpPr>
            <p:spPr bwMode="auto">
              <a:xfrm>
                <a:off x="8589963" y="1493838"/>
                <a:ext cx="119063" cy="90488"/>
              </a:xfrm>
              <a:custGeom>
                <a:avLst/>
                <a:gdLst/>
                <a:ahLst/>
                <a:cxnLst>
                  <a:cxn ang="0">
                    <a:pos x="209" y="0"/>
                  </a:cxn>
                  <a:cxn ang="0">
                    <a:pos x="209" y="0"/>
                  </a:cxn>
                  <a:cxn ang="0">
                    <a:pos x="215" y="9"/>
                  </a:cxn>
                  <a:cxn ang="0">
                    <a:pos x="219" y="19"/>
                  </a:cxn>
                  <a:cxn ang="0">
                    <a:pos x="222" y="30"/>
                  </a:cxn>
                  <a:cxn ang="0">
                    <a:pos x="224" y="40"/>
                  </a:cxn>
                  <a:cxn ang="0">
                    <a:pos x="225" y="51"/>
                  </a:cxn>
                  <a:cxn ang="0">
                    <a:pos x="225" y="62"/>
                  </a:cxn>
                  <a:cxn ang="0">
                    <a:pos x="224" y="72"/>
                  </a:cxn>
                  <a:cxn ang="0">
                    <a:pos x="222" y="83"/>
                  </a:cxn>
                  <a:cxn ang="0">
                    <a:pos x="219" y="93"/>
                  </a:cxn>
                  <a:cxn ang="0">
                    <a:pos x="215" y="103"/>
                  </a:cxn>
                  <a:cxn ang="0">
                    <a:pos x="210" y="113"/>
                  </a:cxn>
                  <a:cxn ang="0">
                    <a:pos x="204" y="121"/>
                  </a:cxn>
                  <a:cxn ang="0">
                    <a:pos x="198" y="130"/>
                  </a:cxn>
                  <a:cxn ang="0">
                    <a:pos x="190" y="139"/>
                  </a:cxn>
                  <a:cxn ang="0">
                    <a:pos x="182" y="146"/>
                  </a:cxn>
                  <a:cxn ang="0">
                    <a:pos x="172" y="152"/>
                  </a:cxn>
                  <a:cxn ang="0">
                    <a:pos x="172" y="152"/>
                  </a:cxn>
                  <a:cxn ang="0">
                    <a:pos x="162" y="157"/>
                  </a:cxn>
                  <a:cxn ang="0">
                    <a:pos x="152" y="162"/>
                  </a:cxn>
                  <a:cxn ang="0">
                    <a:pos x="141" y="166"/>
                  </a:cxn>
                  <a:cxn ang="0">
                    <a:pos x="130" y="168"/>
                  </a:cxn>
                  <a:cxn ang="0">
                    <a:pos x="120" y="170"/>
                  </a:cxn>
                  <a:cxn ang="0">
                    <a:pos x="109" y="170"/>
                  </a:cxn>
                  <a:cxn ang="0">
                    <a:pos x="98" y="168"/>
                  </a:cxn>
                  <a:cxn ang="0">
                    <a:pos x="87" y="166"/>
                  </a:cxn>
                  <a:cxn ang="0">
                    <a:pos x="77" y="163"/>
                  </a:cxn>
                  <a:cxn ang="0">
                    <a:pos x="67" y="160"/>
                  </a:cxn>
                  <a:cxn ang="0">
                    <a:pos x="57" y="155"/>
                  </a:cxn>
                  <a:cxn ang="0">
                    <a:pos x="47" y="149"/>
                  </a:cxn>
                  <a:cxn ang="0">
                    <a:pos x="38" y="142"/>
                  </a:cxn>
                  <a:cxn ang="0">
                    <a:pos x="31" y="134"/>
                  </a:cxn>
                  <a:cxn ang="0">
                    <a:pos x="24" y="125"/>
                  </a:cxn>
                  <a:cxn ang="0">
                    <a:pos x="16" y="117"/>
                  </a:cxn>
                  <a:cxn ang="0">
                    <a:pos x="16" y="117"/>
                  </a:cxn>
                  <a:cxn ang="0">
                    <a:pos x="11" y="107"/>
                  </a:cxn>
                  <a:cxn ang="0">
                    <a:pos x="8" y="97"/>
                  </a:cxn>
                  <a:cxn ang="0">
                    <a:pos x="4" y="87"/>
                  </a:cxn>
                  <a:cxn ang="0">
                    <a:pos x="1" y="76"/>
                  </a:cxn>
                  <a:cxn ang="0">
                    <a:pos x="0" y="66"/>
                  </a:cxn>
                  <a:cxn ang="0">
                    <a:pos x="0" y="56"/>
                  </a:cxn>
                  <a:cxn ang="0">
                    <a:pos x="0" y="45"/>
                  </a:cxn>
                  <a:cxn ang="0">
                    <a:pos x="1" y="35"/>
                  </a:cxn>
                  <a:cxn ang="0">
                    <a:pos x="77" y="82"/>
                  </a:cxn>
                  <a:cxn ang="0">
                    <a:pos x="209" y="0"/>
                  </a:cxn>
                  <a:cxn ang="0">
                    <a:pos x="209" y="0"/>
                  </a:cxn>
                </a:cxnLst>
                <a:rect l="0" t="0" r="r" b="b"/>
                <a:pathLst>
                  <a:path w="225" h="170">
                    <a:moveTo>
                      <a:pt x="209" y="0"/>
                    </a:moveTo>
                    <a:lnTo>
                      <a:pt x="209" y="0"/>
                    </a:lnTo>
                    <a:lnTo>
                      <a:pt x="215" y="9"/>
                    </a:lnTo>
                    <a:lnTo>
                      <a:pt x="219" y="19"/>
                    </a:lnTo>
                    <a:lnTo>
                      <a:pt x="222" y="30"/>
                    </a:lnTo>
                    <a:lnTo>
                      <a:pt x="224" y="40"/>
                    </a:lnTo>
                    <a:lnTo>
                      <a:pt x="225" y="51"/>
                    </a:lnTo>
                    <a:lnTo>
                      <a:pt x="225" y="62"/>
                    </a:lnTo>
                    <a:lnTo>
                      <a:pt x="224" y="72"/>
                    </a:lnTo>
                    <a:lnTo>
                      <a:pt x="222" y="83"/>
                    </a:lnTo>
                    <a:lnTo>
                      <a:pt x="219" y="93"/>
                    </a:lnTo>
                    <a:lnTo>
                      <a:pt x="215" y="103"/>
                    </a:lnTo>
                    <a:lnTo>
                      <a:pt x="210" y="113"/>
                    </a:lnTo>
                    <a:lnTo>
                      <a:pt x="204" y="121"/>
                    </a:lnTo>
                    <a:lnTo>
                      <a:pt x="198" y="130"/>
                    </a:lnTo>
                    <a:lnTo>
                      <a:pt x="190" y="139"/>
                    </a:lnTo>
                    <a:lnTo>
                      <a:pt x="182" y="146"/>
                    </a:lnTo>
                    <a:lnTo>
                      <a:pt x="172" y="152"/>
                    </a:lnTo>
                    <a:lnTo>
                      <a:pt x="172" y="152"/>
                    </a:lnTo>
                    <a:lnTo>
                      <a:pt x="162" y="157"/>
                    </a:lnTo>
                    <a:lnTo>
                      <a:pt x="152" y="162"/>
                    </a:lnTo>
                    <a:lnTo>
                      <a:pt x="141" y="166"/>
                    </a:lnTo>
                    <a:lnTo>
                      <a:pt x="130" y="168"/>
                    </a:lnTo>
                    <a:lnTo>
                      <a:pt x="120" y="170"/>
                    </a:lnTo>
                    <a:lnTo>
                      <a:pt x="109" y="170"/>
                    </a:lnTo>
                    <a:lnTo>
                      <a:pt x="98" y="168"/>
                    </a:lnTo>
                    <a:lnTo>
                      <a:pt x="87" y="166"/>
                    </a:lnTo>
                    <a:lnTo>
                      <a:pt x="77" y="163"/>
                    </a:lnTo>
                    <a:lnTo>
                      <a:pt x="67" y="160"/>
                    </a:lnTo>
                    <a:lnTo>
                      <a:pt x="57" y="155"/>
                    </a:lnTo>
                    <a:lnTo>
                      <a:pt x="47" y="149"/>
                    </a:lnTo>
                    <a:lnTo>
                      <a:pt x="38" y="142"/>
                    </a:lnTo>
                    <a:lnTo>
                      <a:pt x="31" y="134"/>
                    </a:lnTo>
                    <a:lnTo>
                      <a:pt x="24" y="125"/>
                    </a:lnTo>
                    <a:lnTo>
                      <a:pt x="16" y="117"/>
                    </a:lnTo>
                    <a:lnTo>
                      <a:pt x="16" y="117"/>
                    </a:lnTo>
                    <a:lnTo>
                      <a:pt x="11" y="107"/>
                    </a:lnTo>
                    <a:lnTo>
                      <a:pt x="8" y="97"/>
                    </a:lnTo>
                    <a:lnTo>
                      <a:pt x="4" y="87"/>
                    </a:lnTo>
                    <a:lnTo>
                      <a:pt x="1" y="76"/>
                    </a:lnTo>
                    <a:lnTo>
                      <a:pt x="0" y="66"/>
                    </a:lnTo>
                    <a:lnTo>
                      <a:pt x="0" y="56"/>
                    </a:lnTo>
                    <a:lnTo>
                      <a:pt x="0" y="45"/>
                    </a:lnTo>
                    <a:lnTo>
                      <a:pt x="1" y="35"/>
                    </a:lnTo>
                    <a:lnTo>
                      <a:pt x="77" y="82"/>
                    </a:lnTo>
                    <a:lnTo>
                      <a:pt x="209" y="0"/>
                    </a:lnTo>
                    <a:lnTo>
                      <a:pt x="209" y="0"/>
                    </a:lnTo>
                    <a:close/>
                  </a:path>
                </a:pathLst>
              </a:custGeom>
              <a:solidFill>
                <a:srgbClr val="00A6D9"/>
              </a:solid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600" name="Freeform 171">
                <a:extLst>
                  <a:ext uri="{FF2B5EF4-FFF2-40B4-BE49-F238E27FC236}">
                    <a16:creationId xmlns:a16="http://schemas.microsoft.com/office/drawing/2014/main" id="{E9C03858-D1CF-BE4F-BCB7-9E30D5260F46}"/>
                  </a:ext>
                </a:extLst>
              </p:cNvPr>
              <p:cNvSpPr>
                <a:spLocks/>
              </p:cNvSpPr>
              <p:nvPr/>
            </p:nvSpPr>
            <p:spPr bwMode="auto">
              <a:xfrm>
                <a:off x="8442325" y="1362075"/>
                <a:ext cx="114300" cy="138113"/>
              </a:xfrm>
              <a:custGeom>
                <a:avLst/>
                <a:gdLst/>
                <a:ahLst/>
                <a:cxnLst>
                  <a:cxn ang="0">
                    <a:pos x="0" y="0"/>
                  </a:cxn>
                  <a:cxn ang="0">
                    <a:pos x="0" y="146"/>
                  </a:cxn>
                  <a:cxn ang="0">
                    <a:pos x="0" y="146"/>
                  </a:cxn>
                  <a:cxn ang="0">
                    <a:pos x="3" y="162"/>
                  </a:cxn>
                  <a:cxn ang="0">
                    <a:pos x="8" y="177"/>
                  </a:cxn>
                  <a:cxn ang="0">
                    <a:pos x="13" y="191"/>
                  </a:cxn>
                  <a:cxn ang="0">
                    <a:pos x="19" y="203"/>
                  </a:cxn>
                  <a:cxn ang="0">
                    <a:pos x="26" y="213"/>
                  </a:cxn>
                  <a:cxn ang="0">
                    <a:pos x="35" y="221"/>
                  </a:cxn>
                  <a:cxn ang="0">
                    <a:pos x="45" y="230"/>
                  </a:cxn>
                  <a:cxn ang="0">
                    <a:pos x="55" y="236"/>
                  </a:cxn>
                  <a:cxn ang="0">
                    <a:pos x="67" y="242"/>
                  </a:cxn>
                  <a:cxn ang="0">
                    <a:pos x="78" y="246"/>
                  </a:cxn>
                  <a:cxn ang="0">
                    <a:pos x="92" y="250"/>
                  </a:cxn>
                  <a:cxn ang="0">
                    <a:pos x="105" y="253"/>
                  </a:cxn>
                  <a:cxn ang="0">
                    <a:pos x="135" y="257"/>
                  </a:cxn>
                  <a:cxn ang="0">
                    <a:pos x="166" y="260"/>
                  </a:cxn>
                  <a:cxn ang="0">
                    <a:pos x="166" y="260"/>
                  </a:cxn>
                  <a:cxn ang="0">
                    <a:pos x="216" y="260"/>
                  </a:cxn>
                  <a:cxn ang="0">
                    <a:pos x="216" y="260"/>
                  </a:cxn>
                  <a:cxn ang="0">
                    <a:pos x="216" y="230"/>
                  </a:cxn>
                  <a:cxn ang="0">
                    <a:pos x="215" y="202"/>
                  </a:cxn>
                  <a:cxn ang="0">
                    <a:pos x="211" y="175"/>
                  </a:cxn>
                  <a:cxn ang="0">
                    <a:pos x="206" y="150"/>
                  </a:cxn>
                  <a:cxn ang="0">
                    <a:pos x="199" y="127"/>
                  </a:cxn>
                  <a:cxn ang="0">
                    <a:pos x="190" y="104"/>
                  </a:cxn>
                  <a:cxn ang="0">
                    <a:pos x="179" y="86"/>
                  </a:cxn>
                  <a:cxn ang="0">
                    <a:pos x="167" y="67"/>
                  </a:cxn>
                  <a:cxn ang="0">
                    <a:pos x="152" y="51"/>
                  </a:cxn>
                  <a:cxn ang="0">
                    <a:pos x="136" y="38"/>
                  </a:cxn>
                  <a:cxn ang="0">
                    <a:pos x="118" y="27"/>
                  </a:cxn>
                  <a:cxn ang="0">
                    <a:pos x="98" y="17"/>
                  </a:cxn>
                  <a:cxn ang="0">
                    <a:pos x="76" y="10"/>
                  </a:cxn>
                  <a:cxn ang="0">
                    <a:pos x="52" y="5"/>
                  </a:cxn>
                  <a:cxn ang="0">
                    <a:pos x="28" y="1"/>
                  </a:cxn>
                  <a:cxn ang="0">
                    <a:pos x="0" y="0"/>
                  </a:cxn>
                  <a:cxn ang="0">
                    <a:pos x="0" y="0"/>
                  </a:cxn>
                </a:cxnLst>
                <a:rect l="0" t="0" r="r" b="b"/>
                <a:pathLst>
                  <a:path w="216" h="260">
                    <a:moveTo>
                      <a:pt x="0" y="0"/>
                    </a:moveTo>
                    <a:lnTo>
                      <a:pt x="0" y="146"/>
                    </a:lnTo>
                    <a:lnTo>
                      <a:pt x="0" y="146"/>
                    </a:lnTo>
                    <a:lnTo>
                      <a:pt x="3" y="162"/>
                    </a:lnTo>
                    <a:lnTo>
                      <a:pt x="8" y="177"/>
                    </a:lnTo>
                    <a:lnTo>
                      <a:pt x="13" y="191"/>
                    </a:lnTo>
                    <a:lnTo>
                      <a:pt x="19" y="203"/>
                    </a:lnTo>
                    <a:lnTo>
                      <a:pt x="26" y="213"/>
                    </a:lnTo>
                    <a:lnTo>
                      <a:pt x="35" y="221"/>
                    </a:lnTo>
                    <a:lnTo>
                      <a:pt x="45" y="230"/>
                    </a:lnTo>
                    <a:lnTo>
                      <a:pt x="55" y="236"/>
                    </a:lnTo>
                    <a:lnTo>
                      <a:pt x="67" y="242"/>
                    </a:lnTo>
                    <a:lnTo>
                      <a:pt x="78" y="246"/>
                    </a:lnTo>
                    <a:lnTo>
                      <a:pt x="92" y="250"/>
                    </a:lnTo>
                    <a:lnTo>
                      <a:pt x="105" y="253"/>
                    </a:lnTo>
                    <a:lnTo>
                      <a:pt x="135" y="257"/>
                    </a:lnTo>
                    <a:lnTo>
                      <a:pt x="166" y="260"/>
                    </a:lnTo>
                    <a:lnTo>
                      <a:pt x="166" y="260"/>
                    </a:lnTo>
                    <a:lnTo>
                      <a:pt x="216" y="260"/>
                    </a:lnTo>
                    <a:lnTo>
                      <a:pt x="216" y="260"/>
                    </a:lnTo>
                    <a:lnTo>
                      <a:pt x="216" y="230"/>
                    </a:lnTo>
                    <a:lnTo>
                      <a:pt x="215" y="202"/>
                    </a:lnTo>
                    <a:lnTo>
                      <a:pt x="211" y="175"/>
                    </a:lnTo>
                    <a:lnTo>
                      <a:pt x="206" y="150"/>
                    </a:lnTo>
                    <a:lnTo>
                      <a:pt x="199" y="127"/>
                    </a:lnTo>
                    <a:lnTo>
                      <a:pt x="190" y="104"/>
                    </a:lnTo>
                    <a:lnTo>
                      <a:pt x="179" y="86"/>
                    </a:lnTo>
                    <a:lnTo>
                      <a:pt x="167" y="67"/>
                    </a:lnTo>
                    <a:lnTo>
                      <a:pt x="152" y="51"/>
                    </a:lnTo>
                    <a:lnTo>
                      <a:pt x="136" y="38"/>
                    </a:lnTo>
                    <a:lnTo>
                      <a:pt x="118" y="27"/>
                    </a:lnTo>
                    <a:lnTo>
                      <a:pt x="98" y="17"/>
                    </a:lnTo>
                    <a:lnTo>
                      <a:pt x="76" y="10"/>
                    </a:lnTo>
                    <a:lnTo>
                      <a:pt x="52" y="5"/>
                    </a:lnTo>
                    <a:lnTo>
                      <a:pt x="28" y="1"/>
                    </a:lnTo>
                    <a:lnTo>
                      <a:pt x="0" y="0"/>
                    </a:lnTo>
                    <a:lnTo>
                      <a:pt x="0" y="0"/>
                    </a:lnTo>
                    <a:close/>
                  </a:path>
                </a:pathLst>
              </a:custGeom>
              <a:solidFill>
                <a:srgbClr val="FFFFFF"/>
              </a:solid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grpSp>
      </p:grpSp>
      <p:grpSp>
        <p:nvGrpSpPr>
          <p:cNvPr id="601" name="Group 15">
            <a:extLst>
              <a:ext uri="{FF2B5EF4-FFF2-40B4-BE49-F238E27FC236}">
                <a16:creationId xmlns:a16="http://schemas.microsoft.com/office/drawing/2014/main" id="{7A3A3F2E-67B0-E746-BABA-F312E31662A4}"/>
              </a:ext>
            </a:extLst>
          </p:cNvPr>
          <p:cNvGrpSpPr>
            <a:grpSpLocks noChangeAspect="1"/>
          </p:cNvGrpSpPr>
          <p:nvPr userDrawn="1"/>
        </p:nvGrpSpPr>
        <p:grpSpPr bwMode="auto">
          <a:xfrm>
            <a:off x="1299215" y="2405692"/>
            <a:ext cx="709612" cy="590550"/>
            <a:chOff x="325" y="1263"/>
            <a:chExt cx="447" cy="372"/>
          </a:xfrm>
        </p:grpSpPr>
        <p:sp>
          <p:nvSpPr>
            <p:cNvPr id="602" name="Freeform 16">
              <a:extLst>
                <a:ext uri="{FF2B5EF4-FFF2-40B4-BE49-F238E27FC236}">
                  <a16:creationId xmlns:a16="http://schemas.microsoft.com/office/drawing/2014/main" id="{C6CBD4EC-C885-B34C-9BFF-2D4D34722F54}"/>
                </a:ext>
              </a:extLst>
            </p:cNvPr>
            <p:cNvSpPr>
              <a:spLocks/>
            </p:cNvSpPr>
            <p:nvPr/>
          </p:nvSpPr>
          <p:spPr bwMode="auto">
            <a:xfrm>
              <a:off x="591" y="1389"/>
              <a:ext cx="136" cy="245"/>
            </a:xfrm>
            <a:custGeom>
              <a:avLst/>
              <a:gdLst>
                <a:gd name="connsiteX0" fmla="*/ 410 w 410"/>
                <a:gd name="connsiteY0" fmla="*/ 733 h 733"/>
                <a:gd name="connsiteX1" fmla="*/ 356 w 410"/>
                <a:gd name="connsiteY1" fmla="*/ 371 h 733"/>
                <a:gd name="connsiteX2" fmla="*/ 327 w 410"/>
                <a:gd name="connsiteY2" fmla="*/ 69 h 733"/>
                <a:gd name="connsiteX3" fmla="*/ 378 w 410"/>
                <a:gd name="connsiteY3" fmla="*/ 66 h 733"/>
                <a:gd name="connsiteX4" fmla="*/ 375 w 410"/>
                <a:gd name="connsiteY4" fmla="*/ 0 h 733"/>
                <a:gd name="connsiteX5" fmla="*/ 19 w 410"/>
                <a:gd name="connsiteY5" fmla="*/ 1 h 733"/>
                <a:gd name="connsiteX6" fmla="*/ 0 w 410"/>
                <a:gd name="connsiteY6" fmla="*/ 50 h 733"/>
                <a:gd name="connsiteX7" fmla="*/ 37 w 410"/>
                <a:gd name="connsiteY7" fmla="*/ 74 h 733"/>
                <a:gd name="connsiteX8" fmla="*/ 56 w 410"/>
                <a:gd name="connsiteY8" fmla="*/ 119 h 733"/>
                <a:gd name="connsiteX9" fmla="*/ 45 w 410"/>
                <a:gd name="connsiteY9" fmla="*/ 236 h 733"/>
                <a:gd name="connsiteX10" fmla="*/ 120 w 410"/>
                <a:gd name="connsiteY10" fmla="*/ 236 h 733"/>
                <a:gd name="connsiteX11" fmla="*/ 120 w 410"/>
                <a:gd name="connsiteY11" fmla="*/ 340 h 733"/>
                <a:gd name="connsiteX12" fmla="*/ 201 w 410"/>
                <a:gd name="connsiteY12" fmla="*/ 328 h 733"/>
                <a:gd name="connsiteX13" fmla="*/ 208 w 410"/>
                <a:gd name="connsiteY13" fmla="*/ 371 h 733"/>
                <a:gd name="connsiteX14" fmla="*/ 204 w 410"/>
                <a:gd name="connsiteY14" fmla="*/ 733 h 733"/>
                <a:gd name="connsiteX15" fmla="*/ 410 w 410"/>
                <a:gd name="connsiteY15" fmla="*/ 733 h 733"/>
                <a:gd name="connsiteX0" fmla="*/ 410 w 410"/>
                <a:gd name="connsiteY0" fmla="*/ 733 h 733"/>
                <a:gd name="connsiteX1" fmla="*/ 356 w 410"/>
                <a:gd name="connsiteY1" fmla="*/ 371 h 733"/>
                <a:gd name="connsiteX2" fmla="*/ 327 w 410"/>
                <a:gd name="connsiteY2" fmla="*/ 69 h 733"/>
                <a:gd name="connsiteX3" fmla="*/ 378 w 410"/>
                <a:gd name="connsiteY3" fmla="*/ 66 h 733"/>
                <a:gd name="connsiteX4" fmla="*/ 375 w 410"/>
                <a:gd name="connsiteY4" fmla="*/ 0 h 733"/>
                <a:gd name="connsiteX5" fmla="*/ 19 w 410"/>
                <a:gd name="connsiteY5" fmla="*/ 1 h 733"/>
                <a:gd name="connsiteX6" fmla="*/ 0 w 410"/>
                <a:gd name="connsiteY6" fmla="*/ 50 h 733"/>
                <a:gd name="connsiteX7" fmla="*/ 37 w 410"/>
                <a:gd name="connsiteY7" fmla="*/ 74 h 733"/>
                <a:gd name="connsiteX8" fmla="*/ 56 w 410"/>
                <a:gd name="connsiteY8" fmla="*/ 119 h 733"/>
                <a:gd name="connsiteX9" fmla="*/ 45 w 410"/>
                <a:gd name="connsiteY9" fmla="*/ 236 h 733"/>
                <a:gd name="connsiteX10" fmla="*/ 120 w 410"/>
                <a:gd name="connsiteY10" fmla="*/ 236 h 733"/>
                <a:gd name="connsiteX11" fmla="*/ 120 w 410"/>
                <a:gd name="connsiteY11" fmla="*/ 340 h 733"/>
                <a:gd name="connsiteX12" fmla="*/ 201 w 410"/>
                <a:gd name="connsiteY12" fmla="*/ 328 h 733"/>
                <a:gd name="connsiteX13" fmla="*/ 208 w 410"/>
                <a:gd name="connsiteY13" fmla="*/ 371 h 733"/>
                <a:gd name="connsiteX14" fmla="*/ 204 w 410"/>
                <a:gd name="connsiteY14" fmla="*/ 733 h 733"/>
                <a:gd name="connsiteX15" fmla="*/ 410 w 410"/>
                <a:gd name="connsiteY15" fmla="*/ 733 h 733"/>
                <a:gd name="connsiteX0" fmla="*/ 410 w 410"/>
                <a:gd name="connsiteY0" fmla="*/ 733 h 733"/>
                <a:gd name="connsiteX1" fmla="*/ 356 w 410"/>
                <a:gd name="connsiteY1" fmla="*/ 371 h 733"/>
                <a:gd name="connsiteX2" fmla="*/ 327 w 410"/>
                <a:gd name="connsiteY2" fmla="*/ 69 h 733"/>
                <a:gd name="connsiteX3" fmla="*/ 378 w 410"/>
                <a:gd name="connsiteY3" fmla="*/ 66 h 733"/>
                <a:gd name="connsiteX4" fmla="*/ 375 w 410"/>
                <a:gd name="connsiteY4" fmla="*/ 0 h 733"/>
                <a:gd name="connsiteX5" fmla="*/ 19 w 410"/>
                <a:gd name="connsiteY5" fmla="*/ 1 h 733"/>
                <a:gd name="connsiteX6" fmla="*/ 0 w 410"/>
                <a:gd name="connsiteY6" fmla="*/ 50 h 733"/>
                <a:gd name="connsiteX7" fmla="*/ 37 w 410"/>
                <a:gd name="connsiteY7" fmla="*/ 74 h 733"/>
                <a:gd name="connsiteX8" fmla="*/ 56 w 410"/>
                <a:gd name="connsiteY8" fmla="*/ 119 h 733"/>
                <a:gd name="connsiteX9" fmla="*/ 45 w 410"/>
                <a:gd name="connsiteY9" fmla="*/ 236 h 733"/>
                <a:gd name="connsiteX10" fmla="*/ 120 w 410"/>
                <a:gd name="connsiteY10" fmla="*/ 236 h 733"/>
                <a:gd name="connsiteX11" fmla="*/ 120 w 410"/>
                <a:gd name="connsiteY11" fmla="*/ 340 h 733"/>
                <a:gd name="connsiteX12" fmla="*/ 201 w 410"/>
                <a:gd name="connsiteY12" fmla="*/ 328 h 733"/>
                <a:gd name="connsiteX13" fmla="*/ 208 w 410"/>
                <a:gd name="connsiteY13" fmla="*/ 371 h 733"/>
                <a:gd name="connsiteX14" fmla="*/ 204 w 410"/>
                <a:gd name="connsiteY14" fmla="*/ 733 h 733"/>
                <a:gd name="connsiteX15" fmla="*/ 410 w 410"/>
                <a:gd name="connsiteY15" fmla="*/ 733 h 733"/>
                <a:gd name="connsiteX0" fmla="*/ 410 w 410"/>
                <a:gd name="connsiteY0" fmla="*/ 733 h 733"/>
                <a:gd name="connsiteX1" fmla="*/ 356 w 410"/>
                <a:gd name="connsiteY1" fmla="*/ 371 h 733"/>
                <a:gd name="connsiteX2" fmla="*/ 327 w 410"/>
                <a:gd name="connsiteY2" fmla="*/ 69 h 733"/>
                <a:gd name="connsiteX3" fmla="*/ 378 w 410"/>
                <a:gd name="connsiteY3" fmla="*/ 66 h 733"/>
                <a:gd name="connsiteX4" fmla="*/ 375 w 410"/>
                <a:gd name="connsiteY4" fmla="*/ 0 h 733"/>
                <a:gd name="connsiteX5" fmla="*/ 19 w 410"/>
                <a:gd name="connsiteY5" fmla="*/ 1 h 733"/>
                <a:gd name="connsiteX6" fmla="*/ 0 w 410"/>
                <a:gd name="connsiteY6" fmla="*/ 50 h 733"/>
                <a:gd name="connsiteX7" fmla="*/ 37 w 410"/>
                <a:gd name="connsiteY7" fmla="*/ 74 h 733"/>
                <a:gd name="connsiteX8" fmla="*/ 56 w 410"/>
                <a:gd name="connsiteY8" fmla="*/ 119 h 733"/>
                <a:gd name="connsiteX9" fmla="*/ 45 w 410"/>
                <a:gd name="connsiteY9" fmla="*/ 236 h 733"/>
                <a:gd name="connsiteX10" fmla="*/ 120 w 410"/>
                <a:gd name="connsiteY10" fmla="*/ 236 h 733"/>
                <a:gd name="connsiteX11" fmla="*/ 120 w 410"/>
                <a:gd name="connsiteY11" fmla="*/ 340 h 733"/>
                <a:gd name="connsiteX12" fmla="*/ 201 w 410"/>
                <a:gd name="connsiteY12" fmla="*/ 386 h 733"/>
                <a:gd name="connsiteX13" fmla="*/ 208 w 410"/>
                <a:gd name="connsiteY13" fmla="*/ 371 h 733"/>
                <a:gd name="connsiteX14" fmla="*/ 204 w 410"/>
                <a:gd name="connsiteY14" fmla="*/ 733 h 733"/>
                <a:gd name="connsiteX15" fmla="*/ 410 w 410"/>
                <a:gd name="connsiteY15" fmla="*/ 733 h 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10" h="733">
                  <a:moveTo>
                    <a:pt x="410" y="733"/>
                  </a:moveTo>
                  <a:cubicBezTo>
                    <a:pt x="392" y="612"/>
                    <a:pt x="374" y="492"/>
                    <a:pt x="356" y="371"/>
                  </a:cubicBezTo>
                  <a:cubicBezTo>
                    <a:pt x="346" y="270"/>
                    <a:pt x="337" y="170"/>
                    <a:pt x="327" y="69"/>
                  </a:cubicBezTo>
                  <a:lnTo>
                    <a:pt x="378" y="66"/>
                  </a:lnTo>
                  <a:lnTo>
                    <a:pt x="375" y="0"/>
                  </a:lnTo>
                  <a:lnTo>
                    <a:pt x="19" y="1"/>
                  </a:lnTo>
                  <a:cubicBezTo>
                    <a:pt x="13" y="17"/>
                    <a:pt x="6" y="34"/>
                    <a:pt x="0" y="50"/>
                  </a:cubicBezTo>
                  <a:cubicBezTo>
                    <a:pt x="12" y="58"/>
                    <a:pt x="25" y="66"/>
                    <a:pt x="37" y="74"/>
                  </a:cubicBezTo>
                  <a:cubicBezTo>
                    <a:pt x="43" y="89"/>
                    <a:pt x="50" y="104"/>
                    <a:pt x="56" y="119"/>
                  </a:cubicBezTo>
                  <a:cubicBezTo>
                    <a:pt x="52" y="158"/>
                    <a:pt x="49" y="197"/>
                    <a:pt x="45" y="236"/>
                  </a:cubicBezTo>
                  <a:lnTo>
                    <a:pt x="120" y="236"/>
                  </a:lnTo>
                  <a:lnTo>
                    <a:pt x="120" y="340"/>
                  </a:lnTo>
                  <a:cubicBezTo>
                    <a:pt x="147" y="336"/>
                    <a:pt x="163" y="403"/>
                    <a:pt x="201" y="386"/>
                  </a:cubicBezTo>
                  <a:cubicBezTo>
                    <a:pt x="188" y="454"/>
                    <a:pt x="206" y="357"/>
                    <a:pt x="208" y="371"/>
                  </a:cubicBezTo>
                  <a:cubicBezTo>
                    <a:pt x="207" y="492"/>
                    <a:pt x="205" y="612"/>
                    <a:pt x="204" y="733"/>
                  </a:cubicBezTo>
                  <a:lnTo>
                    <a:pt x="410" y="733"/>
                  </a:lnTo>
                  <a:close/>
                </a:path>
              </a:pathLst>
            </a:custGeom>
            <a:solidFill>
              <a:srgbClr val="00A6D9"/>
            </a:solidFill>
            <a:ln w="9525">
              <a:noFill/>
              <a:round/>
              <a:headEnd/>
              <a:tailEnd/>
            </a:ln>
          </p:spPr>
          <p:txBody>
            <a:bodyPr vert="horz" wrap="square" lIns="91440" tIns="45720" rIns="91440" bIns="45720" numCol="1" anchor="t" anchorCtr="0" compatLnSpc="1">
              <a:prstTxWarp prst="textNoShape">
                <a:avLst/>
              </a:prstTxWarp>
            </a:bodyPr>
            <a:lstStyle/>
            <a:p>
              <a:endParaRPr lang="fr-FR">
                <a:solidFill>
                  <a:sysClr val="windowText" lastClr="000000"/>
                </a:solidFill>
              </a:endParaRPr>
            </a:p>
          </p:txBody>
        </p:sp>
        <p:sp>
          <p:nvSpPr>
            <p:cNvPr id="603" name="Freeform 17">
              <a:extLst>
                <a:ext uri="{FF2B5EF4-FFF2-40B4-BE49-F238E27FC236}">
                  <a16:creationId xmlns:a16="http://schemas.microsoft.com/office/drawing/2014/main" id="{0DEFC29A-961F-744C-BDD5-35A93DEC39A7}"/>
                </a:ext>
              </a:extLst>
            </p:cNvPr>
            <p:cNvSpPr>
              <a:spLocks/>
            </p:cNvSpPr>
            <p:nvPr/>
          </p:nvSpPr>
          <p:spPr bwMode="auto">
            <a:xfrm>
              <a:off x="440" y="1263"/>
              <a:ext cx="92" cy="68"/>
            </a:xfrm>
            <a:custGeom>
              <a:avLst/>
              <a:gdLst/>
              <a:ahLst/>
              <a:cxnLst>
                <a:cxn ang="0">
                  <a:pos x="0" y="203"/>
                </a:cxn>
                <a:cxn ang="0">
                  <a:pos x="0" y="96"/>
                </a:cxn>
                <a:cxn ang="0">
                  <a:pos x="0" y="96"/>
                </a:cxn>
                <a:cxn ang="0">
                  <a:pos x="1" y="87"/>
                </a:cxn>
                <a:cxn ang="0">
                  <a:pos x="3" y="77"/>
                </a:cxn>
                <a:cxn ang="0">
                  <a:pos x="6" y="68"/>
                </a:cxn>
                <a:cxn ang="0">
                  <a:pos x="8" y="58"/>
                </a:cxn>
                <a:cxn ang="0">
                  <a:pos x="12" y="50"/>
                </a:cxn>
                <a:cxn ang="0">
                  <a:pos x="16" y="42"/>
                </a:cxn>
                <a:cxn ang="0">
                  <a:pos x="23" y="35"/>
                </a:cxn>
                <a:cxn ang="0">
                  <a:pos x="29" y="28"/>
                </a:cxn>
                <a:cxn ang="0">
                  <a:pos x="35" y="21"/>
                </a:cxn>
                <a:cxn ang="0">
                  <a:pos x="44" y="16"/>
                </a:cxn>
                <a:cxn ang="0">
                  <a:pos x="50" y="12"/>
                </a:cxn>
                <a:cxn ang="0">
                  <a:pos x="60" y="8"/>
                </a:cxn>
                <a:cxn ang="0">
                  <a:pos x="68" y="4"/>
                </a:cxn>
                <a:cxn ang="0">
                  <a:pos x="77" y="2"/>
                </a:cxn>
                <a:cxn ang="0">
                  <a:pos x="87" y="1"/>
                </a:cxn>
                <a:cxn ang="0">
                  <a:pos x="96" y="0"/>
                </a:cxn>
                <a:cxn ang="0">
                  <a:pos x="182" y="0"/>
                </a:cxn>
                <a:cxn ang="0">
                  <a:pos x="182" y="0"/>
                </a:cxn>
                <a:cxn ang="0">
                  <a:pos x="191" y="1"/>
                </a:cxn>
                <a:cxn ang="0">
                  <a:pos x="201" y="2"/>
                </a:cxn>
                <a:cxn ang="0">
                  <a:pos x="210" y="4"/>
                </a:cxn>
                <a:cxn ang="0">
                  <a:pos x="220" y="8"/>
                </a:cxn>
                <a:cxn ang="0">
                  <a:pos x="228" y="12"/>
                </a:cxn>
                <a:cxn ang="0">
                  <a:pos x="236" y="16"/>
                </a:cxn>
                <a:cxn ang="0">
                  <a:pos x="243" y="21"/>
                </a:cxn>
                <a:cxn ang="0">
                  <a:pos x="250" y="28"/>
                </a:cxn>
                <a:cxn ang="0">
                  <a:pos x="257" y="35"/>
                </a:cxn>
                <a:cxn ang="0">
                  <a:pos x="262" y="42"/>
                </a:cxn>
                <a:cxn ang="0">
                  <a:pos x="267" y="50"/>
                </a:cxn>
                <a:cxn ang="0">
                  <a:pos x="270" y="58"/>
                </a:cxn>
                <a:cxn ang="0">
                  <a:pos x="274" y="68"/>
                </a:cxn>
                <a:cxn ang="0">
                  <a:pos x="277" y="77"/>
                </a:cxn>
                <a:cxn ang="0">
                  <a:pos x="278" y="87"/>
                </a:cxn>
                <a:cxn ang="0">
                  <a:pos x="278" y="96"/>
                </a:cxn>
              </a:cxnLst>
              <a:rect l="0" t="0" r="r" b="b"/>
              <a:pathLst>
                <a:path w="278" h="203">
                  <a:moveTo>
                    <a:pt x="0" y="203"/>
                  </a:moveTo>
                  <a:lnTo>
                    <a:pt x="0" y="96"/>
                  </a:lnTo>
                  <a:lnTo>
                    <a:pt x="0" y="96"/>
                  </a:lnTo>
                  <a:lnTo>
                    <a:pt x="1" y="87"/>
                  </a:lnTo>
                  <a:lnTo>
                    <a:pt x="3" y="77"/>
                  </a:lnTo>
                  <a:lnTo>
                    <a:pt x="6" y="68"/>
                  </a:lnTo>
                  <a:lnTo>
                    <a:pt x="8" y="58"/>
                  </a:lnTo>
                  <a:lnTo>
                    <a:pt x="12" y="50"/>
                  </a:lnTo>
                  <a:lnTo>
                    <a:pt x="16" y="42"/>
                  </a:lnTo>
                  <a:lnTo>
                    <a:pt x="23" y="35"/>
                  </a:lnTo>
                  <a:lnTo>
                    <a:pt x="29" y="28"/>
                  </a:lnTo>
                  <a:lnTo>
                    <a:pt x="35" y="21"/>
                  </a:lnTo>
                  <a:lnTo>
                    <a:pt x="44" y="16"/>
                  </a:lnTo>
                  <a:lnTo>
                    <a:pt x="50" y="12"/>
                  </a:lnTo>
                  <a:lnTo>
                    <a:pt x="60" y="8"/>
                  </a:lnTo>
                  <a:lnTo>
                    <a:pt x="68" y="4"/>
                  </a:lnTo>
                  <a:lnTo>
                    <a:pt x="77" y="2"/>
                  </a:lnTo>
                  <a:lnTo>
                    <a:pt x="87" y="1"/>
                  </a:lnTo>
                  <a:lnTo>
                    <a:pt x="96" y="0"/>
                  </a:lnTo>
                  <a:lnTo>
                    <a:pt x="182" y="0"/>
                  </a:lnTo>
                  <a:lnTo>
                    <a:pt x="182" y="0"/>
                  </a:lnTo>
                  <a:lnTo>
                    <a:pt x="191" y="1"/>
                  </a:lnTo>
                  <a:lnTo>
                    <a:pt x="201" y="2"/>
                  </a:lnTo>
                  <a:lnTo>
                    <a:pt x="210" y="4"/>
                  </a:lnTo>
                  <a:lnTo>
                    <a:pt x="220" y="8"/>
                  </a:lnTo>
                  <a:lnTo>
                    <a:pt x="228" y="12"/>
                  </a:lnTo>
                  <a:lnTo>
                    <a:pt x="236" y="16"/>
                  </a:lnTo>
                  <a:lnTo>
                    <a:pt x="243" y="21"/>
                  </a:lnTo>
                  <a:lnTo>
                    <a:pt x="250" y="28"/>
                  </a:lnTo>
                  <a:lnTo>
                    <a:pt x="257" y="35"/>
                  </a:lnTo>
                  <a:lnTo>
                    <a:pt x="262" y="42"/>
                  </a:lnTo>
                  <a:lnTo>
                    <a:pt x="267" y="50"/>
                  </a:lnTo>
                  <a:lnTo>
                    <a:pt x="270" y="58"/>
                  </a:lnTo>
                  <a:lnTo>
                    <a:pt x="274" y="68"/>
                  </a:lnTo>
                  <a:lnTo>
                    <a:pt x="277" y="77"/>
                  </a:lnTo>
                  <a:lnTo>
                    <a:pt x="278" y="87"/>
                  </a:lnTo>
                  <a:lnTo>
                    <a:pt x="278" y="96"/>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solidFill>
                  <a:sysClr val="windowText" lastClr="000000"/>
                </a:solidFill>
              </a:endParaRPr>
            </a:p>
          </p:txBody>
        </p:sp>
        <p:sp>
          <p:nvSpPr>
            <p:cNvPr id="604" name="Freeform 18">
              <a:extLst>
                <a:ext uri="{FF2B5EF4-FFF2-40B4-BE49-F238E27FC236}">
                  <a16:creationId xmlns:a16="http://schemas.microsoft.com/office/drawing/2014/main" id="{99DEA1E8-FD36-7048-B384-A65FB6220B96}"/>
                </a:ext>
              </a:extLst>
            </p:cNvPr>
            <p:cNvSpPr>
              <a:spLocks/>
            </p:cNvSpPr>
            <p:nvPr/>
          </p:nvSpPr>
          <p:spPr bwMode="auto">
            <a:xfrm>
              <a:off x="407" y="1331"/>
              <a:ext cx="66" cy="137"/>
            </a:xfrm>
            <a:custGeom>
              <a:avLst/>
              <a:gdLst/>
              <a:ahLst/>
              <a:cxnLst>
                <a:cxn ang="0">
                  <a:pos x="0" y="411"/>
                </a:cxn>
                <a:cxn ang="0">
                  <a:pos x="0" y="99"/>
                </a:cxn>
                <a:cxn ang="0">
                  <a:pos x="0" y="99"/>
                </a:cxn>
                <a:cxn ang="0">
                  <a:pos x="0" y="88"/>
                </a:cxn>
                <a:cxn ang="0">
                  <a:pos x="2" y="79"/>
                </a:cxn>
                <a:cxn ang="0">
                  <a:pos x="4" y="69"/>
                </a:cxn>
                <a:cxn ang="0">
                  <a:pos x="7" y="60"/>
                </a:cxn>
                <a:cxn ang="0">
                  <a:pos x="11" y="52"/>
                </a:cxn>
                <a:cxn ang="0">
                  <a:pos x="17" y="43"/>
                </a:cxn>
                <a:cxn ang="0">
                  <a:pos x="22" y="35"/>
                </a:cxn>
                <a:cxn ang="0">
                  <a:pos x="29" y="29"/>
                </a:cxn>
                <a:cxn ang="0">
                  <a:pos x="36" y="23"/>
                </a:cxn>
                <a:cxn ang="0">
                  <a:pos x="44" y="16"/>
                </a:cxn>
                <a:cxn ang="0">
                  <a:pos x="52" y="12"/>
                </a:cxn>
                <a:cxn ang="0">
                  <a:pos x="60" y="8"/>
                </a:cxn>
                <a:cxn ang="0">
                  <a:pos x="70" y="4"/>
                </a:cxn>
                <a:cxn ang="0">
                  <a:pos x="79" y="1"/>
                </a:cxn>
                <a:cxn ang="0">
                  <a:pos x="89" y="0"/>
                </a:cxn>
                <a:cxn ang="0">
                  <a:pos x="98" y="0"/>
                </a:cxn>
                <a:cxn ang="0">
                  <a:pos x="98" y="0"/>
                </a:cxn>
                <a:cxn ang="0">
                  <a:pos x="109" y="0"/>
                </a:cxn>
                <a:cxn ang="0">
                  <a:pos x="118" y="1"/>
                </a:cxn>
                <a:cxn ang="0">
                  <a:pos x="128" y="4"/>
                </a:cxn>
                <a:cxn ang="0">
                  <a:pos x="137" y="8"/>
                </a:cxn>
                <a:cxn ang="0">
                  <a:pos x="146" y="12"/>
                </a:cxn>
                <a:cxn ang="0">
                  <a:pos x="154" y="16"/>
                </a:cxn>
                <a:cxn ang="0">
                  <a:pos x="162" y="23"/>
                </a:cxn>
                <a:cxn ang="0">
                  <a:pos x="169" y="29"/>
                </a:cxn>
                <a:cxn ang="0">
                  <a:pos x="175" y="35"/>
                </a:cxn>
                <a:cxn ang="0">
                  <a:pos x="181" y="43"/>
                </a:cxn>
                <a:cxn ang="0">
                  <a:pos x="185" y="52"/>
                </a:cxn>
                <a:cxn ang="0">
                  <a:pos x="189" y="60"/>
                </a:cxn>
                <a:cxn ang="0">
                  <a:pos x="193" y="69"/>
                </a:cxn>
                <a:cxn ang="0">
                  <a:pos x="196" y="79"/>
                </a:cxn>
                <a:cxn ang="0">
                  <a:pos x="197" y="88"/>
                </a:cxn>
                <a:cxn ang="0">
                  <a:pos x="197" y="99"/>
                </a:cxn>
                <a:cxn ang="0">
                  <a:pos x="197" y="411"/>
                </a:cxn>
              </a:cxnLst>
              <a:rect l="0" t="0" r="r" b="b"/>
              <a:pathLst>
                <a:path w="197" h="411">
                  <a:moveTo>
                    <a:pt x="0" y="411"/>
                  </a:moveTo>
                  <a:lnTo>
                    <a:pt x="0" y="99"/>
                  </a:lnTo>
                  <a:lnTo>
                    <a:pt x="0" y="99"/>
                  </a:lnTo>
                  <a:lnTo>
                    <a:pt x="0" y="88"/>
                  </a:lnTo>
                  <a:lnTo>
                    <a:pt x="2" y="79"/>
                  </a:lnTo>
                  <a:lnTo>
                    <a:pt x="4" y="69"/>
                  </a:lnTo>
                  <a:lnTo>
                    <a:pt x="7" y="60"/>
                  </a:lnTo>
                  <a:lnTo>
                    <a:pt x="11" y="52"/>
                  </a:lnTo>
                  <a:lnTo>
                    <a:pt x="17" y="43"/>
                  </a:lnTo>
                  <a:lnTo>
                    <a:pt x="22" y="35"/>
                  </a:lnTo>
                  <a:lnTo>
                    <a:pt x="29" y="29"/>
                  </a:lnTo>
                  <a:lnTo>
                    <a:pt x="36" y="23"/>
                  </a:lnTo>
                  <a:lnTo>
                    <a:pt x="44" y="16"/>
                  </a:lnTo>
                  <a:lnTo>
                    <a:pt x="52" y="12"/>
                  </a:lnTo>
                  <a:lnTo>
                    <a:pt x="60" y="8"/>
                  </a:lnTo>
                  <a:lnTo>
                    <a:pt x="70" y="4"/>
                  </a:lnTo>
                  <a:lnTo>
                    <a:pt x="79" y="1"/>
                  </a:lnTo>
                  <a:lnTo>
                    <a:pt x="89" y="0"/>
                  </a:lnTo>
                  <a:lnTo>
                    <a:pt x="98" y="0"/>
                  </a:lnTo>
                  <a:lnTo>
                    <a:pt x="98" y="0"/>
                  </a:lnTo>
                  <a:lnTo>
                    <a:pt x="109" y="0"/>
                  </a:lnTo>
                  <a:lnTo>
                    <a:pt x="118" y="1"/>
                  </a:lnTo>
                  <a:lnTo>
                    <a:pt x="128" y="4"/>
                  </a:lnTo>
                  <a:lnTo>
                    <a:pt x="137" y="8"/>
                  </a:lnTo>
                  <a:lnTo>
                    <a:pt x="146" y="12"/>
                  </a:lnTo>
                  <a:lnTo>
                    <a:pt x="154" y="16"/>
                  </a:lnTo>
                  <a:lnTo>
                    <a:pt x="162" y="23"/>
                  </a:lnTo>
                  <a:lnTo>
                    <a:pt x="169" y="29"/>
                  </a:lnTo>
                  <a:lnTo>
                    <a:pt x="175" y="35"/>
                  </a:lnTo>
                  <a:lnTo>
                    <a:pt x="181" y="43"/>
                  </a:lnTo>
                  <a:lnTo>
                    <a:pt x="185" y="52"/>
                  </a:lnTo>
                  <a:lnTo>
                    <a:pt x="189" y="60"/>
                  </a:lnTo>
                  <a:lnTo>
                    <a:pt x="193" y="69"/>
                  </a:lnTo>
                  <a:lnTo>
                    <a:pt x="196" y="79"/>
                  </a:lnTo>
                  <a:lnTo>
                    <a:pt x="197" y="88"/>
                  </a:lnTo>
                  <a:lnTo>
                    <a:pt x="197" y="99"/>
                  </a:lnTo>
                  <a:lnTo>
                    <a:pt x="197" y="411"/>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solidFill>
                  <a:sysClr val="windowText" lastClr="000000"/>
                </a:solidFill>
              </a:endParaRPr>
            </a:p>
          </p:txBody>
        </p:sp>
        <p:sp>
          <p:nvSpPr>
            <p:cNvPr id="605" name="Freeform 19">
              <a:extLst>
                <a:ext uri="{FF2B5EF4-FFF2-40B4-BE49-F238E27FC236}">
                  <a16:creationId xmlns:a16="http://schemas.microsoft.com/office/drawing/2014/main" id="{89218A10-EA26-B549-BAA7-4AD8DAF9A0B8}"/>
                </a:ext>
              </a:extLst>
            </p:cNvPr>
            <p:cNvSpPr>
              <a:spLocks/>
            </p:cNvSpPr>
            <p:nvPr/>
          </p:nvSpPr>
          <p:spPr bwMode="auto">
            <a:xfrm>
              <a:off x="490" y="1295"/>
              <a:ext cx="85" cy="173"/>
            </a:xfrm>
            <a:custGeom>
              <a:avLst/>
              <a:gdLst/>
              <a:ahLst/>
              <a:cxnLst>
                <a:cxn ang="0">
                  <a:pos x="0" y="518"/>
                </a:cxn>
                <a:cxn ang="0">
                  <a:pos x="0" y="126"/>
                </a:cxn>
                <a:cxn ang="0">
                  <a:pos x="0" y="126"/>
                </a:cxn>
                <a:cxn ang="0">
                  <a:pos x="1" y="113"/>
                </a:cxn>
                <a:cxn ang="0">
                  <a:pos x="3" y="100"/>
                </a:cxn>
                <a:cxn ang="0">
                  <a:pos x="6" y="88"/>
                </a:cxn>
                <a:cxn ang="0">
                  <a:pos x="10" y="77"/>
                </a:cxn>
                <a:cxn ang="0">
                  <a:pos x="15" y="66"/>
                </a:cxn>
                <a:cxn ang="0">
                  <a:pos x="22" y="56"/>
                </a:cxn>
                <a:cxn ang="0">
                  <a:pos x="29" y="46"/>
                </a:cxn>
                <a:cxn ang="0">
                  <a:pos x="37" y="37"/>
                </a:cxn>
                <a:cxn ang="0">
                  <a:pos x="46" y="28"/>
                </a:cxn>
                <a:cxn ang="0">
                  <a:pos x="56" y="22"/>
                </a:cxn>
                <a:cxn ang="0">
                  <a:pos x="67" y="15"/>
                </a:cxn>
                <a:cxn ang="0">
                  <a:pos x="77" y="10"/>
                </a:cxn>
                <a:cxn ang="0">
                  <a:pos x="88" y="5"/>
                </a:cxn>
                <a:cxn ang="0">
                  <a:pos x="101" y="3"/>
                </a:cxn>
                <a:cxn ang="0">
                  <a:pos x="114" y="1"/>
                </a:cxn>
                <a:cxn ang="0">
                  <a:pos x="126" y="0"/>
                </a:cxn>
                <a:cxn ang="0">
                  <a:pos x="126" y="0"/>
                </a:cxn>
                <a:cxn ang="0">
                  <a:pos x="140" y="1"/>
                </a:cxn>
                <a:cxn ang="0">
                  <a:pos x="152" y="3"/>
                </a:cxn>
                <a:cxn ang="0">
                  <a:pos x="164" y="5"/>
                </a:cxn>
                <a:cxn ang="0">
                  <a:pos x="175" y="10"/>
                </a:cxn>
                <a:cxn ang="0">
                  <a:pos x="186" y="15"/>
                </a:cxn>
                <a:cxn ang="0">
                  <a:pos x="197" y="22"/>
                </a:cxn>
                <a:cxn ang="0">
                  <a:pos x="206" y="28"/>
                </a:cxn>
                <a:cxn ang="0">
                  <a:pos x="216" y="37"/>
                </a:cxn>
                <a:cxn ang="0">
                  <a:pos x="224" y="46"/>
                </a:cxn>
                <a:cxn ang="0">
                  <a:pos x="231" y="56"/>
                </a:cxn>
                <a:cxn ang="0">
                  <a:pos x="238" y="66"/>
                </a:cxn>
                <a:cxn ang="0">
                  <a:pos x="243" y="77"/>
                </a:cxn>
                <a:cxn ang="0">
                  <a:pos x="247" y="88"/>
                </a:cxn>
                <a:cxn ang="0">
                  <a:pos x="250" y="100"/>
                </a:cxn>
                <a:cxn ang="0">
                  <a:pos x="253" y="113"/>
                </a:cxn>
                <a:cxn ang="0">
                  <a:pos x="253" y="126"/>
                </a:cxn>
                <a:cxn ang="0">
                  <a:pos x="253" y="518"/>
                </a:cxn>
              </a:cxnLst>
              <a:rect l="0" t="0" r="r" b="b"/>
              <a:pathLst>
                <a:path w="253" h="518">
                  <a:moveTo>
                    <a:pt x="0" y="518"/>
                  </a:moveTo>
                  <a:lnTo>
                    <a:pt x="0" y="126"/>
                  </a:lnTo>
                  <a:lnTo>
                    <a:pt x="0" y="126"/>
                  </a:lnTo>
                  <a:lnTo>
                    <a:pt x="1" y="113"/>
                  </a:lnTo>
                  <a:lnTo>
                    <a:pt x="3" y="100"/>
                  </a:lnTo>
                  <a:lnTo>
                    <a:pt x="6" y="88"/>
                  </a:lnTo>
                  <a:lnTo>
                    <a:pt x="10" y="77"/>
                  </a:lnTo>
                  <a:lnTo>
                    <a:pt x="15" y="66"/>
                  </a:lnTo>
                  <a:lnTo>
                    <a:pt x="22" y="56"/>
                  </a:lnTo>
                  <a:lnTo>
                    <a:pt x="29" y="46"/>
                  </a:lnTo>
                  <a:lnTo>
                    <a:pt x="37" y="37"/>
                  </a:lnTo>
                  <a:lnTo>
                    <a:pt x="46" y="28"/>
                  </a:lnTo>
                  <a:lnTo>
                    <a:pt x="56" y="22"/>
                  </a:lnTo>
                  <a:lnTo>
                    <a:pt x="67" y="15"/>
                  </a:lnTo>
                  <a:lnTo>
                    <a:pt x="77" y="10"/>
                  </a:lnTo>
                  <a:lnTo>
                    <a:pt x="88" y="5"/>
                  </a:lnTo>
                  <a:lnTo>
                    <a:pt x="101" y="3"/>
                  </a:lnTo>
                  <a:lnTo>
                    <a:pt x="114" y="1"/>
                  </a:lnTo>
                  <a:lnTo>
                    <a:pt x="126" y="0"/>
                  </a:lnTo>
                  <a:lnTo>
                    <a:pt x="126" y="0"/>
                  </a:lnTo>
                  <a:lnTo>
                    <a:pt x="140" y="1"/>
                  </a:lnTo>
                  <a:lnTo>
                    <a:pt x="152" y="3"/>
                  </a:lnTo>
                  <a:lnTo>
                    <a:pt x="164" y="5"/>
                  </a:lnTo>
                  <a:lnTo>
                    <a:pt x="175" y="10"/>
                  </a:lnTo>
                  <a:lnTo>
                    <a:pt x="186" y="15"/>
                  </a:lnTo>
                  <a:lnTo>
                    <a:pt x="197" y="22"/>
                  </a:lnTo>
                  <a:lnTo>
                    <a:pt x="206" y="28"/>
                  </a:lnTo>
                  <a:lnTo>
                    <a:pt x="216" y="37"/>
                  </a:lnTo>
                  <a:lnTo>
                    <a:pt x="224" y="46"/>
                  </a:lnTo>
                  <a:lnTo>
                    <a:pt x="231" y="56"/>
                  </a:lnTo>
                  <a:lnTo>
                    <a:pt x="238" y="66"/>
                  </a:lnTo>
                  <a:lnTo>
                    <a:pt x="243" y="77"/>
                  </a:lnTo>
                  <a:lnTo>
                    <a:pt x="247" y="88"/>
                  </a:lnTo>
                  <a:lnTo>
                    <a:pt x="250" y="100"/>
                  </a:lnTo>
                  <a:lnTo>
                    <a:pt x="253" y="113"/>
                  </a:lnTo>
                  <a:lnTo>
                    <a:pt x="253" y="126"/>
                  </a:lnTo>
                  <a:lnTo>
                    <a:pt x="253" y="518"/>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solidFill>
                  <a:sysClr val="windowText" lastClr="000000"/>
                </a:solidFill>
              </a:endParaRPr>
            </a:p>
          </p:txBody>
        </p:sp>
        <p:sp>
          <p:nvSpPr>
            <p:cNvPr id="606" name="Line 20">
              <a:extLst>
                <a:ext uri="{FF2B5EF4-FFF2-40B4-BE49-F238E27FC236}">
                  <a16:creationId xmlns:a16="http://schemas.microsoft.com/office/drawing/2014/main" id="{F8252409-455D-0148-BE3F-73B29473459D}"/>
                </a:ext>
              </a:extLst>
            </p:cNvPr>
            <p:cNvSpPr>
              <a:spLocks noChangeShapeType="1"/>
            </p:cNvSpPr>
            <p:nvPr/>
          </p:nvSpPr>
          <p:spPr bwMode="auto">
            <a:xfrm>
              <a:off x="608" y="1440"/>
              <a:ext cx="67" cy="1"/>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solidFill>
                  <a:sysClr val="windowText" lastClr="000000"/>
                </a:solidFill>
              </a:endParaRPr>
            </a:p>
          </p:txBody>
        </p:sp>
        <p:sp>
          <p:nvSpPr>
            <p:cNvPr id="607" name="Freeform 21">
              <a:extLst>
                <a:ext uri="{FF2B5EF4-FFF2-40B4-BE49-F238E27FC236}">
                  <a16:creationId xmlns:a16="http://schemas.microsoft.com/office/drawing/2014/main" id="{7F8314F6-CF80-E44F-9059-5814A368E4A9}"/>
                </a:ext>
              </a:extLst>
            </p:cNvPr>
            <p:cNvSpPr>
              <a:spLocks/>
            </p:cNvSpPr>
            <p:nvPr/>
          </p:nvSpPr>
          <p:spPr bwMode="auto">
            <a:xfrm>
              <a:off x="606" y="1413"/>
              <a:ext cx="94" cy="56"/>
            </a:xfrm>
            <a:custGeom>
              <a:avLst/>
              <a:gdLst/>
              <a:ahLst/>
              <a:cxnLst>
                <a:cxn ang="0">
                  <a:pos x="0" y="167"/>
                </a:cxn>
                <a:cxn ang="0">
                  <a:pos x="0" y="167"/>
                </a:cxn>
                <a:cxn ang="0">
                  <a:pos x="6" y="121"/>
                </a:cxn>
                <a:cxn ang="0">
                  <a:pos x="7" y="100"/>
                </a:cxn>
                <a:cxn ang="0">
                  <a:pos x="7" y="83"/>
                </a:cxn>
                <a:cxn ang="0">
                  <a:pos x="7" y="0"/>
                </a:cxn>
                <a:cxn ang="0">
                  <a:pos x="282" y="0"/>
                </a:cxn>
              </a:cxnLst>
              <a:rect l="0" t="0" r="r" b="b"/>
              <a:pathLst>
                <a:path w="282" h="167">
                  <a:moveTo>
                    <a:pt x="0" y="167"/>
                  </a:moveTo>
                  <a:lnTo>
                    <a:pt x="0" y="167"/>
                  </a:lnTo>
                  <a:lnTo>
                    <a:pt x="6" y="121"/>
                  </a:lnTo>
                  <a:lnTo>
                    <a:pt x="7" y="100"/>
                  </a:lnTo>
                  <a:lnTo>
                    <a:pt x="7" y="83"/>
                  </a:lnTo>
                  <a:lnTo>
                    <a:pt x="7" y="0"/>
                  </a:lnTo>
                  <a:lnTo>
                    <a:pt x="282" y="0"/>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solidFill>
                  <a:sysClr val="windowText" lastClr="000000"/>
                </a:solidFill>
              </a:endParaRPr>
            </a:p>
          </p:txBody>
        </p:sp>
        <p:sp>
          <p:nvSpPr>
            <p:cNvPr id="608" name="Freeform 22">
              <a:extLst>
                <a:ext uri="{FF2B5EF4-FFF2-40B4-BE49-F238E27FC236}">
                  <a16:creationId xmlns:a16="http://schemas.microsoft.com/office/drawing/2014/main" id="{5CDAEE34-BC99-9C4F-91B7-8B30003FE481}"/>
                </a:ext>
              </a:extLst>
            </p:cNvPr>
            <p:cNvSpPr>
              <a:spLocks/>
            </p:cNvSpPr>
            <p:nvPr/>
          </p:nvSpPr>
          <p:spPr bwMode="auto">
            <a:xfrm>
              <a:off x="591" y="1390"/>
              <a:ext cx="138" cy="244"/>
            </a:xfrm>
            <a:custGeom>
              <a:avLst/>
              <a:gdLst/>
              <a:ahLst/>
              <a:cxnLst>
                <a:cxn ang="0">
                  <a:pos x="416" y="732"/>
                </a:cxn>
                <a:cxn ang="0">
                  <a:pos x="416" y="732"/>
                </a:cxn>
                <a:cxn ang="0">
                  <a:pos x="414" y="709"/>
                </a:cxn>
                <a:cxn ang="0">
                  <a:pos x="412" y="682"/>
                </a:cxn>
                <a:cxn ang="0">
                  <a:pos x="402" y="616"/>
                </a:cxn>
                <a:cxn ang="0">
                  <a:pos x="387" y="536"/>
                </a:cxn>
                <a:cxn ang="0">
                  <a:pos x="371" y="450"/>
                </a:cxn>
                <a:cxn ang="0">
                  <a:pos x="355" y="364"/>
                </a:cxn>
                <a:cxn ang="0">
                  <a:pos x="341" y="281"/>
                </a:cxn>
                <a:cxn ang="0">
                  <a:pos x="336" y="243"/>
                </a:cxn>
                <a:cxn ang="0">
                  <a:pos x="330" y="208"/>
                </a:cxn>
                <a:cxn ang="0">
                  <a:pos x="327" y="177"/>
                </a:cxn>
                <a:cxn ang="0">
                  <a:pos x="327" y="151"/>
                </a:cxn>
                <a:cxn ang="0">
                  <a:pos x="327" y="68"/>
                </a:cxn>
                <a:cxn ang="0">
                  <a:pos x="363" y="68"/>
                </a:cxn>
                <a:cxn ang="0">
                  <a:pos x="363" y="68"/>
                </a:cxn>
                <a:cxn ang="0">
                  <a:pos x="370" y="67"/>
                </a:cxn>
                <a:cxn ang="0">
                  <a:pos x="376" y="63"/>
                </a:cxn>
                <a:cxn ang="0">
                  <a:pos x="380" y="57"/>
                </a:cxn>
                <a:cxn ang="0">
                  <a:pos x="382" y="49"/>
                </a:cxn>
                <a:cxn ang="0">
                  <a:pos x="382" y="19"/>
                </a:cxn>
                <a:cxn ang="0">
                  <a:pos x="382" y="19"/>
                </a:cxn>
                <a:cxn ang="0">
                  <a:pos x="380" y="11"/>
                </a:cxn>
                <a:cxn ang="0">
                  <a:pos x="376" y="6"/>
                </a:cxn>
                <a:cxn ang="0">
                  <a:pos x="370" y="2"/>
                </a:cxn>
                <a:cxn ang="0">
                  <a:pos x="363" y="0"/>
                </a:cxn>
                <a:cxn ang="0">
                  <a:pos x="19" y="0"/>
                </a:cxn>
                <a:cxn ang="0">
                  <a:pos x="19" y="0"/>
                </a:cxn>
                <a:cxn ang="0">
                  <a:pos x="13" y="2"/>
                </a:cxn>
                <a:cxn ang="0">
                  <a:pos x="6" y="6"/>
                </a:cxn>
                <a:cxn ang="0">
                  <a:pos x="2" y="11"/>
                </a:cxn>
                <a:cxn ang="0">
                  <a:pos x="0" y="19"/>
                </a:cxn>
                <a:cxn ang="0">
                  <a:pos x="0" y="49"/>
                </a:cxn>
                <a:cxn ang="0">
                  <a:pos x="0" y="49"/>
                </a:cxn>
                <a:cxn ang="0">
                  <a:pos x="2" y="57"/>
                </a:cxn>
                <a:cxn ang="0">
                  <a:pos x="6" y="63"/>
                </a:cxn>
                <a:cxn ang="0">
                  <a:pos x="13" y="67"/>
                </a:cxn>
                <a:cxn ang="0">
                  <a:pos x="19" y="68"/>
                </a:cxn>
                <a:cxn ang="0">
                  <a:pos x="52" y="68"/>
                </a:cxn>
              </a:cxnLst>
              <a:rect l="0" t="0" r="r" b="b"/>
              <a:pathLst>
                <a:path w="416" h="732">
                  <a:moveTo>
                    <a:pt x="416" y="732"/>
                  </a:moveTo>
                  <a:lnTo>
                    <a:pt x="416" y="732"/>
                  </a:lnTo>
                  <a:lnTo>
                    <a:pt x="414" y="709"/>
                  </a:lnTo>
                  <a:lnTo>
                    <a:pt x="412" y="682"/>
                  </a:lnTo>
                  <a:lnTo>
                    <a:pt x="402" y="616"/>
                  </a:lnTo>
                  <a:lnTo>
                    <a:pt x="387" y="536"/>
                  </a:lnTo>
                  <a:lnTo>
                    <a:pt x="371" y="450"/>
                  </a:lnTo>
                  <a:lnTo>
                    <a:pt x="355" y="364"/>
                  </a:lnTo>
                  <a:lnTo>
                    <a:pt x="341" y="281"/>
                  </a:lnTo>
                  <a:lnTo>
                    <a:pt x="336" y="243"/>
                  </a:lnTo>
                  <a:lnTo>
                    <a:pt x="330" y="208"/>
                  </a:lnTo>
                  <a:lnTo>
                    <a:pt x="327" y="177"/>
                  </a:lnTo>
                  <a:lnTo>
                    <a:pt x="327" y="151"/>
                  </a:lnTo>
                  <a:lnTo>
                    <a:pt x="327" y="68"/>
                  </a:lnTo>
                  <a:lnTo>
                    <a:pt x="363" y="68"/>
                  </a:lnTo>
                  <a:lnTo>
                    <a:pt x="363" y="68"/>
                  </a:lnTo>
                  <a:lnTo>
                    <a:pt x="370" y="67"/>
                  </a:lnTo>
                  <a:lnTo>
                    <a:pt x="376" y="63"/>
                  </a:lnTo>
                  <a:lnTo>
                    <a:pt x="380" y="57"/>
                  </a:lnTo>
                  <a:lnTo>
                    <a:pt x="382" y="49"/>
                  </a:lnTo>
                  <a:lnTo>
                    <a:pt x="382" y="19"/>
                  </a:lnTo>
                  <a:lnTo>
                    <a:pt x="382" y="19"/>
                  </a:lnTo>
                  <a:lnTo>
                    <a:pt x="380" y="11"/>
                  </a:lnTo>
                  <a:lnTo>
                    <a:pt x="376" y="6"/>
                  </a:lnTo>
                  <a:lnTo>
                    <a:pt x="370" y="2"/>
                  </a:lnTo>
                  <a:lnTo>
                    <a:pt x="363" y="0"/>
                  </a:lnTo>
                  <a:lnTo>
                    <a:pt x="19" y="0"/>
                  </a:lnTo>
                  <a:lnTo>
                    <a:pt x="19" y="0"/>
                  </a:lnTo>
                  <a:lnTo>
                    <a:pt x="13" y="2"/>
                  </a:lnTo>
                  <a:lnTo>
                    <a:pt x="6" y="6"/>
                  </a:lnTo>
                  <a:lnTo>
                    <a:pt x="2" y="11"/>
                  </a:lnTo>
                  <a:lnTo>
                    <a:pt x="0" y="19"/>
                  </a:lnTo>
                  <a:lnTo>
                    <a:pt x="0" y="49"/>
                  </a:lnTo>
                  <a:lnTo>
                    <a:pt x="0" y="49"/>
                  </a:lnTo>
                  <a:lnTo>
                    <a:pt x="2" y="57"/>
                  </a:lnTo>
                  <a:lnTo>
                    <a:pt x="6" y="63"/>
                  </a:lnTo>
                  <a:lnTo>
                    <a:pt x="13" y="67"/>
                  </a:lnTo>
                  <a:lnTo>
                    <a:pt x="19" y="68"/>
                  </a:lnTo>
                  <a:lnTo>
                    <a:pt x="52" y="68"/>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solidFill>
                  <a:sysClr val="windowText" lastClr="000000"/>
                </a:solidFill>
              </a:endParaRPr>
            </a:p>
          </p:txBody>
        </p:sp>
        <p:sp>
          <p:nvSpPr>
            <p:cNvPr id="609" name="Freeform 23">
              <a:extLst>
                <a:ext uri="{FF2B5EF4-FFF2-40B4-BE49-F238E27FC236}">
                  <a16:creationId xmlns:a16="http://schemas.microsoft.com/office/drawing/2014/main" id="{28648F78-E6E9-1C4E-9BE9-D5712C16A73A}"/>
                </a:ext>
              </a:extLst>
            </p:cNvPr>
            <p:cNvSpPr>
              <a:spLocks/>
            </p:cNvSpPr>
            <p:nvPr/>
          </p:nvSpPr>
          <p:spPr bwMode="auto">
            <a:xfrm>
              <a:off x="387" y="1468"/>
              <a:ext cx="244" cy="35"/>
            </a:xfrm>
            <a:custGeom>
              <a:avLst/>
              <a:gdLst/>
              <a:ahLst/>
              <a:cxnLst>
                <a:cxn ang="0">
                  <a:pos x="0" y="104"/>
                </a:cxn>
                <a:cxn ang="0">
                  <a:pos x="0" y="0"/>
                </a:cxn>
                <a:cxn ang="0">
                  <a:pos x="730" y="0"/>
                </a:cxn>
                <a:cxn ang="0">
                  <a:pos x="730" y="104"/>
                </a:cxn>
              </a:cxnLst>
              <a:rect l="0" t="0" r="r" b="b"/>
              <a:pathLst>
                <a:path w="730" h="104">
                  <a:moveTo>
                    <a:pt x="0" y="104"/>
                  </a:moveTo>
                  <a:lnTo>
                    <a:pt x="0" y="0"/>
                  </a:lnTo>
                  <a:lnTo>
                    <a:pt x="730" y="0"/>
                  </a:lnTo>
                  <a:lnTo>
                    <a:pt x="730" y="104"/>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solidFill>
                  <a:sysClr val="windowText" lastClr="000000"/>
                </a:solidFill>
              </a:endParaRPr>
            </a:p>
          </p:txBody>
        </p:sp>
        <p:sp>
          <p:nvSpPr>
            <p:cNvPr id="610" name="Freeform 24">
              <a:extLst>
                <a:ext uri="{FF2B5EF4-FFF2-40B4-BE49-F238E27FC236}">
                  <a16:creationId xmlns:a16="http://schemas.microsoft.com/office/drawing/2014/main" id="{23BB7D30-6C45-EB46-A2DE-3650BDBFA494}"/>
                </a:ext>
              </a:extLst>
            </p:cNvPr>
            <p:cNvSpPr>
              <a:spLocks/>
            </p:cNvSpPr>
            <p:nvPr/>
          </p:nvSpPr>
          <p:spPr bwMode="auto">
            <a:xfrm>
              <a:off x="358" y="1503"/>
              <a:ext cx="301" cy="131"/>
            </a:xfrm>
            <a:custGeom>
              <a:avLst/>
              <a:gdLst/>
              <a:ahLst/>
              <a:cxnLst>
                <a:cxn ang="0">
                  <a:pos x="0" y="393"/>
                </a:cxn>
                <a:cxn ang="0">
                  <a:pos x="0" y="19"/>
                </a:cxn>
                <a:cxn ang="0">
                  <a:pos x="0" y="19"/>
                </a:cxn>
                <a:cxn ang="0">
                  <a:pos x="2" y="15"/>
                </a:cxn>
                <a:cxn ang="0">
                  <a:pos x="3" y="11"/>
                </a:cxn>
                <a:cxn ang="0">
                  <a:pos x="7" y="6"/>
                </a:cxn>
                <a:cxn ang="0">
                  <a:pos x="13" y="2"/>
                </a:cxn>
                <a:cxn ang="0">
                  <a:pos x="17" y="0"/>
                </a:cxn>
                <a:cxn ang="0">
                  <a:pos x="21" y="0"/>
                </a:cxn>
                <a:cxn ang="0">
                  <a:pos x="883" y="0"/>
                </a:cxn>
                <a:cxn ang="0">
                  <a:pos x="883" y="0"/>
                </a:cxn>
                <a:cxn ang="0">
                  <a:pos x="887" y="0"/>
                </a:cxn>
                <a:cxn ang="0">
                  <a:pos x="891" y="2"/>
                </a:cxn>
                <a:cxn ang="0">
                  <a:pos x="896" y="6"/>
                </a:cxn>
                <a:cxn ang="0">
                  <a:pos x="902" y="11"/>
                </a:cxn>
                <a:cxn ang="0">
                  <a:pos x="902" y="15"/>
                </a:cxn>
                <a:cxn ang="0">
                  <a:pos x="903" y="19"/>
                </a:cxn>
                <a:cxn ang="0">
                  <a:pos x="903" y="393"/>
                </a:cxn>
              </a:cxnLst>
              <a:rect l="0" t="0" r="r" b="b"/>
              <a:pathLst>
                <a:path w="903" h="393">
                  <a:moveTo>
                    <a:pt x="0" y="393"/>
                  </a:moveTo>
                  <a:lnTo>
                    <a:pt x="0" y="19"/>
                  </a:lnTo>
                  <a:lnTo>
                    <a:pt x="0" y="19"/>
                  </a:lnTo>
                  <a:lnTo>
                    <a:pt x="2" y="15"/>
                  </a:lnTo>
                  <a:lnTo>
                    <a:pt x="3" y="11"/>
                  </a:lnTo>
                  <a:lnTo>
                    <a:pt x="7" y="6"/>
                  </a:lnTo>
                  <a:lnTo>
                    <a:pt x="13" y="2"/>
                  </a:lnTo>
                  <a:lnTo>
                    <a:pt x="17" y="0"/>
                  </a:lnTo>
                  <a:lnTo>
                    <a:pt x="21" y="0"/>
                  </a:lnTo>
                  <a:lnTo>
                    <a:pt x="883" y="0"/>
                  </a:lnTo>
                  <a:lnTo>
                    <a:pt x="883" y="0"/>
                  </a:lnTo>
                  <a:lnTo>
                    <a:pt x="887" y="0"/>
                  </a:lnTo>
                  <a:lnTo>
                    <a:pt x="891" y="2"/>
                  </a:lnTo>
                  <a:lnTo>
                    <a:pt x="896" y="6"/>
                  </a:lnTo>
                  <a:lnTo>
                    <a:pt x="902" y="11"/>
                  </a:lnTo>
                  <a:lnTo>
                    <a:pt x="902" y="15"/>
                  </a:lnTo>
                  <a:lnTo>
                    <a:pt x="903" y="19"/>
                  </a:lnTo>
                  <a:lnTo>
                    <a:pt x="903" y="393"/>
                  </a:lnTo>
                </a:path>
              </a:pathLst>
            </a:custGeom>
            <a:solidFill>
              <a:schemeClr val="bg1"/>
            </a:solid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solidFill>
                  <a:sysClr val="windowText" lastClr="000000"/>
                </a:solidFill>
              </a:endParaRPr>
            </a:p>
          </p:txBody>
        </p:sp>
        <p:sp>
          <p:nvSpPr>
            <p:cNvPr id="611" name="Line 25">
              <a:extLst>
                <a:ext uri="{FF2B5EF4-FFF2-40B4-BE49-F238E27FC236}">
                  <a16:creationId xmlns:a16="http://schemas.microsoft.com/office/drawing/2014/main" id="{44DC1DAE-7DFF-CD40-A7DD-787110CE9E61}"/>
                </a:ext>
              </a:extLst>
            </p:cNvPr>
            <p:cNvSpPr>
              <a:spLocks noChangeShapeType="1"/>
            </p:cNvSpPr>
            <p:nvPr/>
          </p:nvSpPr>
          <p:spPr bwMode="auto">
            <a:xfrm>
              <a:off x="325" y="1634"/>
              <a:ext cx="437" cy="1"/>
            </a:xfrm>
            <a:prstGeom prst="line">
              <a:avLst/>
            </a:prstGeom>
            <a:noFill/>
            <a:ln w="9525">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fr-FR">
                <a:solidFill>
                  <a:sysClr val="windowText" lastClr="000000"/>
                </a:solidFill>
              </a:endParaRPr>
            </a:p>
          </p:txBody>
        </p:sp>
        <p:sp>
          <p:nvSpPr>
            <p:cNvPr id="612" name="Freeform 26">
              <a:extLst>
                <a:ext uri="{FF2B5EF4-FFF2-40B4-BE49-F238E27FC236}">
                  <a16:creationId xmlns:a16="http://schemas.microsoft.com/office/drawing/2014/main" id="{1A7C3A88-9820-E245-8B58-27F62933B530}"/>
                </a:ext>
              </a:extLst>
            </p:cNvPr>
            <p:cNvSpPr>
              <a:spLocks/>
            </p:cNvSpPr>
            <p:nvPr/>
          </p:nvSpPr>
          <p:spPr bwMode="auto">
            <a:xfrm>
              <a:off x="641" y="1319"/>
              <a:ext cx="71" cy="48"/>
            </a:xfrm>
            <a:custGeom>
              <a:avLst/>
              <a:gdLst/>
              <a:ahLst/>
              <a:cxnLst>
                <a:cxn ang="0">
                  <a:pos x="2" y="144"/>
                </a:cxn>
                <a:cxn ang="0">
                  <a:pos x="2" y="144"/>
                </a:cxn>
                <a:cxn ang="0">
                  <a:pos x="0" y="129"/>
                </a:cxn>
                <a:cxn ang="0">
                  <a:pos x="0" y="112"/>
                </a:cxn>
                <a:cxn ang="0">
                  <a:pos x="0" y="112"/>
                </a:cxn>
                <a:cxn ang="0">
                  <a:pos x="0" y="102"/>
                </a:cxn>
                <a:cxn ang="0">
                  <a:pos x="3" y="92"/>
                </a:cxn>
                <a:cxn ang="0">
                  <a:pos x="6" y="83"/>
                </a:cxn>
                <a:cxn ang="0">
                  <a:pos x="10" y="73"/>
                </a:cxn>
                <a:cxn ang="0">
                  <a:pos x="14" y="64"/>
                </a:cxn>
                <a:cxn ang="0">
                  <a:pos x="19" y="54"/>
                </a:cxn>
                <a:cxn ang="0">
                  <a:pos x="25" y="46"/>
                </a:cxn>
                <a:cxn ang="0">
                  <a:pos x="32" y="39"/>
                </a:cxn>
                <a:cxn ang="0">
                  <a:pos x="38" y="31"/>
                </a:cxn>
                <a:cxn ang="0">
                  <a:pos x="47" y="24"/>
                </a:cxn>
                <a:cxn ang="0">
                  <a:pos x="55" y="19"/>
                </a:cxn>
                <a:cxn ang="0">
                  <a:pos x="63" y="13"/>
                </a:cxn>
                <a:cxn ang="0">
                  <a:pos x="72" y="9"/>
                </a:cxn>
                <a:cxn ang="0">
                  <a:pos x="82" y="5"/>
                </a:cxn>
                <a:cxn ang="0">
                  <a:pos x="93" y="3"/>
                </a:cxn>
                <a:cxn ang="0">
                  <a:pos x="102" y="1"/>
                </a:cxn>
                <a:cxn ang="0">
                  <a:pos x="102" y="1"/>
                </a:cxn>
                <a:cxn ang="0">
                  <a:pos x="118" y="0"/>
                </a:cxn>
                <a:cxn ang="0">
                  <a:pos x="135" y="1"/>
                </a:cxn>
                <a:cxn ang="0">
                  <a:pos x="151" y="4"/>
                </a:cxn>
                <a:cxn ang="0">
                  <a:pos x="165" y="9"/>
                </a:cxn>
                <a:cxn ang="0">
                  <a:pos x="180" y="16"/>
                </a:cxn>
                <a:cxn ang="0">
                  <a:pos x="192" y="24"/>
                </a:cxn>
                <a:cxn ang="0">
                  <a:pos x="203" y="34"/>
                </a:cxn>
                <a:cxn ang="0">
                  <a:pos x="213" y="45"/>
                </a:cxn>
              </a:cxnLst>
              <a:rect l="0" t="0" r="r" b="b"/>
              <a:pathLst>
                <a:path w="213" h="144">
                  <a:moveTo>
                    <a:pt x="2" y="144"/>
                  </a:moveTo>
                  <a:lnTo>
                    <a:pt x="2" y="144"/>
                  </a:lnTo>
                  <a:lnTo>
                    <a:pt x="0" y="129"/>
                  </a:lnTo>
                  <a:lnTo>
                    <a:pt x="0" y="112"/>
                  </a:lnTo>
                  <a:lnTo>
                    <a:pt x="0" y="112"/>
                  </a:lnTo>
                  <a:lnTo>
                    <a:pt x="0" y="102"/>
                  </a:lnTo>
                  <a:lnTo>
                    <a:pt x="3" y="92"/>
                  </a:lnTo>
                  <a:lnTo>
                    <a:pt x="6" y="83"/>
                  </a:lnTo>
                  <a:lnTo>
                    <a:pt x="10" y="73"/>
                  </a:lnTo>
                  <a:lnTo>
                    <a:pt x="14" y="64"/>
                  </a:lnTo>
                  <a:lnTo>
                    <a:pt x="19" y="54"/>
                  </a:lnTo>
                  <a:lnTo>
                    <a:pt x="25" y="46"/>
                  </a:lnTo>
                  <a:lnTo>
                    <a:pt x="32" y="39"/>
                  </a:lnTo>
                  <a:lnTo>
                    <a:pt x="38" y="31"/>
                  </a:lnTo>
                  <a:lnTo>
                    <a:pt x="47" y="24"/>
                  </a:lnTo>
                  <a:lnTo>
                    <a:pt x="55" y="19"/>
                  </a:lnTo>
                  <a:lnTo>
                    <a:pt x="63" y="13"/>
                  </a:lnTo>
                  <a:lnTo>
                    <a:pt x="72" y="9"/>
                  </a:lnTo>
                  <a:lnTo>
                    <a:pt x="82" y="5"/>
                  </a:lnTo>
                  <a:lnTo>
                    <a:pt x="93" y="3"/>
                  </a:lnTo>
                  <a:lnTo>
                    <a:pt x="102" y="1"/>
                  </a:lnTo>
                  <a:lnTo>
                    <a:pt x="102" y="1"/>
                  </a:lnTo>
                  <a:lnTo>
                    <a:pt x="118" y="0"/>
                  </a:lnTo>
                  <a:lnTo>
                    <a:pt x="135" y="1"/>
                  </a:lnTo>
                  <a:lnTo>
                    <a:pt x="151" y="4"/>
                  </a:lnTo>
                  <a:lnTo>
                    <a:pt x="165" y="9"/>
                  </a:lnTo>
                  <a:lnTo>
                    <a:pt x="180" y="16"/>
                  </a:lnTo>
                  <a:lnTo>
                    <a:pt x="192" y="24"/>
                  </a:lnTo>
                  <a:lnTo>
                    <a:pt x="203" y="34"/>
                  </a:lnTo>
                  <a:lnTo>
                    <a:pt x="213" y="45"/>
                  </a:lnTo>
                </a:path>
              </a:pathLst>
            </a:custGeom>
            <a:noFill/>
            <a:ln w="9525">
              <a:solidFill>
                <a:srgbClr val="00A6D9"/>
              </a:solidFill>
              <a:prstDash val="solid"/>
              <a:round/>
              <a:headEnd/>
              <a:tailEnd/>
            </a:ln>
          </p:spPr>
          <p:txBody>
            <a:bodyPr vert="horz" wrap="square" lIns="91440" tIns="45720" rIns="91440" bIns="45720" numCol="1" anchor="t" anchorCtr="0" compatLnSpc="1">
              <a:prstTxWarp prst="textNoShape">
                <a:avLst/>
              </a:prstTxWarp>
            </a:bodyPr>
            <a:lstStyle/>
            <a:p>
              <a:endParaRPr lang="fr-FR">
                <a:solidFill>
                  <a:sysClr val="windowText" lastClr="000000"/>
                </a:solidFill>
              </a:endParaRPr>
            </a:p>
          </p:txBody>
        </p:sp>
        <p:sp>
          <p:nvSpPr>
            <p:cNvPr id="613" name="Freeform 27">
              <a:extLst>
                <a:ext uri="{FF2B5EF4-FFF2-40B4-BE49-F238E27FC236}">
                  <a16:creationId xmlns:a16="http://schemas.microsoft.com/office/drawing/2014/main" id="{CB08C7C4-E67A-1544-A89C-4574396BA9A8}"/>
                </a:ext>
              </a:extLst>
            </p:cNvPr>
            <p:cNvSpPr>
              <a:spLocks/>
            </p:cNvSpPr>
            <p:nvPr/>
          </p:nvSpPr>
          <p:spPr bwMode="auto">
            <a:xfrm>
              <a:off x="696" y="1282"/>
              <a:ext cx="76" cy="40"/>
            </a:xfrm>
            <a:custGeom>
              <a:avLst/>
              <a:gdLst/>
              <a:ahLst/>
              <a:cxnLst>
                <a:cxn ang="0">
                  <a:pos x="0" y="120"/>
                </a:cxn>
                <a:cxn ang="0">
                  <a:pos x="0" y="120"/>
                </a:cxn>
                <a:cxn ang="0">
                  <a:pos x="0" y="107"/>
                </a:cxn>
                <a:cxn ang="0">
                  <a:pos x="3" y="95"/>
                </a:cxn>
                <a:cxn ang="0">
                  <a:pos x="6" y="84"/>
                </a:cxn>
                <a:cxn ang="0">
                  <a:pos x="10" y="74"/>
                </a:cxn>
                <a:cxn ang="0">
                  <a:pos x="15" y="63"/>
                </a:cxn>
                <a:cxn ang="0">
                  <a:pos x="21" y="53"/>
                </a:cxn>
                <a:cxn ang="0">
                  <a:pos x="27" y="44"/>
                </a:cxn>
                <a:cxn ang="0">
                  <a:pos x="36" y="34"/>
                </a:cxn>
                <a:cxn ang="0">
                  <a:pos x="44" y="27"/>
                </a:cxn>
                <a:cxn ang="0">
                  <a:pos x="53" y="21"/>
                </a:cxn>
                <a:cxn ang="0">
                  <a:pos x="63" y="14"/>
                </a:cxn>
                <a:cxn ang="0">
                  <a:pos x="74" y="10"/>
                </a:cxn>
                <a:cxn ang="0">
                  <a:pos x="84" y="6"/>
                </a:cxn>
                <a:cxn ang="0">
                  <a:pos x="97" y="2"/>
                </a:cxn>
                <a:cxn ang="0">
                  <a:pos x="107" y="0"/>
                </a:cxn>
                <a:cxn ang="0">
                  <a:pos x="120" y="0"/>
                </a:cxn>
                <a:cxn ang="0">
                  <a:pos x="120" y="0"/>
                </a:cxn>
                <a:cxn ang="0">
                  <a:pos x="137" y="0"/>
                </a:cxn>
                <a:cxn ang="0">
                  <a:pos x="154" y="4"/>
                </a:cxn>
                <a:cxn ang="0">
                  <a:pos x="170" y="10"/>
                </a:cxn>
                <a:cxn ang="0">
                  <a:pos x="185" y="18"/>
                </a:cxn>
                <a:cxn ang="0">
                  <a:pos x="197" y="27"/>
                </a:cxn>
                <a:cxn ang="0">
                  <a:pos x="209" y="40"/>
                </a:cxn>
                <a:cxn ang="0">
                  <a:pos x="220" y="52"/>
                </a:cxn>
                <a:cxn ang="0">
                  <a:pos x="228" y="67"/>
                </a:cxn>
              </a:cxnLst>
              <a:rect l="0" t="0" r="r" b="b"/>
              <a:pathLst>
                <a:path w="228" h="120">
                  <a:moveTo>
                    <a:pt x="0" y="120"/>
                  </a:moveTo>
                  <a:lnTo>
                    <a:pt x="0" y="120"/>
                  </a:lnTo>
                  <a:lnTo>
                    <a:pt x="0" y="107"/>
                  </a:lnTo>
                  <a:lnTo>
                    <a:pt x="3" y="95"/>
                  </a:lnTo>
                  <a:lnTo>
                    <a:pt x="6" y="84"/>
                  </a:lnTo>
                  <a:lnTo>
                    <a:pt x="10" y="74"/>
                  </a:lnTo>
                  <a:lnTo>
                    <a:pt x="15" y="63"/>
                  </a:lnTo>
                  <a:lnTo>
                    <a:pt x="21" y="53"/>
                  </a:lnTo>
                  <a:lnTo>
                    <a:pt x="27" y="44"/>
                  </a:lnTo>
                  <a:lnTo>
                    <a:pt x="36" y="34"/>
                  </a:lnTo>
                  <a:lnTo>
                    <a:pt x="44" y="27"/>
                  </a:lnTo>
                  <a:lnTo>
                    <a:pt x="53" y="21"/>
                  </a:lnTo>
                  <a:lnTo>
                    <a:pt x="63" y="14"/>
                  </a:lnTo>
                  <a:lnTo>
                    <a:pt x="74" y="10"/>
                  </a:lnTo>
                  <a:lnTo>
                    <a:pt x="84" y="6"/>
                  </a:lnTo>
                  <a:lnTo>
                    <a:pt x="97" y="2"/>
                  </a:lnTo>
                  <a:lnTo>
                    <a:pt x="107" y="0"/>
                  </a:lnTo>
                  <a:lnTo>
                    <a:pt x="120" y="0"/>
                  </a:lnTo>
                  <a:lnTo>
                    <a:pt x="120" y="0"/>
                  </a:lnTo>
                  <a:lnTo>
                    <a:pt x="137" y="0"/>
                  </a:lnTo>
                  <a:lnTo>
                    <a:pt x="154" y="4"/>
                  </a:lnTo>
                  <a:lnTo>
                    <a:pt x="170" y="10"/>
                  </a:lnTo>
                  <a:lnTo>
                    <a:pt x="185" y="18"/>
                  </a:lnTo>
                  <a:lnTo>
                    <a:pt x="197" y="27"/>
                  </a:lnTo>
                  <a:lnTo>
                    <a:pt x="209" y="40"/>
                  </a:lnTo>
                  <a:lnTo>
                    <a:pt x="220" y="52"/>
                  </a:lnTo>
                  <a:lnTo>
                    <a:pt x="228" y="67"/>
                  </a:lnTo>
                </a:path>
              </a:pathLst>
            </a:custGeom>
            <a:noFill/>
            <a:ln w="9525">
              <a:solidFill>
                <a:srgbClr val="00A6D9"/>
              </a:solidFill>
              <a:prstDash val="solid"/>
              <a:round/>
              <a:headEnd/>
              <a:tailEnd/>
            </a:ln>
          </p:spPr>
          <p:txBody>
            <a:bodyPr vert="horz" wrap="square" lIns="91440" tIns="45720" rIns="91440" bIns="45720" numCol="1" anchor="t" anchorCtr="0" compatLnSpc="1">
              <a:prstTxWarp prst="textNoShape">
                <a:avLst/>
              </a:prstTxWarp>
            </a:bodyPr>
            <a:lstStyle/>
            <a:p>
              <a:endParaRPr lang="fr-FR">
                <a:solidFill>
                  <a:sysClr val="windowText" lastClr="000000"/>
                </a:solidFill>
              </a:endParaRPr>
            </a:p>
          </p:txBody>
        </p:sp>
        <p:sp>
          <p:nvSpPr>
            <p:cNvPr id="614" name="Line 28">
              <a:extLst>
                <a:ext uri="{FF2B5EF4-FFF2-40B4-BE49-F238E27FC236}">
                  <a16:creationId xmlns:a16="http://schemas.microsoft.com/office/drawing/2014/main" id="{7B76A470-A538-EA4B-AA11-2C5915043688}"/>
                </a:ext>
              </a:extLst>
            </p:cNvPr>
            <p:cNvSpPr>
              <a:spLocks noChangeShapeType="1"/>
            </p:cNvSpPr>
            <p:nvPr/>
          </p:nvSpPr>
          <p:spPr bwMode="auto">
            <a:xfrm>
              <a:off x="572" y="1547"/>
              <a:ext cx="47" cy="1"/>
            </a:xfrm>
            <a:prstGeom prst="line">
              <a:avLst/>
            </a:prstGeom>
            <a:noFill/>
            <a:ln w="9525">
              <a:solidFill>
                <a:srgbClr val="00A6D9"/>
              </a:solidFill>
              <a:prstDash val="solid"/>
              <a:round/>
              <a:headEnd/>
              <a:tailEnd/>
            </a:ln>
          </p:spPr>
          <p:txBody>
            <a:bodyPr vert="horz" wrap="square" lIns="91440" tIns="45720" rIns="91440" bIns="45720" numCol="1" anchor="t" anchorCtr="0" compatLnSpc="1">
              <a:prstTxWarp prst="textNoShape">
                <a:avLst/>
              </a:prstTxWarp>
            </a:bodyPr>
            <a:lstStyle/>
            <a:p>
              <a:endParaRPr lang="fr-FR">
                <a:solidFill>
                  <a:sysClr val="windowText" lastClr="000000"/>
                </a:solidFill>
              </a:endParaRPr>
            </a:p>
          </p:txBody>
        </p:sp>
        <p:sp>
          <p:nvSpPr>
            <p:cNvPr id="615" name="Line 29">
              <a:extLst>
                <a:ext uri="{FF2B5EF4-FFF2-40B4-BE49-F238E27FC236}">
                  <a16:creationId xmlns:a16="http://schemas.microsoft.com/office/drawing/2014/main" id="{02A52F46-68FF-1A48-875E-1493979B09E0}"/>
                </a:ext>
              </a:extLst>
            </p:cNvPr>
            <p:cNvSpPr>
              <a:spLocks noChangeShapeType="1"/>
            </p:cNvSpPr>
            <p:nvPr/>
          </p:nvSpPr>
          <p:spPr bwMode="auto">
            <a:xfrm>
              <a:off x="482" y="1547"/>
              <a:ext cx="48" cy="1"/>
            </a:xfrm>
            <a:prstGeom prst="line">
              <a:avLst/>
            </a:prstGeom>
            <a:noFill/>
            <a:ln w="9525">
              <a:solidFill>
                <a:srgbClr val="00A6D9"/>
              </a:solidFill>
              <a:prstDash val="solid"/>
              <a:round/>
              <a:headEnd/>
              <a:tailEnd/>
            </a:ln>
          </p:spPr>
          <p:txBody>
            <a:bodyPr vert="horz" wrap="square" lIns="91440" tIns="45720" rIns="91440" bIns="45720" numCol="1" anchor="t" anchorCtr="0" compatLnSpc="1">
              <a:prstTxWarp prst="textNoShape">
                <a:avLst/>
              </a:prstTxWarp>
            </a:bodyPr>
            <a:lstStyle/>
            <a:p>
              <a:endParaRPr lang="fr-FR">
                <a:solidFill>
                  <a:sysClr val="windowText" lastClr="000000"/>
                </a:solidFill>
              </a:endParaRPr>
            </a:p>
          </p:txBody>
        </p:sp>
        <p:sp>
          <p:nvSpPr>
            <p:cNvPr id="616" name="Line 30">
              <a:extLst>
                <a:ext uri="{FF2B5EF4-FFF2-40B4-BE49-F238E27FC236}">
                  <a16:creationId xmlns:a16="http://schemas.microsoft.com/office/drawing/2014/main" id="{EE2ECD08-9479-BA42-B7AD-47474A749704}"/>
                </a:ext>
              </a:extLst>
            </p:cNvPr>
            <p:cNvSpPr>
              <a:spLocks noChangeShapeType="1"/>
            </p:cNvSpPr>
            <p:nvPr/>
          </p:nvSpPr>
          <p:spPr bwMode="auto">
            <a:xfrm>
              <a:off x="393" y="1547"/>
              <a:ext cx="47" cy="1"/>
            </a:xfrm>
            <a:prstGeom prst="line">
              <a:avLst/>
            </a:prstGeom>
            <a:noFill/>
            <a:ln w="9525">
              <a:solidFill>
                <a:srgbClr val="00A6D9"/>
              </a:solidFill>
              <a:prstDash val="solid"/>
              <a:round/>
              <a:headEnd/>
              <a:tailEnd/>
            </a:ln>
          </p:spPr>
          <p:txBody>
            <a:bodyPr vert="horz" wrap="square" lIns="91440" tIns="45720" rIns="91440" bIns="45720" numCol="1" anchor="t" anchorCtr="0" compatLnSpc="1">
              <a:prstTxWarp prst="textNoShape">
                <a:avLst/>
              </a:prstTxWarp>
            </a:bodyPr>
            <a:lstStyle/>
            <a:p>
              <a:endParaRPr lang="fr-FR">
                <a:solidFill>
                  <a:sysClr val="windowText" lastClr="000000"/>
                </a:solidFill>
              </a:endParaRPr>
            </a:p>
          </p:txBody>
        </p:sp>
      </p:grpSp>
      <p:grpSp>
        <p:nvGrpSpPr>
          <p:cNvPr id="617" name="Groupe 456">
            <a:extLst>
              <a:ext uri="{FF2B5EF4-FFF2-40B4-BE49-F238E27FC236}">
                <a16:creationId xmlns:a16="http://schemas.microsoft.com/office/drawing/2014/main" id="{0E8A6548-AB9A-CA47-B760-E6D24840C136}"/>
              </a:ext>
            </a:extLst>
          </p:cNvPr>
          <p:cNvGrpSpPr/>
          <p:nvPr userDrawn="1"/>
        </p:nvGrpSpPr>
        <p:grpSpPr>
          <a:xfrm>
            <a:off x="6985348" y="1465092"/>
            <a:ext cx="763158" cy="723901"/>
            <a:chOff x="1557336" y="1865313"/>
            <a:chExt cx="1930467" cy="1831165"/>
          </a:xfrm>
        </p:grpSpPr>
        <p:grpSp>
          <p:nvGrpSpPr>
            <p:cNvPr id="618" name="Group 346">
              <a:extLst>
                <a:ext uri="{FF2B5EF4-FFF2-40B4-BE49-F238E27FC236}">
                  <a16:creationId xmlns:a16="http://schemas.microsoft.com/office/drawing/2014/main" id="{46DD37A4-99D7-604D-A704-E9A6B7075E5C}"/>
                </a:ext>
              </a:extLst>
            </p:cNvPr>
            <p:cNvGrpSpPr>
              <a:grpSpLocks noChangeAspect="1"/>
            </p:cNvGrpSpPr>
            <p:nvPr/>
          </p:nvGrpSpPr>
          <p:grpSpPr bwMode="auto">
            <a:xfrm>
              <a:off x="1557336" y="1865313"/>
              <a:ext cx="1930467" cy="1831165"/>
              <a:chOff x="981" y="1175"/>
              <a:chExt cx="486" cy="461"/>
            </a:xfrm>
          </p:grpSpPr>
          <p:sp>
            <p:nvSpPr>
              <p:cNvPr id="635" name="Freeform 347">
                <a:extLst>
                  <a:ext uri="{FF2B5EF4-FFF2-40B4-BE49-F238E27FC236}">
                    <a16:creationId xmlns:a16="http://schemas.microsoft.com/office/drawing/2014/main" id="{A40CD06A-0862-E34E-AB9D-7EE676696B9C}"/>
                  </a:ext>
                </a:extLst>
              </p:cNvPr>
              <p:cNvSpPr>
                <a:spLocks/>
              </p:cNvSpPr>
              <p:nvPr/>
            </p:nvSpPr>
            <p:spPr bwMode="auto">
              <a:xfrm>
                <a:off x="1337" y="1521"/>
                <a:ext cx="130" cy="81"/>
              </a:xfrm>
              <a:custGeom>
                <a:avLst/>
                <a:gdLst/>
                <a:ahLst/>
                <a:cxnLst>
                  <a:cxn ang="0">
                    <a:pos x="0" y="161"/>
                  </a:cxn>
                  <a:cxn ang="0">
                    <a:pos x="246" y="161"/>
                  </a:cxn>
                  <a:cxn ang="0">
                    <a:pos x="261" y="146"/>
                  </a:cxn>
                  <a:cxn ang="0">
                    <a:pos x="261" y="15"/>
                  </a:cxn>
                  <a:cxn ang="0">
                    <a:pos x="246" y="0"/>
                  </a:cxn>
                  <a:cxn ang="0">
                    <a:pos x="0" y="0"/>
                  </a:cxn>
                  <a:cxn ang="0">
                    <a:pos x="0" y="161"/>
                  </a:cxn>
                </a:cxnLst>
                <a:rect l="0" t="0" r="r" b="b"/>
                <a:pathLst>
                  <a:path w="261" h="161">
                    <a:moveTo>
                      <a:pt x="0" y="161"/>
                    </a:moveTo>
                    <a:lnTo>
                      <a:pt x="246" y="161"/>
                    </a:lnTo>
                    <a:lnTo>
                      <a:pt x="261" y="146"/>
                    </a:lnTo>
                    <a:lnTo>
                      <a:pt x="261" y="15"/>
                    </a:lnTo>
                    <a:lnTo>
                      <a:pt x="246" y="0"/>
                    </a:lnTo>
                    <a:lnTo>
                      <a:pt x="0" y="0"/>
                    </a:lnTo>
                    <a:lnTo>
                      <a:pt x="0" y="161"/>
                    </a:lnTo>
                    <a:close/>
                  </a:path>
                </a:pathLst>
              </a:custGeom>
              <a:solidFill>
                <a:srgbClr val="00A6D9"/>
              </a:solidFill>
              <a:ln w="9525">
                <a:solidFill>
                  <a:schemeClr val="tx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636" name="Freeform 348">
                <a:extLst>
                  <a:ext uri="{FF2B5EF4-FFF2-40B4-BE49-F238E27FC236}">
                    <a16:creationId xmlns:a16="http://schemas.microsoft.com/office/drawing/2014/main" id="{BCB19DF9-AF4C-2A4D-BFCB-5B56C1436710}"/>
                  </a:ext>
                </a:extLst>
              </p:cNvPr>
              <p:cNvSpPr>
                <a:spLocks/>
              </p:cNvSpPr>
              <p:nvPr/>
            </p:nvSpPr>
            <p:spPr bwMode="auto">
              <a:xfrm>
                <a:off x="1337" y="1521"/>
                <a:ext cx="130" cy="81"/>
              </a:xfrm>
              <a:custGeom>
                <a:avLst/>
                <a:gdLst/>
                <a:ahLst/>
                <a:cxnLst>
                  <a:cxn ang="0">
                    <a:pos x="0" y="161"/>
                  </a:cxn>
                  <a:cxn ang="0">
                    <a:pos x="246" y="161"/>
                  </a:cxn>
                  <a:cxn ang="0">
                    <a:pos x="261" y="146"/>
                  </a:cxn>
                  <a:cxn ang="0">
                    <a:pos x="261" y="15"/>
                  </a:cxn>
                  <a:cxn ang="0">
                    <a:pos x="246" y="0"/>
                  </a:cxn>
                  <a:cxn ang="0">
                    <a:pos x="0" y="0"/>
                  </a:cxn>
                </a:cxnLst>
                <a:rect l="0" t="0" r="r" b="b"/>
                <a:pathLst>
                  <a:path w="261" h="161">
                    <a:moveTo>
                      <a:pt x="0" y="161"/>
                    </a:moveTo>
                    <a:lnTo>
                      <a:pt x="246" y="161"/>
                    </a:lnTo>
                    <a:lnTo>
                      <a:pt x="261" y="146"/>
                    </a:lnTo>
                    <a:lnTo>
                      <a:pt x="261" y="15"/>
                    </a:lnTo>
                    <a:lnTo>
                      <a:pt x="246" y="0"/>
                    </a:lnTo>
                    <a:lnTo>
                      <a:pt x="0" y="0"/>
                    </a:lnTo>
                  </a:path>
                </a:pathLst>
              </a:custGeom>
              <a:noFill/>
              <a:ln w="9525">
                <a:solidFill>
                  <a:schemeClr val="tx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637" name="Freeform 349">
                <a:extLst>
                  <a:ext uri="{FF2B5EF4-FFF2-40B4-BE49-F238E27FC236}">
                    <a16:creationId xmlns:a16="http://schemas.microsoft.com/office/drawing/2014/main" id="{D21592BD-8E44-6F42-B162-7D65BD4DD161}"/>
                  </a:ext>
                </a:extLst>
              </p:cNvPr>
              <p:cNvSpPr>
                <a:spLocks/>
              </p:cNvSpPr>
              <p:nvPr/>
            </p:nvSpPr>
            <p:spPr bwMode="auto">
              <a:xfrm>
                <a:off x="1412" y="1538"/>
                <a:ext cx="35" cy="50"/>
              </a:xfrm>
              <a:custGeom>
                <a:avLst/>
                <a:gdLst/>
                <a:ahLst/>
                <a:cxnLst>
                  <a:cxn ang="0">
                    <a:pos x="66" y="83"/>
                  </a:cxn>
                  <a:cxn ang="0">
                    <a:pos x="66" y="83"/>
                  </a:cxn>
                  <a:cxn ang="0">
                    <a:pos x="64" y="87"/>
                  </a:cxn>
                  <a:cxn ang="0">
                    <a:pos x="61" y="90"/>
                  </a:cxn>
                  <a:cxn ang="0">
                    <a:pos x="58" y="93"/>
                  </a:cxn>
                  <a:cxn ang="0">
                    <a:pos x="53" y="96"/>
                  </a:cxn>
                  <a:cxn ang="0">
                    <a:pos x="50" y="99"/>
                  </a:cxn>
                  <a:cxn ang="0">
                    <a:pos x="45" y="100"/>
                  </a:cxn>
                  <a:cxn ang="0">
                    <a:pos x="35" y="101"/>
                  </a:cxn>
                  <a:cxn ang="0">
                    <a:pos x="35" y="101"/>
                  </a:cxn>
                  <a:cxn ang="0">
                    <a:pos x="25" y="100"/>
                  </a:cxn>
                  <a:cxn ang="0">
                    <a:pos x="20" y="99"/>
                  </a:cxn>
                  <a:cxn ang="0">
                    <a:pos x="16" y="96"/>
                  </a:cxn>
                  <a:cxn ang="0">
                    <a:pos x="12" y="93"/>
                  </a:cxn>
                  <a:cxn ang="0">
                    <a:pos x="9" y="90"/>
                  </a:cxn>
                  <a:cxn ang="0">
                    <a:pos x="5" y="87"/>
                  </a:cxn>
                  <a:cxn ang="0">
                    <a:pos x="3" y="83"/>
                  </a:cxn>
                  <a:cxn ang="0">
                    <a:pos x="3" y="83"/>
                  </a:cxn>
                  <a:cxn ang="0">
                    <a:pos x="1" y="77"/>
                  </a:cxn>
                  <a:cxn ang="0">
                    <a:pos x="0" y="72"/>
                  </a:cxn>
                  <a:cxn ang="0">
                    <a:pos x="0" y="67"/>
                  </a:cxn>
                  <a:cxn ang="0">
                    <a:pos x="0" y="60"/>
                  </a:cxn>
                  <a:cxn ang="0">
                    <a:pos x="2" y="54"/>
                  </a:cxn>
                  <a:cxn ang="0">
                    <a:pos x="4" y="48"/>
                  </a:cxn>
                  <a:cxn ang="0">
                    <a:pos x="8" y="42"/>
                  </a:cxn>
                  <a:cxn ang="0">
                    <a:pos x="11" y="36"/>
                  </a:cxn>
                  <a:cxn ang="0">
                    <a:pos x="35" y="0"/>
                  </a:cxn>
                  <a:cxn ang="0">
                    <a:pos x="59" y="36"/>
                  </a:cxn>
                  <a:cxn ang="0">
                    <a:pos x="59" y="36"/>
                  </a:cxn>
                  <a:cxn ang="0">
                    <a:pos x="63" y="42"/>
                  </a:cxn>
                  <a:cxn ang="0">
                    <a:pos x="65" y="48"/>
                  </a:cxn>
                  <a:cxn ang="0">
                    <a:pos x="68" y="54"/>
                  </a:cxn>
                  <a:cxn ang="0">
                    <a:pos x="69" y="60"/>
                  </a:cxn>
                  <a:cxn ang="0">
                    <a:pos x="69" y="67"/>
                  </a:cxn>
                  <a:cxn ang="0">
                    <a:pos x="69" y="72"/>
                  </a:cxn>
                  <a:cxn ang="0">
                    <a:pos x="68" y="77"/>
                  </a:cxn>
                  <a:cxn ang="0">
                    <a:pos x="66" y="83"/>
                  </a:cxn>
                  <a:cxn ang="0">
                    <a:pos x="66" y="83"/>
                  </a:cxn>
                </a:cxnLst>
                <a:rect l="0" t="0" r="r" b="b"/>
                <a:pathLst>
                  <a:path w="69" h="101">
                    <a:moveTo>
                      <a:pt x="66" y="83"/>
                    </a:moveTo>
                    <a:lnTo>
                      <a:pt x="66" y="83"/>
                    </a:lnTo>
                    <a:lnTo>
                      <a:pt x="64" y="87"/>
                    </a:lnTo>
                    <a:lnTo>
                      <a:pt x="61" y="90"/>
                    </a:lnTo>
                    <a:lnTo>
                      <a:pt x="58" y="93"/>
                    </a:lnTo>
                    <a:lnTo>
                      <a:pt x="53" y="96"/>
                    </a:lnTo>
                    <a:lnTo>
                      <a:pt x="50" y="99"/>
                    </a:lnTo>
                    <a:lnTo>
                      <a:pt x="45" y="100"/>
                    </a:lnTo>
                    <a:lnTo>
                      <a:pt x="35" y="101"/>
                    </a:lnTo>
                    <a:lnTo>
                      <a:pt x="35" y="101"/>
                    </a:lnTo>
                    <a:lnTo>
                      <a:pt x="25" y="100"/>
                    </a:lnTo>
                    <a:lnTo>
                      <a:pt x="20" y="99"/>
                    </a:lnTo>
                    <a:lnTo>
                      <a:pt x="16" y="96"/>
                    </a:lnTo>
                    <a:lnTo>
                      <a:pt x="12" y="93"/>
                    </a:lnTo>
                    <a:lnTo>
                      <a:pt x="9" y="90"/>
                    </a:lnTo>
                    <a:lnTo>
                      <a:pt x="5" y="87"/>
                    </a:lnTo>
                    <a:lnTo>
                      <a:pt x="3" y="83"/>
                    </a:lnTo>
                    <a:lnTo>
                      <a:pt x="3" y="83"/>
                    </a:lnTo>
                    <a:lnTo>
                      <a:pt x="1" y="77"/>
                    </a:lnTo>
                    <a:lnTo>
                      <a:pt x="0" y="72"/>
                    </a:lnTo>
                    <a:lnTo>
                      <a:pt x="0" y="67"/>
                    </a:lnTo>
                    <a:lnTo>
                      <a:pt x="0" y="60"/>
                    </a:lnTo>
                    <a:lnTo>
                      <a:pt x="2" y="54"/>
                    </a:lnTo>
                    <a:lnTo>
                      <a:pt x="4" y="48"/>
                    </a:lnTo>
                    <a:lnTo>
                      <a:pt x="8" y="42"/>
                    </a:lnTo>
                    <a:lnTo>
                      <a:pt x="11" y="36"/>
                    </a:lnTo>
                    <a:lnTo>
                      <a:pt x="35" y="0"/>
                    </a:lnTo>
                    <a:lnTo>
                      <a:pt x="59" y="36"/>
                    </a:lnTo>
                    <a:lnTo>
                      <a:pt x="59" y="36"/>
                    </a:lnTo>
                    <a:lnTo>
                      <a:pt x="63" y="42"/>
                    </a:lnTo>
                    <a:lnTo>
                      <a:pt x="65" y="48"/>
                    </a:lnTo>
                    <a:lnTo>
                      <a:pt x="68" y="54"/>
                    </a:lnTo>
                    <a:lnTo>
                      <a:pt x="69" y="60"/>
                    </a:lnTo>
                    <a:lnTo>
                      <a:pt x="69" y="67"/>
                    </a:lnTo>
                    <a:lnTo>
                      <a:pt x="69" y="72"/>
                    </a:lnTo>
                    <a:lnTo>
                      <a:pt x="68" y="77"/>
                    </a:lnTo>
                    <a:lnTo>
                      <a:pt x="66" y="83"/>
                    </a:lnTo>
                    <a:lnTo>
                      <a:pt x="66" y="83"/>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638" name="Freeform 350">
                <a:extLst>
                  <a:ext uri="{FF2B5EF4-FFF2-40B4-BE49-F238E27FC236}">
                    <a16:creationId xmlns:a16="http://schemas.microsoft.com/office/drawing/2014/main" id="{7AC92A59-C9BD-5B45-82DF-6625A75AC5C6}"/>
                  </a:ext>
                </a:extLst>
              </p:cNvPr>
              <p:cNvSpPr>
                <a:spLocks/>
              </p:cNvSpPr>
              <p:nvPr/>
            </p:nvSpPr>
            <p:spPr bwMode="auto">
              <a:xfrm>
                <a:off x="1125" y="1214"/>
                <a:ext cx="93" cy="59"/>
              </a:xfrm>
              <a:custGeom>
                <a:avLst/>
                <a:gdLst/>
                <a:ahLst/>
                <a:cxnLst>
                  <a:cxn ang="0">
                    <a:pos x="0" y="118"/>
                  </a:cxn>
                  <a:cxn ang="0">
                    <a:pos x="0" y="118"/>
                  </a:cxn>
                  <a:cxn ang="0">
                    <a:pos x="1" y="106"/>
                  </a:cxn>
                  <a:cxn ang="0">
                    <a:pos x="2" y="94"/>
                  </a:cxn>
                  <a:cxn ang="0">
                    <a:pos x="5" y="83"/>
                  </a:cxn>
                  <a:cxn ang="0">
                    <a:pos x="9" y="72"/>
                  </a:cxn>
                  <a:cxn ang="0">
                    <a:pos x="14" y="61"/>
                  </a:cxn>
                  <a:cxn ang="0">
                    <a:pos x="20" y="52"/>
                  </a:cxn>
                  <a:cxn ang="0">
                    <a:pos x="26" y="43"/>
                  </a:cxn>
                  <a:cxn ang="0">
                    <a:pos x="35" y="35"/>
                  </a:cxn>
                  <a:cxn ang="0">
                    <a:pos x="42" y="27"/>
                  </a:cxn>
                  <a:cxn ang="0">
                    <a:pos x="52" y="20"/>
                  </a:cxn>
                  <a:cxn ang="0">
                    <a:pos x="62" y="14"/>
                  </a:cxn>
                  <a:cxn ang="0">
                    <a:pos x="72" y="9"/>
                  </a:cxn>
                  <a:cxn ang="0">
                    <a:pos x="83" y="6"/>
                  </a:cxn>
                  <a:cxn ang="0">
                    <a:pos x="95" y="2"/>
                  </a:cxn>
                  <a:cxn ang="0">
                    <a:pos x="106" y="0"/>
                  </a:cxn>
                  <a:cxn ang="0">
                    <a:pos x="118" y="0"/>
                  </a:cxn>
                  <a:cxn ang="0">
                    <a:pos x="118" y="0"/>
                  </a:cxn>
                  <a:cxn ang="0">
                    <a:pos x="128" y="0"/>
                  </a:cxn>
                  <a:cxn ang="0">
                    <a:pos x="136" y="1"/>
                  </a:cxn>
                  <a:cxn ang="0">
                    <a:pos x="145" y="2"/>
                  </a:cxn>
                  <a:cxn ang="0">
                    <a:pos x="153" y="5"/>
                  </a:cxn>
                  <a:cxn ang="0">
                    <a:pos x="162" y="8"/>
                  </a:cxn>
                  <a:cxn ang="0">
                    <a:pos x="169" y="11"/>
                  </a:cxn>
                  <a:cxn ang="0">
                    <a:pos x="184" y="20"/>
                  </a:cxn>
                </a:cxnLst>
                <a:rect l="0" t="0" r="r" b="b"/>
                <a:pathLst>
                  <a:path w="184" h="118">
                    <a:moveTo>
                      <a:pt x="0" y="118"/>
                    </a:moveTo>
                    <a:lnTo>
                      <a:pt x="0" y="118"/>
                    </a:lnTo>
                    <a:lnTo>
                      <a:pt x="1" y="106"/>
                    </a:lnTo>
                    <a:lnTo>
                      <a:pt x="2" y="94"/>
                    </a:lnTo>
                    <a:lnTo>
                      <a:pt x="5" y="83"/>
                    </a:lnTo>
                    <a:lnTo>
                      <a:pt x="9" y="72"/>
                    </a:lnTo>
                    <a:lnTo>
                      <a:pt x="14" y="61"/>
                    </a:lnTo>
                    <a:lnTo>
                      <a:pt x="20" y="52"/>
                    </a:lnTo>
                    <a:lnTo>
                      <a:pt x="26" y="43"/>
                    </a:lnTo>
                    <a:lnTo>
                      <a:pt x="35" y="35"/>
                    </a:lnTo>
                    <a:lnTo>
                      <a:pt x="42" y="27"/>
                    </a:lnTo>
                    <a:lnTo>
                      <a:pt x="52" y="20"/>
                    </a:lnTo>
                    <a:lnTo>
                      <a:pt x="62" y="14"/>
                    </a:lnTo>
                    <a:lnTo>
                      <a:pt x="72" y="9"/>
                    </a:lnTo>
                    <a:lnTo>
                      <a:pt x="83" y="6"/>
                    </a:lnTo>
                    <a:lnTo>
                      <a:pt x="95" y="2"/>
                    </a:lnTo>
                    <a:lnTo>
                      <a:pt x="106" y="0"/>
                    </a:lnTo>
                    <a:lnTo>
                      <a:pt x="118" y="0"/>
                    </a:lnTo>
                    <a:lnTo>
                      <a:pt x="118" y="0"/>
                    </a:lnTo>
                    <a:lnTo>
                      <a:pt x="128" y="0"/>
                    </a:lnTo>
                    <a:lnTo>
                      <a:pt x="136" y="1"/>
                    </a:lnTo>
                    <a:lnTo>
                      <a:pt x="145" y="2"/>
                    </a:lnTo>
                    <a:lnTo>
                      <a:pt x="153" y="5"/>
                    </a:lnTo>
                    <a:lnTo>
                      <a:pt x="162" y="8"/>
                    </a:lnTo>
                    <a:lnTo>
                      <a:pt x="169" y="11"/>
                    </a:lnTo>
                    <a:lnTo>
                      <a:pt x="184" y="20"/>
                    </a:lnTo>
                  </a:path>
                </a:pathLst>
              </a:custGeom>
              <a:noFill/>
              <a:ln w="9525">
                <a:solidFill>
                  <a:srgbClr val="00A6D9"/>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639" name="Freeform 351">
                <a:extLst>
                  <a:ext uri="{FF2B5EF4-FFF2-40B4-BE49-F238E27FC236}">
                    <a16:creationId xmlns:a16="http://schemas.microsoft.com/office/drawing/2014/main" id="{7860A595-087C-494E-867D-B0442E9C08A0}"/>
                  </a:ext>
                </a:extLst>
              </p:cNvPr>
              <p:cNvSpPr>
                <a:spLocks/>
              </p:cNvSpPr>
              <p:nvPr/>
            </p:nvSpPr>
            <p:spPr bwMode="auto">
              <a:xfrm>
                <a:off x="1241" y="1175"/>
                <a:ext cx="46" cy="24"/>
              </a:xfrm>
              <a:custGeom>
                <a:avLst/>
                <a:gdLst/>
                <a:ahLst/>
                <a:cxnLst>
                  <a:cxn ang="0">
                    <a:pos x="0" y="0"/>
                  </a:cxn>
                  <a:cxn ang="0">
                    <a:pos x="0" y="0"/>
                  </a:cxn>
                  <a:cxn ang="0">
                    <a:pos x="14" y="0"/>
                  </a:cxn>
                  <a:cxn ang="0">
                    <a:pos x="28" y="4"/>
                  </a:cxn>
                  <a:cxn ang="0">
                    <a:pos x="41" y="8"/>
                  </a:cxn>
                  <a:cxn ang="0">
                    <a:pos x="54" y="13"/>
                  </a:cxn>
                  <a:cxn ang="0">
                    <a:pos x="64" y="21"/>
                  </a:cxn>
                  <a:cxn ang="0">
                    <a:pos x="75" y="29"/>
                  </a:cxn>
                  <a:cxn ang="0">
                    <a:pos x="85" y="38"/>
                  </a:cxn>
                  <a:cxn ang="0">
                    <a:pos x="93" y="48"/>
                  </a:cxn>
                </a:cxnLst>
                <a:rect l="0" t="0" r="r" b="b"/>
                <a:pathLst>
                  <a:path w="93" h="48">
                    <a:moveTo>
                      <a:pt x="0" y="0"/>
                    </a:moveTo>
                    <a:lnTo>
                      <a:pt x="0" y="0"/>
                    </a:lnTo>
                    <a:lnTo>
                      <a:pt x="14" y="0"/>
                    </a:lnTo>
                    <a:lnTo>
                      <a:pt x="28" y="4"/>
                    </a:lnTo>
                    <a:lnTo>
                      <a:pt x="41" y="8"/>
                    </a:lnTo>
                    <a:lnTo>
                      <a:pt x="54" y="13"/>
                    </a:lnTo>
                    <a:lnTo>
                      <a:pt x="64" y="21"/>
                    </a:lnTo>
                    <a:lnTo>
                      <a:pt x="75" y="29"/>
                    </a:lnTo>
                    <a:lnTo>
                      <a:pt x="85" y="38"/>
                    </a:lnTo>
                    <a:lnTo>
                      <a:pt x="93" y="48"/>
                    </a:lnTo>
                  </a:path>
                </a:pathLst>
              </a:custGeom>
              <a:noFill/>
              <a:ln w="9525">
                <a:solidFill>
                  <a:srgbClr val="00A6D9"/>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640" name="Freeform 352">
                <a:extLst>
                  <a:ext uri="{FF2B5EF4-FFF2-40B4-BE49-F238E27FC236}">
                    <a16:creationId xmlns:a16="http://schemas.microsoft.com/office/drawing/2014/main" id="{101BA384-7F8C-124E-BBF8-21FD4F24E168}"/>
                  </a:ext>
                </a:extLst>
              </p:cNvPr>
              <p:cNvSpPr>
                <a:spLocks/>
              </p:cNvSpPr>
              <p:nvPr/>
            </p:nvSpPr>
            <p:spPr bwMode="auto">
              <a:xfrm>
                <a:off x="1187" y="1175"/>
                <a:ext cx="54" cy="40"/>
              </a:xfrm>
              <a:custGeom>
                <a:avLst/>
                <a:gdLst/>
                <a:ahLst/>
                <a:cxnLst>
                  <a:cxn ang="0">
                    <a:pos x="0" y="80"/>
                  </a:cxn>
                  <a:cxn ang="0">
                    <a:pos x="0" y="80"/>
                  </a:cxn>
                  <a:cxn ang="0">
                    <a:pos x="3" y="72"/>
                  </a:cxn>
                  <a:cxn ang="0">
                    <a:pos x="7" y="63"/>
                  </a:cxn>
                  <a:cxn ang="0">
                    <a:pos x="11" y="56"/>
                  </a:cxn>
                  <a:cxn ang="0">
                    <a:pos x="15" y="48"/>
                  </a:cxn>
                  <a:cxn ang="0">
                    <a:pos x="21" y="41"/>
                  </a:cxn>
                  <a:cxn ang="0">
                    <a:pos x="27" y="35"/>
                  </a:cxn>
                  <a:cxn ang="0">
                    <a:pos x="34" y="28"/>
                  </a:cxn>
                  <a:cxn ang="0">
                    <a:pos x="40" y="23"/>
                  </a:cxn>
                  <a:cxn ang="0">
                    <a:pos x="47" y="17"/>
                  </a:cxn>
                  <a:cxn ang="0">
                    <a:pos x="55" y="13"/>
                  </a:cxn>
                  <a:cxn ang="0">
                    <a:pos x="63" y="9"/>
                  </a:cxn>
                  <a:cxn ang="0">
                    <a:pos x="72" y="6"/>
                  </a:cxn>
                  <a:cxn ang="0">
                    <a:pos x="81" y="4"/>
                  </a:cxn>
                  <a:cxn ang="0">
                    <a:pos x="89" y="1"/>
                  </a:cxn>
                  <a:cxn ang="0">
                    <a:pos x="99" y="0"/>
                  </a:cxn>
                  <a:cxn ang="0">
                    <a:pos x="108" y="0"/>
                  </a:cxn>
                </a:cxnLst>
                <a:rect l="0" t="0" r="r" b="b"/>
                <a:pathLst>
                  <a:path w="108" h="80">
                    <a:moveTo>
                      <a:pt x="0" y="80"/>
                    </a:moveTo>
                    <a:lnTo>
                      <a:pt x="0" y="80"/>
                    </a:lnTo>
                    <a:lnTo>
                      <a:pt x="3" y="72"/>
                    </a:lnTo>
                    <a:lnTo>
                      <a:pt x="7" y="63"/>
                    </a:lnTo>
                    <a:lnTo>
                      <a:pt x="11" y="56"/>
                    </a:lnTo>
                    <a:lnTo>
                      <a:pt x="15" y="48"/>
                    </a:lnTo>
                    <a:lnTo>
                      <a:pt x="21" y="41"/>
                    </a:lnTo>
                    <a:lnTo>
                      <a:pt x="27" y="35"/>
                    </a:lnTo>
                    <a:lnTo>
                      <a:pt x="34" y="28"/>
                    </a:lnTo>
                    <a:lnTo>
                      <a:pt x="40" y="23"/>
                    </a:lnTo>
                    <a:lnTo>
                      <a:pt x="47" y="17"/>
                    </a:lnTo>
                    <a:lnTo>
                      <a:pt x="55" y="13"/>
                    </a:lnTo>
                    <a:lnTo>
                      <a:pt x="63" y="9"/>
                    </a:lnTo>
                    <a:lnTo>
                      <a:pt x="72" y="6"/>
                    </a:lnTo>
                    <a:lnTo>
                      <a:pt x="81" y="4"/>
                    </a:lnTo>
                    <a:lnTo>
                      <a:pt x="89" y="1"/>
                    </a:lnTo>
                    <a:lnTo>
                      <a:pt x="99" y="0"/>
                    </a:lnTo>
                    <a:lnTo>
                      <a:pt x="108" y="0"/>
                    </a:lnTo>
                  </a:path>
                </a:pathLst>
              </a:custGeom>
              <a:noFill/>
              <a:ln w="9525">
                <a:solidFill>
                  <a:srgbClr val="00A6D9"/>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641" name="Freeform 353">
                <a:extLst>
                  <a:ext uri="{FF2B5EF4-FFF2-40B4-BE49-F238E27FC236}">
                    <a16:creationId xmlns:a16="http://schemas.microsoft.com/office/drawing/2014/main" id="{7B1A24D0-127D-9A49-8732-09FEDF22B02E}"/>
                  </a:ext>
                </a:extLst>
              </p:cNvPr>
              <p:cNvSpPr>
                <a:spLocks/>
              </p:cNvSpPr>
              <p:nvPr/>
            </p:nvSpPr>
            <p:spPr bwMode="auto">
              <a:xfrm>
                <a:off x="1219" y="1257"/>
                <a:ext cx="64" cy="41"/>
              </a:xfrm>
              <a:custGeom>
                <a:avLst/>
                <a:gdLst/>
                <a:ahLst/>
                <a:cxnLst>
                  <a:cxn ang="0">
                    <a:pos x="0" y="81"/>
                  </a:cxn>
                  <a:cxn ang="0">
                    <a:pos x="0" y="81"/>
                  </a:cxn>
                  <a:cxn ang="0">
                    <a:pos x="0" y="73"/>
                  </a:cxn>
                  <a:cxn ang="0">
                    <a:pos x="2" y="65"/>
                  </a:cxn>
                  <a:cxn ang="0">
                    <a:pos x="4" y="57"/>
                  </a:cxn>
                  <a:cxn ang="0">
                    <a:pos x="6" y="50"/>
                  </a:cxn>
                  <a:cxn ang="0">
                    <a:pos x="9" y="43"/>
                  </a:cxn>
                  <a:cxn ang="0">
                    <a:pos x="13" y="36"/>
                  </a:cxn>
                  <a:cxn ang="0">
                    <a:pos x="19" y="30"/>
                  </a:cxn>
                  <a:cxn ang="0">
                    <a:pos x="24" y="23"/>
                  </a:cxn>
                  <a:cxn ang="0">
                    <a:pos x="29" y="18"/>
                  </a:cxn>
                  <a:cxn ang="0">
                    <a:pos x="36" y="14"/>
                  </a:cxn>
                  <a:cxn ang="0">
                    <a:pos x="42" y="9"/>
                  </a:cxn>
                  <a:cxn ang="0">
                    <a:pos x="50" y="6"/>
                  </a:cxn>
                  <a:cxn ang="0">
                    <a:pos x="57" y="3"/>
                  </a:cxn>
                  <a:cxn ang="0">
                    <a:pos x="66" y="1"/>
                  </a:cxn>
                  <a:cxn ang="0">
                    <a:pos x="73" y="0"/>
                  </a:cxn>
                  <a:cxn ang="0">
                    <a:pos x="82" y="0"/>
                  </a:cxn>
                  <a:cxn ang="0">
                    <a:pos x="82" y="0"/>
                  </a:cxn>
                  <a:cxn ang="0">
                    <a:pos x="95" y="1"/>
                  </a:cxn>
                  <a:cxn ang="0">
                    <a:pos x="106" y="3"/>
                  </a:cxn>
                  <a:cxn ang="0">
                    <a:pos x="118" y="7"/>
                  </a:cxn>
                  <a:cxn ang="0">
                    <a:pos x="128" y="14"/>
                  </a:cxn>
                </a:cxnLst>
                <a:rect l="0" t="0" r="r" b="b"/>
                <a:pathLst>
                  <a:path w="128" h="81">
                    <a:moveTo>
                      <a:pt x="0" y="81"/>
                    </a:moveTo>
                    <a:lnTo>
                      <a:pt x="0" y="81"/>
                    </a:lnTo>
                    <a:lnTo>
                      <a:pt x="0" y="73"/>
                    </a:lnTo>
                    <a:lnTo>
                      <a:pt x="2" y="65"/>
                    </a:lnTo>
                    <a:lnTo>
                      <a:pt x="4" y="57"/>
                    </a:lnTo>
                    <a:lnTo>
                      <a:pt x="6" y="50"/>
                    </a:lnTo>
                    <a:lnTo>
                      <a:pt x="9" y="43"/>
                    </a:lnTo>
                    <a:lnTo>
                      <a:pt x="13" y="36"/>
                    </a:lnTo>
                    <a:lnTo>
                      <a:pt x="19" y="30"/>
                    </a:lnTo>
                    <a:lnTo>
                      <a:pt x="24" y="23"/>
                    </a:lnTo>
                    <a:lnTo>
                      <a:pt x="29" y="18"/>
                    </a:lnTo>
                    <a:lnTo>
                      <a:pt x="36" y="14"/>
                    </a:lnTo>
                    <a:lnTo>
                      <a:pt x="42" y="9"/>
                    </a:lnTo>
                    <a:lnTo>
                      <a:pt x="50" y="6"/>
                    </a:lnTo>
                    <a:lnTo>
                      <a:pt x="57" y="3"/>
                    </a:lnTo>
                    <a:lnTo>
                      <a:pt x="66" y="1"/>
                    </a:lnTo>
                    <a:lnTo>
                      <a:pt x="73" y="0"/>
                    </a:lnTo>
                    <a:lnTo>
                      <a:pt x="82" y="0"/>
                    </a:lnTo>
                    <a:lnTo>
                      <a:pt x="82" y="0"/>
                    </a:lnTo>
                    <a:lnTo>
                      <a:pt x="95" y="1"/>
                    </a:lnTo>
                    <a:lnTo>
                      <a:pt x="106" y="3"/>
                    </a:lnTo>
                    <a:lnTo>
                      <a:pt x="118" y="7"/>
                    </a:lnTo>
                    <a:lnTo>
                      <a:pt x="128" y="14"/>
                    </a:lnTo>
                  </a:path>
                </a:pathLst>
              </a:custGeom>
              <a:noFill/>
              <a:ln w="9525">
                <a:solidFill>
                  <a:srgbClr val="00A6D9"/>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642" name="Freeform 354">
                <a:extLst>
                  <a:ext uri="{FF2B5EF4-FFF2-40B4-BE49-F238E27FC236}">
                    <a16:creationId xmlns:a16="http://schemas.microsoft.com/office/drawing/2014/main" id="{73D104A7-D3ED-7A4E-B26C-353B3E2EEF7D}"/>
                  </a:ext>
                </a:extLst>
              </p:cNvPr>
              <p:cNvSpPr>
                <a:spLocks/>
              </p:cNvSpPr>
              <p:nvPr/>
            </p:nvSpPr>
            <p:spPr bwMode="auto">
              <a:xfrm>
                <a:off x="1262" y="1230"/>
                <a:ext cx="69" cy="28"/>
              </a:xfrm>
              <a:custGeom>
                <a:avLst/>
                <a:gdLst/>
                <a:ahLst/>
                <a:cxnLst>
                  <a:cxn ang="0">
                    <a:pos x="0" y="56"/>
                  </a:cxn>
                  <a:cxn ang="0">
                    <a:pos x="0" y="56"/>
                  </a:cxn>
                  <a:cxn ang="0">
                    <a:pos x="4" y="44"/>
                  </a:cxn>
                  <a:cxn ang="0">
                    <a:pos x="11" y="33"/>
                  </a:cxn>
                  <a:cxn ang="0">
                    <a:pos x="18" y="24"/>
                  </a:cxn>
                  <a:cxn ang="0">
                    <a:pos x="28" y="15"/>
                  </a:cxn>
                  <a:cxn ang="0">
                    <a:pos x="37" y="9"/>
                  </a:cxn>
                  <a:cxn ang="0">
                    <a:pos x="49" y="4"/>
                  </a:cxn>
                  <a:cxn ang="0">
                    <a:pos x="62" y="1"/>
                  </a:cxn>
                  <a:cxn ang="0">
                    <a:pos x="75" y="0"/>
                  </a:cxn>
                  <a:cxn ang="0">
                    <a:pos x="75" y="0"/>
                  </a:cxn>
                  <a:cxn ang="0">
                    <a:pos x="84" y="0"/>
                  </a:cxn>
                  <a:cxn ang="0">
                    <a:pos x="94" y="3"/>
                  </a:cxn>
                  <a:cxn ang="0">
                    <a:pos x="103" y="6"/>
                  </a:cxn>
                  <a:cxn ang="0">
                    <a:pos x="112" y="9"/>
                  </a:cxn>
                  <a:cxn ang="0">
                    <a:pos x="120" y="14"/>
                  </a:cxn>
                  <a:cxn ang="0">
                    <a:pos x="127" y="20"/>
                  </a:cxn>
                  <a:cxn ang="0">
                    <a:pos x="133" y="26"/>
                  </a:cxn>
                  <a:cxn ang="0">
                    <a:pos x="139" y="33"/>
                  </a:cxn>
                </a:cxnLst>
                <a:rect l="0" t="0" r="r" b="b"/>
                <a:pathLst>
                  <a:path w="139" h="56">
                    <a:moveTo>
                      <a:pt x="0" y="56"/>
                    </a:moveTo>
                    <a:lnTo>
                      <a:pt x="0" y="56"/>
                    </a:lnTo>
                    <a:lnTo>
                      <a:pt x="4" y="44"/>
                    </a:lnTo>
                    <a:lnTo>
                      <a:pt x="11" y="33"/>
                    </a:lnTo>
                    <a:lnTo>
                      <a:pt x="18" y="24"/>
                    </a:lnTo>
                    <a:lnTo>
                      <a:pt x="28" y="15"/>
                    </a:lnTo>
                    <a:lnTo>
                      <a:pt x="37" y="9"/>
                    </a:lnTo>
                    <a:lnTo>
                      <a:pt x="49" y="4"/>
                    </a:lnTo>
                    <a:lnTo>
                      <a:pt x="62" y="1"/>
                    </a:lnTo>
                    <a:lnTo>
                      <a:pt x="75" y="0"/>
                    </a:lnTo>
                    <a:lnTo>
                      <a:pt x="75" y="0"/>
                    </a:lnTo>
                    <a:lnTo>
                      <a:pt x="84" y="0"/>
                    </a:lnTo>
                    <a:lnTo>
                      <a:pt x="94" y="3"/>
                    </a:lnTo>
                    <a:lnTo>
                      <a:pt x="103" y="6"/>
                    </a:lnTo>
                    <a:lnTo>
                      <a:pt x="112" y="9"/>
                    </a:lnTo>
                    <a:lnTo>
                      <a:pt x="120" y="14"/>
                    </a:lnTo>
                    <a:lnTo>
                      <a:pt x="127" y="20"/>
                    </a:lnTo>
                    <a:lnTo>
                      <a:pt x="133" y="26"/>
                    </a:lnTo>
                    <a:lnTo>
                      <a:pt x="139" y="33"/>
                    </a:lnTo>
                  </a:path>
                </a:pathLst>
              </a:custGeom>
              <a:noFill/>
              <a:ln w="9525">
                <a:solidFill>
                  <a:srgbClr val="00A6D9"/>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643" name="Line 355">
                <a:extLst>
                  <a:ext uri="{FF2B5EF4-FFF2-40B4-BE49-F238E27FC236}">
                    <a16:creationId xmlns:a16="http://schemas.microsoft.com/office/drawing/2014/main" id="{748C0458-3A64-804D-86A4-228D43927928}"/>
                  </a:ext>
                </a:extLst>
              </p:cNvPr>
              <p:cNvSpPr>
                <a:spLocks noChangeShapeType="1"/>
              </p:cNvSpPr>
              <p:nvPr/>
            </p:nvSpPr>
            <p:spPr bwMode="auto">
              <a:xfrm flipH="1">
                <a:off x="981" y="1635"/>
                <a:ext cx="402" cy="1"/>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644" name="Freeform 356">
                <a:extLst>
                  <a:ext uri="{FF2B5EF4-FFF2-40B4-BE49-F238E27FC236}">
                    <a16:creationId xmlns:a16="http://schemas.microsoft.com/office/drawing/2014/main" id="{F44A56BD-BA83-B444-8E8B-B148AA7EC4DD}"/>
                  </a:ext>
                </a:extLst>
              </p:cNvPr>
              <p:cNvSpPr>
                <a:spLocks/>
              </p:cNvSpPr>
              <p:nvPr/>
            </p:nvSpPr>
            <p:spPr bwMode="auto">
              <a:xfrm>
                <a:off x="1029" y="1510"/>
                <a:ext cx="306" cy="123"/>
              </a:xfrm>
              <a:custGeom>
                <a:avLst/>
                <a:gdLst/>
                <a:ahLst/>
                <a:cxnLst>
                  <a:cxn ang="0">
                    <a:pos x="0" y="245"/>
                  </a:cxn>
                  <a:cxn ang="0">
                    <a:pos x="0" y="0"/>
                  </a:cxn>
                  <a:cxn ang="0">
                    <a:pos x="613" y="0"/>
                  </a:cxn>
                  <a:cxn ang="0">
                    <a:pos x="613" y="245"/>
                  </a:cxn>
                </a:cxnLst>
                <a:rect l="0" t="0" r="r" b="b"/>
                <a:pathLst>
                  <a:path w="613" h="245">
                    <a:moveTo>
                      <a:pt x="0" y="245"/>
                    </a:moveTo>
                    <a:lnTo>
                      <a:pt x="0" y="0"/>
                    </a:lnTo>
                    <a:lnTo>
                      <a:pt x="613" y="0"/>
                    </a:lnTo>
                    <a:lnTo>
                      <a:pt x="613" y="245"/>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645" name="Freeform 357">
                <a:extLst>
                  <a:ext uri="{FF2B5EF4-FFF2-40B4-BE49-F238E27FC236}">
                    <a16:creationId xmlns:a16="http://schemas.microsoft.com/office/drawing/2014/main" id="{7B299B72-0666-3C49-868A-ED36DB835C64}"/>
                  </a:ext>
                </a:extLst>
              </p:cNvPr>
              <p:cNvSpPr>
                <a:spLocks/>
              </p:cNvSpPr>
              <p:nvPr/>
            </p:nvSpPr>
            <p:spPr bwMode="auto">
              <a:xfrm>
                <a:off x="1064" y="1478"/>
                <a:ext cx="236" cy="31"/>
              </a:xfrm>
              <a:custGeom>
                <a:avLst/>
                <a:gdLst/>
                <a:ahLst/>
                <a:cxnLst>
                  <a:cxn ang="0">
                    <a:pos x="0" y="61"/>
                  </a:cxn>
                  <a:cxn ang="0">
                    <a:pos x="0" y="0"/>
                  </a:cxn>
                  <a:cxn ang="0">
                    <a:pos x="472" y="0"/>
                  </a:cxn>
                  <a:cxn ang="0">
                    <a:pos x="472" y="61"/>
                  </a:cxn>
                </a:cxnLst>
                <a:rect l="0" t="0" r="r" b="b"/>
                <a:pathLst>
                  <a:path w="472" h="61">
                    <a:moveTo>
                      <a:pt x="0" y="61"/>
                    </a:moveTo>
                    <a:lnTo>
                      <a:pt x="0" y="0"/>
                    </a:lnTo>
                    <a:lnTo>
                      <a:pt x="472" y="0"/>
                    </a:lnTo>
                    <a:lnTo>
                      <a:pt x="472" y="61"/>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646" name="Freeform 358">
                <a:extLst>
                  <a:ext uri="{FF2B5EF4-FFF2-40B4-BE49-F238E27FC236}">
                    <a16:creationId xmlns:a16="http://schemas.microsoft.com/office/drawing/2014/main" id="{88B58297-4294-F241-BA25-92CF2462A107}"/>
                  </a:ext>
                </a:extLst>
              </p:cNvPr>
              <p:cNvSpPr>
                <a:spLocks/>
              </p:cNvSpPr>
              <p:nvPr/>
            </p:nvSpPr>
            <p:spPr bwMode="auto">
              <a:xfrm>
                <a:off x="1101" y="1318"/>
                <a:ext cx="72" cy="158"/>
              </a:xfrm>
              <a:custGeom>
                <a:avLst/>
                <a:gdLst/>
                <a:ahLst/>
                <a:cxnLst>
                  <a:cxn ang="0">
                    <a:pos x="0" y="318"/>
                  </a:cxn>
                  <a:cxn ang="0">
                    <a:pos x="26" y="0"/>
                  </a:cxn>
                  <a:cxn ang="0">
                    <a:pos x="98" y="0"/>
                  </a:cxn>
                  <a:cxn ang="0">
                    <a:pos x="144" y="318"/>
                  </a:cxn>
                </a:cxnLst>
                <a:rect l="0" t="0" r="r" b="b"/>
                <a:pathLst>
                  <a:path w="144" h="318">
                    <a:moveTo>
                      <a:pt x="0" y="318"/>
                    </a:moveTo>
                    <a:lnTo>
                      <a:pt x="26" y="0"/>
                    </a:lnTo>
                    <a:lnTo>
                      <a:pt x="98" y="0"/>
                    </a:lnTo>
                    <a:lnTo>
                      <a:pt x="144" y="318"/>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647" name="Freeform 363">
                <a:extLst>
                  <a:ext uri="{FF2B5EF4-FFF2-40B4-BE49-F238E27FC236}">
                    <a16:creationId xmlns:a16="http://schemas.microsoft.com/office/drawing/2014/main" id="{2178C797-2BED-A84D-98BF-0F540B78942D}"/>
                  </a:ext>
                </a:extLst>
              </p:cNvPr>
              <p:cNvSpPr>
                <a:spLocks/>
              </p:cNvSpPr>
              <p:nvPr/>
            </p:nvSpPr>
            <p:spPr bwMode="auto">
              <a:xfrm>
                <a:off x="1188" y="1318"/>
                <a:ext cx="72" cy="158"/>
              </a:xfrm>
              <a:custGeom>
                <a:avLst/>
                <a:gdLst/>
                <a:ahLst/>
                <a:cxnLst>
                  <a:cxn ang="0">
                    <a:pos x="0" y="318"/>
                  </a:cxn>
                  <a:cxn ang="0">
                    <a:pos x="26" y="0"/>
                  </a:cxn>
                  <a:cxn ang="0">
                    <a:pos x="98" y="0"/>
                  </a:cxn>
                  <a:cxn ang="0">
                    <a:pos x="144" y="318"/>
                  </a:cxn>
                </a:cxnLst>
                <a:rect l="0" t="0" r="r" b="b"/>
                <a:pathLst>
                  <a:path w="144" h="318">
                    <a:moveTo>
                      <a:pt x="0" y="318"/>
                    </a:moveTo>
                    <a:lnTo>
                      <a:pt x="26" y="0"/>
                    </a:lnTo>
                    <a:lnTo>
                      <a:pt x="98" y="0"/>
                    </a:lnTo>
                    <a:lnTo>
                      <a:pt x="144" y="318"/>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648" name="Freeform 377">
                <a:extLst>
                  <a:ext uri="{FF2B5EF4-FFF2-40B4-BE49-F238E27FC236}">
                    <a16:creationId xmlns:a16="http://schemas.microsoft.com/office/drawing/2014/main" id="{60BC608D-4E91-8E44-8BCF-678A7ABA117F}"/>
                  </a:ext>
                </a:extLst>
              </p:cNvPr>
              <p:cNvSpPr>
                <a:spLocks/>
              </p:cNvSpPr>
              <p:nvPr/>
            </p:nvSpPr>
            <p:spPr bwMode="auto">
              <a:xfrm>
                <a:off x="1350" y="1533"/>
                <a:ext cx="45" cy="57"/>
              </a:xfrm>
              <a:custGeom>
                <a:avLst/>
                <a:gdLst/>
                <a:ahLst/>
                <a:cxnLst>
                  <a:cxn ang="0">
                    <a:pos x="0" y="67"/>
                  </a:cxn>
                  <a:cxn ang="0">
                    <a:pos x="60" y="0"/>
                  </a:cxn>
                  <a:cxn ang="0">
                    <a:pos x="48" y="39"/>
                  </a:cxn>
                  <a:cxn ang="0">
                    <a:pos x="90" y="39"/>
                  </a:cxn>
                  <a:cxn ang="0">
                    <a:pos x="27" y="114"/>
                  </a:cxn>
                  <a:cxn ang="0">
                    <a:pos x="35" y="67"/>
                  </a:cxn>
                  <a:cxn ang="0">
                    <a:pos x="0" y="67"/>
                  </a:cxn>
                </a:cxnLst>
                <a:rect l="0" t="0" r="r" b="b"/>
                <a:pathLst>
                  <a:path w="90" h="114">
                    <a:moveTo>
                      <a:pt x="0" y="67"/>
                    </a:moveTo>
                    <a:lnTo>
                      <a:pt x="60" y="0"/>
                    </a:lnTo>
                    <a:lnTo>
                      <a:pt x="48" y="39"/>
                    </a:lnTo>
                    <a:lnTo>
                      <a:pt x="90" y="39"/>
                    </a:lnTo>
                    <a:lnTo>
                      <a:pt x="27" y="114"/>
                    </a:lnTo>
                    <a:lnTo>
                      <a:pt x="35" y="67"/>
                    </a:lnTo>
                    <a:lnTo>
                      <a:pt x="0" y="67"/>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649" name="Freeform 378">
                <a:extLst>
                  <a:ext uri="{FF2B5EF4-FFF2-40B4-BE49-F238E27FC236}">
                    <a16:creationId xmlns:a16="http://schemas.microsoft.com/office/drawing/2014/main" id="{9FD0A804-F525-2F48-900F-DE58E1D783BB}"/>
                  </a:ext>
                </a:extLst>
              </p:cNvPr>
              <p:cNvSpPr>
                <a:spLocks/>
              </p:cNvSpPr>
              <p:nvPr/>
            </p:nvSpPr>
            <p:spPr bwMode="auto">
              <a:xfrm>
                <a:off x="1350" y="1533"/>
                <a:ext cx="45" cy="57"/>
              </a:xfrm>
              <a:custGeom>
                <a:avLst/>
                <a:gdLst/>
                <a:ahLst/>
                <a:cxnLst>
                  <a:cxn ang="0">
                    <a:pos x="0" y="67"/>
                  </a:cxn>
                  <a:cxn ang="0">
                    <a:pos x="60" y="0"/>
                  </a:cxn>
                  <a:cxn ang="0">
                    <a:pos x="48" y="39"/>
                  </a:cxn>
                  <a:cxn ang="0">
                    <a:pos x="90" y="39"/>
                  </a:cxn>
                  <a:cxn ang="0">
                    <a:pos x="27" y="114"/>
                  </a:cxn>
                  <a:cxn ang="0">
                    <a:pos x="35" y="67"/>
                  </a:cxn>
                  <a:cxn ang="0">
                    <a:pos x="0" y="67"/>
                  </a:cxn>
                </a:cxnLst>
                <a:rect l="0" t="0" r="r" b="b"/>
                <a:pathLst>
                  <a:path w="90" h="114">
                    <a:moveTo>
                      <a:pt x="0" y="67"/>
                    </a:moveTo>
                    <a:lnTo>
                      <a:pt x="60" y="0"/>
                    </a:lnTo>
                    <a:lnTo>
                      <a:pt x="48" y="39"/>
                    </a:lnTo>
                    <a:lnTo>
                      <a:pt x="90" y="39"/>
                    </a:lnTo>
                    <a:lnTo>
                      <a:pt x="27" y="114"/>
                    </a:lnTo>
                    <a:lnTo>
                      <a:pt x="35" y="67"/>
                    </a:lnTo>
                    <a:lnTo>
                      <a:pt x="0" y="67"/>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fr-FR"/>
              </a:p>
            </p:txBody>
          </p:sp>
        </p:grpSp>
        <p:cxnSp>
          <p:nvCxnSpPr>
            <p:cNvPr id="619" name="Connecteur droit 618">
              <a:extLst>
                <a:ext uri="{FF2B5EF4-FFF2-40B4-BE49-F238E27FC236}">
                  <a16:creationId xmlns:a16="http://schemas.microsoft.com/office/drawing/2014/main" id="{A88A59E8-EC26-3249-9663-4A5446F29B51}"/>
                </a:ext>
              </a:extLst>
            </p:cNvPr>
            <p:cNvCxnSpPr/>
            <p:nvPr/>
          </p:nvCxnSpPr>
          <p:spPr>
            <a:xfrm rot="10800000">
              <a:off x="2032795" y="2985462"/>
              <a:ext cx="280842" cy="1588"/>
            </a:xfrm>
            <a:prstGeom prst="line">
              <a:avLst/>
            </a:prstGeom>
            <a:noFill/>
            <a:ln w="9525" cap="flat">
              <a:solidFill>
                <a:schemeClr val="tx1"/>
              </a:solidFill>
              <a:prstDash val="solid"/>
              <a:round/>
            </a:ln>
            <a:effectLst/>
            <a:sp3d/>
          </p:spPr>
          <p:style>
            <a:lnRef idx="0">
              <a:scrgbClr r="0" g="0" b="0"/>
            </a:lnRef>
            <a:fillRef idx="0">
              <a:scrgbClr r="0" g="0" b="0"/>
            </a:fillRef>
            <a:effectRef idx="0">
              <a:scrgbClr r="0" g="0" b="0"/>
            </a:effectRef>
            <a:fontRef idx="none"/>
          </p:style>
        </p:cxnSp>
        <p:cxnSp>
          <p:nvCxnSpPr>
            <p:cNvPr id="620" name="Connecteur droit 619">
              <a:extLst>
                <a:ext uri="{FF2B5EF4-FFF2-40B4-BE49-F238E27FC236}">
                  <a16:creationId xmlns:a16="http://schemas.microsoft.com/office/drawing/2014/main" id="{FCE2CD1E-9076-E043-A803-D17C242B242C}"/>
                </a:ext>
              </a:extLst>
            </p:cNvPr>
            <p:cNvCxnSpPr/>
            <p:nvPr/>
          </p:nvCxnSpPr>
          <p:spPr>
            <a:xfrm rot="10800000">
              <a:off x="2380530" y="2986257"/>
              <a:ext cx="280842" cy="1588"/>
            </a:xfrm>
            <a:prstGeom prst="line">
              <a:avLst/>
            </a:prstGeom>
            <a:noFill/>
            <a:ln w="9525" cap="flat">
              <a:solidFill>
                <a:schemeClr val="tx1"/>
              </a:solidFill>
              <a:prstDash val="solid"/>
              <a:round/>
            </a:ln>
            <a:effectLst/>
            <a:sp3d/>
          </p:spPr>
          <p:style>
            <a:lnRef idx="0">
              <a:scrgbClr r="0" g="0" b="0"/>
            </a:lnRef>
            <a:fillRef idx="0">
              <a:scrgbClr r="0" g="0" b="0"/>
            </a:fillRef>
            <a:effectRef idx="0">
              <a:scrgbClr r="0" g="0" b="0"/>
            </a:effectRef>
            <a:fontRef idx="none"/>
          </p:style>
        </p:cxnSp>
        <p:cxnSp>
          <p:nvCxnSpPr>
            <p:cNvPr id="621" name="Connecteur droit 620">
              <a:extLst>
                <a:ext uri="{FF2B5EF4-FFF2-40B4-BE49-F238E27FC236}">
                  <a16:creationId xmlns:a16="http://schemas.microsoft.com/office/drawing/2014/main" id="{F658561A-9495-604D-BA86-6BF08481BECC}"/>
                </a:ext>
              </a:extLst>
            </p:cNvPr>
            <p:cNvCxnSpPr/>
            <p:nvPr/>
          </p:nvCxnSpPr>
          <p:spPr>
            <a:xfrm rot="16200000" flipV="1">
              <a:off x="2508345" y="2737680"/>
              <a:ext cx="1588" cy="241343"/>
            </a:xfrm>
            <a:prstGeom prst="line">
              <a:avLst/>
            </a:prstGeom>
            <a:noFill/>
            <a:ln w="9525" cap="flat">
              <a:solidFill>
                <a:schemeClr val="tx1"/>
              </a:solidFill>
              <a:prstDash val="solid"/>
              <a:round/>
            </a:ln>
            <a:effectLst/>
            <a:sp3d/>
          </p:spPr>
          <p:style>
            <a:lnRef idx="0">
              <a:scrgbClr r="0" g="0" b="0"/>
            </a:lnRef>
            <a:fillRef idx="0">
              <a:scrgbClr r="0" g="0" b="0"/>
            </a:fillRef>
            <a:effectRef idx="0">
              <a:scrgbClr r="0" g="0" b="0"/>
            </a:effectRef>
            <a:fontRef idx="none"/>
          </p:style>
        </p:cxnSp>
        <p:cxnSp>
          <p:nvCxnSpPr>
            <p:cNvPr id="622" name="Connecteur droit 621">
              <a:extLst>
                <a:ext uri="{FF2B5EF4-FFF2-40B4-BE49-F238E27FC236}">
                  <a16:creationId xmlns:a16="http://schemas.microsoft.com/office/drawing/2014/main" id="{D8297ABF-A30F-7F41-A2CA-6009FA137E84}"/>
                </a:ext>
              </a:extLst>
            </p:cNvPr>
            <p:cNvCxnSpPr/>
            <p:nvPr/>
          </p:nvCxnSpPr>
          <p:spPr>
            <a:xfrm rot="16200000" flipH="1">
              <a:off x="2507824" y="2613328"/>
              <a:ext cx="1588" cy="204054"/>
            </a:xfrm>
            <a:prstGeom prst="line">
              <a:avLst/>
            </a:prstGeom>
            <a:noFill/>
            <a:ln w="9525" cap="flat">
              <a:solidFill>
                <a:schemeClr val="tx1"/>
              </a:solidFill>
              <a:prstDash val="solid"/>
              <a:round/>
            </a:ln>
            <a:effectLst/>
            <a:sp3d/>
          </p:spPr>
          <p:style>
            <a:lnRef idx="0">
              <a:scrgbClr r="0" g="0" b="0"/>
            </a:lnRef>
            <a:fillRef idx="0">
              <a:scrgbClr r="0" g="0" b="0"/>
            </a:fillRef>
            <a:effectRef idx="0">
              <a:scrgbClr r="0" g="0" b="0"/>
            </a:effectRef>
            <a:fontRef idx="none"/>
          </p:style>
        </p:cxnSp>
        <p:cxnSp>
          <p:nvCxnSpPr>
            <p:cNvPr id="623" name="Connecteur droit 622">
              <a:extLst>
                <a:ext uri="{FF2B5EF4-FFF2-40B4-BE49-F238E27FC236}">
                  <a16:creationId xmlns:a16="http://schemas.microsoft.com/office/drawing/2014/main" id="{9FDBBCDE-D0B1-194C-982F-65AF948E7A04}"/>
                </a:ext>
              </a:extLst>
            </p:cNvPr>
            <p:cNvCxnSpPr/>
            <p:nvPr/>
          </p:nvCxnSpPr>
          <p:spPr>
            <a:xfrm flipV="1">
              <a:off x="2422465" y="2595565"/>
              <a:ext cx="170012" cy="1"/>
            </a:xfrm>
            <a:prstGeom prst="line">
              <a:avLst/>
            </a:prstGeom>
            <a:noFill/>
            <a:ln w="9525" cap="flat">
              <a:solidFill>
                <a:schemeClr val="tx1"/>
              </a:solidFill>
              <a:prstDash val="solid"/>
              <a:round/>
            </a:ln>
            <a:effectLst/>
            <a:sp3d/>
          </p:spPr>
          <p:style>
            <a:lnRef idx="0">
              <a:scrgbClr r="0" g="0" b="0"/>
            </a:lnRef>
            <a:fillRef idx="0">
              <a:scrgbClr r="0" g="0" b="0"/>
            </a:fillRef>
            <a:effectRef idx="0">
              <a:scrgbClr r="0" g="0" b="0"/>
            </a:effectRef>
            <a:fontRef idx="none"/>
          </p:style>
        </p:cxnSp>
        <p:cxnSp>
          <p:nvCxnSpPr>
            <p:cNvPr id="624" name="Connecteur droit 623">
              <a:extLst>
                <a:ext uri="{FF2B5EF4-FFF2-40B4-BE49-F238E27FC236}">
                  <a16:creationId xmlns:a16="http://schemas.microsoft.com/office/drawing/2014/main" id="{9186CF3A-F41C-9548-B7A0-1D273C806B6B}"/>
                </a:ext>
              </a:extLst>
            </p:cNvPr>
            <p:cNvCxnSpPr/>
            <p:nvPr/>
          </p:nvCxnSpPr>
          <p:spPr>
            <a:xfrm rot="16200000" flipV="1">
              <a:off x="2164577" y="2736093"/>
              <a:ext cx="1588" cy="241343"/>
            </a:xfrm>
            <a:prstGeom prst="line">
              <a:avLst/>
            </a:prstGeom>
            <a:noFill/>
            <a:ln w="9525" cap="flat">
              <a:solidFill>
                <a:schemeClr val="tx1"/>
              </a:solidFill>
              <a:prstDash val="solid"/>
              <a:round/>
            </a:ln>
            <a:effectLst/>
            <a:sp3d/>
          </p:spPr>
          <p:style>
            <a:lnRef idx="0">
              <a:scrgbClr r="0" g="0" b="0"/>
            </a:lnRef>
            <a:fillRef idx="0">
              <a:scrgbClr r="0" g="0" b="0"/>
            </a:fillRef>
            <a:effectRef idx="0">
              <a:scrgbClr r="0" g="0" b="0"/>
            </a:effectRef>
            <a:fontRef idx="none"/>
          </p:style>
        </p:cxnSp>
        <p:cxnSp>
          <p:nvCxnSpPr>
            <p:cNvPr id="625" name="Connecteur droit 624">
              <a:extLst>
                <a:ext uri="{FF2B5EF4-FFF2-40B4-BE49-F238E27FC236}">
                  <a16:creationId xmlns:a16="http://schemas.microsoft.com/office/drawing/2014/main" id="{1858BA19-93E3-E745-A8E5-D165D70D7639}"/>
                </a:ext>
              </a:extLst>
            </p:cNvPr>
            <p:cNvCxnSpPr/>
            <p:nvPr/>
          </p:nvCxnSpPr>
          <p:spPr>
            <a:xfrm rot="16200000" flipH="1">
              <a:off x="2164056" y="2611741"/>
              <a:ext cx="1588" cy="204054"/>
            </a:xfrm>
            <a:prstGeom prst="line">
              <a:avLst/>
            </a:prstGeom>
            <a:noFill/>
            <a:ln w="9525" cap="flat">
              <a:solidFill>
                <a:schemeClr val="tx1"/>
              </a:solidFill>
              <a:prstDash val="solid"/>
              <a:round/>
            </a:ln>
            <a:effectLst/>
            <a:sp3d/>
          </p:spPr>
          <p:style>
            <a:lnRef idx="0">
              <a:scrgbClr r="0" g="0" b="0"/>
            </a:lnRef>
            <a:fillRef idx="0">
              <a:scrgbClr r="0" g="0" b="0"/>
            </a:fillRef>
            <a:effectRef idx="0">
              <a:scrgbClr r="0" g="0" b="0"/>
            </a:effectRef>
            <a:fontRef idx="none"/>
          </p:style>
        </p:cxnSp>
        <p:cxnSp>
          <p:nvCxnSpPr>
            <p:cNvPr id="626" name="Connecteur droit 625">
              <a:extLst>
                <a:ext uri="{FF2B5EF4-FFF2-40B4-BE49-F238E27FC236}">
                  <a16:creationId xmlns:a16="http://schemas.microsoft.com/office/drawing/2014/main" id="{D9F4FADF-C904-4E46-B9DE-C476F5CC0C70}"/>
                </a:ext>
              </a:extLst>
            </p:cNvPr>
            <p:cNvCxnSpPr/>
            <p:nvPr/>
          </p:nvCxnSpPr>
          <p:spPr>
            <a:xfrm flipV="1">
              <a:off x="2076316" y="2593978"/>
              <a:ext cx="170012" cy="1"/>
            </a:xfrm>
            <a:prstGeom prst="line">
              <a:avLst/>
            </a:prstGeom>
            <a:noFill/>
            <a:ln w="9525" cap="flat">
              <a:solidFill>
                <a:schemeClr val="tx1"/>
              </a:solidFill>
              <a:prstDash val="solid"/>
              <a:round/>
            </a:ln>
            <a:effectLst/>
            <a:sp3d/>
          </p:spPr>
          <p:style>
            <a:lnRef idx="0">
              <a:scrgbClr r="0" g="0" b="0"/>
            </a:lnRef>
            <a:fillRef idx="0">
              <a:scrgbClr r="0" g="0" b="0"/>
            </a:fillRef>
            <a:effectRef idx="0">
              <a:scrgbClr r="0" g="0" b="0"/>
            </a:effectRef>
            <a:fontRef idx="none"/>
          </p:style>
        </p:cxnSp>
        <p:cxnSp>
          <p:nvCxnSpPr>
            <p:cNvPr id="627" name="Connecteur droit 626">
              <a:extLst>
                <a:ext uri="{FF2B5EF4-FFF2-40B4-BE49-F238E27FC236}">
                  <a16:creationId xmlns:a16="http://schemas.microsoft.com/office/drawing/2014/main" id="{184753A3-236A-194A-BFE3-3D17D71DCCAB}"/>
                </a:ext>
              </a:extLst>
            </p:cNvPr>
            <p:cNvCxnSpPr/>
            <p:nvPr/>
          </p:nvCxnSpPr>
          <p:spPr>
            <a:xfrm flipV="1">
              <a:off x="1922463" y="3394078"/>
              <a:ext cx="170012" cy="1"/>
            </a:xfrm>
            <a:prstGeom prst="line">
              <a:avLst/>
            </a:prstGeom>
            <a:noFill/>
            <a:ln w="9525" cap="flat">
              <a:solidFill>
                <a:schemeClr val="tx1"/>
              </a:solidFill>
              <a:prstDash val="solid"/>
              <a:round/>
            </a:ln>
            <a:effectLst/>
            <a:sp3d/>
          </p:spPr>
          <p:style>
            <a:lnRef idx="0">
              <a:scrgbClr r="0" g="0" b="0"/>
            </a:lnRef>
            <a:fillRef idx="0">
              <a:scrgbClr r="0" g="0" b="0"/>
            </a:fillRef>
            <a:effectRef idx="0">
              <a:scrgbClr r="0" g="0" b="0"/>
            </a:effectRef>
            <a:fontRef idx="none"/>
          </p:style>
        </p:cxnSp>
        <p:cxnSp>
          <p:nvCxnSpPr>
            <p:cNvPr id="628" name="Connecteur droit 627">
              <a:extLst>
                <a:ext uri="{FF2B5EF4-FFF2-40B4-BE49-F238E27FC236}">
                  <a16:creationId xmlns:a16="http://schemas.microsoft.com/office/drawing/2014/main" id="{FC73C62C-D3C3-5D44-9248-91CB218915F5}"/>
                </a:ext>
              </a:extLst>
            </p:cNvPr>
            <p:cNvCxnSpPr/>
            <p:nvPr/>
          </p:nvCxnSpPr>
          <p:spPr>
            <a:xfrm flipV="1">
              <a:off x="2165076" y="3392980"/>
              <a:ext cx="170012" cy="1"/>
            </a:xfrm>
            <a:prstGeom prst="line">
              <a:avLst/>
            </a:prstGeom>
            <a:noFill/>
            <a:ln w="9525" cap="flat">
              <a:solidFill>
                <a:schemeClr val="tx1"/>
              </a:solidFill>
              <a:prstDash val="solid"/>
              <a:round/>
            </a:ln>
            <a:effectLst/>
            <a:sp3d/>
          </p:spPr>
          <p:style>
            <a:lnRef idx="0">
              <a:scrgbClr r="0" g="0" b="0"/>
            </a:lnRef>
            <a:fillRef idx="0">
              <a:scrgbClr r="0" g="0" b="0"/>
            </a:fillRef>
            <a:effectRef idx="0">
              <a:scrgbClr r="0" g="0" b="0"/>
            </a:effectRef>
            <a:fontRef idx="none"/>
          </p:style>
        </p:cxnSp>
        <p:cxnSp>
          <p:nvCxnSpPr>
            <p:cNvPr id="629" name="Connecteur droit 628">
              <a:extLst>
                <a:ext uri="{FF2B5EF4-FFF2-40B4-BE49-F238E27FC236}">
                  <a16:creationId xmlns:a16="http://schemas.microsoft.com/office/drawing/2014/main" id="{5753D210-2ADC-E043-A8EA-FB10E82E4E7E}"/>
                </a:ext>
              </a:extLst>
            </p:cNvPr>
            <p:cNvCxnSpPr/>
            <p:nvPr/>
          </p:nvCxnSpPr>
          <p:spPr>
            <a:xfrm flipV="1">
              <a:off x="2400575" y="3389006"/>
              <a:ext cx="170012" cy="1"/>
            </a:xfrm>
            <a:prstGeom prst="line">
              <a:avLst/>
            </a:prstGeom>
            <a:noFill/>
            <a:ln w="9525" cap="flat">
              <a:solidFill>
                <a:schemeClr val="tx1"/>
              </a:solidFill>
              <a:prstDash val="solid"/>
              <a:round/>
            </a:ln>
            <a:effectLst/>
            <a:sp3d/>
          </p:spPr>
          <p:style>
            <a:lnRef idx="0">
              <a:scrgbClr r="0" g="0" b="0"/>
            </a:lnRef>
            <a:fillRef idx="0">
              <a:scrgbClr r="0" g="0" b="0"/>
            </a:fillRef>
            <a:effectRef idx="0">
              <a:scrgbClr r="0" g="0" b="0"/>
            </a:effectRef>
            <a:fontRef idx="none"/>
          </p:style>
        </p:cxnSp>
        <p:cxnSp>
          <p:nvCxnSpPr>
            <p:cNvPr id="630" name="Connecteur droit 629">
              <a:extLst>
                <a:ext uri="{FF2B5EF4-FFF2-40B4-BE49-F238E27FC236}">
                  <a16:creationId xmlns:a16="http://schemas.microsoft.com/office/drawing/2014/main" id="{EEDC8F20-6BDF-EB41-B10D-28BD76A42BD2}"/>
                </a:ext>
              </a:extLst>
            </p:cNvPr>
            <p:cNvCxnSpPr/>
            <p:nvPr/>
          </p:nvCxnSpPr>
          <p:spPr>
            <a:xfrm flipV="1">
              <a:off x="2643188" y="3387908"/>
              <a:ext cx="170012" cy="1"/>
            </a:xfrm>
            <a:prstGeom prst="line">
              <a:avLst/>
            </a:prstGeom>
            <a:noFill/>
            <a:ln w="9525" cap="flat">
              <a:solidFill>
                <a:schemeClr val="tx1"/>
              </a:solidFill>
              <a:prstDash val="solid"/>
              <a:round/>
            </a:ln>
            <a:effectLst/>
            <a:sp3d/>
          </p:spPr>
          <p:style>
            <a:lnRef idx="0">
              <a:scrgbClr r="0" g="0" b="0"/>
            </a:lnRef>
            <a:fillRef idx="0">
              <a:scrgbClr r="0" g="0" b="0"/>
            </a:fillRef>
            <a:effectRef idx="0">
              <a:scrgbClr r="0" g="0" b="0"/>
            </a:effectRef>
            <a:fontRef idx="none"/>
          </p:style>
        </p:cxnSp>
        <p:cxnSp>
          <p:nvCxnSpPr>
            <p:cNvPr id="631" name="Connecteur droit 630">
              <a:extLst>
                <a:ext uri="{FF2B5EF4-FFF2-40B4-BE49-F238E27FC236}">
                  <a16:creationId xmlns:a16="http://schemas.microsoft.com/office/drawing/2014/main" id="{AA028FBF-3FE1-BE43-901D-7D741552BA92}"/>
                </a:ext>
              </a:extLst>
            </p:cNvPr>
            <p:cNvCxnSpPr/>
            <p:nvPr/>
          </p:nvCxnSpPr>
          <p:spPr>
            <a:xfrm flipV="1">
              <a:off x="1926746" y="3529647"/>
              <a:ext cx="170012" cy="1"/>
            </a:xfrm>
            <a:prstGeom prst="line">
              <a:avLst/>
            </a:prstGeom>
            <a:noFill/>
            <a:ln w="9525" cap="flat">
              <a:solidFill>
                <a:schemeClr val="tx1"/>
              </a:solidFill>
              <a:prstDash val="solid"/>
              <a:round/>
            </a:ln>
            <a:effectLst/>
            <a:sp3d/>
          </p:spPr>
          <p:style>
            <a:lnRef idx="0">
              <a:scrgbClr r="0" g="0" b="0"/>
            </a:lnRef>
            <a:fillRef idx="0">
              <a:scrgbClr r="0" g="0" b="0"/>
            </a:fillRef>
            <a:effectRef idx="0">
              <a:scrgbClr r="0" g="0" b="0"/>
            </a:effectRef>
            <a:fontRef idx="none"/>
          </p:style>
        </p:cxnSp>
        <p:cxnSp>
          <p:nvCxnSpPr>
            <p:cNvPr id="632" name="Connecteur droit 631">
              <a:extLst>
                <a:ext uri="{FF2B5EF4-FFF2-40B4-BE49-F238E27FC236}">
                  <a16:creationId xmlns:a16="http://schemas.microsoft.com/office/drawing/2014/main" id="{4E556CF2-FB87-984F-8672-6EF1825FACDF}"/>
                </a:ext>
              </a:extLst>
            </p:cNvPr>
            <p:cNvCxnSpPr/>
            <p:nvPr/>
          </p:nvCxnSpPr>
          <p:spPr>
            <a:xfrm flipV="1">
              <a:off x="2169359" y="3528549"/>
              <a:ext cx="170012" cy="1"/>
            </a:xfrm>
            <a:prstGeom prst="line">
              <a:avLst/>
            </a:prstGeom>
            <a:noFill/>
            <a:ln w="9525" cap="flat">
              <a:solidFill>
                <a:schemeClr val="tx1"/>
              </a:solidFill>
              <a:prstDash val="solid"/>
              <a:round/>
            </a:ln>
            <a:effectLst/>
            <a:sp3d/>
          </p:spPr>
          <p:style>
            <a:lnRef idx="0">
              <a:scrgbClr r="0" g="0" b="0"/>
            </a:lnRef>
            <a:fillRef idx="0">
              <a:scrgbClr r="0" g="0" b="0"/>
            </a:fillRef>
            <a:effectRef idx="0">
              <a:scrgbClr r="0" g="0" b="0"/>
            </a:effectRef>
            <a:fontRef idx="none"/>
          </p:style>
        </p:cxnSp>
        <p:cxnSp>
          <p:nvCxnSpPr>
            <p:cNvPr id="633" name="Connecteur droit 632">
              <a:extLst>
                <a:ext uri="{FF2B5EF4-FFF2-40B4-BE49-F238E27FC236}">
                  <a16:creationId xmlns:a16="http://schemas.microsoft.com/office/drawing/2014/main" id="{2C9AB279-EFD5-794C-A653-15D06ACE69FD}"/>
                </a:ext>
              </a:extLst>
            </p:cNvPr>
            <p:cNvCxnSpPr/>
            <p:nvPr/>
          </p:nvCxnSpPr>
          <p:spPr>
            <a:xfrm flipV="1">
              <a:off x="2404858" y="3524575"/>
              <a:ext cx="170012" cy="1"/>
            </a:xfrm>
            <a:prstGeom prst="line">
              <a:avLst/>
            </a:prstGeom>
            <a:noFill/>
            <a:ln w="9525" cap="flat">
              <a:solidFill>
                <a:schemeClr val="tx1"/>
              </a:solidFill>
              <a:prstDash val="solid"/>
              <a:round/>
            </a:ln>
            <a:effectLst/>
            <a:sp3d/>
          </p:spPr>
          <p:style>
            <a:lnRef idx="0">
              <a:scrgbClr r="0" g="0" b="0"/>
            </a:lnRef>
            <a:fillRef idx="0">
              <a:scrgbClr r="0" g="0" b="0"/>
            </a:fillRef>
            <a:effectRef idx="0">
              <a:scrgbClr r="0" g="0" b="0"/>
            </a:effectRef>
            <a:fontRef idx="none"/>
          </p:style>
        </p:cxnSp>
        <p:cxnSp>
          <p:nvCxnSpPr>
            <p:cNvPr id="634" name="Connecteur droit 633">
              <a:extLst>
                <a:ext uri="{FF2B5EF4-FFF2-40B4-BE49-F238E27FC236}">
                  <a16:creationId xmlns:a16="http://schemas.microsoft.com/office/drawing/2014/main" id="{7A135173-B44E-B543-9E77-6F423900CD59}"/>
                </a:ext>
              </a:extLst>
            </p:cNvPr>
            <p:cNvCxnSpPr/>
            <p:nvPr/>
          </p:nvCxnSpPr>
          <p:spPr>
            <a:xfrm flipV="1">
              <a:off x="2647471" y="3523477"/>
              <a:ext cx="170012" cy="1"/>
            </a:xfrm>
            <a:prstGeom prst="line">
              <a:avLst/>
            </a:prstGeom>
            <a:noFill/>
            <a:ln w="9525" cap="flat">
              <a:solidFill>
                <a:schemeClr val="tx1"/>
              </a:solidFill>
              <a:prstDash val="solid"/>
              <a:round/>
            </a:ln>
            <a:effectLst/>
            <a:sp3d/>
          </p:spPr>
          <p:style>
            <a:lnRef idx="0">
              <a:scrgbClr r="0" g="0" b="0"/>
            </a:lnRef>
            <a:fillRef idx="0">
              <a:scrgbClr r="0" g="0" b="0"/>
            </a:fillRef>
            <a:effectRef idx="0">
              <a:scrgbClr r="0" g="0" b="0"/>
            </a:effectRef>
            <a:fontRef idx="none"/>
          </p:style>
        </p:cxnSp>
      </p:grpSp>
      <p:grpSp>
        <p:nvGrpSpPr>
          <p:cNvPr id="650" name="Group 592">
            <a:extLst>
              <a:ext uri="{FF2B5EF4-FFF2-40B4-BE49-F238E27FC236}">
                <a16:creationId xmlns:a16="http://schemas.microsoft.com/office/drawing/2014/main" id="{E51682F9-C36C-A345-9321-370B60AFF572}"/>
              </a:ext>
            </a:extLst>
          </p:cNvPr>
          <p:cNvGrpSpPr>
            <a:grpSpLocks noChangeAspect="1"/>
          </p:cNvGrpSpPr>
          <p:nvPr userDrawn="1"/>
        </p:nvGrpSpPr>
        <p:grpSpPr bwMode="auto">
          <a:xfrm>
            <a:off x="7983014" y="1502505"/>
            <a:ext cx="436217" cy="741015"/>
            <a:chOff x="1302" y="574"/>
            <a:chExt cx="1102" cy="1872"/>
          </a:xfrm>
        </p:grpSpPr>
        <p:sp>
          <p:nvSpPr>
            <p:cNvPr id="651" name="Line 593">
              <a:extLst>
                <a:ext uri="{FF2B5EF4-FFF2-40B4-BE49-F238E27FC236}">
                  <a16:creationId xmlns:a16="http://schemas.microsoft.com/office/drawing/2014/main" id="{C8E04281-8358-2B46-97EE-F3B595AC6AD3}"/>
                </a:ext>
              </a:extLst>
            </p:cNvPr>
            <p:cNvSpPr>
              <a:spLocks noChangeShapeType="1"/>
            </p:cNvSpPr>
            <p:nvPr/>
          </p:nvSpPr>
          <p:spPr bwMode="auto">
            <a:xfrm>
              <a:off x="1864" y="762"/>
              <a:ext cx="1" cy="174"/>
            </a:xfrm>
            <a:prstGeom prst="line">
              <a:avLst/>
            </a:prstGeom>
            <a:noFill/>
            <a:ln w="9525">
              <a:solidFill>
                <a:srgbClr val="00A6D9"/>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652" name="Line 594">
              <a:extLst>
                <a:ext uri="{FF2B5EF4-FFF2-40B4-BE49-F238E27FC236}">
                  <a16:creationId xmlns:a16="http://schemas.microsoft.com/office/drawing/2014/main" id="{CBF47E11-E505-2F4B-A83C-B58831689B57}"/>
                </a:ext>
              </a:extLst>
            </p:cNvPr>
            <p:cNvSpPr>
              <a:spLocks noChangeShapeType="1"/>
            </p:cNvSpPr>
            <p:nvPr/>
          </p:nvSpPr>
          <p:spPr bwMode="auto">
            <a:xfrm>
              <a:off x="2360" y="762"/>
              <a:ext cx="1" cy="174"/>
            </a:xfrm>
            <a:prstGeom prst="line">
              <a:avLst/>
            </a:prstGeom>
            <a:noFill/>
            <a:ln w="9525">
              <a:solidFill>
                <a:srgbClr val="00A6D9"/>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653" name="Line 595">
              <a:extLst>
                <a:ext uri="{FF2B5EF4-FFF2-40B4-BE49-F238E27FC236}">
                  <a16:creationId xmlns:a16="http://schemas.microsoft.com/office/drawing/2014/main" id="{DFA77063-010A-C141-AFF6-30500F87A52C}"/>
                </a:ext>
              </a:extLst>
            </p:cNvPr>
            <p:cNvSpPr>
              <a:spLocks noChangeShapeType="1"/>
            </p:cNvSpPr>
            <p:nvPr/>
          </p:nvSpPr>
          <p:spPr bwMode="auto">
            <a:xfrm>
              <a:off x="1346" y="764"/>
              <a:ext cx="1" cy="160"/>
            </a:xfrm>
            <a:prstGeom prst="line">
              <a:avLst/>
            </a:prstGeom>
            <a:noFill/>
            <a:ln w="9525">
              <a:solidFill>
                <a:srgbClr val="00A6D9"/>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654" name="Line 596">
              <a:extLst>
                <a:ext uri="{FF2B5EF4-FFF2-40B4-BE49-F238E27FC236}">
                  <a16:creationId xmlns:a16="http://schemas.microsoft.com/office/drawing/2014/main" id="{2578A736-27A5-9841-83B3-F59F4C58F87C}"/>
                </a:ext>
              </a:extLst>
            </p:cNvPr>
            <p:cNvSpPr>
              <a:spLocks noChangeShapeType="1"/>
            </p:cNvSpPr>
            <p:nvPr/>
          </p:nvSpPr>
          <p:spPr bwMode="auto">
            <a:xfrm>
              <a:off x="2322" y="868"/>
              <a:ext cx="82" cy="1"/>
            </a:xfrm>
            <a:prstGeom prst="line">
              <a:avLst/>
            </a:prstGeom>
            <a:noFill/>
            <a:ln w="9525">
              <a:solidFill>
                <a:srgbClr val="00A6D9"/>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655" name="Line 597">
              <a:extLst>
                <a:ext uri="{FF2B5EF4-FFF2-40B4-BE49-F238E27FC236}">
                  <a16:creationId xmlns:a16="http://schemas.microsoft.com/office/drawing/2014/main" id="{BFA4C271-EC41-4249-A315-A31EC5AE6503}"/>
                </a:ext>
              </a:extLst>
            </p:cNvPr>
            <p:cNvSpPr>
              <a:spLocks noChangeShapeType="1"/>
            </p:cNvSpPr>
            <p:nvPr/>
          </p:nvSpPr>
          <p:spPr bwMode="auto">
            <a:xfrm>
              <a:off x="2322" y="902"/>
              <a:ext cx="82" cy="1"/>
            </a:xfrm>
            <a:prstGeom prst="line">
              <a:avLst/>
            </a:prstGeom>
            <a:noFill/>
            <a:ln w="9525">
              <a:solidFill>
                <a:srgbClr val="00A6D9"/>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656" name="Line 598">
              <a:extLst>
                <a:ext uri="{FF2B5EF4-FFF2-40B4-BE49-F238E27FC236}">
                  <a16:creationId xmlns:a16="http://schemas.microsoft.com/office/drawing/2014/main" id="{3BC583AF-E669-A743-ADB9-2E0BB204C8BC}"/>
                </a:ext>
              </a:extLst>
            </p:cNvPr>
            <p:cNvSpPr>
              <a:spLocks noChangeShapeType="1"/>
            </p:cNvSpPr>
            <p:nvPr/>
          </p:nvSpPr>
          <p:spPr bwMode="auto">
            <a:xfrm>
              <a:off x="2322" y="834"/>
              <a:ext cx="82" cy="1"/>
            </a:xfrm>
            <a:prstGeom prst="line">
              <a:avLst/>
            </a:prstGeom>
            <a:noFill/>
            <a:ln w="9525">
              <a:solidFill>
                <a:srgbClr val="00A6D9"/>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657" name="Line 599">
              <a:extLst>
                <a:ext uri="{FF2B5EF4-FFF2-40B4-BE49-F238E27FC236}">
                  <a16:creationId xmlns:a16="http://schemas.microsoft.com/office/drawing/2014/main" id="{CA297C12-6793-6343-A0BE-F80B99598DEA}"/>
                </a:ext>
              </a:extLst>
            </p:cNvPr>
            <p:cNvSpPr>
              <a:spLocks noChangeShapeType="1"/>
            </p:cNvSpPr>
            <p:nvPr/>
          </p:nvSpPr>
          <p:spPr bwMode="auto">
            <a:xfrm>
              <a:off x="2322" y="800"/>
              <a:ext cx="82" cy="1"/>
            </a:xfrm>
            <a:prstGeom prst="line">
              <a:avLst/>
            </a:prstGeom>
            <a:noFill/>
            <a:ln w="9525">
              <a:solidFill>
                <a:srgbClr val="00A6D9"/>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658" name="Line 600">
              <a:extLst>
                <a:ext uri="{FF2B5EF4-FFF2-40B4-BE49-F238E27FC236}">
                  <a16:creationId xmlns:a16="http://schemas.microsoft.com/office/drawing/2014/main" id="{5159E940-9010-F44F-9BD1-E53354552E14}"/>
                </a:ext>
              </a:extLst>
            </p:cNvPr>
            <p:cNvSpPr>
              <a:spLocks noChangeShapeType="1"/>
            </p:cNvSpPr>
            <p:nvPr/>
          </p:nvSpPr>
          <p:spPr bwMode="auto">
            <a:xfrm>
              <a:off x="1820" y="868"/>
              <a:ext cx="82" cy="1"/>
            </a:xfrm>
            <a:prstGeom prst="line">
              <a:avLst/>
            </a:prstGeom>
            <a:noFill/>
            <a:ln w="9525">
              <a:solidFill>
                <a:srgbClr val="00A6D9"/>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659" name="Line 601">
              <a:extLst>
                <a:ext uri="{FF2B5EF4-FFF2-40B4-BE49-F238E27FC236}">
                  <a16:creationId xmlns:a16="http://schemas.microsoft.com/office/drawing/2014/main" id="{683D96EE-4718-2A4B-866B-3803211AA386}"/>
                </a:ext>
              </a:extLst>
            </p:cNvPr>
            <p:cNvSpPr>
              <a:spLocks noChangeShapeType="1"/>
            </p:cNvSpPr>
            <p:nvPr/>
          </p:nvSpPr>
          <p:spPr bwMode="auto">
            <a:xfrm>
              <a:off x="1820" y="902"/>
              <a:ext cx="82" cy="1"/>
            </a:xfrm>
            <a:prstGeom prst="line">
              <a:avLst/>
            </a:prstGeom>
            <a:noFill/>
            <a:ln w="9525">
              <a:solidFill>
                <a:srgbClr val="00A6D9"/>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660" name="Line 602">
              <a:extLst>
                <a:ext uri="{FF2B5EF4-FFF2-40B4-BE49-F238E27FC236}">
                  <a16:creationId xmlns:a16="http://schemas.microsoft.com/office/drawing/2014/main" id="{63A64141-BD89-BF47-892C-47311458D7B7}"/>
                </a:ext>
              </a:extLst>
            </p:cNvPr>
            <p:cNvSpPr>
              <a:spLocks noChangeShapeType="1"/>
            </p:cNvSpPr>
            <p:nvPr/>
          </p:nvSpPr>
          <p:spPr bwMode="auto">
            <a:xfrm>
              <a:off x="1820" y="834"/>
              <a:ext cx="82" cy="1"/>
            </a:xfrm>
            <a:prstGeom prst="line">
              <a:avLst/>
            </a:prstGeom>
            <a:noFill/>
            <a:ln w="9525">
              <a:solidFill>
                <a:srgbClr val="00A6D9"/>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661" name="Line 603">
              <a:extLst>
                <a:ext uri="{FF2B5EF4-FFF2-40B4-BE49-F238E27FC236}">
                  <a16:creationId xmlns:a16="http://schemas.microsoft.com/office/drawing/2014/main" id="{6E120072-A279-BF47-A5F0-549795DF8048}"/>
                </a:ext>
              </a:extLst>
            </p:cNvPr>
            <p:cNvSpPr>
              <a:spLocks noChangeShapeType="1"/>
            </p:cNvSpPr>
            <p:nvPr/>
          </p:nvSpPr>
          <p:spPr bwMode="auto">
            <a:xfrm>
              <a:off x="1820" y="800"/>
              <a:ext cx="82" cy="1"/>
            </a:xfrm>
            <a:prstGeom prst="line">
              <a:avLst/>
            </a:prstGeom>
            <a:noFill/>
            <a:ln w="9525">
              <a:solidFill>
                <a:srgbClr val="00A6D9"/>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662" name="Line 604">
              <a:extLst>
                <a:ext uri="{FF2B5EF4-FFF2-40B4-BE49-F238E27FC236}">
                  <a16:creationId xmlns:a16="http://schemas.microsoft.com/office/drawing/2014/main" id="{A085D874-C806-0540-B238-4467E706C5D3}"/>
                </a:ext>
              </a:extLst>
            </p:cNvPr>
            <p:cNvSpPr>
              <a:spLocks noChangeShapeType="1"/>
            </p:cNvSpPr>
            <p:nvPr/>
          </p:nvSpPr>
          <p:spPr bwMode="auto">
            <a:xfrm>
              <a:off x="1302" y="868"/>
              <a:ext cx="82" cy="1"/>
            </a:xfrm>
            <a:prstGeom prst="line">
              <a:avLst/>
            </a:prstGeom>
            <a:noFill/>
            <a:ln w="9525">
              <a:solidFill>
                <a:srgbClr val="00A6D9"/>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663" name="Line 605">
              <a:extLst>
                <a:ext uri="{FF2B5EF4-FFF2-40B4-BE49-F238E27FC236}">
                  <a16:creationId xmlns:a16="http://schemas.microsoft.com/office/drawing/2014/main" id="{7AB2A322-FC79-014C-9110-020F05AF4668}"/>
                </a:ext>
              </a:extLst>
            </p:cNvPr>
            <p:cNvSpPr>
              <a:spLocks noChangeShapeType="1"/>
            </p:cNvSpPr>
            <p:nvPr/>
          </p:nvSpPr>
          <p:spPr bwMode="auto">
            <a:xfrm>
              <a:off x="1302" y="902"/>
              <a:ext cx="82" cy="1"/>
            </a:xfrm>
            <a:prstGeom prst="line">
              <a:avLst/>
            </a:prstGeom>
            <a:noFill/>
            <a:ln w="9525">
              <a:solidFill>
                <a:srgbClr val="00A6D9"/>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664" name="Line 606">
              <a:extLst>
                <a:ext uri="{FF2B5EF4-FFF2-40B4-BE49-F238E27FC236}">
                  <a16:creationId xmlns:a16="http://schemas.microsoft.com/office/drawing/2014/main" id="{FE706B98-C08F-394D-88C4-D83F007CB711}"/>
                </a:ext>
              </a:extLst>
            </p:cNvPr>
            <p:cNvSpPr>
              <a:spLocks noChangeShapeType="1"/>
            </p:cNvSpPr>
            <p:nvPr/>
          </p:nvSpPr>
          <p:spPr bwMode="auto">
            <a:xfrm>
              <a:off x="1302" y="834"/>
              <a:ext cx="82" cy="1"/>
            </a:xfrm>
            <a:prstGeom prst="line">
              <a:avLst/>
            </a:prstGeom>
            <a:noFill/>
            <a:ln w="9525">
              <a:solidFill>
                <a:srgbClr val="00A6D9"/>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665" name="Line 607">
              <a:extLst>
                <a:ext uri="{FF2B5EF4-FFF2-40B4-BE49-F238E27FC236}">
                  <a16:creationId xmlns:a16="http://schemas.microsoft.com/office/drawing/2014/main" id="{D2F094D3-C457-6844-A648-FB1F8137191C}"/>
                </a:ext>
              </a:extLst>
            </p:cNvPr>
            <p:cNvSpPr>
              <a:spLocks noChangeShapeType="1"/>
            </p:cNvSpPr>
            <p:nvPr/>
          </p:nvSpPr>
          <p:spPr bwMode="auto">
            <a:xfrm>
              <a:off x="1302" y="800"/>
              <a:ext cx="82" cy="1"/>
            </a:xfrm>
            <a:prstGeom prst="line">
              <a:avLst/>
            </a:prstGeom>
            <a:noFill/>
            <a:ln w="9525">
              <a:solidFill>
                <a:srgbClr val="00A6D9"/>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666" name="Freeform 608">
              <a:extLst>
                <a:ext uri="{FF2B5EF4-FFF2-40B4-BE49-F238E27FC236}">
                  <a16:creationId xmlns:a16="http://schemas.microsoft.com/office/drawing/2014/main" id="{F62026E3-5553-0B41-B9FE-230F3D9B17CE}"/>
                </a:ext>
              </a:extLst>
            </p:cNvPr>
            <p:cNvSpPr>
              <a:spLocks/>
            </p:cNvSpPr>
            <p:nvPr/>
          </p:nvSpPr>
          <p:spPr bwMode="auto">
            <a:xfrm>
              <a:off x="1526" y="772"/>
              <a:ext cx="624" cy="1674"/>
            </a:xfrm>
            <a:custGeom>
              <a:avLst/>
              <a:gdLst/>
              <a:ahLst/>
              <a:cxnLst>
                <a:cxn ang="0">
                  <a:pos x="200" y="416"/>
                </a:cxn>
                <a:cxn ang="0">
                  <a:pos x="202" y="426"/>
                </a:cxn>
                <a:cxn ang="0">
                  <a:pos x="108" y="1652"/>
                </a:cxn>
                <a:cxn ang="0">
                  <a:pos x="108" y="1656"/>
                </a:cxn>
                <a:cxn ang="0">
                  <a:pos x="114" y="1664"/>
                </a:cxn>
                <a:cxn ang="0">
                  <a:pos x="122" y="1668"/>
                </a:cxn>
                <a:cxn ang="0">
                  <a:pos x="132" y="1668"/>
                </a:cxn>
                <a:cxn ang="0">
                  <a:pos x="562" y="1304"/>
                </a:cxn>
                <a:cxn ang="0">
                  <a:pos x="570" y="1294"/>
                </a:cxn>
                <a:cxn ang="0">
                  <a:pos x="580" y="1274"/>
                </a:cxn>
                <a:cxn ang="0">
                  <a:pos x="580" y="1250"/>
                </a:cxn>
                <a:cxn ang="0">
                  <a:pos x="570" y="1230"/>
                </a:cxn>
                <a:cxn ang="0">
                  <a:pos x="194" y="944"/>
                </a:cxn>
                <a:cxn ang="0">
                  <a:pos x="186" y="934"/>
                </a:cxn>
                <a:cxn ang="0">
                  <a:pos x="176" y="914"/>
                </a:cxn>
                <a:cxn ang="0">
                  <a:pos x="176" y="890"/>
                </a:cxn>
                <a:cxn ang="0">
                  <a:pos x="186" y="868"/>
                </a:cxn>
                <a:cxn ang="0">
                  <a:pos x="500" y="638"/>
                </a:cxn>
                <a:cxn ang="0">
                  <a:pos x="508" y="628"/>
                </a:cxn>
                <a:cxn ang="0">
                  <a:pos x="518" y="608"/>
                </a:cxn>
                <a:cxn ang="0">
                  <a:pos x="518" y="586"/>
                </a:cxn>
                <a:cxn ang="0">
                  <a:pos x="510" y="566"/>
                </a:cxn>
                <a:cxn ang="0">
                  <a:pos x="358" y="430"/>
                </a:cxn>
                <a:cxn ang="0">
                  <a:pos x="352" y="426"/>
                </a:cxn>
                <a:cxn ang="0">
                  <a:pos x="338" y="426"/>
                </a:cxn>
                <a:cxn ang="0">
                  <a:pos x="214" y="562"/>
                </a:cxn>
                <a:cxn ang="0">
                  <a:pos x="208" y="572"/>
                </a:cxn>
                <a:cxn ang="0">
                  <a:pos x="202" y="592"/>
                </a:cxn>
                <a:cxn ang="0">
                  <a:pos x="204" y="614"/>
                </a:cxn>
                <a:cxn ang="0">
                  <a:pos x="214" y="632"/>
                </a:cxn>
                <a:cxn ang="0">
                  <a:pos x="528" y="852"/>
                </a:cxn>
                <a:cxn ang="0">
                  <a:pos x="538" y="862"/>
                </a:cxn>
                <a:cxn ang="0">
                  <a:pos x="548" y="884"/>
                </a:cxn>
                <a:cxn ang="0">
                  <a:pos x="548" y="906"/>
                </a:cxn>
                <a:cxn ang="0">
                  <a:pos x="538" y="928"/>
                </a:cxn>
                <a:cxn ang="0">
                  <a:pos x="172" y="1198"/>
                </a:cxn>
                <a:cxn ang="0">
                  <a:pos x="164" y="1206"/>
                </a:cxn>
                <a:cxn ang="0">
                  <a:pos x="152" y="1228"/>
                </a:cxn>
                <a:cxn ang="0">
                  <a:pos x="152" y="1250"/>
                </a:cxn>
                <a:cxn ang="0">
                  <a:pos x="160" y="1272"/>
                </a:cxn>
                <a:cxn ang="0">
                  <a:pos x="596" y="1670"/>
                </a:cxn>
                <a:cxn ang="0">
                  <a:pos x="600" y="1672"/>
                </a:cxn>
                <a:cxn ang="0">
                  <a:pos x="610" y="1674"/>
                </a:cxn>
                <a:cxn ang="0">
                  <a:pos x="618" y="1670"/>
                </a:cxn>
                <a:cxn ang="0">
                  <a:pos x="624" y="1662"/>
                </a:cxn>
                <a:cxn ang="0">
                  <a:pos x="512" y="418"/>
                </a:cxn>
              </a:cxnLst>
              <a:rect l="0" t="0" r="r" b="b"/>
              <a:pathLst>
                <a:path w="624" h="1674">
                  <a:moveTo>
                    <a:pt x="0" y="0"/>
                  </a:moveTo>
                  <a:lnTo>
                    <a:pt x="200" y="416"/>
                  </a:lnTo>
                  <a:lnTo>
                    <a:pt x="200" y="416"/>
                  </a:lnTo>
                  <a:lnTo>
                    <a:pt x="202" y="426"/>
                  </a:lnTo>
                  <a:lnTo>
                    <a:pt x="150" y="1114"/>
                  </a:lnTo>
                  <a:lnTo>
                    <a:pt x="108" y="1652"/>
                  </a:lnTo>
                  <a:lnTo>
                    <a:pt x="108" y="1652"/>
                  </a:lnTo>
                  <a:lnTo>
                    <a:pt x="108" y="1656"/>
                  </a:lnTo>
                  <a:lnTo>
                    <a:pt x="110" y="1660"/>
                  </a:lnTo>
                  <a:lnTo>
                    <a:pt x="114" y="1664"/>
                  </a:lnTo>
                  <a:lnTo>
                    <a:pt x="118" y="1668"/>
                  </a:lnTo>
                  <a:lnTo>
                    <a:pt x="122" y="1668"/>
                  </a:lnTo>
                  <a:lnTo>
                    <a:pt x="126" y="1668"/>
                  </a:lnTo>
                  <a:lnTo>
                    <a:pt x="132" y="1668"/>
                  </a:lnTo>
                  <a:lnTo>
                    <a:pt x="136" y="1664"/>
                  </a:lnTo>
                  <a:lnTo>
                    <a:pt x="562" y="1304"/>
                  </a:lnTo>
                  <a:lnTo>
                    <a:pt x="562" y="1304"/>
                  </a:lnTo>
                  <a:lnTo>
                    <a:pt x="570" y="1294"/>
                  </a:lnTo>
                  <a:lnTo>
                    <a:pt x="576" y="1284"/>
                  </a:lnTo>
                  <a:lnTo>
                    <a:pt x="580" y="1274"/>
                  </a:lnTo>
                  <a:lnTo>
                    <a:pt x="580" y="1262"/>
                  </a:lnTo>
                  <a:lnTo>
                    <a:pt x="580" y="1250"/>
                  </a:lnTo>
                  <a:lnTo>
                    <a:pt x="576" y="1240"/>
                  </a:lnTo>
                  <a:lnTo>
                    <a:pt x="570" y="1230"/>
                  </a:lnTo>
                  <a:lnTo>
                    <a:pt x="562" y="1220"/>
                  </a:lnTo>
                  <a:lnTo>
                    <a:pt x="194" y="944"/>
                  </a:lnTo>
                  <a:lnTo>
                    <a:pt x="194" y="944"/>
                  </a:lnTo>
                  <a:lnTo>
                    <a:pt x="186" y="934"/>
                  </a:lnTo>
                  <a:lnTo>
                    <a:pt x="180" y="924"/>
                  </a:lnTo>
                  <a:lnTo>
                    <a:pt x="176" y="914"/>
                  </a:lnTo>
                  <a:lnTo>
                    <a:pt x="174" y="902"/>
                  </a:lnTo>
                  <a:lnTo>
                    <a:pt x="176" y="890"/>
                  </a:lnTo>
                  <a:lnTo>
                    <a:pt x="180" y="880"/>
                  </a:lnTo>
                  <a:lnTo>
                    <a:pt x="186" y="868"/>
                  </a:lnTo>
                  <a:lnTo>
                    <a:pt x="194" y="860"/>
                  </a:lnTo>
                  <a:lnTo>
                    <a:pt x="500" y="638"/>
                  </a:lnTo>
                  <a:lnTo>
                    <a:pt x="500" y="638"/>
                  </a:lnTo>
                  <a:lnTo>
                    <a:pt x="508" y="628"/>
                  </a:lnTo>
                  <a:lnTo>
                    <a:pt x="514" y="620"/>
                  </a:lnTo>
                  <a:lnTo>
                    <a:pt x="518" y="608"/>
                  </a:lnTo>
                  <a:lnTo>
                    <a:pt x="520" y="598"/>
                  </a:lnTo>
                  <a:lnTo>
                    <a:pt x="518" y="586"/>
                  </a:lnTo>
                  <a:lnTo>
                    <a:pt x="516" y="576"/>
                  </a:lnTo>
                  <a:lnTo>
                    <a:pt x="510" y="566"/>
                  </a:lnTo>
                  <a:lnTo>
                    <a:pt x="504" y="556"/>
                  </a:lnTo>
                  <a:lnTo>
                    <a:pt x="358" y="430"/>
                  </a:lnTo>
                  <a:lnTo>
                    <a:pt x="358" y="430"/>
                  </a:lnTo>
                  <a:lnTo>
                    <a:pt x="352" y="426"/>
                  </a:lnTo>
                  <a:lnTo>
                    <a:pt x="344" y="424"/>
                  </a:lnTo>
                  <a:lnTo>
                    <a:pt x="338" y="426"/>
                  </a:lnTo>
                  <a:lnTo>
                    <a:pt x="332" y="432"/>
                  </a:lnTo>
                  <a:lnTo>
                    <a:pt x="214" y="562"/>
                  </a:lnTo>
                  <a:lnTo>
                    <a:pt x="214" y="562"/>
                  </a:lnTo>
                  <a:lnTo>
                    <a:pt x="208" y="572"/>
                  </a:lnTo>
                  <a:lnTo>
                    <a:pt x="204" y="582"/>
                  </a:lnTo>
                  <a:lnTo>
                    <a:pt x="202" y="592"/>
                  </a:lnTo>
                  <a:lnTo>
                    <a:pt x="202" y="602"/>
                  </a:lnTo>
                  <a:lnTo>
                    <a:pt x="204" y="614"/>
                  </a:lnTo>
                  <a:lnTo>
                    <a:pt x="208" y="622"/>
                  </a:lnTo>
                  <a:lnTo>
                    <a:pt x="214" y="632"/>
                  </a:lnTo>
                  <a:lnTo>
                    <a:pt x="222" y="640"/>
                  </a:lnTo>
                  <a:lnTo>
                    <a:pt x="528" y="852"/>
                  </a:lnTo>
                  <a:lnTo>
                    <a:pt x="528" y="852"/>
                  </a:lnTo>
                  <a:lnTo>
                    <a:pt x="538" y="862"/>
                  </a:lnTo>
                  <a:lnTo>
                    <a:pt x="544" y="872"/>
                  </a:lnTo>
                  <a:lnTo>
                    <a:pt x="548" y="884"/>
                  </a:lnTo>
                  <a:lnTo>
                    <a:pt x="548" y="896"/>
                  </a:lnTo>
                  <a:lnTo>
                    <a:pt x="548" y="906"/>
                  </a:lnTo>
                  <a:lnTo>
                    <a:pt x="544" y="918"/>
                  </a:lnTo>
                  <a:lnTo>
                    <a:pt x="538" y="928"/>
                  </a:lnTo>
                  <a:lnTo>
                    <a:pt x="528" y="938"/>
                  </a:lnTo>
                  <a:lnTo>
                    <a:pt x="172" y="1198"/>
                  </a:lnTo>
                  <a:lnTo>
                    <a:pt x="172" y="1198"/>
                  </a:lnTo>
                  <a:lnTo>
                    <a:pt x="164" y="1206"/>
                  </a:lnTo>
                  <a:lnTo>
                    <a:pt x="156" y="1216"/>
                  </a:lnTo>
                  <a:lnTo>
                    <a:pt x="152" y="1228"/>
                  </a:lnTo>
                  <a:lnTo>
                    <a:pt x="152" y="1238"/>
                  </a:lnTo>
                  <a:lnTo>
                    <a:pt x="152" y="1250"/>
                  </a:lnTo>
                  <a:lnTo>
                    <a:pt x="156" y="1262"/>
                  </a:lnTo>
                  <a:lnTo>
                    <a:pt x="160" y="1272"/>
                  </a:lnTo>
                  <a:lnTo>
                    <a:pt x="168" y="1280"/>
                  </a:lnTo>
                  <a:lnTo>
                    <a:pt x="596" y="1670"/>
                  </a:lnTo>
                  <a:lnTo>
                    <a:pt x="596" y="1670"/>
                  </a:lnTo>
                  <a:lnTo>
                    <a:pt x="600" y="1672"/>
                  </a:lnTo>
                  <a:lnTo>
                    <a:pt x="604" y="1674"/>
                  </a:lnTo>
                  <a:lnTo>
                    <a:pt x="610" y="1674"/>
                  </a:lnTo>
                  <a:lnTo>
                    <a:pt x="614" y="1672"/>
                  </a:lnTo>
                  <a:lnTo>
                    <a:pt x="618" y="1670"/>
                  </a:lnTo>
                  <a:lnTo>
                    <a:pt x="622" y="1666"/>
                  </a:lnTo>
                  <a:lnTo>
                    <a:pt x="624" y="1662"/>
                  </a:lnTo>
                  <a:lnTo>
                    <a:pt x="624" y="1656"/>
                  </a:lnTo>
                  <a:lnTo>
                    <a:pt x="512" y="418"/>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667" name="Line 609">
              <a:extLst>
                <a:ext uri="{FF2B5EF4-FFF2-40B4-BE49-F238E27FC236}">
                  <a16:creationId xmlns:a16="http://schemas.microsoft.com/office/drawing/2014/main" id="{0C56702A-94A1-904D-9D67-679EB08A76C0}"/>
                </a:ext>
              </a:extLst>
            </p:cNvPr>
            <p:cNvSpPr>
              <a:spLocks noChangeShapeType="1"/>
            </p:cNvSpPr>
            <p:nvPr/>
          </p:nvSpPr>
          <p:spPr bwMode="auto">
            <a:xfrm flipV="1">
              <a:off x="1510" y="1176"/>
              <a:ext cx="128" cy="1220"/>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668" name="Line 610">
              <a:extLst>
                <a:ext uri="{FF2B5EF4-FFF2-40B4-BE49-F238E27FC236}">
                  <a16:creationId xmlns:a16="http://schemas.microsoft.com/office/drawing/2014/main" id="{424E4817-C81B-9243-83E1-DE71A037346C}"/>
                </a:ext>
              </a:extLst>
            </p:cNvPr>
            <p:cNvSpPr>
              <a:spLocks noChangeShapeType="1"/>
            </p:cNvSpPr>
            <p:nvPr/>
          </p:nvSpPr>
          <p:spPr bwMode="auto">
            <a:xfrm flipV="1">
              <a:off x="1532" y="2090"/>
              <a:ext cx="126" cy="118"/>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669" name="Line 611">
              <a:extLst>
                <a:ext uri="{FF2B5EF4-FFF2-40B4-BE49-F238E27FC236}">
                  <a16:creationId xmlns:a16="http://schemas.microsoft.com/office/drawing/2014/main" id="{984EBEDD-2553-AE40-8B37-AB82A2010DBC}"/>
                </a:ext>
              </a:extLst>
            </p:cNvPr>
            <p:cNvSpPr>
              <a:spLocks noChangeShapeType="1"/>
            </p:cNvSpPr>
            <p:nvPr/>
          </p:nvSpPr>
          <p:spPr bwMode="auto">
            <a:xfrm>
              <a:off x="1582" y="1740"/>
              <a:ext cx="94" cy="146"/>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670" name="Line 612">
              <a:extLst>
                <a:ext uri="{FF2B5EF4-FFF2-40B4-BE49-F238E27FC236}">
                  <a16:creationId xmlns:a16="http://schemas.microsoft.com/office/drawing/2014/main" id="{77AB5E78-74C0-1F46-9820-CC6E90C5DD9F}"/>
                </a:ext>
              </a:extLst>
            </p:cNvPr>
            <p:cNvSpPr>
              <a:spLocks noChangeShapeType="1"/>
            </p:cNvSpPr>
            <p:nvPr/>
          </p:nvSpPr>
          <p:spPr bwMode="auto">
            <a:xfrm flipV="1">
              <a:off x="1598" y="1434"/>
              <a:ext cx="108" cy="126"/>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671" name="Freeform 613">
              <a:extLst>
                <a:ext uri="{FF2B5EF4-FFF2-40B4-BE49-F238E27FC236}">
                  <a16:creationId xmlns:a16="http://schemas.microsoft.com/office/drawing/2014/main" id="{F3618EB4-8AE7-A743-8D8A-798BAE7BCBBF}"/>
                </a:ext>
              </a:extLst>
            </p:cNvPr>
            <p:cNvSpPr>
              <a:spLocks/>
            </p:cNvSpPr>
            <p:nvPr/>
          </p:nvSpPr>
          <p:spPr bwMode="auto">
            <a:xfrm>
              <a:off x="1316" y="574"/>
              <a:ext cx="1074" cy="184"/>
            </a:xfrm>
            <a:custGeom>
              <a:avLst/>
              <a:gdLst/>
              <a:ahLst/>
              <a:cxnLst>
                <a:cxn ang="0">
                  <a:pos x="920" y="0"/>
                </a:cxn>
                <a:cxn ang="0">
                  <a:pos x="610" y="60"/>
                </a:cxn>
                <a:cxn ang="0">
                  <a:pos x="610" y="60"/>
                </a:cxn>
                <a:cxn ang="0">
                  <a:pos x="568" y="66"/>
                </a:cxn>
                <a:cxn ang="0">
                  <a:pos x="524" y="68"/>
                </a:cxn>
                <a:cxn ang="0">
                  <a:pos x="482" y="66"/>
                </a:cxn>
                <a:cxn ang="0">
                  <a:pos x="438" y="58"/>
                </a:cxn>
                <a:cxn ang="0">
                  <a:pos x="154" y="0"/>
                </a:cxn>
                <a:cxn ang="0">
                  <a:pos x="154" y="0"/>
                </a:cxn>
                <a:cxn ang="0">
                  <a:pos x="146" y="0"/>
                </a:cxn>
                <a:cxn ang="0">
                  <a:pos x="140" y="2"/>
                </a:cxn>
                <a:cxn ang="0">
                  <a:pos x="132" y="6"/>
                </a:cxn>
                <a:cxn ang="0">
                  <a:pos x="126" y="10"/>
                </a:cxn>
                <a:cxn ang="0">
                  <a:pos x="12" y="114"/>
                </a:cxn>
                <a:cxn ang="0">
                  <a:pos x="12" y="114"/>
                </a:cxn>
                <a:cxn ang="0">
                  <a:pos x="4" y="124"/>
                </a:cxn>
                <a:cxn ang="0">
                  <a:pos x="0" y="136"/>
                </a:cxn>
                <a:cxn ang="0">
                  <a:pos x="0" y="148"/>
                </a:cxn>
                <a:cxn ang="0">
                  <a:pos x="2" y="158"/>
                </a:cxn>
                <a:cxn ang="0">
                  <a:pos x="8" y="168"/>
                </a:cxn>
                <a:cxn ang="0">
                  <a:pos x="16" y="178"/>
                </a:cxn>
                <a:cxn ang="0">
                  <a:pos x="28" y="182"/>
                </a:cxn>
                <a:cxn ang="0">
                  <a:pos x="40" y="184"/>
                </a:cxn>
                <a:cxn ang="0">
                  <a:pos x="1034" y="184"/>
                </a:cxn>
                <a:cxn ang="0">
                  <a:pos x="1034" y="184"/>
                </a:cxn>
                <a:cxn ang="0">
                  <a:pos x="1046" y="182"/>
                </a:cxn>
                <a:cxn ang="0">
                  <a:pos x="1058" y="178"/>
                </a:cxn>
                <a:cxn ang="0">
                  <a:pos x="1066" y="168"/>
                </a:cxn>
                <a:cxn ang="0">
                  <a:pos x="1072" y="158"/>
                </a:cxn>
                <a:cxn ang="0">
                  <a:pos x="1074" y="148"/>
                </a:cxn>
                <a:cxn ang="0">
                  <a:pos x="1074" y="136"/>
                </a:cxn>
                <a:cxn ang="0">
                  <a:pos x="1070" y="124"/>
                </a:cxn>
                <a:cxn ang="0">
                  <a:pos x="1062" y="114"/>
                </a:cxn>
                <a:cxn ang="0">
                  <a:pos x="948" y="10"/>
                </a:cxn>
                <a:cxn ang="0">
                  <a:pos x="948" y="10"/>
                </a:cxn>
                <a:cxn ang="0">
                  <a:pos x="942" y="6"/>
                </a:cxn>
                <a:cxn ang="0">
                  <a:pos x="934" y="2"/>
                </a:cxn>
                <a:cxn ang="0">
                  <a:pos x="928" y="0"/>
                </a:cxn>
                <a:cxn ang="0">
                  <a:pos x="920" y="0"/>
                </a:cxn>
                <a:cxn ang="0">
                  <a:pos x="920" y="0"/>
                </a:cxn>
              </a:cxnLst>
              <a:rect l="0" t="0" r="r" b="b"/>
              <a:pathLst>
                <a:path w="1074" h="184">
                  <a:moveTo>
                    <a:pt x="920" y="0"/>
                  </a:moveTo>
                  <a:lnTo>
                    <a:pt x="610" y="60"/>
                  </a:lnTo>
                  <a:lnTo>
                    <a:pt x="610" y="60"/>
                  </a:lnTo>
                  <a:lnTo>
                    <a:pt x="568" y="66"/>
                  </a:lnTo>
                  <a:lnTo>
                    <a:pt x="524" y="68"/>
                  </a:lnTo>
                  <a:lnTo>
                    <a:pt x="482" y="66"/>
                  </a:lnTo>
                  <a:lnTo>
                    <a:pt x="438" y="58"/>
                  </a:lnTo>
                  <a:lnTo>
                    <a:pt x="154" y="0"/>
                  </a:lnTo>
                  <a:lnTo>
                    <a:pt x="154" y="0"/>
                  </a:lnTo>
                  <a:lnTo>
                    <a:pt x="146" y="0"/>
                  </a:lnTo>
                  <a:lnTo>
                    <a:pt x="140" y="2"/>
                  </a:lnTo>
                  <a:lnTo>
                    <a:pt x="132" y="6"/>
                  </a:lnTo>
                  <a:lnTo>
                    <a:pt x="126" y="10"/>
                  </a:lnTo>
                  <a:lnTo>
                    <a:pt x="12" y="114"/>
                  </a:lnTo>
                  <a:lnTo>
                    <a:pt x="12" y="114"/>
                  </a:lnTo>
                  <a:lnTo>
                    <a:pt x="4" y="124"/>
                  </a:lnTo>
                  <a:lnTo>
                    <a:pt x="0" y="136"/>
                  </a:lnTo>
                  <a:lnTo>
                    <a:pt x="0" y="148"/>
                  </a:lnTo>
                  <a:lnTo>
                    <a:pt x="2" y="158"/>
                  </a:lnTo>
                  <a:lnTo>
                    <a:pt x="8" y="168"/>
                  </a:lnTo>
                  <a:lnTo>
                    <a:pt x="16" y="178"/>
                  </a:lnTo>
                  <a:lnTo>
                    <a:pt x="28" y="182"/>
                  </a:lnTo>
                  <a:lnTo>
                    <a:pt x="40" y="184"/>
                  </a:lnTo>
                  <a:lnTo>
                    <a:pt x="1034" y="184"/>
                  </a:lnTo>
                  <a:lnTo>
                    <a:pt x="1034" y="184"/>
                  </a:lnTo>
                  <a:lnTo>
                    <a:pt x="1046" y="182"/>
                  </a:lnTo>
                  <a:lnTo>
                    <a:pt x="1058" y="178"/>
                  </a:lnTo>
                  <a:lnTo>
                    <a:pt x="1066" y="168"/>
                  </a:lnTo>
                  <a:lnTo>
                    <a:pt x="1072" y="158"/>
                  </a:lnTo>
                  <a:lnTo>
                    <a:pt x="1074" y="148"/>
                  </a:lnTo>
                  <a:lnTo>
                    <a:pt x="1074" y="136"/>
                  </a:lnTo>
                  <a:lnTo>
                    <a:pt x="1070" y="124"/>
                  </a:lnTo>
                  <a:lnTo>
                    <a:pt x="1062" y="114"/>
                  </a:lnTo>
                  <a:lnTo>
                    <a:pt x="948" y="10"/>
                  </a:lnTo>
                  <a:lnTo>
                    <a:pt x="948" y="10"/>
                  </a:lnTo>
                  <a:lnTo>
                    <a:pt x="942" y="6"/>
                  </a:lnTo>
                  <a:lnTo>
                    <a:pt x="934" y="2"/>
                  </a:lnTo>
                  <a:lnTo>
                    <a:pt x="928" y="0"/>
                  </a:lnTo>
                  <a:lnTo>
                    <a:pt x="920" y="0"/>
                  </a:lnTo>
                  <a:lnTo>
                    <a:pt x="920" y="0"/>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672" name="Freeform 614">
              <a:extLst>
                <a:ext uri="{FF2B5EF4-FFF2-40B4-BE49-F238E27FC236}">
                  <a16:creationId xmlns:a16="http://schemas.microsoft.com/office/drawing/2014/main" id="{4094CA90-F64C-1047-8D4C-72B3BBC173AC}"/>
                </a:ext>
              </a:extLst>
            </p:cNvPr>
            <p:cNvSpPr>
              <a:spLocks/>
            </p:cNvSpPr>
            <p:nvPr/>
          </p:nvSpPr>
          <p:spPr bwMode="auto">
            <a:xfrm>
              <a:off x="1564" y="594"/>
              <a:ext cx="548" cy="160"/>
            </a:xfrm>
            <a:custGeom>
              <a:avLst/>
              <a:gdLst/>
              <a:ahLst/>
              <a:cxnLst>
                <a:cxn ang="0">
                  <a:pos x="0" y="0"/>
                </a:cxn>
                <a:cxn ang="0">
                  <a:pos x="112" y="142"/>
                </a:cxn>
                <a:cxn ang="0">
                  <a:pos x="112" y="142"/>
                </a:cxn>
                <a:cxn ang="0">
                  <a:pos x="120" y="150"/>
                </a:cxn>
                <a:cxn ang="0">
                  <a:pos x="130" y="156"/>
                </a:cxn>
                <a:cxn ang="0">
                  <a:pos x="140" y="158"/>
                </a:cxn>
                <a:cxn ang="0">
                  <a:pos x="152" y="160"/>
                </a:cxn>
                <a:cxn ang="0">
                  <a:pos x="162" y="160"/>
                </a:cxn>
                <a:cxn ang="0">
                  <a:pos x="172" y="156"/>
                </a:cxn>
                <a:cxn ang="0">
                  <a:pos x="182" y="152"/>
                </a:cxn>
                <a:cxn ang="0">
                  <a:pos x="192" y="144"/>
                </a:cxn>
                <a:cxn ang="0">
                  <a:pos x="240" y="70"/>
                </a:cxn>
                <a:cxn ang="0">
                  <a:pos x="240" y="70"/>
                </a:cxn>
                <a:cxn ang="0">
                  <a:pos x="248" y="64"/>
                </a:cxn>
                <a:cxn ang="0">
                  <a:pos x="256" y="58"/>
                </a:cxn>
                <a:cxn ang="0">
                  <a:pos x="266" y="56"/>
                </a:cxn>
                <a:cxn ang="0">
                  <a:pos x="276" y="54"/>
                </a:cxn>
                <a:cxn ang="0">
                  <a:pos x="286" y="54"/>
                </a:cxn>
                <a:cxn ang="0">
                  <a:pos x="296" y="58"/>
                </a:cxn>
                <a:cxn ang="0">
                  <a:pos x="306" y="62"/>
                </a:cxn>
                <a:cxn ang="0">
                  <a:pos x="316" y="68"/>
                </a:cxn>
                <a:cxn ang="0">
                  <a:pos x="374" y="146"/>
                </a:cxn>
                <a:cxn ang="0">
                  <a:pos x="374" y="146"/>
                </a:cxn>
                <a:cxn ang="0">
                  <a:pos x="384" y="152"/>
                </a:cxn>
                <a:cxn ang="0">
                  <a:pos x="394" y="158"/>
                </a:cxn>
                <a:cxn ang="0">
                  <a:pos x="406" y="160"/>
                </a:cxn>
                <a:cxn ang="0">
                  <a:pos x="418" y="158"/>
                </a:cxn>
                <a:cxn ang="0">
                  <a:pos x="428" y="156"/>
                </a:cxn>
                <a:cxn ang="0">
                  <a:pos x="440" y="152"/>
                </a:cxn>
                <a:cxn ang="0">
                  <a:pos x="448" y="144"/>
                </a:cxn>
                <a:cxn ang="0">
                  <a:pos x="456" y="134"/>
                </a:cxn>
                <a:cxn ang="0">
                  <a:pos x="548" y="8"/>
                </a:cxn>
              </a:cxnLst>
              <a:rect l="0" t="0" r="r" b="b"/>
              <a:pathLst>
                <a:path w="548" h="160">
                  <a:moveTo>
                    <a:pt x="0" y="0"/>
                  </a:moveTo>
                  <a:lnTo>
                    <a:pt x="112" y="142"/>
                  </a:lnTo>
                  <a:lnTo>
                    <a:pt x="112" y="142"/>
                  </a:lnTo>
                  <a:lnTo>
                    <a:pt x="120" y="150"/>
                  </a:lnTo>
                  <a:lnTo>
                    <a:pt x="130" y="156"/>
                  </a:lnTo>
                  <a:lnTo>
                    <a:pt x="140" y="158"/>
                  </a:lnTo>
                  <a:lnTo>
                    <a:pt x="152" y="160"/>
                  </a:lnTo>
                  <a:lnTo>
                    <a:pt x="162" y="160"/>
                  </a:lnTo>
                  <a:lnTo>
                    <a:pt x="172" y="156"/>
                  </a:lnTo>
                  <a:lnTo>
                    <a:pt x="182" y="152"/>
                  </a:lnTo>
                  <a:lnTo>
                    <a:pt x="192" y="144"/>
                  </a:lnTo>
                  <a:lnTo>
                    <a:pt x="240" y="70"/>
                  </a:lnTo>
                  <a:lnTo>
                    <a:pt x="240" y="70"/>
                  </a:lnTo>
                  <a:lnTo>
                    <a:pt x="248" y="64"/>
                  </a:lnTo>
                  <a:lnTo>
                    <a:pt x="256" y="58"/>
                  </a:lnTo>
                  <a:lnTo>
                    <a:pt x="266" y="56"/>
                  </a:lnTo>
                  <a:lnTo>
                    <a:pt x="276" y="54"/>
                  </a:lnTo>
                  <a:lnTo>
                    <a:pt x="286" y="54"/>
                  </a:lnTo>
                  <a:lnTo>
                    <a:pt x="296" y="58"/>
                  </a:lnTo>
                  <a:lnTo>
                    <a:pt x="306" y="62"/>
                  </a:lnTo>
                  <a:lnTo>
                    <a:pt x="316" y="68"/>
                  </a:lnTo>
                  <a:lnTo>
                    <a:pt x="374" y="146"/>
                  </a:lnTo>
                  <a:lnTo>
                    <a:pt x="374" y="146"/>
                  </a:lnTo>
                  <a:lnTo>
                    <a:pt x="384" y="152"/>
                  </a:lnTo>
                  <a:lnTo>
                    <a:pt x="394" y="158"/>
                  </a:lnTo>
                  <a:lnTo>
                    <a:pt x="406" y="160"/>
                  </a:lnTo>
                  <a:lnTo>
                    <a:pt x="418" y="158"/>
                  </a:lnTo>
                  <a:lnTo>
                    <a:pt x="428" y="156"/>
                  </a:lnTo>
                  <a:lnTo>
                    <a:pt x="440" y="152"/>
                  </a:lnTo>
                  <a:lnTo>
                    <a:pt x="448" y="144"/>
                  </a:lnTo>
                  <a:lnTo>
                    <a:pt x="456" y="134"/>
                  </a:lnTo>
                  <a:lnTo>
                    <a:pt x="548" y="8"/>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673" name="Freeform 615">
              <a:extLst>
                <a:ext uri="{FF2B5EF4-FFF2-40B4-BE49-F238E27FC236}">
                  <a16:creationId xmlns:a16="http://schemas.microsoft.com/office/drawing/2014/main" id="{CFA78ABD-AC84-9D48-A78E-4B07567B3B1D}"/>
                </a:ext>
              </a:extLst>
            </p:cNvPr>
            <p:cNvSpPr>
              <a:spLocks/>
            </p:cNvSpPr>
            <p:nvPr/>
          </p:nvSpPr>
          <p:spPr bwMode="auto">
            <a:xfrm>
              <a:off x="1512" y="762"/>
              <a:ext cx="692" cy="428"/>
            </a:xfrm>
            <a:custGeom>
              <a:avLst/>
              <a:gdLst/>
              <a:ahLst/>
              <a:cxnLst>
                <a:cxn ang="0">
                  <a:pos x="0" y="26"/>
                </a:cxn>
                <a:cxn ang="0">
                  <a:pos x="122" y="404"/>
                </a:cxn>
                <a:cxn ang="0">
                  <a:pos x="122" y="404"/>
                </a:cxn>
                <a:cxn ang="0">
                  <a:pos x="128" y="412"/>
                </a:cxn>
                <a:cxn ang="0">
                  <a:pos x="134" y="416"/>
                </a:cxn>
                <a:cxn ang="0">
                  <a:pos x="178" y="426"/>
                </a:cxn>
                <a:cxn ang="0">
                  <a:pos x="178" y="426"/>
                </a:cxn>
                <a:cxn ang="0">
                  <a:pos x="182" y="428"/>
                </a:cxn>
                <a:cxn ang="0">
                  <a:pos x="516" y="428"/>
                </a:cxn>
                <a:cxn ang="0">
                  <a:pos x="516" y="428"/>
                </a:cxn>
                <a:cxn ang="0">
                  <a:pos x="520" y="426"/>
                </a:cxn>
                <a:cxn ang="0">
                  <a:pos x="524" y="424"/>
                </a:cxn>
                <a:cxn ang="0">
                  <a:pos x="528" y="420"/>
                </a:cxn>
                <a:cxn ang="0">
                  <a:pos x="532" y="416"/>
                </a:cxn>
                <a:cxn ang="0">
                  <a:pos x="690" y="18"/>
                </a:cxn>
                <a:cxn ang="0">
                  <a:pos x="690" y="18"/>
                </a:cxn>
                <a:cxn ang="0">
                  <a:pos x="692" y="12"/>
                </a:cxn>
                <a:cxn ang="0">
                  <a:pos x="690" y="8"/>
                </a:cxn>
                <a:cxn ang="0">
                  <a:pos x="688" y="4"/>
                </a:cxn>
                <a:cxn ang="0">
                  <a:pos x="686" y="2"/>
                </a:cxn>
                <a:cxn ang="0">
                  <a:pos x="682" y="0"/>
                </a:cxn>
                <a:cxn ang="0">
                  <a:pos x="676" y="0"/>
                </a:cxn>
                <a:cxn ang="0">
                  <a:pos x="672" y="2"/>
                </a:cxn>
                <a:cxn ang="0">
                  <a:pos x="670" y="6"/>
                </a:cxn>
                <a:cxn ang="0">
                  <a:pos x="372" y="410"/>
                </a:cxn>
                <a:cxn ang="0">
                  <a:pos x="372" y="410"/>
                </a:cxn>
                <a:cxn ang="0">
                  <a:pos x="366" y="414"/>
                </a:cxn>
                <a:cxn ang="0">
                  <a:pos x="358" y="416"/>
                </a:cxn>
                <a:cxn ang="0">
                  <a:pos x="352" y="414"/>
                </a:cxn>
                <a:cxn ang="0">
                  <a:pos x="344" y="410"/>
                </a:cxn>
                <a:cxn ang="0">
                  <a:pos x="32" y="8"/>
                </a:cxn>
                <a:cxn ang="0">
                  <a:pos x="32" y="8"/>
                </a:cxn>
                <a:cxn ang="0">
                  <a:pos x="26" y="4"/>
                </a:cxn>
                <a:cxn ang="0">
                  <a:pos x="22" y="2"/>
                </a:cxn>
                <a:cxn ang="0">
                  <a:pos x="16" y="2"/>
                </a:cxn>
                <a:cxn ang="0">
                  <a:pos x="10" y="4"/>
                </a:cxn>
                <a:cxn ang="0">
                  <a:pos x="4" y="8"/>
                </a:cxn>
                <a:cxn ang="0">
                  <a:pos x="2" y="12"/>
                </a:cxn>
                <a:cxn ang="0">
                  <a:pos x="0" y="18"/>
                </a:cxn>
                <a:cxn ang="0">
                  <a:pos x="0" y="26"/>
                </a:cxn>
                <a:cxn ang="0">
                  <a:pos x="0" y="26"/>
                </a:cxn>
              </a:cxnLst>
              <a:rect l="0" t="0" r="r" b="b"/>
              <a:pathLst>
                <a:path w="692" h="428">
                  <a:moveTo>
                    <a:pt x="0" y="26"/>
                  </a:moveTo>
                  <a:lnTo>
                    <a:pt x="122" y="404"/>
                  </a:lnTo>
                  <a:lnTo>
                    <a:pt x="122" y="404"/>
                  </a:lnTo>
                  <a:lnTo>
                    <a:pt x="128" y="412"/>
                  </a:lnTo>
                  <a:lnTo>
                    <a:pt x="134" y="416"/>
                  </a:lnTo>
                  <a:lnTo>
                    <a:pt x="178" y="426"/>
                  </a:lnTo>
                  <a:lnTo>
                    <a:pt x="178" y="426"/>
                  </a:lnTo>
                  <a:lnTo>
                    <a:pt x="182" y="428"/>
                  </a:lnTo>
                  <a:lnTo>
                    <a:pt x="516" y="428"/>
                  </a:lnTo>
                  <a:lnTo>
                    <a:pt x="516" y="428"/>
                  </a:lnTo>
                  <a:lnTo>
                    <a:pt x="520" y="426"/>
                  </a:lnTo>
                  <a:lnTo>
                    <a:pt x="524" y="424"/>
                  </a:lnTo>
                  <a:lnTo>
                    <a:pt x="528" y="420"/>
                  </a:lnTo>
                  <a:lnTo>
                    <a:pt x="532" y="416"/>
                  </a:lnTo>
                  <a:lnTo>
                    <a:pt x="690" y="18"/>
                  </a:lnTo>
                  <a:lnTo>
                    <a:pt x="690" y="18"/>
                  </a:lnTo>
                  <a:lnTo>
                    <a:pt x="692" y="12"/>
                  </a:lnTo>
                  <a:lnTo>
                    <a:pt x="690" y="8"/>
                  </a:lnTo>
                  <a:lnTo>
                    <a:pt x="688" y="4"/>
                  </a:lnTo>
                  <a:lnTo>
                    <a:pt x="686" y="2"/>
                  </a:lnTo>
                  <a:lnTo>
                    <a:pt x="682" y="0"/>
                  </a:lnTo>
                  <a:lnTo>
                    <a:pt x="676" y="0"/>
                  </a:lnTo>
                  <a:lnTo>
                    <a:pt x="672" y="2"/>
                  </a:lnTo>
                  <a:lnTo>
                    <a:pt x="670" y="6"/>
                  </a:lnTo>
                  <a:lnTo>
                    <a:pt x="372" y="410"/>
                  </a:lnTo>
                  <a:lnTo>
                    <a:pt x="372" y="410"/>
                  </a:lnTo>
                  <a:lnTo>
                    <a:pt x="366" y="414"/>
                  </a:lnTo>
                  <a:lnTo>
                    <a:pt x="358" y="416"/>
                  </a:lnTo>
                  <a:lnTo>
                    <a:pt x="352" y="414"/>
                  </a:lnTo>
                  <a:lnTo>
                    <a:pt x="344" y="410"/>
                  </a:lnTo>
                  <a:lnTo>
                    <a:pt x="32" y="8"/>
                  </a:lnTo>
                  <a:lnTo>
                    <a:pt x="32" y="8"/>
                  </a:lnTo>
                  <a:lnTo>
                    <a:pt x="26" y="4"/>
                  </a:lnTo>
                  <a:lnTo>
                    <a:pt x="22" y="2"/>
                  </a:lnTo>
                  <a:lnTo>
                    <a:pt x="16" y="2"/>
                  </a:lnTo>
                  <a:lnTo>
                    <a:pt x="10" y="4"/>
                  </a:lnTo>
                  <a:lnTo>
                    <a:pt x="4" y="8"/>
                  </a:lnTo>
                  <a:lnTo>
                    <a:pt x="2" y="12"/>
                  </a:lnTo>
                  <a:lnTo>
                    <a:pt x="0" y="18"/>
                  </a:lnTo>
                  <a:lnTo>
                    <a:pt x="0" y="26"/>
                  </a:lnTo>
                  <a:lnTo>
                    <a:pt x="0" y="26"/>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grpSp>
      <p:grpSp>
        <p:nvGrpSpPr>
          <p:cNvPr id="674" name="Group 412">
            <a:extLst>
              <a:ext uri="{FF2B5EF4-FFF2-40B4-BE49-F238E27FC236}">
                <a16:creationId xmlns:a16="http://schemas.microsoft.com/office/drawing/2014/main" id="{D97A3B44-4FEF-1C49-BF68-C72C4516B181}"/>
              </a:ext>
            </a:extLst>
          </p:cNvPr>
          <p:cNvGrpSpPr>
            <a:grpSpLocks noChangeAspect="1"/>
          </p:cNvGrpSpPr>
          <p:nvPr userDrawn="1"/>
        </p:nvGrpSpPr>
        <p:grpSpPr bwMode="auto">
          <a:xfrm>
            <a:off x="2227185" y="2377290"/>
            <a:ext cx="500624" cy="616508"/>
            <a:chOff x="1790" y="1026"/>
            <a:chExt cx="1512" cy="1862"/>
          </a:xfrm>
        </p:grpSpPr>
        <p:sp>
          <p:nvSpPr>
            <p:cNvPr id="675" name="Freeform 413">
              <a:extLst>
                <a:ext uri="{FF2B5EF4-FFF2-40B4-BE49-F238E27FC236}">
                  <a16:creationId xmlns:a16="http://schemas.microsoft.com/office/drawing/2014/main" id="{E22B307D-7571-C542-8505-52A69192A57D}"/>
                </a:ext>
              </a:extLst>
            </p:cNvPr>
            <p:cNvSpPr>
              <a:spLocks/>
            </p:cNvSpPr>
            <p:nvPr/>
          </p:nvSpPr>
          <p:spPr bwMode="auto">
            <a:xfrm>
              <a:off x="2036" y="1272"/>
              <a:ext cx="1260" cy="1260"/>
            </a:xfrm>
            <a:custGeom>
              <a:avLst/>
              <a:gdLst/>
              <a:ahLst/>
              <a:cxnLst>
                <a:cxn ang="0">
                  <a:pos x="1258" y="598"/>
                </a:cxn>
                <a:cxn ang="0">
                  <a:pos x="1246" y="504"/>
                </a:cxn>
                <a:cxn ang="0">
                  <a:pos x="1220" y="414"/>
                </a:cxn>
                <a:cxn ang="0">
                  <a:pos x="1184" y="330"/>
                </a:cxn>
                <a:cxn ang="0">
                  <a:pos x="1134" y="254"/>
                </a:cxn>
                <a:cxn ang="0">
                  <a:pos x="1074" y="186"/>
                </a:cxn>
                <a:cxn ang="0">
                  <a:pos x="1006" y="126"/>
                </a:cxn>
                <a:cxn ang="0">
                  <a:pos x="930" y="76"/>
                </a:cxn>
                <a:cxn ang="0">
                  <a:pos x="846" y="40"/>
                </a:cxn>
                <a:cxn ang="0">
                  <a:pos x="756" y="14"/>
                </a:cxn>
                <a:cxn ang="0">
                  <a:pos x="662" y="2"/>
                </a:cxn>
                <a:cxn ang="0">
                  <a:pos x="596" y="2"/>
                </a:cxn>
                <a:cxn ang="0">
                  <a:pos x="502" y="14"/>
                </a:cxn>
                <a:cxn ang="0">
                  <a:pos x="412" y="40"/>
                </a:cxn>
                <a:cxn ang="0">
                  <a:pos x="330" y="76"/>
                </a:cxn>
                <a:cxn ang="0">
                  <a:pos x="252" y="126"/>
                </a:cxn>
                <a:cxn ang="0">
                  <a:pos x="184" y="186"/>
                </a:cxn>
                <a:cxn ang="0">
                  <a:pos x="124" y="254"/>
                </a:cxn>
                <a:cxn ang="0">
                  <a:pos x="76" y="330"/>
                </a:cxn>
                <a:cxn ang="0">
                  <a:pos x="38" y="414"/>
                </a:cxn>
                <a:cxn ang="0">
                  <a:pos x="12" y="504"/>
                </a:cxn>
                <a:cxn ang="0">
                  <a:pos x="0" y="598"/>
                </a:cxn>
                <a:cxn ang="0">
                  <a:pos x="0" y="662"/>
                </a:cxn>
                <a:cxn ang="0">
                  <a:pos x="12" y="758"/>
                </a:cxn>
                <a:cxn ang="0">
                  <a:pos x="38" y="848"/>
                </a:cxn>
                <a:cxn ang="0">
                  <a:pos x="76" y="930"/>
                </a:cxn>
                <a:cxn ang="0">
                  <a:pos x="124" y="1008"/>
                </a:cxn>
                <a:cxn ang="0">
                  <a:pos x="184" y="1076"/>
                </a:cxn>
                <a:cxn ang="0">
                  <a:pos x="252" y="1136"/>
                </a:cxn>
                <a:cxn ang="0">
                  <a:pos x="330" y="1184"/>
                </a:cxn>
                <a:cxn ang="0">
                  <a:pos x="412" y="1222"/>
                </a:cxn>
                <a:cxn ang="0">
                  <a:pos x="502" y="1248"/>
                </a:cxn>
                <a:cxn ang="0">
                  <a:pos x="596" y="1260"/>
                </a:cxn>
                <a:cxn ang="0">
                  <a:pos x="662" y="1260"/>
                </a:cxn>
                <a:cxn ang="0">
                  <a:pos x="756" y="1248"/>
                </a:cxn>
                <a:cxn ang="0">
                  <a:pos x="846" y="1222"/>
                </a:cxn>
                <a:cxn ang="0">
                  <a:pos x="930" y="1184"/>
                </a:cxn>
                <a:cxn ang="0">
                  <a:pos x="1006" y="1136"/>
                </a:cxn>
                <a:cxn ang="0">
                  <a:pos x="1074" y="1076"/>
                </a:cxn>
                <a:cxn ang="0">
                  <a:pos x="1134" y="1008"/>
                </a:cxn>
                <a:cxn ang="0">
                  <a:pos x="1184" y="930"/>
                </a:cxn>
                <a:cxn ang="0">
                  <a:pos x="1220" y="848"/>
                </a:cxn>
                <a:cxn ang="0">
                  <a:pos x="1246" y="758"/>
                </a:cxn>
                <a:cxn ang="0">
                  <a:pos x="1258" y="662"/>
                </a:cxn>
              </a:cxnLst>
              <a:rect l="0" t="0" r="r" b="b"/>
              <a:pathLst>
                <a:path w="1260" h="1260">
                  <a:moveTo>
                    <a:pt x="1260" y="630"/>
                  </a:moveTo>
                  <a:lnTo>
                    <a:pt x="1260" y="630"/>
                  </a:lnTo>
                  <a:lnTo>
                    <a:pt x="1258" y="598"/>
                  </a:lnTo>
                  <a:lnTo>
                    <a:pt x="1256" y="566"/>
                  </a:lnTo>
                  <a:lnTo>
                    <a:pt x="1252" y="534"/>
                  </a:lnTo>
                  <a:lnTo>
                    <a:pt x="1246" y="504"/>
                  </a:lnTo>
                  <a:lnTo>
                    <a:pt x="1240" y="474"/>
                  </a:lnTo>
                  <a:lnTo>
                    <a:pt x="1230" y="444"/>
                  </a:lnTo>
                  <a:lnTo>
                    <a:pt x="1220" y="414"/>
                  </a:lnTo>
                  <a:lnTo>
                    <a:pt x="1210" y="386"/>
                  </a:lnTo>
                  <a:lnTo>
                    <a:pt x="1196" y="358"/>
                  </a:lnTo>
                  <a:lnTo>
                    <a:pt x="1184" y="330"/>
                  </a:lnTo>
                  <a:lnTo>
                    <a:pt x="1168" y="304"/>
                  </a:lnTo>
                  <a:lnTo>
                    <a:pt x="1152" y="278"/>
                  </a:lnTo>
                  <a:lnTo>
                    <a:pt x="1134" y="254"/>
                  </a:lnTo>
                  <a:lnTo>
                    <a:pt x="1116" y="230"/>
                  </a:lnTo>
                  <a:lnTo>
                    <a:pt x="1096" y="208"/>
                  </a:lnTo>
                  <a:lnTo>
                    <a:pt x="1074" y="186"/>
                  </a:lnTo>
                  <a:lnTo>
                    <a:pt x="1052" y="164"/>
                  </a:lnTo>
                  <a:lnTo>
                    <a:pt x="1030" y="144"/>
                  </a:lnTo>
                  <a:lnTo>
                    <a:pt x="1006" y="126"/>
                  </a:lnTo>
                  <a:lnTo>
                    <a:pt x="982" y="108"/>
                  </a:lnTo>
                  <a:lnTo>
                    <a:pt x="956" y="92"/>
                  </a:lnTo>
                  <a:lnTo>
                    <a:pt x="930" y="76"/>
                  </a:lnTo>
                  <a:lnTo>
                    <a:pt x="902" y="62"/>
                  </a:lnTo>
                  <a:lnTo>
                    <a:pt x="874" y="50"/>
                  </a:lnTo>
                  <a:lnTo>
                    <a:pt x="846" y="40"/>
                  </a:lnTo>
                  <a:lnTo>
                    <a:pt x="816" y="30"/>
                  </a:lnTo>
                  <a:lnTo>
                    <a:pt x="786" y="20"/>
                  </a:lnTo>
                  <a:lnTo>
                    <a:pt x="756" y="14"/>
                  </a:lnTo>
                  <a:lnTo>
                    <a:pt x="726" y="8"/>
                  </a:lnTo>
                  <a:lnTo>
                    <a:pt x="694" y="4"/>
                  </a:lnTo>
                  <a:lnTo>
                    <a:pt x="662" y="2"/>
                  </a:lnTo>
                  <a:lnTo>
                    <a:pt x="630" y="0"/>
                  </a:lnTo>
                  <a:lnTo>
                    <a:pt x="630" y="0"/>
                  </a:lnTo>
                  <a:lnTo>
                    <a:pt x="596" y="2"/>
                  </a:lnTo>
                  <a:lnTo>
                    <a:pt x="564" y="4"/>
                  </a:lnTo>
                  <a:lnTo>
                    <a:pt x="534" y="8"/>
                  </a:lnTo>
                  <a:lnTo>
                    <a:pt x="502" y="14"/>
                  </a:lnTo>
                  <a:lnTo>
                    <a:pt x="472" y="20"/>
                  </a:lnTo>
                  <a:lnTo>
                    <a:pt x="442" y="30"/>
                  </a:lnTo>
                  <a:lnTo>
                    <a:pt x="412" y="40"/>
                  </a:lnTo>
                  <a:lnTo>
                    <a:pt x="384" y="50"/>
                  </a:lnTo>
                  <a:lnTo>
                    <a:pt x="356" y="62"/>
                  </a:lnTo>
                  <a:lnTo>
                    <a:pt x="330" y="76"/>
                  </a:lnTo>
                  <a:lnTo>
                    <a:pt x="302" y="92"/>
                  </a:lnTo>
                  <a:lnTo>
                    <a:pt x="278" y="108"/>
                  </a:lnTo>
                  <a:lnTo>
                    <a:pt x="252" y="126"/>
                  </a:lnTo>
                  <a:lnTo>
                    <a:pt x="228" y="144"/>
                  </a:lnTo>
                  <a:lnTo>
                    <a:pt x="206" y="164"/>
                  </a:lnTo>
                  <a:lnTo>
                    <a:pt x="184" y="186"/>
                  </a:lnTo>
                  <a:lnTo>
                    <a:pt x="164" y="208"/>
                  </a:lnTo>
                  <a:lnTo>
                    <a:pt x="144" y="230"/>
                  </a:lnTo>
                  <a:lnTo>
                    <a:pt x="124" y="254"/>
                  </a:lnTo>
                  <a:lnTo>
                    <a:pt x="108" y="278"/>
                  </a:lnTo>
                  <a:lnTo>
                    <a:pt x="90" y="304"/>
                  </a:lnTo>
                  <a:lnTo>
                    <a:pt x="76" y="330"/>
                  </a:lnTo>
                  <a:lnTo>
                    <a:pt x="62" y="358"/>
                  </a:lnTo>
                  <a:lnTo>
                    <a:pt x="50" y="386"/>
                  </a:lnTo>
                  <a:lnTo>
                    <a:pt x="38" y="414"/>
                  </a:lnTo>
                  <a:lnTo>
                    <a:pt x="28" y="444"/>
                  </a:lnTo>
                  <a:lnTo>
                    <a:pt x="20" y="474"/>
                  </a:lnTo>
                  <a:lnTo>
                    <a:pt x="12" y="504"/>
                  </a:lnTo>
                  <a:lnTo>
                    <a:pt x="6" y="534"/>
                  </a:lnTo>
                  <a:lnTo>
                    <a:pt x="2" y="566"/>
                  </a:lnTo>
                  <a:lnTo>
                    <a:pt x="0" y="598"/>
                  </a:lnTo>
                  <a:lnTo>
                    <a:pt x="0" y="630"/>
                  </a:lnTo>
                  <a:lnTo>
                    <a:pt x="0" y="630"/>
                  </a:lnTo>
                  <a:lnTo>
                    <a:pt x="0" y="662"/>
                  </a:lnTo>
                  <a:lnTo>
                    <a:pt x="2" y="694"/>
                  </a:lnTo>
                  <a:lnTo>
                    <a:pt x="6" y="726"/>
                  </a:lnTo>
                  <a:lnTo>
                    <a:pt x="12" y="758"/>
                  </a:lnTo>
                  <a:lnTo>
                    <a:pt x="20" y="788"/>
                  </a:lnTo>
                  <a:lnTo>
                    <a:pt x="28" y="818"/>
                  </a:lnTo>
                  <a:lnTo>
                    <a:pt x="38" y="848"/>
                  </a:lnTo>
                  <a:lnTo>
                    <a:pt x="50" y="876"/>
                  </a:lnTo>
                  <a:lnTo>
                    <a:pt x="62" y="904"/>
                  </a:lnTo>
                  <a:lnTo>
                    <a:pt x="76" y="930"/>
                  </a:lnTo>
                  <a:lnTo>
                    <a:pt x="90" y="958"/>
                  </a:lnTo>
                  <a:lnTo>
                    <a:pt x="108" y="982"/>
                  </a:lnTo>
                  <a:lnTo>
                    <a:pt x="124" y="1008"/>
                  </a:lnTo>
                  <a:lnTo>
                    <a:pt x="144" y="1032"/>
                  </a:lnTo>
                  <a:lnTo>
                    <a:pt x="164" y="1054"/>
                  </a:lnTo>
                  <a:lnTo>
                    <a:pt x="184" y="1076"/>
                  </a:lnTo>
                  <a:lnTo>
                    <a:pt x="206" y="1096"/>
                  </a:lnTo>
                  <a:lnTo>
                    <a:pt x="228" y="1116"/>
                  </a:lnTo>
                  <a:lnTo>
                    <a:pt x="252" y="1136"/>
                  </a:lnTo>
                  <a:lnTo>
                    <a:pt x="278" y="1152"/>
                  </a:lnTo>
                  <a:lnTo>
                    <a:pt x="302" y="1170"/>
                  </a:lnTo>
                  <a:lnTo>
                    <a:pt x="330" y="1184"/>
                  </a:lnTo>
                  <a:lnTo>
                    <a:pt x="356" y="1198"/>
                  </a:lnTo>
                  <a:lnTo>
                    <a:pt x="384" y="1210"/>
                  </a:lnTo>
                  <a:lnTo>
                    <a:pt x="412" y="1222"/>
                  </a:lnTo>
                  <a:lnTo>
                    <a:pt x="442" y="1232"/>
                  </a:lnTo>
                  <a:lnTo>
                    <a:pt x="472" y="1240"/>
                  </a:lnTo>
                  <a:lnTo>
                    <a:pt x="502" y="1248"/>
                  </a:lnTo>
                  <a:lnTo>
                    <a:pt x="534" y="1252"/>
                  </a:lnTo>
                  <a:lnTo>
                    <a:pt x="564" y="1256"/>
                  </a:lnTo>
                  <a:lnTo>
                    <a:pt x="596" y="1260"/>
                  </a:lnTo>
                  <a:lnTo>
                    <a:pt x="630" y="1260"/>
                  </a:lnTo>
                  <a:lnTo>
                    <a:pt x="630" y="1260"/>
                  </a:lnTo>
                  <a:lnTo>
                    <a:pt x="662" y="1260"/>
                  </a:lnTo>
                  <a:lnTo>
                    <a:pt x="694" y="1256"/>
                  </a:lnTo>
                  <a:lnTo>
                    <a:pt x="726" y="1252"/>
                  </a:lnTo>
                  <a:lnTo>
                    <a:pt x="756" y="1248"/>
                  </a:lnTo>
                  <a:lnTo>
                    <a:pt x="786" y="1240"/>
                  </a:lnTo>
                  <a:lnTo>
                    <a:pt x="816" y="1232"/>
                  </a:lnTo>
                  <a:lnTo>
                    <a:pt x="846" y="1222"/>
                  </a:lnTo>
                  <a:lnTo>
                    <a:pt x="874" y="1210"/>
                  </a:lnTo>
                  <a:lnTo>
                    <a:pt x="902" y="1198"/>
                  </a:lnTo>
                  <a:lnTo>
                    <a:pt x="930" y="1184"/>
                  </a:lnTo>
                  <a:lnTo>
                    <a:pt x="956" y="1170"/>
                  </a:lnTo>
                  <a:lnTo>
                    <a:pt x="982" y="1152"/>
                  </a:lnTo>
                  <a:lnTo>
                    <a:pt x="1006" y="1136"/>
                  </a:lnTo>
                  <a:lnTo>
                    <a:pt x="1030" y="1116"/>
                  </a:lnTo>
                  <a:lnTo>
                    <a:pt x="1052" y="1096"/>
                  </a:lnTo>
                  <a:lnTo>
                    <a:pt x="1074" y="1076"/>
                  </a:lnTo>
                  <a:lnTo>
                    <a:pt x="1096" y="1054"/>
                  </a:lnTo>
                  <a:lnTo>
                    <a:pt x="1116" y="1032"/>
                  </a:lnTo>
                  <a:lnTo>
                    <a:pt x="1134" y="1008"/>
                  </a:lnTo>
                  <a:lnTo>
                    <a:pt x="1152" y="982"/>
                  </a:lnTo>
                  <a:lnTo>
                    <a:pt x="1168" y="958"/>
                  </a:lnTo>
                  <a:lnTo>
                    <a:pt x="1184" y="930"/>
                  </a:lnTo>
                  <a:lnTo>
                    <a:pt x="1196" y="904"/>
                  </a:lnTo>
                  <a:lnTo>
                    <a:pt x="1210" y="876"/>
                  </a:lnTo>
                  <a:lnTo>
                    <a:pt x="1220" y="848"/>
                  </a:lnTo>
                  <a:lnTo>
                    <a:pt x="1230" y="818"/>
                  </a:lnTo>
                  <a:lnTo>
                    <a:pt x="1240" y="788"/>
                  </a:lnTo>
                  <a:lnTo>
                    <a:pt x="1246" y="758"/>
                  </a:lnTo>
                  <a:lnTo>
                    <a:pt x="1252" y="726"/>
                  </a:lnTo>
                  <a:lnTo>
                    <a:pt x="1256" y="694"/>
                  </a:lnTo>
                  <a:lnTo>
                    <a:pt x="1258" y="662"/>
                  </a:lnTo>
                  <a:lnTo>
                    <a:pt x="1260" y="630"/>
                  </a:lnTo>
                  <a:lnTo>
                    <a:pt x="1260" y="630"/>
                  </a:lnTo>
                  <a:close/>
                </a:path>
              </a:pathLst>
            </a:custGeom>
            <a:solidFill>
              <a:srgbClr val="00A6D9"/>
            </a:solid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676" name="Freeform 414">
              <a:extLst>
                <a:ext uri="{FF2B5EF4-FFF2-40B4-BE49-F238E27FC236}">
                  <a16:creationId xmlns:a16="http://schemas.microsoft.com/office/drawing/2014/main" id="{10E664CC-AA57-174F-8591-4C97F9B7675B}"/>
                </a:ext>
              </a:extLst>
            </p:cNvPr>
            <p:cNvSpPr>
              <a:spLocks/>
            </p:cNvSpPr>
            <p:nvPr/>
          </p:nvSpPr>
          <p:spPr bwMode="auto">
            <a:xfrm>
              <a:off x="2036" y="1602"/>
              <a:ext cx="738" cy="464"/>
            </a:xfrm>
            <a:custGeom>
              <a:avLst/>
              <a:gdLst/>
              <a:ahLst/>
              <a:cxnLst>
                <a:cxn ang="0">
                  <a:pos x="396" y="464"/>
                </a:cxn>
                <a:cxn ang="0">
                  <a:pos x="410" y="464"/>
                </a:cxn>
                <a:cxn ang="0">
                  <a:pos x="434" y="454"/>
                </a:cxn>
                <a:cxn ang="0">
                  <a:pos x="454" y="434"/>
                </a:cxn>
                <a:cxn ang="0">
                  <a:pos x="464" y="410"/>
                </a:cxn>
                <a:cxn ang="0">
                  <a:pos x="466" y="396"/>
                </a:cxn>
                <a:cxn ang="0">
                  <a:pos x="464" y="382"/>
                </a:cxn>
                <a:cxn ang="0">
                  <a:pos x="454" y="358"/>
                </a:cxn>
                <a:cxn ang="0">
                  <a:pos x="434" y="340"/>
                </a:cxn>
                <a:cxn ang="0">
                  <a:pos x="410" y="330"/>
                </a:cxn>
                <a:cxn ang="0">
                  <a:pos x="288" y="328"/>
                </a:cxn>
                <a:cxn ang="0">
                  <a:pos x="274" y="326"/>
                </a:cxn>
                <a:cxn ang="0">
                  <a:pos x="248" y="316"/>
                </a:cxn>
                <a:cxn ang="0">
                  <a:pos x="230" y="298"/>
                </a:cxn>
                <a:cxn ang="0">
                  <a:pos x="220" y="274"/>
                </a:cxn>
                <a:cxn ang="0">
                  <a:pos x="218" y="260"/>
                </a:cxn>
                <a:cxn ang="0">
                  <a:pos x="220" y="246"/>
                </a:cxn>
                <a:cxn ang="0">
                  <a:pos x="230" y="222"/>
                </a:cxn>
                <a:cxn ang="0">
                  <a:pos x="248" y="202"/>
                </a:cxn>
                <a:cxn ang="0">
                  <a:pos x="274" y="192"/>
                </a:cxn>
                <a:cxn ang="0">
                  <a:pos x="644" y="192"/>
                </a:cxn>
                <a:cxn ang="0">
                  <a:pos x="662" y="190"/>
                </a:cxn>
                <a:cxn ang="0">
                  <a:pos x="696" y="174"/>
                </a:cxn>
                <a:cxn ang="0">
                  <a:pos x="722" y="148"/>
                </a:cxn>
                <a:cxn ang="0">
                  <a:pos x="736" y="114"/>
                </a:cxn>
                <a:cxn ang="0">
                  <a:pos x="738" y="96"/>
                </a:cxn>
                <a:cxn ang="0">
                  <a:pos x="736" y="76"/>
                </a:cxn>
                <a:cxn ang="0">
                  <a:pos x="722" y="42"/>
                </a:cxn>
                <a:cxn ang="0">
                  <a:pos x="696" y="16"/>
                </a:cxn>
                <a:cxn ang="0">
                  <a:pos x="662" y="2"/>
                </a:cxn>
                <a:cxn ang="0">
                  <a:pos x="192" y="0"/>
                </a:cxn>
                <a:cxn ang="0">
                  <a:pos x="0" y="188"/>
                </a:cxn>
              </a:cxnLst>
              <a:rect l="0" t="0" r="r" b="b"/>
              <a:pathLst>
                <a:path w="738" h="464">
                  <a:moveTo>
                    <a:pt x="28" y="464"/>
                  </a:moveTo>
                  <a:lnTo>
                    <a:pt x="396" y="464"/>
                  </a:lnTo>
                  <a:lnTo>
                    <a:pt x="396" y="464"/>
                  </a:lnTo>
                  <a:lnTo>
                    <a:pt x="410" y="464"/>
                  </a:lnTo>
                  <a:lnTo>
                    <a:pt x="424" y="460"/>
                  </a:lnTo>
                  <a:lnTo>
                    <a:pt x="434" y="454"/>
                  </a:lnTo>
                  <a:lnTo>
                    <a:pt x="446" y="444"/>
                  </a:lnTo>
                  <a:lnTo>
                    <a:pt x="454" y="434"/>
                  </a:lnTo>
                  <a:lnTo>
                    <a:pt x="460" y="422"/>
                  </a:lnTo>
                  <a:lnTo>
                    <a:pt x="464" y="410"/>
                  </a:lnTo>
                  <a:lnTo>
                    <a:pt x="466" y="396"/>
                  </a:lnTo>
                  <a:lnTo>
                    <a:pt x="466" y="396"/>
                  </a:lnTo>
                  <a:lnTo>
                    <a:pt x="466" y="396"/>
                  </a:lnTo>
                  <a:lnTo>
                    <a:pt x="464" y="382"/>
                  </a:lnTo>
                  <a:lnTo>
                    <a:pt x="460" y="370"/>
                  </a:lnTo>
                  <a:lnTo>
                    <a:pt x="454" y="358"/>
                  </a:lnTo>
                  <a:lnTo>
                    <a:pt x="446" y="348"/>
                  </a:lnTo>
                  <a:lnTo>
                    <a:pt x="434" y="340"/>
                  </a:lnTo>
                  <a:lnTo>
                    <a:pt x="424" y="334"/>
                  </a:lnTo>
                  <a:lnTo>
                    <a:pt x="410" y="330"/>
                  </a:lnTo>
                  <a:lnTo>
                    <a:pt x="396" y="328"/>
                  </a:lnTo>
                  <a:lnTo>
                    <a:pt x="288" y="328"/>
                  </a:lnTo>
                  <a:lnTo>
                    <a:pt x="288" y="328"/>
                  </a:lnTo>
                  <a:lnTo>
                    <a:pt x="274" y="326"/>
                  </a:lnTo>
                  <a:lnTo>
                    <a:pt x="260" y="322"/>
                  </a:lnTo>
                  <a:lnTo>
                    <a:pt x="248" y="316"/>
                  </a:lnTo>
                  <a:lnTo>
                    <a:pt x="238" y="308"/>
                  </a:lnTo>
                  <a:lnTo>
                    <a:pt x="230" y="298"/>
                  </a:lnTo>
                  <a:lnTo>
                    <a:pt x="224" y="286"/>
                  </a:lnTo>
                  <a:lnTo>
                    <a:pt x="220" y="274"/>
                  </a:lnTo>
                  <a:lnTo>
                    <a:pt x="218" y="260"/>
                  </a:lnTo>
                  <a:lnTo>
                    <a:pt x="218" y="260"/>
                  </a:lnTo>
                  <a:lnTo>
                    <a:pt x="218" y="260"/>
                  </a:lnTo>
                  <a:lnTo>
                    <a:pt x="220" y="246"/>
                  </a:lnTo>
                  <a:lnTo>
                    <a:pt x="224" y="232"/>
                  </a:lnTo>
                  <a:lnTo>
                    <a:pt x="230" y="222"/>
                  </a:lnTo>
                  <a:lnTo>
                    <a:pt x="238" y="212"/>
                  </a:lnTo>
                  <a:lnTo>
                    <a:pt x="248" y="202"/>
                  </a:lnTo>
                  <a:lnTo>
                    <a:pt x="260" y="196"/>
                  </a:lnTo>
                  <a:lnTo>
                    <a:pt x="274" y="192"/>
                  </a:lnTo>
                  <a:lnTo>
                    <a:pt x="288" y="192"/>
                  </a:lnTo>
                  <a:lnTo>
                    <a:pt x="644" y="192"/>
                  </a:lnTo>
                  <a:lnTo>
                    <a:pt x="644" y="192"/>
                  </a:lnTo>
                  <a:lnTo>
                    <a:pt x="662" y="190"/>
                  </a:lnTo>
                  <a:lnTo>
                    <a:pt x="680" y="184"/>
                  </a:lnTo>
                  <a:lnTo>
                    <a:pt x="696" y="174"/>
                  </a:lnTo>
                  <a:lnTo>
                    <a:pt x="710" y="162"/>
                  </a:lnTo>
                  <a:lnTo>
                    <a:pt x="722" y="148"/>
                  </a:lnTo>
                  <a:lnTo>
                    <a:pt x="732" y="132"/>
                  </a:lnTo>
                  <a:lnTo>
                    <a:pt x="736" y="114"/>
                  </a:lnTo>
                  <a:lnTo>
                    <a:pt x="738" y="96"/>
                  </a:lnTo>
                  <a:lnTo>
                    <a:pt x="738" y="96"/>
                  </a:lnTo>
                  <a:lnTo>
                    <a:pt x="738" y="96"/>
                  </a:lnTo>
                  <a:lnTo>
                    <a:pt x="736" y="76"/>
                  </a:lnTo>
                  <a:lnTo>
                    <a:pt x="732" y="58"/>
                  </a:lnTo>
                  <a:lnTo>
                    <a:pt x="722" y="42"/>
                  </a:lnTo>
                  <a:lnTo>
                    <a:pt x="710" y="28"/>
                  </a:lnTo>
                  <a:lnTo>
                    <a:pt x="696" y="16"/>
                  </a:lnTo>
                  <a:lnTo>
                    <a:pt x="680" y="6"/>
                  </a:lnTo>
                  <a:lnTo>
                    <a:pt x="662" y="2"/>
                  </a:lnTo>
                  <a:lnTo>
                    <a:pt x="644" y="0"/>
                  </a:lnTo>
                  <a:lnTo>
                    <a:pt x="192" y="0"/>
                  </a:lnTo>
                  <a:lnTo>
                    <a:pt x="76" y="0"/>
                  </a:lnTo>
                  <a:lnTo>
                    <a:pt x="0" y="188"/>
                  </a:lnTo>
                  <a:lnTo>
                    <a:pt x="28" y="464"/>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677" name="Freeform 415">
              <a:extLst>
                <a:ext uri="{FF2B5EF4-FFF2-40B4-BE49-F238E27FC236}">
                  <a16:creationId xmlns:a16="http://schemas.microsoft.com/office/drawing/2014/main" id="{C6A8E936-A92A-0B4F-BD1B-D81B7D2CAF92}"/>
                </a:ext>
              </a:extLst>
            </p:cNvPr>
            <p:cNvSpPr>
              <a:spLocks/>
            </p:cNvSpPr>
            <p:nvPr/>
          </p:nvSpPr>
          <p:spPr bwMode="auto">
            <a:xfrm>
              <a:off x="1790" y="1026"/>
              <a:ext cx="1512" cy="1862"/>
            </a:xfrm>
            <a:custGeom>
              <a:avLst/>
              <a:gdLst/>
              <a:ahLst/>
              <a:cxnLst>
                <a:cxn ang="0">
                  <a:pos x="1512" y="274"/>
                </a:cxn>
                <a:cxn ang="0">
                  <a:pos x="1480" y="244"/>
                </a:cxn>
                <a:cxn ang="0">
                  <a:pos x="1416" y="186"/>
                </a:cxn>
                <a:cxn ang="0">
                  <a:pos x="1344" y="136"/>
                </a:cxn>
                <a:cxn ang="0">
                  <a:pos x="1268" y="92"/>
                </a:cxn>
                <a:cxn ang="0">
                  <a:pos x="1186" y="58"/>
                </a:cxn>
                <a:cxn ang="0">
                  <a:pos x="1102" y="30"/>
                </a:cxn>
                <a:cxn ang="0">
                  <a:pos x="1014" y="12"/>
                </a:cxn>
                <a:cxn ang="0">
                  <a:pos x="922" y="2"/>
                </a:cxn>
                <a:cxn ang="0">
                  <a:pos x="876" y="0"/>
                </a:cxn>
                <a:cxn ang="0">
                  <a:pos x="786" y="4"/>
                </a:cxn>
                <a:cxn ang="0">
                  <a:pos x="698" y="18"/>
                </a:cxn>
                <a:cxn ang="0">
                  <a:pos x="614" y="40"/>
                </a:cxn>
                <a:cxn ang="0">
                  <a:pos x="534" y="70"/>
                </a:cxn>
                <a:cxn ang="0">
                  <a:pos x="458" y="106"/>
                </a:cxn>
                <a:cxn ang="0">
                  <a:pos x="386" y="150"/>
                </a:cxn>
                <a:cxn ang="0">
                  <a:pos x="318" y="200"/>
                </a:cxn>
                <a:cxn ang="0">
                  <a:pos x="256" y="258"/>
                </a:cxn>
                <a:cxn ang="0">
                  <a:pos x="200" y="320"/>
                </a:cxn>
                <a:cxn ang="0">
                  <a:pos x="148" y="386"/>
                </a:cxn>
                <a:cxn ang="0">
                  <a:pos x="104" y="458"/>
                </a:cxn>
                <a:cxn ang="0">
                  <a:pos x="68" y="536"/>
                </a:cxn>
                <a:cxn ang="0">
                  <a:pos x="38" y="616"/>
                </a:cxn>
                <a:cxn ang="0">
                  <a:pos x="18" y="700"/>
                </a:cxn>
                <a:cxn ang="0">
                  <a:pos x="4" y="786"/>
                </a:cxn>
                <a:cxn ang="0">
                  <a:pos x="0" y="876"/>
                </a:cxn>
                <a:cxn ang="0">
                  <a:pos x="0" y="922"/>
                </a:cxn>
                <a:cxn ang="0">
                  <a:pos x="10" y="1010"/>
                </a:cxn>
                <a:cxn ang="0">
                  <a:pos x="26" y="1096"/>
                </a:cxn>
                <a:cxn ang="0">
                  <a:pos x="52" y="1178"/>
                </a:cxn>
                <a:cxn ang="0">
                  <a:pos x="86" y="1256"/>
                </a:cxn>
                <a:cxn ang="0">
                  <a:pos x="126" y="1330"/>
                </a:cxn>
                <a:cxn ang="0">
                  <a:pos x="174" y="1400"/>
                </a:cxn>
                <a:cxn ang="0">
                  <a:pos x="226" y="1466"/>
                </a:cxn>
                <a:cxn ang="0">
                  <a:pos x="286" y="1526"/>
                </a:cxn>
                <a:cxn ang="0">
                  <a:pos x="352" y="1578"/>
                </a:cxn>
                <a:cxn ang="0">
                  <a:pos x="422" y="1626"/>
                </a:cxn>
                <a:cxn ang="0">
                  <a:pos x="496" y="1666"/>
                </a:cxn>
                <a:cxn ang="0">
                  <a:pos x="574" y="1700"/>
                </a:cxn>
                <a:cxn ang="0">
                  <a:pos x="656" y="1726"/>
                </a:cxn>
                <a:cxn ang="0">
                  <a:pos x="742" y="1742"/>
                </a:cxn>
                <a:cxn ang="0">
                  <a:pos x="830" y="1752"/>
                </a:cxn>
                <a:cxn ang="0">
                  <a:pos x="876" y="1862"/>
                </a:cxn>
                <a:cxn ang="0">
                  <a:pos x="1478" y="1862"/>
                </a:cxn>
              </a:cxnLst>
              <a:rect l="0" t="0" r="r" b="b"/>
              <a:pathLst>
                <a:path w="1512" h="1862">
                  <a:moveTo>
                    <a:pt x="1368" y="384"/>
                  </a:moveTo>
                  <a:lnTo>
                    <a:pt x="1512" y="274"/>
                  </a:lnTo>
                  <a:lnTo>
                    <a:pt x="1512" y="274"/>
                  </a:lnTo>
                  <a:lnTo>
                    <a:pt x="1480" y="244"/>
                  </a:lnTo>
                  <a:lnTo>
                    <a:pt x="1448" y="214"/>
                  </a:lnTo>
                  <a:lnTo>
                    <a:pt x="1416" y="186"/>
                  </a:lnTo>
                  <a:lnTo>
                    <a:pt x="1380" y="160"/>
                  </a:lnTo>
                  <a:lnTo>
                    <a:pt x="1344" y="136"/>
                  </a:lnTo>
                  <a:lnTo>
                    <a:pt x="1306" y="114"/>
                  </a:lnTo>
                  <a:lnTo>
                    <a:pt x="1268" y="92"/>
                  </a:lnTo>
                  <a:lnTo>
                    <a:pt x="1228" y="74"/>
                  </a:lnTo>
                  <a:lnTo>
                    <a:pt x="1186" y="58"/>
                  </a:lnTo>
                  <a:lnTo>
                    <a:pt x="1144" y="42"/>
                  </a:lnTo>
                  <a:lnTo>
                    <a:pt x="1102" y="30"/>
                  </a:lnTo>
                  <a:lnTo>
                    <a:pt x="1058" y="20"/>
                  </a:lnTo>
                  <a:lnTo>
                    <a:pt x="1014" y="12"/>
                  </a:lnTo>
                  <a:lnTo>
                    <a:pt x="968" y="6"/>
                  </a:lnTo>
                  <a:lnTo>
                    <a:pt x="922" y="2"/>
                  </a:lnTo>
                  <a:lnTo>
                    <a:pt x="876" y="0"/>
                  </a:lnTo>
                  <a:lnTo>
                    <a:pt x="876" y="0"/>
                  </a:lnTo>
                  <a:lnTo>
                    <a:pt x="830" y="2"/>
                  </a:lnTo>
                  <a:lnTo>
                    <a:pt x="786" y="4"/>
                  </a:lnTo>
                  <a:lnTo>
                    <a:pt x="742" y="10"/>
                  </a:lnTo>
                  <a:lnTo>
                    <a:pt x="698" y="18"/>
                  </a:lnTo>
                  <a:lnTo>
                    <a:pt x="656" y="28"/>
                  </a:lnTo>
                  <a:lnTo>
                    <a:pt x="614" y="40"/>
                  </a:lnTo>
                  <a:lnTo>
                    <a:pt x="574" y="54"/>
                  </a:lnTo>
                  <a:lnTo>
                    <a:pt x="534" y="70"/>
                  </a:lnTo>
                  <a:lnTo>
                    <a:pt x="496" y="86"/>
                  </a:lnTo>
                  <a:lnTo>
                    <a:pt x="458" y="106"/>
                  </a:lnTo>
                  <a:lnTo>
                    <a:pt x="422" y="128"/>
                  </a:lnTo>
                  <a:lnTo>
                    <a:pt x="386" y="150"/>
                  </a:lnTo>
                  <a:lnTo>
                    <a:pt x="352" y="174"/>
                  </a:lnTo>
                  <a:lnTo>
                    <a:pt x="318" y="200"/>
                  </a:lnTo>
                  <a:lnTo>
                    <a:pt x="286" y="228"/>
                  </a:lnTo>
                  <a:lnTo>
                    <a:pt x="256" y="258"/>
                  </a:lnTo>
                  <a:lnTo>
                    <a:pt x="226" y="288"/>
                  </a:lnTo>
                  <a:lnTo>
                    <a:pt x="200" y="320"/>
                  </a:lnTo>
                  <a:lnTo>
                    <a:pt x="174" y="352"/>
                  </a:lnTo>
                  <a:lnTo>
                    <a:pt x="148" y="386"/>
                  </a:lnTo>
                  <a:lnTo>
                    <a:pt x="126" y="422"/>
                  </a:lnTo>
                  <a:lnTo>
                    <a:pt x="104" y="458"/>
                  </a:lnTo>
                  <a:lnTo>
                    <a:pt x="86" y="496"/>
                  </a:lnTo>
                  <a:lnTo>
                    <a:pt x="68" y="536"/>
                  </a:lnTo>
                  <a:lnTo>
                    <a:pt x="52" y="576"/>
                  </a:lnTo>
                  <a:lnTo>
                    <a:pt x="38" y="616"/>
                  </a:lnTo>
                  <a:lnTo>
                    <a:pt x="26" y="658"/>
                  </a:lnTo>
                  <a:lnTo>
                    <a:pt x="18" y="700"/>
                  </a:lnTo>
                  <a:lnTo>
                    <a:pt x="10" y="744"/>
                  </a:lnTo>
                  <a:lnTo>
                    <a:pt x="4" y="786"/>
                  </a:lnTo>
                  <a:lnTo>
                    <a:pt x="0" y="832"/>
                  </a:lnTo>
                  <a:lnTo>
                    <a:pt x="0" y="876"/>
                  </a:lnTo>
                  <a:lnTo>
                    <a:pt x="0" y="876"/>
                  </a:lnTo>
                  <a:lnTo>
                    <a:pt x="0" y="922"/>
                  </a:lnTo>
                  <a:lnTo>
                    <a:pt x="4" y="966"/>
                  </a:lnTo>
                  <a:lnTo>
                    <a:pt x="10" y="1010"/>
                  </a:lnTo>
                  <a:lnTo>
                    <a:pt x="18" y="1054"/>
                  </a:lnTo>
                  <a:lnTo>
                    <a:pt x="26" y="1096"/>
                  </a:lnTo>
                  <a:lnTo>
                    <a:pt x="38" y="1138"/>
                  </a:lnTo>
                  <a:lnTo>
                    <a:pt x="52" y="1178"/>
                  </a:lnTo>
                  <a:lnTo>
                    <a:pt x="68" y="1218"/>
                  </a:lnTo>
                  <a:lnTo>
                    <a:pt x="86" y="1256"/>
                  </a:lnTo>
                  <a:lnTo>
                    <a:pt x="104" y="1294"/>
                  </a:lnTo>
                  <a:lnTo>
                    <a:pt x="126" y="1330"/>
                  </a:lnTo>
                  <a:lnTo>
                    <a:pt x="148" y="1366"/>
                  </a:lnTo>
                  <a:lnTo>
                    <a:pt x="174" y="1400"/>
                  </a:lnTo>
                  <a:lnTo>
                    <a:pt x="200" y="1434"/>
                  </a:lnTo>
                  <a:lnTo>
                    <a:pt x="226" y="1466"/>
                  </a:lnTo>
                  <a:lnTo>
                    <a:pt x="256" y="1496"/>
                  </a:lnTo>
                  <a:lnTo>
                    <a:pt x="286" y="1526"/>
                  </a:lnTo>
                  <a:lnTo>
                    <a:pt x="318" y="1552"/>
                  </a:lnTo>
                  <a:lnTo>
                    <a:pt x="352" y="1578"/>
                  </a:lnTo>
                  <a:lnTo>
                    <a:pt x="386" y="1604"/>
                  </a:lnTo>
                  <a:lnTo>
                    <a:pt x="422" y="1626"/>
                  </a:lnTo>
                  <a:lnTo>
                    <a:pt x="458" y="1646"/>
                  </a:lnTo>
                  <a:lnTo>
                    <a:pt x="496" y="1666"/>
                  </a:lnTo>
                  <a:lnTo>
                    <a:pt x="534" y="1684"/>
                  </a:lnTo>
                  <a:lnTo>
                    <a:pt x="574" y="1700"/>
                  </a:lnTo>
                  <a:lnTo>
                    <a:pt x="614" y="1714"/>
                  </a:lnTo>
                  <a:lnTo>
                    <a:pt x="656" y="1726"/>
                  </a:lnTo>
                  <a:lnTo>
                    <a:pt x="698" y="1734"/>
                  </a:lnTo>
                  <a:lnTo>
                    <a:pt x="742" y="1742"/>
                  </a:lnTo>
                  <a:lnTo>
                    <a:pt x="786" y="1748"/>
                  </a:lnTo>
                  <a:lnTo>
                    <a:pt x="830" y="1752"/>
                  </a:lnTo>
                  <a:lnTo>
                    <a:pt x="876" y="1752"/>
                  </a:lnTo>
                  <a:lnTo>
                    <a:pt x="876" y="1862"/>
                  </a:lnTo>
                  <a:lnTo>
                    <a:pt x="136" y="1862"/>
                  </a:lnTo>
                  <a:lnTo>
                    <a:pt x="1478" y="1862"/>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678" name="Freeform 416">
              <a:extLst>
                <a:ext uri="{FF2B5EF4-FFF2-40B4-BE49-F238E27FC236}">
                  <a16:creationId xmlns:a16="http://schemas.microsoft.com/office/drawing/2014/main" id="{2082319F-C28B-EA4D-883D-8671BBECC97E}"/>
                </a:ext>
              </a:extLst>
            </p:cNvPr>
            <p:cNvSpPr>
              <a:spLocks/>
            </p:cNvSpPr>
            <p:nvPr/>
          </p:nvSpPr>
          <p:spPr bwMode="auto">
            <a:xfrm>
              <a:off x="2064" y="1602"/>
              <a:ext cx="710" cy="464"/>
            </a:xfrm>
            <a:custGeom>
              <a:avLst/>
              <a:gdLst/>
              <a:ahLst/>
              <a:cxnLst>
                <a:cxn ang="0">
                  <a:pos x="164" y="0"/>
                </a:cxn>
                <a:cxn ang="0">
                  <a:pos x="616" y="0"/>
                </a:cxn>
                <a:cxn ang="0">
                  <a:pos x="616" y="0"/>
                </a:cxn>
                <a:cxn ang="0">
                  <a:pos x="634" y="2"/>
                </a:cxn>
                <a:cxn ang="0">
                  <a:pos x="652" y="6"/>
                </a:cxn>
                <a:cxn ang="0">
                  <a:pos x="668" y="16"/>
                </a:cxn>
                <a:cxn ang="0">
                  <a:pos x="682" y="28"/>
                </a:cxn>
                <a:cxn ang="0">
                  <a:pos x="694" y="42"/>
                </a:cxn>
                <a:cxn ang="0">
                  <a:pos x="704" y="58"/>
                </a:cxn>
                <a:cxn ang="0">
                  <a:pos x="708" y="76"/>
                </a:cxn>
                <a:cxn ang="0">
                  <a:pos x="710" y="96"/>
                </a:cxn>
                <a:cxn ang="0">
                  <a:pos x="710" y="96"/>
                </a:cxn>
                <a:cxn ang="0">
                  <a:pos x="710" y="96"/>
                </a:cxn>
                <a:cxn ang="0">
                  <a:pos x="708" y="114"/>
                </a:cxn>
                <a:cxn ang="0">
                  <a:pos x="704" y="132"/>
                </a:cxn>
                <a:cxn ang="0">
                  <a:pos x="694" y="148"/>
                </a:cxn>
                <a:cxn ang="0">
                  <a:pos x="682" y="162"/>
                </a:cxn>
                <a:cxn ang="0">
                  <a:pos x="668" y="174"/>
                </a:cxn>
                <a:cxn ang="0">
                  <a:pos x="652" y="184"/>
                </a:cxn>
                <a:cxn ang="0">
                  <a:pos x="634" y="190"/>
                </a:cxn>
                <a:cxn ang="0">
                  <a:pos x="616" y="192"/>
                </a:cxn>
                <a:cxn ang="0">
                  <a:pos x="260" y="192"/>
                </a:cxn>
                <a:cxn ang="0">
                  <a:pos x="260" y="192"/>
                </a:cxn>
                <a:cxn ang="0">
                  <a:pos x="246" y="192"/>
                </a:cxn>
                <a:cxn ang="0">
                  <a:pos x="232" y="196"/>
                </a:cxn>
                <a:cxn ang="0">
                  <a:pos x="220" y="202"/>
                </a:cxn>
                <a:cxn ang="0">
                  <a:pos x="210" y="212"/>
                </a:cxn>
                <a:cxn ang="0">
                  <a:pos x="202" y="222"/>
                </a:cxn>
                <a:cxn ang="0">
                  <a:pos x="196" y="232"/>
                </a:cxn>
                <a:cxn ang="0">
                  <a:pos x="192" y="246"/>
                </a:cxn>
                <a:cxn ang="0">
                  <a:pos x="190" y="260"/>
                </a:cxn>
                <a:cxn ang="0">
                  <a:pos x="190" y="260"/>
                </a:cxn>
                <a:cxn ang="0">
                  <a:pos x="190" y="260"/>
                </a:cxn>
                <a:cxn ang="0">
                  <a:pos x="192" y="274"/>
                </a:cxn>
                <a:cxn ang="0">
                  <a:pos x="196" y="286"/>
                </a:cxn>
                <a:cxn ang="0">
                  <a:pos x="202" y="298"/>
                </a:cxn>
                <a:cxn ang="0">
                  <a:pos x="210" y="308"/>
                </a:cxn>
                <a:cxn ang="0">
                  <a:pos x="220" y="316"/>
                </a:cxn>
                <a:cxn ang="0">
                  <a:pos x="232" y="322"/>
                </a:cxn>
                <a:cxn ang="0">
                  <a:pos x="246" y="326"/>
                </a:cxn>
                <a:cxn ang="0">
                  <a:pos x="260" y="328"/>
                </a:cxn>
                <a:cxn ang="0">
                  <a:pos x="368" y="328"/>
                </a:cxn>
                <a:cxn ang="0">
                  <a:pos x="368" y="328"/>
                </a:cxn>
                <a:cxn ang="0">
                  <a:pos x="382" y="330"/>
                </a:cxn>
                <a:cxn ang="0">
                  <a:pos x="396" y="334"/>
                </a:cxn>
                <a:cxn ang="0">
                  <a:pos x="406" y="340"/>
                </a:cxn>
                <a:cxn ang="0">
                  <a:pos x="418" y="348"/>
                </a:cxn>
                <a:cxn ang="0">
                  <a:pos x="426" y="358"/>
                </a:cxn>
                <a:cxn ang="0">
                  <a:pos x="432" y="370"/>
                </a:cxn>
                <a:cxn ang="0">
                  <a:pos x="436" y="382"/>
                </a:cxn>
                <a:cxn ang="0">
                  <a:pos x="438" y="396"/>
                </a:cxn>
                <a:cxn ang="0">
                  <a:pos x="438" y="396"/>
                </a:cxn>
                <a:cxn ang="0">
                  <a:pos x="438" y="396"/>
                </a:cxn>
                <a:cxn ang="0">
                  <a:pos x="436" y="410"/>
                </a:cxn>
                <a:cxn ang="0">
                  <a:pos x="432" y="422"/>
                </a:cxn>
                <a:cxn ang="0">
                  <a:pos x="426" y="434"/>
                </a:cxn>
                <a:cxn ang="0">
                  <a:pos x="418" y="444"/>
                </a:cxn>
                <a:cxn ang="0">
                  <a:pos x="406" y="454"/>
                </a:cxn>
                <a:cxn ang="0">
                  <a:pos x="396" y="460"/>
                </a:cxn>
                <a:cxn ang="0">
                  <a:pos x="382" y="464"/>
                </a:cxn>
                <a:cxn ang="0">
                  <a:pos x="368" y="464"/>
                </a:cxn>
                <a:cxn ang="0">
                  <a:pos x="0" y="464"/>
                </a:cxn>
              </a:cxnLst>
              <a:rect l="0" t="0" r="r" b="b"/>
              <a:pathLst>
                <a:path w="710" h="464">
                  <a:moveTo>
                    <a:pt x="164" y="0"/>
                  </a:moveTo>
                  <a:lnTo>
                    <a:pt x="616" y="0"/>
                  </a:lnTo>
                  <a:lnTo>
                    <a:pt x="616" y="0"/>
                  </a:lnTo>
                  <a:lnTo>
                    <a:pt x="634" y="2"/>
                  </a:lnTo>
                  <a:lnTo>
                    <a:pt x="652" y="6"/>
                  </a:lnTo>
                  <a:lnTo>
                    <a:pt x="668" y="16"/>
                  </a:lnTo>
                  <a:lnTo>
                    <a:pt x="682" y="28"/>
                  </a:lnTo>
                  <a:lnTo>
                    <a:pt x="694" y="42"/>
                  </a:lnTo>
                  <a:lnTo>
                    <a:pt x="704" y="58"/>
                  </a:lnTo>
                  <a:lnTo>
                    <a:pt x="708" y="76"/>
                  </a:lnTo>
                  <a:lnTo>
                    <a:pt x="710" y="96"/>
                  </a:lnTo>
                  <a:lnTo>
                    <a:pt x="710" y="96"/>
                  </a:lnTo>
                  <a:lnTo>
                    <a:pt x="710" y="96"/>
                  </a:lnTo>
                  <a:lnTo>
                    <a:pt x="708" y="114"/>
                  </a:lnTo>
                  <a:lnTo>
                    <a:pt x="704" y="132"/>
                  </a:lnTo>
                  <a:lnTo>
                    <a:pt x="694" y="148"/>
                  </a:lnTo>
                  <a:lnTo>
                    <a:pt x="682" y="162"/>
                  </a:lnTo>
                  <a:lnTo>
                    <a:pt x="668" y="174"/>
                  </a:lnTo>
                  <a:lnTo>
                    <a:pt x="652" y="184"/>
                  </a:lnTo>
                  <a:lnTo>
                    <a:pt x="634" y="190"/>
                  </a:lnTo>
                  <a:lnTo>
                    <a:pt x="616" y="192"/>
                  </a:lnTo>
                  <a:lnTo>
                    <a:pt x="260" y="192"/>
                  </a:lnTo>
                  <a:lnTo>
                    <a:pt x="260" y="192"/>
                  </a:lnTo>
                  <a:lnTo>
                    <a:pt x="246" y="192"/>
                  </a:lnTo>
                  <a:lnTo>
                    <a:pt x="232" y="196"/>
                  </a:lnTo>
                  <a:lnTo>
                    <a:pt x="220" y="202"/>
                  </a:lnTo>
                  <a:lnTo>
                    <a:pt x="210" y="212"/>
                  </a:lnTo>
                  <a:lnTo>
                    <a:pt x="202" y="222"/>
                  </a:lnTo>
                  <a:lnTo>
                    <a:pt x="196" y="232"/>
                  </a:lnTo>
                  <a:lnTo>
                    <a:pt x="192" y="246"/>
                  </a:lnTo>
                  <a:lnTo>
                    <a:pt x="190" y="260"/>
                  </a:lnTo>
                  <a:lnTo>
                    <a:pt x="190" y="260"/>
                  </a:lnTo>
                  <a:lnTo>
                    <a:pt x="190" y="260"/>
                  </a:lnTo>
                  <a:lnTo>
                    <a:pt x="192" y="274"/>
                  </a:lnTo>
                  <a:lnTo>
                    <a:pt x="196" y="286"/>
                  </a:lnTo>
                  <a:lnTo>
                    <a:pt x="202" y="298"/>
                  </a:lnTo>
                  <a:lnTo>
                    <a:pt x="210" y="308"/>
                  </a:lnTo>
                  <a:lnTo>
                    <a:pt x="220" y="316"/>
                  </a:lnTo>
                  <a:lnTo>
                    <a:pt x="232" y="322"/>
                  </a:lnTo>
                  <a:lnTo>
                    <a:pt x="246" y="326"/>
                  </a:lnTo>
                  <a:lnTo>
                    <a:pt x="260" y="328"/>
                  </a:lnTo>
                  <a:lnTo>
                    <a:pt x="368" y="328"/>
                  </a:lnTo>
                  <a:lnTo>
                    <a:pt x="368" y="328"/>
                  </a:lnTo>
                  <a:lnTo>
                    <a:pt x="382" y="330"/>
                  </a:lnTo>
                  <a:lnTo>
                    <a:pt x="396" y="334"/>
                  </a:lnTo>
                  <a:lnTo>
                    <a:pt x="406" y="340"/>
                  </a:lnTo>
                  <a:lnTo>
                    <a:pt x="418" y="348"/>
                  </a:lnTo>
                  <a:lnTo>
                    <a:pt x="426" y="358"/>
                  </a:lnTo>
                  <a:lnTo>
                    <a:pt x="432" y="370"/>
                  </a:lnTo>
                  <a:lnTo>
                    <a:pt x="436" y="382"/>
                  </a:lnTo>
                  <a:lnTo>
                    <a:pt x="438" y="396"/>
                  </a:lnTo>
                  <a:lnTo>
                    <a:pt x="438" y="396"/>
                  </a:lnTo>
                  <a:lnTo>
                    <a:pt x="438" y="396"/>
                  </a:lnTo>
                  <a:lnTo>
                    <a:pt x="436" y="410"/>
                  </a:lnTo>
                  <a:lnTo>
                    <a:pt x="432" y="422"/>
                  </a:lnTo>
                  <a:lnTo>
                    <a:pt x="426" y="434"/>
                  </a:lnTo>
                  <a:lnTo>
                    <a:pt x="418" y="444"/>
                  </a:lnTo>
                  <a:lnTo>
                    <a:pt x="406" y="454"/>
                  </a:lnTo>
                  <a:lnTo>
                    <a:pt x="396" y="460"/>
                  </a:lnTo>
                  <a:lnTo>
                    <a:pt x="382" y="464"/>
                  </a:lnTo>
                  <a:lnTo>
                    <a:pt x="368" y="464"/>
                  </a:lnTo>
                  <a:lnTo>
                    <a:pt x="0" y="464"/>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679" name="Freeform 417">
              <a:extLst>
                <a:ext uri="{FF2B5EF4-FFF2-40B4-BE49-F238E27FC236}">
                  <a16:creationId xmlns:a16="http://schemas.microsoft.com/office/drawing/2014/main" id="{4F0F10B1-288E-AE4E-B2D9-A9118E895187}"/>
                </a:ext>
              </a:extLst>
            </p:cNvPr>
            <p:cNvSpPr>
              <a:spLocks/>
            </p:cNvSpPr>
            <p:nvPr/>
          </p:nvSpPr>
          <p:spPr bwMode="auto">
            <a:xfrm>
              <a:off x="2584" y="2066"/>
              <a:ext cx="218" cy="220"/>
            </a:xfrm>
            <a:custGeom>
              <a:avLst/>
              <a:gdLst/>
              <a:ahLst/>
              <a:cxnLst>
                <a:cxn ang="0">
                  <a:pos x="218" y="110"/>
                </a:cxn>
                <a:cxn ang="0">
                  <a:pos x="218" y="110"/>
                </a:cxn>
                <a:cxn ang="0">
                  <a:pos x="216" y="88"/>
                </a:cxn>
                <a:cxn ang="0">
                  <a:pos x="210" y="68"/>
                </a:cxn>
                <a:cxn ang="0">
                  <a:pos x="200" y="50"/>
                </a:cxn>
                <a:cxn ang="0">
                  <a:pos x="186" y="32"/>
                </a:cxn>
                <a:cxn ang="0">
                  <a:pos x="170" y="20"/>
                </a:cxn>
                <a:cxn ang="0">
                  <a:pos x="152" y="10"/>
                </a:cxn>
                <a:cxn ang="0">
                  <a:pos x="130" y="4"/>
                </a:cxn>
                <a:cxn ang="0">
                  <a:pos x="108" y="0"/>
                </a:cxn>
                <a:cxn ang="0">
                  <a:pos x="108" y="0"/>
                </a:cxn>
                <a:cxn ang="0">
                  <a:pos x="86" y="4"/>
                </a:cxn>
                <a:cxn ang="0">
                  <a:pos x="66" y="10"/>
                </a:cxn>
                <a:cxn ang="0">
                  <a:pos x="48" y="20"/>
                </a:cxn>
                <a:cxn ang="0">
                  <a:pos x="32" y="32"/>
                </a:cxn>
                <a:cxn ang="0">
                  <a:pos x="18" y="50"/>
                </a:cxn>
                <a:cxn ang="0">
                  <a:pos x="8" y="68"/>
                </a:cxn>
                <a:cxn ang="0">
                  <a:pos x="2" y="88"/>
                </a:cxn>
                <a:cxn ang="0">
                  <a:pos x="0" y="110"/>
                </a:cxn>
                <a:cxn ang="0">
                  <a:pos x="0" y="110"/>
                </a:cxn>
                <a:cxn ang="0">
                  <a:pos x="2" y="132"/>
                </a:cxn>
                <a:cxn ang="0">
                  <a:pos x="8" y="152"/>
                </a:cxn>
                <a:cxn ang="0">
                  <a:pos x="18" y="172"/>
                </a:cxn>
                <a:cxn ang="0">
                  <a:pos x="32" y="188"/>
                </a:cxn>
                <a:cxn ang="0">
                  <a:pos x="48" y="202"/>
                </a:cxn>
                <a:cxn ang="0">
                  <a:pos x="66" y="212"/>
                </a:cxn>
                <a:cxn ang="0">
                  <a:pos x="86" y="218"/>
                </a:cxn>
                <a:cxn ang="0">
                  <a:pos x="108" y="220"/>
                </a:cxn>
                <a:cxn ang="0">
                  <a:pos x="108" y="220"/>
                </a:cxn>
                <a:cxn ang="0">
                  <a:pos x="130" y="218"/>
                </a:cxn>
                <a:cxn ang="0">
                  <a:pos x="152" y="212"/>
                </a:cxn>
                <a:cxn ang="0">
                  <a:pos x="170" y="202"/>
                </a:cxn>
                <a:cxn ang="0">
                  <a:pos x="186" y="188"/>
                </a:cxn>
                <a:cxn ang="0">
                  <a:pos x="200" y="172"/>
                </a:cxn>
                <a:cxn ang="0">
                  <a:pos x="210" y="152"/>
                </a:cxn>
                <a:cxn ang="0">
                  <a:pos x="216" y="132"/>
                </a:cxn>
                <a:cxn ang="0">
                  <a:pos x="218" y="110"/>
                </a:cxn>
                <a:cxn ang="0">
                  <a:pos x="218" y="110"/>
                </a:cxn>
              </a:cxnLst>
              <a:rect l="0" t="0" r="r" b="b"/>
              <a:pathLst>
                <a:path w="218" h="220">
                  <a:moveTo>
                    <a:pt x="218" y="110"/>
                  </a:moveTo>
                  <a:lnTo>
                    <a:pt x="218" y="110"/>
                  </a:lnTo>
                  <a:lnTo>
                    <a:pt x="216" y="88"/>
                  </a:lnTo>
                  <a:lnTo>
                    <a:pt x="210" y="68"/>
                  </a:lnTo>
                  <a:lnTo>
                    <a:pt x="200" y="50"/>
                  </a:lnTo>
                  <a:lnTo>
                    <a:pt x="186" y="32"/>
                  </a:lnTo>
                  <a:lnTo>
                    <a:pt x="170" y="20"/>
                  </a:lnTo>
                  <a:lnTo>
                    <a:pt x="152" y="10"/>
                  </a:lnTo>
                  <a:lnTo>
                    <a:pt x="130" y="4"/>
                  </a:lnTo>
                  <a:lnTo>
                    <a:pt x="108" y="0"/>
                  </a:lnTo>
                  <a:lnTo>
                    <a:pt x="108" y="0"/>
                  </a:lnTo>
                  <a:lnTo>
                    <a:pt x="86" y="4"/>
                  </a:lnTo>
                  <a:lnTo>
                    <a:pt x="66" y="10"/>
                  </a:lnTo>
                  <a:lnTo>
                    <a:pt x="48" y="20"/>
                  </a:lnTo>
                  <a:lnTo>
                    <a:pt x="32" y="32"/>
                  </a:lnTo>
                  <a:lnTo>
                    <a:pt x="18" y="50"/>
                  </a:lnTo>
                  <a:lnTo>
                    <a:pt x="8" y="68"/>
                  </a:lnTo>
                  <a:lnTo>
                    <a:pt x="2" y="88"/>
                  </a:lnTo>
                  <a:lnTo>
                    <a:pt x="0" y="110"/>
                  </a:lnTo>
                  <a:lnTo>
                    <a:pt x="0" y="110"/>
                  </a:lnTo>
                  <a:lnTo>
                    <a:pt x="2" y="132"/>
                  </a:lnTo>
                  <a:lnTo>
                    <a:pt x="8" y="152"/>
                  </a:lnTo>
                  <a:lnTo>
                    <a:pt x="18" y="172"/>
                  </a:lnTo>
                  <a:lnTo>
                    <a:pt x="32" y="188"/>
                  </a:lnTo>
                  <a:lnTo>
                    <a:pt x="48" y="202"/>
                  </a:lnTo>
                  <a:lnTo>
                    <a:pt x="66" y="212"/>
                  </a:lnTo>
                  <a:lnTo>
                    <a:pt x="86" y="218"/>
                  </a:lnTo>
                  <a:lnTo>
                    <a:pt x="108" y="220"/>
                  </a:lnTo>
                  <a:lnTo>
                    <a:pt x="108" y="220"/>
                  </a:lnTo>
                  <a:lnTo>
                    <a:pt x="130" y="218"/>
                  </a:lnTo>
                  <a:lnTo>
                    <a:pt x="152" y="212"/>
                  </a:lnTo>
                  <a:lnTo>
                    <a:pt x="170" y="202"/>
                  </a:lnTo>
                  <a:lnTo>
                    <a:pt x="186" y="188"/>
                  </a:lnTo>
                  <a:lnTo>
                    <a:pt x="200" y="172"/>
                  </a:lnTo>
                  <a:lnTo>
                    <a:pt x="210" y="152"/>
                  </a:lnTo>
                  <a:lnTo>
                    <a:pt x="216" y="132"/>
                  </a:lnTo>
                  <a:lnTo>
                    <a:pt x="218" y="110"/>
                  </a:lnTo>
                  <a:lnTo>
                    <a:pt x="218" y="110"/>
                  </a:lnTo>
                  <a:close/>
                </a:path>
              </a:pathLst>
            </a:custGeom>
            <a:solidFill>
              <a:srgbClr val="FFFFFF"/>
            </a:solid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680" name="Freeform 418">
              <a:extLst>
                <a:ext uri="{FF2B5EF4-FFF2-40B4-BE49-F238E27FC236}">
                  <a16:creationId xmlns:a16="http://schemas.microsoft.com/office/drawing/2014/main" id="{55E5CD80-97A5-6541-AB8E-57432E89A442}"/>
                </a:ext>
              </a:extLst>
            </p:cNvPr>
            <p:cNvSpPr>
              <a:spLocks/>
            </p:cNvSpPr>
            <p:nvPr/>
          </p:nvSpPr>
          <p:spPr bwMode="auto">
            <a:xfrm>
              <a:off x="2908" y="1820"/>
              <a:ext cx="394" cy="502"/>
            </a:xfrm>
            <a:custGeom>
              <a:avLst/>
              <a:gdLst/>
              <a:ahLst/>
              <a:cxnLst>
                <a:cxn ang="0">
                  <a:pos x="394" y="14"/>
                </a:cxn>
                <a:cxn ang="0">
                  <a:pos x="264" y="0"/>
                </a:cxn>
                <a:cxn ang="0">
                  <a:pos x="264" y="0"/>
                </a:cxn>
                <a:cxn ang="0">
                  <a:pos x="240" y="8"/>
                </a:cxn>
                <a:cxn ang="0">
                  <a:pos x="182" y="26"/>
                </a:cxn>
                <a:cxn ang="0">
                  <a:pos x="150" y="38"/>
                </a:cxn>
                <a:cxn ang="0">
                  <a:pos x="120" y="52"/>
                </a:cxn>
                <a:cxn ang="0">
                  <a:pos x="92" y="66"/>
                </a:cxn>
                <a:cxn ang="0">
                  <a:pos x="82" y="74"/>
                </a:cxn>
                <a:cxn ang="0">
                  <a:pos x="74" y="82"/>
                </a:cxn>
                <a:cxn ang="0">
                  <a:pos x="74" y="82"/>
                </a:cxn>
                <a:cxn ang="0">
                  <a:pos x="60" y="104"/>
                </a:cxn>
                <a:cxn ang="0">
                  <a:pos x="46" y="134"/>
                </a:cxn>
                <a:cxn ang="0">
                  <a:pos x="32" y="168"/>
                </a:cxn>
                <a:cxn ang="0">
                  <a:pos x="18" y="206"/>
                </a:cxn>
                <a:cxn ang="0">
                  <a:pos x="8" y="242"/>
                </a:cxn>
                <a:cxn ang="0">
                  <a:pos x="2" y="276"/>
                </a:cxn>
                <a:cxn ang="0">
                  <a:pos x="0" y="304"/>
                </a:cxn>
                <a:cxn ang="0">
                  <a:pos x="2" y="314"/>
                </a:cxn>
                <a:cxn ang="0">
                  <a:pos x="4" y="322"/>
                </a:cxn>
                <a:cxn ang="0">
                  <a:pos x="4" y="322"/>
                </a:cxn>
                <a:cxn ang="0">
                  <a:pos x="14" y="340"/>
                </a:cxn>
                <a:cxn ang="0">
                  <a:pos x="30" y="362"/>
                </a:cxn>
                <a:cxn ang="0">
                  <a:pos x="70" y="414"/>
                </a:cxn>
                <a:cxn ang="0">
                  <a:pos x="122" y="478"/>
                </a:cxn>
                <a:cxn ang="0">
                  <a:pos x="122" y="478"/>
                </a:cxn>
                <a:cxn ang="0">
                  <a:pos x="142" y="484"/>
                </a:cxn>
                <a:cxn ang="0">
                  <a:pos x="184" y="494"/>
                </a:cxn>
                <a:cxn ang="0">
                  <a:pos x="206" y="500"/>
                </a:cxn>
                <a:cxn ang="0">
                  <a:pos x="226" y="502"/>
                </a:cxn>
                <a:cxn ang="0">
                  <a:pos x="240" y="502"/>
                </a:cxn>
                <a:cxn ang="0">
                  <a:pos x="244" y="502"/>
                </a:cxn>
                <a:cxn ang="0">
                  <a:pos x="244" y="498"/>
                </a:cxn>
                <a:cxn ang="0">
                  <a:pos x="244" y="498"/>
                </a:cxn>
                <a:cxn ang="0">
                  <a:pos x="256" y="480"/>
                </a:cxn>
                <a:cxn ang="0">
                  <a:pos x="284" y="436"/>
                </a:cxn>
                <a:cxn ang="0">
                  <a:pos x="302" y="408"/>
                </a:cxn>
                <a:cxn ang="0">
                  <a:pos x="318" y="378"/>
                </a:cxn>
                <a:cxn ang="0">
                  <a:pos x="332" y="348"/>
                </a:cxn>
                <a:cxn ang="0">
                  <a:pos x="344" y="316"/>
                </a:cxn>
                <a:cxn ang="0">
                  <a:pos x="344" y="316"/>
                </a:cxn>
                <a:cxn ang="0">
                  <a:pos x="358" y="262"/>
                </a:cxn>
                <a:cxn ang="0">
                  <a:pos x="370" y="210"/>
                </a:cxn>
                <a:cxn ang="0">
                  <a:pos x="378" y="158"/>
                </a:cxn>
                <a:cxn ang="0">
                  <a:pos x="386" y="112"/>
                </a:cxn>
                <a:cxn ang="0">
                  <a:pos x="392" y="42"/>
                </a:cxn>
                <a:cxn ang="0">
                  <a:pos x="394" y="14"/>
                </a:cxn>
                <a:cxn ang="0">
                  <a:pos x="394" y="14"/>
                </a:cxn>
              </a:cxnLst>
              <a:rect l="0" t="0" r="r" b="b"/>
              <a:pathLst>
                <a:path w="394" h="502">
                  <a:moveTo>
                    <a:pt x="394" y="14"/>
                  </a:moveTo>
                  <a:lnTo>
                    <a:pt x="264" y="0"/>
                  </a:lnTo>
                  <a:lnTo>
                    <a:pt x="264" y="0"/>
                  </a:lnTo>
                  <a:lnTo>
                    <a:pt x="240" y="8"/>
                  </a:lnTo>
                  <a:lnTo>
                    <a:pt x="182" y="26"/>
                  </a:lnTo>
                  <a:lnTo>
                    <a:pt x="150" y="38"/>
                  </a:lnTo>
                  <a:lnTo>
                    <a:pt x="120" y="52"/>
                  </a:lnTo>
                  <a:lnTo>
                    <a:pt x="92" y="66"/>
                  </a:lnTo>
                  <a:lnTo>
                    <a:pt x="82" y="74"/>
                  </a:lnTo>
                  <a:lnTo>
                    <a:pt x="74" y="82"/>
                  </a:lnTo>
                  <a:lnTo>
                    <a:pt x="74" y="82"/>
                  </a:lnTo>
                  <a:lnTo>
                    <a:pt x="60" y="104"/>
                  </a:lnTo>
                  <a:lnTo>
                    <a:pt x="46" y="134"/>
                  </a:lnTo>
                  <a:lnTo>
                    <a:pt x="32" y="168"/>
                  </a:lnTo>
                  <a:lnTo>
                    <a:pt x="18" y="206"/>
                  </a:lnTo>
                  <a:lnTo>
                    <a:pt x="8" y="242"/>
                  </a:lnTo>
                  <a:lnTo>
                    <a:pt x="2" y="276"/>
                  </a:lnTo>
                  <a:lnTo>
                    <a:pt x="0" y="304"/>
                  </a:lnTo>
                  <a:lnTo>
                    <a:pt x="2" y="314"/>
                  </a:lnTo>
                  <a:lnTo>
                    <a:pt x="4" y="322"/>
                  </a:lnTo>
                  <a:lnTo>
                    <a:pt x="4" y="322"/>
                  </a:lnTo>
                  <a:lnTo>
                    <a:pt x="14" y="340"/>
                  </a:lnTo>
                  <a:lnTo>
                    <a:pt x="30" y="362"/>
                  </a:lnTo>
                  <a:lnTo>
                    <a:pt x="70" y="414"/>
                  </a:lnTo>
                  <a:lnTo>
                    <a:pt x="122" y="478"/>
                  </a:lnTo>
                  <a:lnTo>
                    <a:pt x="122" y="478"/>
                  </a:lnTo>
                  <a:lnTo>
                    <a:pt x="142" y="484"/>
                  </a:lnTo>
                  <a:lnTo>
                    <a:pt x="184" y="494"/>
                  </a:lnTo>
                  <a:lnTo>
                    <a:pt x="206" y="500"/>
                  </a:lnTo>
                  <a:lnTo>
                    <a:pt x="226" y="502"/>
                  </a:lnTo>
                  <a:lnTo>
                    <a:pt x="240" y="502"/>
                  </a:lnTo>
                  <a:lnTo>
                    <a:pt x="244" y="502"/>
                  </a:lnTo>
                  <a:lnTo>
                    <a:pt x="244" y="498"/>
                  </a:lnTo>
                  <a:lnTo>
                    <a:pt x="244" y="498"/>
                  </a:lnTo>
                  <a:lnTo>
                    <a:pt x="256" y="480"/>
                  </a:lnTo>
                  <a:lnTo>
                    <a:pt x="284" y="436"/>
                  </a:lnTo>
                  <a:lnTo>
                    <a:pt x="302" y="408"/>
                  </a:lnTo>
                  <a:lnTo>
                    <a:pt x="318" y="378"/>
                  </a:lnTo>
                  <a:lnTo>
                    <a:pt x="332" y="348"/>
                  </a:lnTo>
                  <a:lnTo>
                    <a:pt x="344" y="316"/>
                  </a:lnTo>
                  <a:lnTo>
                    <a:pt x="344" y="316"/>
                  </a:lnTo>
                  <a:lnTo>
                    <a:pt x="358" y="262"/>
                  </a:lnTo>
                  <a:lnTo>
                    <a:pt x="370" y="210"/>
                  </a:lnTo>
                  <a:lnTo>
                    <a:pt x="378" y="158"/>
                  </a:lnTo>
                  <a:lnTo>
                    <a:pt x="386" y="112"/>
                  </a:lnTo>
                  <a:lnTo>
                    <a:pt x="392" y="42"/>
                  </a:lnTo>
                  <a:lnTo>
                    <a:pt x="394" y="14"/>
                  </a:lnTo>
                  <a:lnTo>
                    <a:pt x="394" y="14"/>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681" name="Freeform 419">
              <a:extLst>
                <a:ext uri="{FF2B5EF4-FFF2-40B4-BE49-F238E27FC236}">
                  <a16:creationId xmlns:a16="http://schemas.microsoft.com/office/drawing/2014/main" id="{63D206D5-5742-5349-8136-97C05F342276}"/>
                </a:ext>
              </a:extLst>
            </p:cNvPr>
            <p:cNvSpPr>
              <a:spLocks/>
            </p:cNvSpPr>
            <p:nvPr/>
          </p:nvSpPr>
          <p:spPr bwMode="auto">
            <a:xfrm>
              <a:off x="2912" y="1820"/>
              <a:ext cx="328" cy="518"/>
            </a:xfrm>
            <a:custGeom>
              <a:avLst/>
              <a:gdLst/>
              <a:ahLst/>
              <a:cxnLst>
                <a:cxn ang="0">
                  <a:pos x="218" y="518"/>
                </a:cxn>
                <a:cxn ang="0">
                  <a:pos x="218" y="518"/>
                </a:cxn>
                <a:cxn ang="0">
                  <a:pos x="196" y="512"/>
                </a:cxn>
                <a:cxn ang="0">
                  <a:pos x="174" y="506"/>
                </a:cxn>
                <a:cxn ang="0">
                  <a:pos x="152" y="498"/>
                </a:cxn>
                <a:cxn ang="0">
                  <a:pos x="132" y="488"/>
                </a:cxn>
                <a:cxn ang="0">
                  <a:pos x="112" y="476"/>
                </a:cxn>
                <a:cxn ang="0">
                  <a:pos x="94" y="462"/>
                </a:cxn>
                <a:cxn ang="0">
                  <a:pos x="78" y="446"/>
                </a:cxn>
                <a:cxn ang="0">
                  <a:pos x="62" y="430"/>
                </a:cxn>
                <a:cxn ang="0">
                  <a:pos x="48" y="412"/>
                </a:cxn>
                <a:cxn ang="0">
                  <a:pos x="36" y="394"/>
                </a:cxn>
                <a:cxn ang="0">
                  <a:pos x="26" y="374"/>
                </a:cxn>
                <a:cxn ang="0">
                  <a:pos x="16" y="352"/>
                </a:cxn>
                <a:cxn ang="0">
                  <a:pos x="10" y="330"/>
                </a:cxn>
                <a:cxn ang="0">
                  <a:pos x="4" y="308"/>
                </a:cxn>
                <a:cxn ang="0">
                  <a:pos x="0" y="284"/>
                </a:cxn>
                <a:cxn ang="0">
                  <a:pos x="0" y="260"/>
                </a:cxn>
                <a:cxn ang="0">
                  <a:pos x="0" y="260"/>
                </a:cxn>
                <a:cxn ang="0">
                  <a:pos x="2" y="234"/>
                </a:cxn>
                <a:cxn ang="0">
                  <a:pos x="6" y="208"/>
                </a:cxn>
                <a:cxn ang="0">
                  <a:pos x="12" y="184"/>
                </a:cxn>
                <a:cxn ang="0">
                  <a:pos x="20" y="160"/>
                </a:cxn>
                <a:cxn ang="0">
                  <a:pos x="32" y="136"/>
                </a:cxn>
                <a:cxn ang="0">
                  <a:pos x="44" y="116"/>
                </a:cxn>
                <a:cxn ang="0">
                  <a:pos x="60" y="96"/>
                </a:cxn>
                <a:cxn ang="0">
                  <a:pos x="76" y="76"/>
                </a:cxn>
                <a:cxn ang="0">
                  <a:pos x="94" y="60"/>
                </a:cxn>
                <a:cxn ang="0">
                  <a:pos x="114" y="44"/>
                </a:cxn>
                <a:cxn ang="0">
                  <a:pos x="136" y="32"/>
                </a:cxn>
                <a:cxn ang="0">
                  <a:pos x="158" y="20"/>
                </a:cxn>
                <a:cxn ang="0">
                  <a:pos x="182" y="12"/>
                </a:cxn>
                <a:cxn ang="0">
                  <a:pos x="208" y="6"/>
                </a:cxn>
                <a:cxn ang="0">
                  <a:pos x="234" y="2"/>
                </a:cxn>
                <a:cxn ang="0">
                  <a:pos x="260" y="0"/>
                </a:cxn>
                <a:cxn ang="0">
                  <a:pos x="260" y="0"/>
                </a:cxn>
                <a:cxn ang="0">
                  <a:pos x="294" y="2"/>
                </a:cxn>
                <a:cxn ang="0">
                  <a:pos x="328" y="10"/>
                </a:cxn>
              </a:cxnLst>
              <a:rect l="0" t="0" r="r" b="b"/>
              <a:pathLst>
                <a:path w="328" h="518">
                  <a:moveTo>
                    <a:pt x="218" y="518"/>
                  </a:moveTo>
                  <a:lnTo>
                    <a:pt x="218" y="518"/>
                  </a:lnTo>
                  <a:lnTo>
                    <a:pt x="196" y="512"/>
                  </a:lnTo>
                  <a:lnTo>
                    <a:pt x="174" y="506"/>
                  </a:lnTo>
                  <a:lnTo>
                    <a:pt x="152" y="498"/>
                  </a:lnTo>
                  <a:lnTo>
                    <a:pt x="132" y="488"/>
                  </a:lnTo>
                  <a:lnTo>
                    <a:pt x="112" y="476"/>
                  </a:lnTo>
                  <a:lnTo>
                    <a:pt x="94" y="462"/>
                  </a:lnTo>
                  <a:lnTo>
                    <a:pt x="78" y="446"/>
                  </a:lnTo>
                  <a:lnTo>
                    <a:pt x="62" y="430"/>
                  </a:lnTo>
                  <a:lnTo>
                    <a:pt x="48" y="412"/>
                  </a:lnTo>
                  <a:lnTo>
                    <a:pt x="36" y="394"/>
                  </a:lnTo>
                  <a:lnTo>
                    <a:pt x="26" y="374"/>
                  </a:lnTo>
                  <a:lnTo>
                    <a:pt x="16" y="352"/>
                  </a:lnTo>
                  <a:lnTo>
                    <a:pt x="10" y="330"/>
                  </a:lnTo>
                  <a:lnTo>
                    <a:pt x="4" y="308"/>
                  </a:lnTo>
                  <a:lnTo>
                    <a:pt x="0" y="284"/>
                  </a:lnTo>
                  <a:lnTo>
                    <a:pt x="0" y="260"/>
                  </a:lnTo>
                  <a:lnTo>
                    <a:pt x="0" y="260"/>
                  </a:lnTo>
                  <a:lnTo>
                    <a:pt x="2" y="234"/>
                  </a:lnTo>
                  <a:lnTo>
                    <a:pt x="6" y="208"/>
                  </a:lnTo>
                  <a:lnTo>
                    <a:pt x="12" y="184"/>
                  </a:lnTo>
                  <a:lnTo>
                    <a:pt x="20" y="160"/>
                  </a:lnTo>
                  <a:lnTo>
                    <a:pt x="32" y="136"/>
                  </a:lnTo>
                  <a:lnTo>
                    <a:pt x="44" y="116"/>
                  </a:lnTo>
                  <a:lnTo>
                    <a:pt x="60" y="96"/>
                  </a:lnTo>
                  <a:lnTo>
                    <a:pt x="76" y="76"/>
                  </a:lnTo>
                  <a:lnTo>
                    <a:pt x="94" y="60"/>
                  </a:lnTo>
                  <a:lnTo>
                    <a:pt x="114" y="44"/>
                  </a:lnTo>
                  <a:lnTo>
                    <a:pt x="136" y="32"/>
                  </a:lnTo>
                  <a:lnTo>
                    <a:pt x="158" y="20"/>
                  </a:lnTo>
                  <a:lnTo>
                    <a:pt x="182" y="12"/>
                  </a:lnTo>
                  <a:lnTo>
                    <a:pt x="208" y="6"/>
                  </a:lnTo>
                  <a:lnTo>
                    <a:pt x="234" y="2"/>
                  </a:lnTo>
                  <a:lnTo>
                    <a:pt x="260" y="0"/>
                  </a:lnTo>
                  <a:lnTo>
                    <a:pt x="260" y="0"/>
                  </a:lnTo>
                  <a:lnTo>
                    <a:pt x="294" y="2"/>
                  </a:lnTo>
                  <a:lnTo>
                    <a:pt x="328" y="10"/>
                  </a:lnTo>
                </a:path>
              </a:pathLst>
            </a:custGeom>
            <a:noFill/>
            <a:ln w="9525">
              <a:solidFill>
                <a:srgbClr val="242433"/>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682" name="Freeform 420">
              <a:extLst>
                <a:ext uri="{FF2B5EF4-FFF2-40B4-BE49-F238E27FC236}">
                  <a16:creationId xmlns:a16="http://schemas.microsoft.com/office/drawing/2014/main" id="{50A93B92-59C1-0D4B-A87B-28C910F26617}"/>
                </a:ext>
              </a:extLst>
            </p:cNvPr>
            <p:cNvSpPr>
              <a:spLocks/>
            </p:cNvSpPr>
            <p:nvPr/>
          </p:nvSpPr>
          <p:spPr bwMode="auto">
            <a:xfrm>
              <a:off x="2036" y="1272"/>
              <a:ext cx="1260" cy="1260"/>
            </a:xfrm>
            <a:custGeom>
              <a:avLst/>
              <a:gdLst/>
              <a:ahLst/>
              <a:cxnLst>
                <a:cxn ang="0">
                  <a:pos x="1258" y="598"/>
                </a:cxn>
                <a:cxn ang="0">
                  <a:pos x="1246" y="504"/>
                </a:cxn>
                <a:cxn ang="0">
                  <a:pos x="1220" y="414"/>
                </a:cxn>
                <a:cxn ang="0">
                  <a:pos x="1184" y="330"/>
                </a:cxn>
                <a:cxn ang="0">
                  <a:pos x="1134" y="254"/>
                </a:cxn>
                <a:cxn ang="0">
                  <a:pos x="1074" y="186"/>
                </a:cxn>
                <a:cxn ang="0">
                  <a:pos x="1006" y="126"/>
                </a:cxn>
                <a:cxn ang="0">
                  <a:pos x="930" y="76"/>
                </a:cxn>
                <a:cxn ang="0">
                  <a:pos x="846" y="40"/>
                </a:cxn>
                <a:cxn ang="0">
                  <a:pos x="756" y="14"/>
                </a:cxn>
                <a:cxn ang="0">
                  <a:pos x="662" y="2"/>
                </a:cxn>
                <a:cxn ang="0">
                  <a:pos x="596" y="2"/>
                </a:cxn>
                <a:cxn ang="0">
                  <a:pos x="502" y="14"/>
                </a:cxn>
                <a:cxn ang="0">
                  <a:pos x="412" y="40"/>
                </a:cxn>
                <a:cxn ang="0">
                  <a:pos x="330" y="76"/>
                </a:cxn>
                <a:cxn ang="0">
                  <a:pos x="252" y="126"/>
                </a:cxn>
                <a:cxn ang="0">
                  <a:pos x="184" y="186"/>
                </a:cxn>
                <a:cxn ang="0">
                  <a:pos x="124" y="254"/>
                </a:cxn>
                <a:cxn ang="0">
                  <a:pos x="76" y="330"/>
                </a:cxn>
                <a:cxn ang="0">
                  <a:pos x="38" y="414"/>
                </a:cxn>
                <a:cxn ang="0">
                  <a:pos x="12" y="504"/>
                </a:cxn>
                <a:cxn ang="0">
                  <a:pos x="0" y="598"/>
                </a:cxn>
                <a:cxn ang="0">
                  <a:pos x="0" y="662"/>
                </a:cxn>
                <a:cxn ang="0">
                  <a:pos x="12" y="758"/>
                </a:cxn>
                <a:cxn ang="0">
                  <a:pos x="38" y="848"/>
                </a:cxn>
                <a:cxn ang="0">
                  <a:pos x="76" y="930"/>
                </a:cxn>
                <a:cxn ang="0">
                  <a:pos x="124" y="1008"/>
                </a:cxn>
                <a:cxn ang="0">
                  <a:pos x="184" y="1076"/>
                </a:cxn>
                <a:cxn ang="0">
                  <a:pos x="252" y="1136"/>
                </a:cxn>
                <a:cxn ang="0">
                  <a:pos x="330" y="1184"/>
                </a:cxn>
                <a:cxn ang="0">
                  <a:pos x="412" y="1222"/>
                </a:cxn>
                <a:cxn ang="0">
                  <a:pos x="502" y="1248"/>
                </a:cxn>
                <a:cxn ang="0">
                  <a:pos x="596" y="1260"/>
                </a:cxn>
                <a:cxn ang="0">
                  <a:pos x="662" y="1260"/>
                </a:cxn>
                <a:cxn ang="0">
                  <a:pos x="756" y="1248"/>
                </a:cxn>
                <a:cxn ang="0">
                  <a:pos x="846" y="1222"/>
                </a:cxn>
                <a:cxn ang="0">
                  <a:pos x="930" y="1184"/>
                </a:cxn>
                <a:cxn ang="0">
                  <a:pos x="1006" y="1136"/>
                </a:cxn>
                <a:cxn ang="0">
                  <a:pos x="1074" y="1076"/>
                </a:cxn>
                <a:cxn ang="0">
                  <a:pos x="1134" y="1008"/>
                </a:cxn>
                <a:cxn ang="0">
                  <a:pos x="1184" y="930"/>
                </a:cxn>
                <a:cxn ang="0">
                  <a:pos x="1220" y="848"/>
                </a:cxn>
                <a:cxn ang="0">
                  <a:pos x="1246" y="758"/>
                </a:cxn>
                <a:cxn ang="0">
                  <a:pos x="1258" y="662"/>
                </a:cxn>
              </a:cxnLst>
              <a:rect l="0" t="0" r="r" b="b"/>
              <a:pathLst>
                <a:path w="1260" h="1260">
                  <a:moveTo>
                    <a:pt x="1260" y="630"/>
                  </a:moveTo>
                  <a:lnTo>
                    <a:pt x="1260" y="630"/>
                  </a:lnTo>
                  <a:lnTo>
                    <a:pt x="1258" y="598"/>
                  </a:lnTo>
                  <a:lnTo>
                    <a:pt x="1256" y="566"/>
                  </a:lnTo>
                  <a:lnTo>
                    <a:pt x="1252" y="534"/>
                  </a:lnTo>
                  <a:lnTo>
                    <a:pt x="1246" y="504"/>
                  </a:lnTo>
                  <a:lnTo>
                    <a:pt x="1240" y="474"/>
                  </a:lnTo>
                  <a:lnTo>
                    <a:pt x="1230" y="444"/>
                  </a:lnTo>
                  <a:lnTo>
                    <a:pt x="1220" y="414"/>
                  </a:lnTo>
                  <a:lnTo>
                    <a:pt x="1210" y="386"/>
                  </a:lnTo>
                  <a:lnTo>
                    <a:pt x="1196" y="358"/>
                  </a:lnTo>
                  <a:lnTo>
                    <a:pt x="1184" y="330"/>
                  </a:lnTo>
                  <a:lnTo>
                    <a:pt x="1168" y="304"/>
                  </a:lnTo>
                  <a:lnTo>
                    <a:pt x="1152" y="278"/>
                  </a:lnTo>
                  <a:lnTo>
                    <a:pt x="1134" y="254"/>
                  </a:lnTo>
                  <a:lnTo>
                    <a:pt x="1116" y="230"/>
                  </a:lnTo>
                  <a:lnTo>
                    <a:pt x="1096" y="208"/>
                  </a:lnTo>
                  <a:lnTo>
                    <a:pt x="1074" y="186"/>
                  </a:lnTo>
                  <a:lnTo>
                    <a:pt x="1052" y="164"/>
                  </a:lnTo>
                  <a:lnTo>
                    <a:pt x="1030" y="144"/>
                  </a:lnTo>
                  <a:lnTo>
                    <a:pt x="1006" y="126"/>
                  </a:lnTo>
                  <a:lnTo>
                    <a:pt x="982" y="108"/>
                  </a:lnTo>
                  <a:lnTo>
                    <a:pt x="956" y="92"/>
                  </a:lnTo>
                  <a:lnTo>
                    <a:pt x="930" y="76"/>
                  </a:lnTo>
                  <a:lnTo>
                    <a:pt x="902" y="62"/>
                  </a:lnTo>
                  <a:lnTo>
                    <a:pt x="874" y="50"/>
                  </a:lnTo>
                  <a:lnTo>
                    <a:pt x="846" y="40"/>
                  </a:lnTo>
                  <a:lnTo>
                    <a:pt x="816" y="30"/>
                  </a:lnTo>
                  <a:lnTo>
                    <a:pt x="786" y="20"/>
                  </a:lnTo>
                  <a:lnTo>
                    <a:pt x="756" y="14"/>
                  </a:lnTo>
                  <a:lnTo>
                    <a:pt x="726" y="8"/>
                  </a:lnTo>
                  <a:lnTo>
                    <a:pt x="694" y="4"/>
                  </a:lnTo>
                  <a:lnTo>
                    <a:pt x="662" y="2"/>
                  </a:lnTo>
                  <a:lnTo>
                    <a:pt x="630" y="0"/>
                  </a:lnTo>
                  <a:lnTo>
                    <a:pt x="630" y="0"/>
                  </a:lnTo>
                  <a:lnTo>
                    <a:pt x="596" y="2"/>
                  </a:lnTo>
                  <a:lnTo>
                    <a:pt x="564" y="4"/>
                  </a:lnTo>
                  <a:lnTo>
                    <a:pt x="534" y="8"/>
                  </a:lnTo>
                  <a:lnTo>
                    <a:pt x="502" y="14"/>
                  </a:lnTo>
                  <a:lnTo>
                    <a:pt x="472" y="20"/>
                  </a:lnTo>
                  <a:lnTo>
                    <a:pt x="442" y="30"/>
                  </a:lnTo>
                  <a:lnTo>
                    <a:pt x="412" y="40"/>
                  </a:lnTo>
                  <a:lnTo>
                    <a:pt x="384" y="50"/>
                  </a:lnTo>
                  <a:lnTo>
                    <a:pt x="356" y="62"/>
                  </a:lnTo>
                  <a:lnTo>
                    <a:pt x="330" y="76"/>
                  </a:lnTo>
                  <a:lnTo>
                    <a:pt x="302" y="92"/>
                  </a:lnTo>
                  <a:lnTo>
                    <a:pt x="278" y="108"/>
                  </a:lnTo>
                  <a:lnTo>
                    <a:pt x="252" y="126"/>
                  </a:lnTo>
                  <a:lnTo>
                    <a:pt x="228" y="144"/>
                  </a:lnTo>
                  <a:lnTo>
                    <a:pt x="206" y="164"/>
                  </a:lnTo>
                  <a:lnTo>
                    <a:pt x="184" y="186"/>
                  </a:lnTo>
                  <a:lnTo>
                    <a:pt x="164" y="208"/>
                  </a:lnTo>
                  <a:lnTo>
                    <a:pt x="144" y="230"/>
                  </a:lnTo>
                  <a:lnTo>
                    <a:pt x="124" y="254"/>
                  </a:lnTo>
                  <a:lnTo>
                    <a:pt x="108" y="278"/>
                  </a:lnTo>
                  <a:lnTo>
                    <a:pt x="90" y="304"/>
                  </a:lnTo>
                  <a:lnTo>
                    <a:pt x="76" y="330"/>
                  </a:lnTo>
                  <a:lnTo>
                    <a:pt x="62" y="358"/>
                  </a:lnTo>
                  <a:lnTo>
                    <a:pt x="50" y="386"/>
                  </a:lnTo>
                  <a:lnTo>
                    <a:pt x="38" y="414"/>
                  </a:lnTo>
                  <a:lnTo>
                    <a:pt x="28" y="444"/>
                  </a:lnTo>
                  <a:lnTo>
                    <a:pt x="20" y="474"/>
                  </a:lnTo>
                  <a:lnTo>
                    <a:pt x="12" y="504"/>
                  </a:lnTo>
                  <a:lnTo>
                    <a:pt x="6" y="534"/>
                  </a:lnTo>
                  <a:lnTo>
                    <a:pt x="2" y="566"/>
                  </a:lnTo>
                  <a:lnTo>
                    <a:pt x="0" y="598"/>
                  </a:lnTo>
                  <a:lnTo>
                    <a:pt x="0" y="630"/>
                  </a:lnTo>
                  <a:lnTo>
                    <a:pt x="0" y="630"/>
                  </a:lnTo>
                  <a:lnTo>
                    <a:pt x="0" y="662"/>
                  </a:lnTo>
                  <a:lnTo>
                    <a:pt x="2" y="694"/>
                  </a:lnTo>
                  <a:lnTo>
                    <a:pt x="6" y="726"/>
                  </a:lnTo>
                  <a:lnTo>
                    <a:pt x="12" y="758"/>
                  </a:lnTo>
                  <a:lnTo>
                    <a:pt x="20" y="788"/>
                  </a:lnTo>
                  <a:lnTo>
                    <a:pt x="28" y="818"/>
                  </a:lnTo>
                  <a:lnTo>
                    <a:pt x="38" y="848"/>
                  </a:lnTo>
                  <a:lnTo>
                    <a:pt x="50" y="876"/>
                  </a:lnTo>
                  <a:lnTo>
                    <a:pt x="62" y="904"/>
                  </a:lnTo>
                  <a:lnTo>
                    <a:pt x="76" y="930"/>
                  </a:lnTo>
                  <a:lnTo>
                    <a:pt x="90" y="958"/>
                  </a:lnTo>
                  <a:lnTo>
                    <a:pt x="108" y="982"/>
                  </a:lnTo>
                  <a:lnTo>
                    <a:pt x="124" y="1008"/>
                  </a:lnTo>
                  <a:lnTo>
                    <a:pt x="144" y="1032"/>
                  </a:lnTo>
                  <a:lnTo>
                    <a:pt x="164" y="1054"/>
                  </a:lnTo>
                  <a:lnTo>
                    <a:pt x="184" y="1076"/>
                  </a:lnTo>
                  <a:lnTo>
                    <a:pt x="206" y="1096"/>
                  </a:lnTo>
                  <a:lnTo>
                    <a:pt x="228" y="1116"/>
                  </a:lnTo>
                  <a:lnTo>
                    <a:pt x="252" y="1136"/>
                  </a:lnTo>
                  <a:lnTo>
                    <a:pt x="278" y="1152"/>
                  </a:lnTo>
                  <a:lnTo>
                    <a:pt x="302" y="1170"/>
                  </a:lnTo>
                  <a:lnTo>
                    <a:pt x="330" y="1184"/>
                  </a:lnTo>
                  <a:lnTo>
                    <a:pt x="356" y="1198"/>
                  </a:lnTo>
                  <a:lnTo>
                    <a:pt x="384" y="1210"/>
                  </a:lnTo>
                  <a:lnTo>
                    <a:pt x="412" y="1222"/>
                  </a:lnTo>
                  <a:lnTo>
                    <a:pt x="442" y="1232"/>
                  </a:lnTo>
                  <a:lnTo>
                    <a:pt x="472" y="1240"/>
                  </a:lnTo>
                  <a:lnTo>
                    <a:pt x="502" y="1248"/>
                  </a:lnTo>
                  <a:lnTo>
                    <a:pt x="534" y="1252"/>
                  </a:lnTo>
                  <a:lnTo>
                    <a:pt x="564" y="1256"/>
                  </a:lnTo>
                  <a:lnTo>
                    <a:pt x="596" y="1260"/>
                  </a:lnTo>
                  <a:lnTo>
                    <a:pt x="630" y="1260"/>
                  </a:lnTo>
                  <a:lnTo>
                    <a:pt x="630" y="1260"/>
                  </a:lnTo>
                  <a:lnTo>
                    <a:pt x="662" y="1260"/>
                  </a:lnTo>
                  <a:lnTo>
                    <a:pt x="694" y="1256"/>
                  </a:lnTo>
                  <a:lnTo>
                    <a:pt x="726" y="1252"/>
                  </a:lnTo>
                  <a:lnTo>
                    <a:pt x="756" y="1248"/>
                  </a:lnTo>
                  <a:lnTo>
                    <a:pt x="786" y="1240"/>
                  </a:lnTo>
                  <a:lnTo>
                    <a:pt x="816" y="1232"/>
                  </a:lnTo>
                  <a:lnTo>
                    <a:pt x="846" y="1222"/>
                  </a:lnTo>
                  <a:lnTo>
                    <a:pt x="874" y="1210"/>
                  </a:lnTo>
                  <a:lnTo>
                    <a:pt x="902" y="1198"/>
                  </a:lnTo>
                  <a:lnTo>
                    <a:pt x="930" y="1184"/>
                  </a:lnTo>
                  <a:lnTo>
                    <a:pt x="956" y="1170"/>
                  </a:lnTo>
                  <a:lnTo>
                    <a:pt x="982" y="1152"/>
                  </a:lnTo>
                  <a:lnTo>
                    <a:pt x="1006" y="1136"/>
                  </a:lnTo>
                  <a:lnTo>
                    <a:pt x="1030" y="1116"/>
                  </a:lnTo>
                  <a:lnTo>
                    <a:pt x="1052" y="1096"/>
                  </a:lnTo>
                  <a:lnTo>
                    <a:pt x="1074" y="1076"/>
                  </a:lnTo>
                  <a:lnTo>
                    <a:pt x="1096" y="1054"/>
                  </a:lnTo>
                  <a:lnTo>
                    <a:pt x="1116" y="1032"/>
                  </a:lnTo>
                  <a:lnTo>
                    <a:pt x="1134" y="1008"/>
                  </a:lnTo>
                  <a:lnTo>
                    <a:pt x="1152" y="982"/>
                  </a:lnTo>
                  <a:lnTo>
                    <a:pt x="1168" y="958"/>
                  </a:lnTo>
                  <a:lnTo>
                    <a:pt x="1184" y="930"/>
                  </a:lnTo>
                  <a:lnTo>
                    <a:pt x="1196" y="904"/>
                  </a:lnTo>
                  <a:lnTo>
                    <a:pt x="1210" y="876"/>
                  </a:lnTo>
                  <a:lnTo>
                    <a:pt x="1220" y="848"/>
                  </a:lnTo>
                  <a:lnTo>
                    <a:pt x="1230" y="818"/>
                  </a:lnTo>
                  <a:lnTo>
                    <a:pt x="1240" y="788"/>
                  </a:lnTo>
                  <a:lnTo>
                    <a:pt x="1246" y="758"/>
                  </a:lnTo>
                  <a:lnTo>
                    <a:pt x="1252" y="726"/>
                  </a:lnTo>
                  <a:lnTo>
                    <a:pt x="1256" y="694"/>
                  </a:lnTo>
                  <a:lnTo>
                    <a:pt x="1258" y="662"/>
                  </a:lnTo>
                  <a:lnTo>
                    <a:pt x="1260" y="630"/>
                  </a:lnTo>
                  <a:lnTo>
                    <a:pt x="1260" y="630"/>
                  </a:lnTo>
                  <a:close/>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grpSp>
      <p:grpSp>
        <p:nvGrpSpPr>
          <p:cNvPr id="683" name="Group 318">
            <a:extLst>
              <a:ext uri="{FF2B5EF4-FFF2-40B4-BE49-F238E27FC236}">
                <a16:creationId xmlns:a16="http://schemas.microsoft.com/office/drawing/2014/main" id="{BA635E71-544E-4747-A543-2A4E129606D2}"/>
              </a:ext>
            </a:extLst>
          </p:cNvPr>
          <p:cNvGrpSpPr>
            <a:grpSpLocks noChangeAspect="1"/>
          </p:cNvGrpSpPr>
          <p:nvPr userDrawn="1"/>
        </p:nvGrpSpPr>
        <p:grpSpPr bwMode="auto">
          <a:xfrm>
            <a:off x="3031611" y="2475832"/>
            <a:ext cx="719137" cy="554038"/>
            <a:chOff x="2745" y="1281"/>
            <a:chExt cx="453" cy="349"/>
          </a:xfrm>
        </p:grpSpPr>
        <p:sp>
          <p:nvSpPr>
            <p:cNvPr id="684" name="Freeform 319">
              <a:extLst>
                <a:ext uri="{FF2B5EF4-FFF2-40B4-BE49-F238E27FC236}">
                  <a16:creationId xmlns:a16="http://schemas.microsoft.com/office/drawing/2014/main" id="{6ECAF528-4505-9244-A25B-A24EB9DC5378}"/>
                </a:ext>
              </a:extLst>
            </p:cNvPr>
            <p:cNvSpPr>
              <a:spLocks/>
            </p:cNvSpPr>
            <p:nvPr/>
          </p:nvSpPr>
          <p:spPr bwMode="auto">
            <a:xfrm>
              <a:off x="3098" y="1327"/>
              <a:ext cx="68" cy="283"/>
            </a:xfrm>
            <a:custGeom>
              <a:avLst/>
              <a:gdLst/>
              <a:ahLst/>
              <a:cxnLst>
                <a:cxn ang="0">
                  <a:pos x="102" y="850"/>
                </a:cxn>
                <a:cxn ang="0">
                  <a:pos x="92" y="849"/>
                </a:cxn>
                <a:cxn ang="0">
                  <a:pos x="72" y="845"/>
                </a:cxn>
                <a:cxn ang="0">
                  <a:pos x="54" y="837"/>
                </a:cxn>
                <a:cxn ang="0">
                  <a:pos x="38" y="827"/>
                </a:cxn>
                <a:cxn ang="0">
                  <a:pos x="23" y="813"/>
                </a:cxn>
                <a:cxn ang="0">
                  <a:pos x="13" y="796"/>
                </a:cxn>
                <a:cxn ang="0">
                  <a:pos x="5" y="778"/>
                </a:cxn>
                <a:cxn ang="0">
                  <a:pos x="1" y="758"/>
                </a:cxn>
                <a:cxn ang="0">
                  <a:pos x="0" y="102"/>
                </a:cxn>
                <a:cxn ang="0">
                  <a:pos x="1" y="92"/>
                </a:cxn>
                <a:cxn ang="0">
                  <a:pos x="5" y="72"/>
                </a:cxn>
                <a:cxn ang="0">
                  <a:pos x="13" y="54"/>
                </a:cxn>
                <a:cxn ang="0">
                  <a:pos x="23" y="36"/>
                </a:cxn>
                <a:cxn ang="0">
                  <a:pos x="38" y="23"/>
                </a:cxn>
                <a:cxn ang="0">
                  <a:pos x="54" y="13"/>
                </a:cxn>
                <a:cxn ang="0">
                  <a:pos x="72" y="5"/>
                </a:cxn>
                <a:cxn ang="0">
                  <a:pos x="92" y="1"/>
                </a:cxn>
                <a:cxn ang="0">
                  <a:pos x="102" y="0"/>
                </a:cxn>
                <a:cxn ang="0">
                  <a:pos x="123" y="2"/>
                </a:cxn>
                <a:cxn ang="0">
                  <a:pos x="141" y="8"/>
                </a:cxn>
                <a:cxn ang="0">
                  <a:pos x="158" y="17"/>
                </a:cxn>
                <a:cxn ang="0">
                  <a:pos x="174" y="30"/>
                </a:cxn>
                <a:cxn ang="0">
                  <a:pos x="186" y="44"/>
                </a:cxn>
                <a:cxn ang="0">
                  <a:pos x="195" y="63"/>
                </a:cxn>
                <a:cxn ang="0">
                  <a:pos x="202" y="81"/>
                </a:cxn>
                <a:cxn ang="0">
                  <a:pos x="203" y="102"/>
                </a:cxn>
                <a:cxn ang="0">
                  <a:pos x="203" y="748"/>
                </a:cxn>
                <a:cxn ang="0">
                  <a:pos x="202" y="769"/>
                </a:cxn>
                <a:cxn ang="0">
                  <a:pos x="195" y="787"/>
                </a:cxn>
                <a:cxn ang="0">
                  <a:pos x="186" y="806"/>
                </a:cxn>
                <a:cxn ang="0">
                  <a:pos x="174" y="820"/>
                </a:cxn>
                <a:cxn ang="0">
                  <a:pos x="158" y="833"/>
                </a:cxn>
                <a:cxn ang="0">
                  <a:pos x="141" y="842"/>
                </a:cxn>
                <a:cxn ang="0">
                  <a:pos x="123" y="847"/>
                </a:cxn>
                <a:cxn ang="0">
                  <a:pos x="102" y="850"/>
                </a:cxn>
              </a:cxnLst>
              <a:rect l="0" t="0" r="r" b="b"/>
              <a:pathLst>
                <a:path w="203" h="850">
                  <a:moveTo>
                    <a:pt x="102" y="850"/>
                  </a:moveTo>
                  <a:lnTo>
                    <a:pt x="102" y="850"/>
                  </a:lnTo>
                  <a:lnTo>
                    <a:pt x="102" y="850"/>
                  </a:lnTo>
                  <a:lnTo>
                    <a:pt x="92" y="849"/>
                  </a:lnTo>
                  <a:lnTo>
                    <a:pt x="81" y="847"/>
                  </a:lnTo>
                  <a:lnTo>
                    <a:pt x="72" y="845"/>
                  </a:lnTo>
                  <a:lnTo>
                    <a:pt x="63" y="842"/>
                  </a:lnTo>
                  <a:lnTo>
                    <a:pt x="54" y="837"/>
                  </a:lnTo>
                  <a:lnTo>
                    <a:pt x="46" y="833"/>
                  </a:lnTo>
                  <a:lnTo>
                    <a:pt x="38" y="827"/>
                  </a:lnTo>
                  <a:lnTo>
                    <a:pt x="30" y="820"/>
                  </a:lnTo>
                  <a:lnTo>
                    <a:pt x="23" y="813"/>
                  </a:lnTo>
                  <a:lnTo>
                    <a:pt x="18" y="806"/>
                  </a:lnTo>
                  <a:lnTo>
                    <a:pt x="13" y="796"/>
                  </a:lnTo>
                  <a:lnTo>
                    <a:pt x="9" y="787"/>
                  </a:lnTo>
                  <a:lnTo>
                    <a:pt x="5" y="778"/>
                  </a:lnTo>
                  <a:lnTo>
                    <a:pt x="3" y="769"/>
                  </a:lnTo>
                  <a:lnTo>
                    <a:pt x="1" y="758"/>
                  </a:lnTo>
                  <a:lnTo>
                    <a:pt x="0" y="748"/>
                  </a:lnTo>
                  <a:lnTo>
                    <a:pt x="0" y="102"/>
                  </a:lnTo>
                  <a:lnTo>
                    <a:pt x="0" y="102"/>
                  </a:lnTo>
                  <a:lnTo>
                    <a:pt x="1" y="92"/>
                  </a:lnTo>
                  <a:lnTo>
                    <a:pt x="3" y="81"/>
                  </a:lnTo>
                  <a:lnTo>
                    <a:pt x="5" y="72"/>
                  </a:lnTo>
                  <a:lnTo>
                    <a:pt x="9" y="63"/>
                  </a:lnTo>
                  <a:lnTo>
                    <a:pt x="13" y="54"/>
                  </a:lnTo>
                  <a:lnTo>
                    <a:pt x="18" y="44"/>
                  </a:lnTo>
                  <a:lnTo>
                    <a:pt x="23" y="36"/>
                  </a:lnTo>
                  <a:lnTo>
                    <a:pt x="30" y="30"/>
                  </a:lnTo>
                  <a:lnTo>
                    <a:pt x="38" y="23"/>
                  </a:lnTo>
                  <a:lnTo>
                    <a:pt x="46" y="17"/>
                  </a:lnTo>
                  <a:lnTo>
                    <a:pt x="54" y="13"/>
                  </a:lnTo>
                  <a:lnTo>
                    <a:pt x="63" y="8"/>
                  </a:lnTo>
                  <a:lnTo>
                    <a:pt x="72" y="5"/>
                  </a:lnTo>
                  <a:lnTo>
                    <a:pt x="81" y="2"/>
                  </a:lnTo>
                  <a:lnTo>
                    <a:pt x="92" y="1"/>
                  </a:lnTo>
                  <a:lnTo>
                    <a:pt x="102" y="0"/>
                  </a:lnTo>
                  <a:lnTo>
                    <a:pt x="102" y="0"/>
                  </a:lnTo>
                  <a:lnTo>
                    <a:pt x="113" y="1"/>
                  </a:lnTo>
                  <a:lnTo>
                    <a:pt x="123" y="2"/>
                  </a:lnTo>
                  <a:lnTo>
                    <a:pt x="132" y="5"/>
                  </a:lnTo>
                  <a:lnTo>
                    <a:pt x="141" y="8"/>
                  </a:lnTo>
                  <a:lnTo>
                    <a:pt x="150" y="13"/>
                  </a:lnTo>
                  <a:lnTo>
                    <a:pt x="158" y="17"/>
                  </a:lnTo>
                  <a:lnTo>
                    <a:pt x="166" y="23"/>
                  </a:lnTo>
                  <a:lnTo>
                    <a:pt x="174" y="30"/>
                  </a:lnTo>
                  <a:lnTo>
                    <a:pt x="181" y="36"/>
                  </a:lnTo>
                  <a:lnTo>
                    <a:pt x="186" y="44"/>
                  </a:lnTo>
                  <a:lnTo>
                    <a:pt x="191" y="54"/>
                  </a:lnTo>
                  <a:lnTo>
                    <a:pt x="195" y="63"/>
                  </a:lnTo>
                  <a:lnTo>
                    <a:pt x="199" y="72"/>
                  </a:lnTo>
                  <a:lnTo>
                    <a:pt x="202" y="81"/>
                  </a:lnTo>
                  <a:lnTo>
                    <a:pt x="203" y="92"/>
                  </a:lnTo>
                  <a:lnTo>
                    <a:pt x="203" y="102"/>
                  </a:lnTo>
                  <a:lnTo>
                    <a:pt x="203" y="748"/>
                  </a:lnTo>
                  <a:lnTo>
                    <a:pt x="203" y="748"/>
                  </a:lnTo>
                  <a:lnTo>
                    <a:pt x="203" y="758"/>
                  </a:lnTo>
                  <a:lnTo>
                    <a:pt x="202" y="769"/>
                  </a:lnTo>
                  <a:lnTo>
                    <a:pt x="199" y="778"/>
                  </a:lnTo>
                  <a:lnTo>
                    <a:pt x="195" y="787"/>
                  </a:lnTo>
                  <a:lnTo>
                    <a:pt x="191" y="796"/>
                  </a:lnTo>
                  <a:lnTo>
                    <a:pt x="186" y="806"/>
                  </a:lnTo>
                  <a:lnTo>
                    <a:pt x="181" y="813"/>
                  </a:lnTo>
                  <a:lnTo>
                    <a:pt x="174" y="820"/>
                  </a:lnTo>
                  <a:lnTo>
                    <a:pt x="166" y="827"/>
                  </a:lnTo>
                  <a:lnTo>
                    <a:pt x="158" y="833"/>
                  </a:lnTo>
                  <a:lnTo>
                    <a:pt x="150" y="837"/>
                  </a:lnTo>
                  <a:lnTo>
                    <a:pt x="141" y="842"/>
                  </a:lnTo>
                  <a:lnTo>
                    <a:pt x="132" y="845"/>
                  </a:lnTo>
                  <a:lnTo>
                    <a:pt x="123" y="847"/>
                  </a:lnTo>
                  <a:lnTo>
                    <a:pt x="113" y="849"/>
                  </a:lnTo>
                  <a:lnTo>
                    <a:pt x="102" y="850"/>
                  </a:lnTo>
                  <a:lnTo>
                    <a:pt x="102" y="850"/>
                  </a:lnTo>
                  <a:close/>
                </a:path>
              </a:pathLst>
            </a:custGeom>
            <a:solidFill>
              <a:srgbClr val="00A6D9"/>
            </a:solidFill>
            <a:ln w="9525">
              <a:solidFill>
                <a:schemeClr val="tx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685" name="Line 320">
              <a:extLst>
                <a:ext uri="{FF2B5EF4-FFF2-40B4-BE49-F238E27FC236}">
                  <a16:creationId xmlns:a16="http://schemas.microsoft.com/office/drawing/2014/main" id="{3D4A12BA-08DC-D041-8395-CF5271F5393E}"/>
                </a:ext>
              </a:extLst>
            </p:cNvPr>
            <p:cNvSpPr>
              <a:spLocks noChangeShapeType="1"/>
            </p:cNvSpPr>
            <p:nvPr/>
          </p:nvSpPr>
          <p:spPr bwMode="auto">
            <a:xfrm>
              <a:off x="2780" y="1542"/>
              <a:ext cx="95" cy="1"/>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686" name="Line 321">
              <a:extLst>
                <a:ext uri="{FF2B5EF4-FFF2-40B4-BE49-F238E27FC236}">
                  <a16:creationId xmlns:a16="http://schemas.microsoft.com/office/drawing/2014/main" id="{87628B50-37CA-564A-B621-84908A0679A7}"/>
                </a:ext>
              </a:extLst>
            </p:cNvPr>
            <p:cNvSpPr>
              <a:spLocks noChangeShapeType="1"/>
            </p:cNvSpPr>
            <p:nvPr/>
          </p:nvSpPr>
          <p:spPr bwMode="auto">
            <a:xfrm>
              <a:off x="3098" y="1571"/>
              <a:ext cx="68" cy="1"/>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687" name="Line 322">
              <a:extLst>
                <a:ext uri="{FF2B5EF4-FFF2-40B4-BE49-F238E27FC236}">
                  <a16:creationId xmlns:a16="http://schemas.microsoft.com/office/drawing/2014/main" id="{23DA8F07-2C6C-8242-9763-971E8B596A48}"/>
                </a:ext>
              </a:extLst>
            </p:cNvPr>
            <p:cNvSpPr>
              <a:spLocks noChangeShapeType="1"/>
            </p:cNvSpPr>
            <p:nvPr/>
          </p:nvSpPr>
          <p:spPr bwMode="auto">
            <a:xfrm>
              <a:off x="3118" y="1362"/>
              <a:ext cx="48" cy="1"/>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688" name="Line 323">
              <a:extLst>
                <a:ext uri="{FF2B5EF4-FFF2-40B4-BE49-F238E27FC236}">
                  <a16:creationId xmlns:a16="http://schemas.microsoft.com/office/drawing/2014/main" id="{57229ED3-8740-9444-AE90-5F6DC90F1DFF}"/>
                </a:ext>
              </a:extLst>
            </p:cNvPr>
            <p:cNvSpPr>
              <a:spLocks noChangeShapeType="1"/>
            </p:cNvSpPr>
            <p:nvPr/>
          </p:nvSpPr>
          <p:spPr bwMode="auto">
            <a:xfrm>
              <a:off x="3156" y="1600"/>
              <a:ext cx="10" cy="29"/>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689" name="Line 324">
              <a:extLst>
                <a:ext uri="{FF2B5EF4-FFF2-40B4-BE49-F238E27FC236}">
                  <a16:creationId xmlns:a16="http://schemas.microsoft.com/office/drawing/2014/main" id="{F72B2495-6548-214F-9799-0E8715C89C35}"/>
                </a:ext>
              </a:extLst>
            </p:cNvPr>
            <p:cNvSpPr>
              <a:spLocks noChangeShapeType="1"/>
            </p:cNvSpPr>
            <p:nvPr/>
          </p:nvSpPr>
          <p:spPr bwMode="auto">
            <a:xfrm flipH="1">
              <a:off x="3098" y="1600"/>
              <a:ext cx="10" cy="29"/>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690" name="Freeform 325">
              <a:extLst>
                <a:ext uri="{FF2B5EF4-FFF2-40B4-BE49-F238E27FC236}">
                  <a16:creationId xmlns:a16="http://schemas.microsoft.com/office/drawing/2014/main" id="{0171AABC-8594-CA48-852A-92E7C05C34D5}"/>
                </a:ext>
              </a:extLst>
            </p:cNvPr>
            <p:cNvSpPr>
              <a:spLocks/>
            </p:cNvSpPr>
            <p:nvPr/>
          </p:nvSpPr>
          <p:spPr bwMode="auto">
            <a:xfrm>
              <a:off x="3098" y="1327"/>
              <a:ext cx="68" cy="283"/>
            </a:xfrm>
            <a:custGeom>
              <a:avLst/>
              <a:gdLst/>
              <a:ahLst/>
              <a:cxnLst>
                <a:cxn ang="0">
                  <a:pos x="102" y="850"/>
                </a:cxn>
                <a:cxn ang="0">
                  <a:pos x="92" y="849"/>
                </a:cxn>
                <a:cxn ang="0">
                  <a:pos x="72" y="845"/>
                </a:cxn>
                <a:cxn ang="0">
                  <a:pos x="54" y="837"/>
                </a:cxn>
                <a:cxn ang="0">
                  <a:pos x="38" y="827"/>
                </a:cxn>
                <a:cxn ang="0">
                  <a:pos x="23" y="813"/>
                </a:cxn>
                <a:cxn ang="0">
                  <a:pos x="13" y="796"/>
                </a:cxn>
                <a:cxn ang="0">
                  <a:pos x="5" y="778"/>
                </a:cxn>
                <a:cxn ang="0">
                  <a:pos x="1" y="758"/>
                </a:cxn>
                <a:cxn ang="0">
                  <a:pos x="0" y="102"/>
                </a:cxn>
                <a:cxn ang="0">
                  <a:pos x="1" y="92"/>
                </a:cxn>
                <a:cxn ang="0">
                  <a:pos x="5" y="72"/>
                </a:cxn>
                <a:cxn ang="0">
                  <a:pos x="13" y="54"/>
                </a:cxn>
                <a:cxn ang="0">
                  <a:pos x="23" y="36"/>
                </a:cxn>
                <a:cxn ang="0">
                  <a:pos x="38" y="23"/>
                </a:cxn>
                <a:cxn ang="0">
                  <a:pos x="54" y="13"/>
                </a:cxn>
                <a:cxn ang="0">
                  <a:pos x="72" y="5"/>
                </a:cxn>
                <a:cxn ang="0">
                  <a:pos x="92" y="1"/>
                </a:cxn>
                <a:cxn ang="0">
                  <a:pos x="102" y="0"/>
                </a:cxn>
                <a:cxn ang="0">
                  <a:pos x="123" y="2"/>
                </a:cxn>
                <a:cxn ang="0">
                  <a:pos x="141" y="8"/>
                </a:cxn>
                <a:cxn ang="0">
                  <a:pos x="158" y="17"/>
                </a:cxn>
                <a:cxn ang="0">
                  <a:pos x="174" y="30"/>
                </a:cxn>
                <a:cxn ang="0">
                  <a:pos x="186" y="44"/>
                </a:cxn>
                <a:cxn ang="0">
                  <a:pos x="195" y="63"/>
                </a:cxn>
                <a:cxn ang="0">
                  <a:pos x="202" y="81"/>
                </a:cxn>
                <a:cxn ang="0">
                  <a:pos x="203" y="102"/>
                </a:cxn>
                <a:cxn ang="0">
                  <a:pos x="203" y="748"/>
                </a:cxn>
                <a:cxn ang="0">
                  <a:pos x="202" y="769"/>
                </a:cxn>
                <a:cxn ang="0">
                  <a:pos x="195" y="787"/>
                </a:cxn>
                <a:cxn ang="0">
                  <a:pos x="186" y="806"/>
                </a:cxn>
                <a:cxn ang="0">
                  <a:pos x="174" y="820"/>
                </a:cxn>
                <a:cxn ang="0">
                  <a:pos x="158" y="833"/>
                </a:cxn>
                <a:cxn ang="0">
                  <a:pos x="141" y="842"/>
                </a:cxn>
                <a:cxn ang="0">
                  <a:pos x="123" y="847"/>
                </a:cxn>
                <a:cxn ang="0">
                  <a:pos x="102" y="850"/>
                </a:cxn>
              </a:cxnLst>
              <a:rect l="0" t="0" r="r" b="b"/>
              <a:pathLst>
                <a:path w="203" h="850">
                  <a:moveTo>
                    <a:pt x="102" y="850"/>
                  </a:moveTo>
                  <a:lnTo>
                    <a:pt x="102" y="850"/>
                  </a:lnTo>
                  <a:lnTo>
                    <a:pt x="102" y="850"/>
                  </a:lnTo>
                  <a:lnTo>
                    <a:pt x="92" y="849"/>
                  </a:lnTo>
                  <a:lnTo>
                    <a:pt x="81" y="847"/>
                  </a:lnTo>
                  <a:lnTo>
                    <a:pt x="72" y="845"/>
                  </a:lnTo>
                  <a:lnTo>
                    <a:pt x="63" y="842"/>
                  </a:lnTo>
                  <a:lnTo>
                    <a:pt x="54" y="837"/>
                  </a:lnTo>
                  <a:lnTo>
                    <a:pt x="46" y="833"/>
                  </a:lnTo>
                  <a:lnTo>
                    <a:pt x="38" y="827"/>
                  </a:lnTo>
                  <a:lnTo>
                    <a:pt x="30" y="820"/>
                  </a:lnTo>
                  <a:lnTo>
                    <a:pt x="23" y="813"/>
                  </a:lnTo>
                  <a:lnTo>
                    <a:pt x="18" y="806"/>
                  </a:lnTo>
                  <a:lnTo>
                    <a:pt x="13" y="796"/>
                  </a:lnTo>
                  <a:lnTo>
                    <a:pt x="9" y="787"/>
                  </a:lnTo>
                  <a:lnTo>
                    <a:pt x="5" y="778"/>
                  </a:lnTo>
                  <a:lnTo>
                    <a:pt x="3" y="769"/>
                  </a:lnTo>
                  <a:lnTo>
                    <a:pt x="1" y="758"/>
                  </a:lnTo>
                  <a:lnTo>
                    <a:pt x="0" y="748"/>
                  </a:lnTo>
                  <a:lnTo>
                    <a:pt x="0" y="102"/>
                  </a:lnTo>
                  <a:lnTo>
                    <a:pt x="0" y="102"/>
                  </a:lnTo>
                  <a:lnTo>
                    <a:pt x="1" y="92"/>
                  </a:lnTo>
                  <a:lnTo>
                    <a:pt x="3" y="81"/>
                  </a:lnTo>
                  <a:lnTo>
                    <a:pt x="5" y="72"/>
                  </a:lnTo>
                  <a:lnTo>
                    <a:pt x="9" y="63"/>
                  </a:lnTo>
                  <a:lnTo>
                    <a:pt x="13" y="54"/>
                  </a:lnTo>
                  <a:lnTo>
                    <a:pt x="18" y="44"/>
                  </a:lnTo>
                  <a:lnTo>
                    <a:pt x="23" y="36"/>
                  </a:lnTo>
                  <a:lnTo>
                    <a:pt x="30" y="30"/>
                  </a:lnTo>
                  <a:lnTo>
                    <a:pt x="38" y="23"/>
                  </a:lnTo>
                  <a:lnTo>
                    <a:pt x="46" y="17"/>
                  </a:lnTo>
                  <a:lnTo>
                    <a:pt x="54" y="13"/>
                  </a:lnTo>
                  <a:lnTo>
                    <a:pt x="63" y="8"/>
                  </a:lnTo>
                  <a:lnTo>
                    <a:pt x="72" y="5"/>
                  </a:lnTo>
                  <a:lnTo>
                    <a:pt x="81" y="2"/>
                  </a:lnTo>
                  <a:lnTo>
                    <a:pt x="92" y="1"/>
                  </a:lnTo>
                  <a:lnTo>
                    <a:pt x="102" y="0"/>
                  </a:lnTo>
                  <a:lnTo>
                    <a:pt x="102" y="0"/>
                  </a:lnTo>
                  <a:lnTo>
                    <a:pt x="113" y="1"/>
                  </a:lnTo>
                  <a:lnTo>
                    <a:pt x="123" y="2"/>
                  </a:lnTo>
                  <a:lnTo>
                    <a:pt x="132" y="5"/>
                  </a:lnTo>
                  <a:lnTo>
                    <a:pt x="141" y="8"/>
                  </a:lnTo>
                  <a:lnTo>
                    <a:pt x="150" y="13"/>
                  </a:lnTo>
                  <a:lnTo>
                    <a:pt x="158" y="17"/>
                  </a:lnTo>
                  <a:lnTo>
                    <a:pt x="166" y="23"/>
                  </a:lnTo>
                  <a:lnTo>
                    <a:pt x="174" y="30"/>
                  </a:lnTo>
                  <a:lnTo>
                    <a:pt x="181" y="36"/>
                  </a:lnTo>
                  <a:lnTo>
                    <a:pt x="186" y="44"/>
                  </a:lnTo>
                  <a:lnTo>
                    <a:pt x="191" y="54"/>
                  </a:lnTo>
                  <a:lnTo>
                    <a:pt x="195" y="63"/>
                  </a:lnTo>
                  <a:lnTo>
                    <a:pt x="199" y="72"/>
                  </a:lnTo>
                  <a:lnTo>
                    <a:pt x="202" y="81"/>
                  </a:lnTo>
                  <a:lnTo>
                    <a:pt x="203" y="92"/>
                  </a:lnTo>
                  <a:lnTo>
                    <a:pt x="203" y="102"/>
                  </a:lnTo>
                  <a:lnTo>
                    <a:pt x="203" y="748"/>
                  </a:lnTo>
                  <a:lnTo>
                    <a:pt x="203" y="748"/>
                  </a:lnTo>
                  <a:lnTo>
                    <a:pt x="203" y="758"/>
                  </a:lnTo>
                  <a:lnTo>
                    <a:pt x="202" y="769"/>
                  </a:lnTo>
                  <a:lnTo>
                    <a:pt x="199" y="778"/>
                  </a:lnTo>
                  <a:lnTo>
                    <a:pt x="195" y="787"/>
                  </a:lnTo>
                  <a:lnTo>
                    <a:pt x="191" y="796"/>
                  </a:lnTo>
                  <a:lnTo>
                    <a:pt x="186" y="806"/>
                  </a:lnTo>
                  <a:lnTo>
                    <a:pt x="181" y="813"/>
                  </a:lnTo>
                  <a:lnTo>
                    <a:pt x="174" y="820"/>
                  </a:lnTo>
                  <a:lnTo>
                    <a:pt x="166" y="827"/>
                  </a:lnTo>
                  <a:lnTo>
                    <a:pt x="158" y="833"/>
                  </a:lnTo>
                  <a:lnTo>
                    <a:pt x="150" y="837"/>
                  </a:lnTo>
                  <a:lnTo>
                    <a:pt x="141" y="842"/>
                  </a:lnTo>
                  <a:lnTo>
                    <a:pt x="132" y="845"/>
                  </a:lnTo>
                  <a:lnTo>
                    <a:pt x="123" y="847"/>
                  </a:lnTo>
                  <a:lnTo>
                    <a:pt x="113" y="849"/>
                  </a:lnTo>
                  <a:lnTo>
                    <a:pt x="102" y="850"/>
                  </a:lnTo>
                  <a:lnTo>
                    <a:pt x="102" y="850"/>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691" name="Line 326">
              <a:extLst>
                <a:ext uri="{FF2B5EF4-FFF2-40B4-BE49-F238E27FC236}">
                  <a16:creationId xmlns:a16="http://schemas.microsoft.com/office/drawing/2014/main" id="{F6E9B43F-5CEC-8C4D-8EFB-ACB0B5A109D8}"/>
                </a:ext>
              </a:extLst>
            </p:cNvPr>
            <p:cNvSpPr>
              <a:spLocks noChangeShapeType="1"/>
            </p:cNvSpPr>
            <p:nvPr/>
          </p:nvSpPr>
          <p:spPr bwMode="auto">
            <a:xfrm>
              <a:off x="2990" y="1542"/>
              <a:ext cx="1" cy="87"/>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692" name="Line 327">
              <a:extLst>
                <a:ext uri="{FF2B5EF4-FFF2-40B4-BE49-F238E27FC236}">
                  <a16:creationId xmlns:a16="http://schemas.microsoft.com/office/drawing/2014/main" id="{1893B4F5-FDBC-E542-BE7B-54003FEFA7C1}"/>
                </a:ext>
              </a:extLst>
            </p:cNvPr>
            <p:cNvSpPr>
              <a:spLocks noChangeShapeType="1"/>
            </p:cNvSpPr>
            <p:nvPr/>
          </p:nvSpPr>
          <p:spPr bwMode="auto">
            <a:xfrm>
              <a:off x="2946" y="1542"/>
              <a:ext cx="1" cy="87"/>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693" name="Line 328">
              <a:extLst>
                <a:ext uri="{FF2B5EF4-FFF2-40B4-BE49-F238E27FC236}">
                  <a16:creationId xmlns:a16="http://schemas.microsoft.com/office/drawing/2014/main" id="{E6C7A114-AF14-9544-9D34-F73DA2A91DB7}"/>
                </a:ext>
              </a:extLst>
            </p:cNvPr>
            <p:cNvSpPr>
              <a:spLocks noChangeShapeType="1"/>
            </p:cNvSpPr>
            <p:nvPr/>
          </p:nvSpPr>
          <p:spPr bwMode="auto">
            <a:xfrm>
              <a:off x="2902" y="1542"/>
              <a:ext cx="1" cy="87"/>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694" name="Line 329">
              <a:extLst>
                <a:ext uri="{FF2B5EF4-FFF2-40B4-BE49-F238E27FC236}">
                  <a16:creationId xmlns:a16="http://schemas.microsoft.com/office/drawing/2014/main" id="{9E6B1E4B-F367-8047-8043-D2490EA9930D}"/>
                </a:ext>
              </a:extLst>
            </p:cNvPr>
            <p:cNvSpPr>
              <a:spLocks noChangeShapeType="1"/>
            </p:cNvSpPr>
            <p:nvPr/>
          </p:nvSpPr>
          <p:spPr bwMode="auto">
            <a:xfrm>
              <a:off x="2857" y="1542"/>
              <a:ext cx="1" cy="87"/>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695" name="Line 330">
              <a:extLst>
                <a:ext uri="{FF2B5EF4-FFF2-40B4-BE49-F238E27FC236}">
                  <a16:creationId xmlns:a16="http://schemas.microsoft.com/office/drawing/2014/main" id="{2511968D-87D1-FB44-B116-4A52F2D8894E}"/>
                </a:ext>
              </a:extLst>
            </p:cNvPr>
            <p:cNvSpPr>
              <a:spLocks noChangeShapeType="1"/>
            </p:cNvSpPr>
            <p:nvPr/>
          </p:nvSpPr>
          <p:spPr bwMode="auto">
            <a:xfrm>
              <a:off x="2813" y="1542"/>
              <a:ext cx="1" cy="87"/>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696" name="Freeform 331">
              <a:extLst>
                <a:ext uri="{FF2B5EF4-FFF2-40B4-BE49-F238E27FC236}">
                  <a16:creationId xmlns:a16="http://schemas.microsoft.com/office/drawing/2014/main" id="{9CB0E3E7-10F6-AE49-8232-F7AC84566B25}"/>
                </a:ext>
              </a:extLst>
            </p:cNvPr>
            <p:cNvSpPr>
              <a:spLocks/>
            </p:cNvSpPr>
            <p:nvPr/>
          </p:nvSpPr>
          <p:spPr bwMode="auto">
            <a:xfrm>
              <a:off x="2778" y="1455"/>
              <a:ext cx="247" cy="174"/>
            </a:xfrm>
            <a:custGeom>
              <a:avLst/>
              <a:gdLst/>
              <a:ahLst/>
              <a:cxnLst>
                <a:cxn ang="0">
                  <a:pos x="742" y="520"/>
                </a:cxn>
                <a:cxn ang="0">
                  <a:pos x="742" y="264"/>
                </a:cxn>
                <a:cxn ang="0">
                  <a:pos x="742" y="264"/>
                </a:cxn>
                <a:cxn ang="0">
                  <a:pos x="742" y="249"/>
                </a:cxn>
                <a:cxn ang="0">
                  <a:pos x="741" y="236"/>
                </a:cxn>
                <a:cxn ang="0">
                  <a:pos x="738" y="223"/>
                </a:cxn>
                <a:cxn ang="0">
                  <a:pos x="734" y="210"/>
                </a:cxn>
                <a:cxn ang="0">
                  <a:pos x="730" y="198"/>
                </a:cxn>
                <a:cxn ang="0">
                  <a:pos x="725" y="185"/>
                </a:cxn>
                <a:cxn ang="0">
                  <a:pos x="720" y="173"/>
                </a:cxn>
                <a:cxn ang="0">
                  <a:pos x="713" y="161"/>
                </a:cxn>
                <a:cxn ang="0">
                  <a:pos x="706" y="150"/>
                </a:cxn>
                <a:cxn ang="0">
                  <a:pos x="698" y="138"/>
                </a:cxn>
                <a:cxn ang="0">
                  <a:pos x="679" y="117"/>
                </a:cxn>
                <a:cxn ang="0">
                  <a:pos x="657" y="96"/>
                </a:cxn>
                <a:cxn ang="0">
                  <a:pos x="634" y="78"/>
                </a:cxn>
                <a:cxn ang="0">
                  <a:pos x="607" y="61"/>
                </a:cxn>
                <a:cxn ang="0">
                  <a:pos x="579" y="46"/>
                </a:cxn>
                <a:cxn ang="0">
                  <a:pos x="548" y="32"/>
                </a:cxn>
                <a:cxn ang="0">
                  <a:pos x="516" y="21"/>
                </a:cxn>
                <a:cxn ang="0">
                  <a:pos x="482" y="12"/>
                </a:cxn>
                <a:cxn ang="0">
                  <a:pos x="446" y="6"/>
                </a:cxn>
                <a:cxn ang="0">
                  <a:pos x="410" y="2"/>
                </a:cxn>
                <a:cxn ang="0">
                  <a:pos x="372" y="0"/>
                </a:cxn>
                <a:cxn ang="0">
                  <a:pos x="372" y="0"/>
                </a:cxn>
                <a:cxn ang="0">
                  <a:pos x="334" y="2"/>
                </a:cxn>
                <a:cxn ang="0">
                  <a:pos x="297" y="6"/>
                </a:cxn>
                <a:cxn ang="0">
                  <a:pos x="262" y="12"/>
                </a:cxn>
                <a:cxn ang="0">
                  <a:pos x="226" y="21"/>
                </a:cxn>
                <a:cxn ang="0">
                  <a:pos x="195" y="32"/>
                </a:cxn>
                <a:cxn ang="0">
                  <a:pos x="163" y="46"/>
                </a:cxn>
                <a:cxn ang="0">
                  <a:pos x="136" y="61"/>
                </a:cxn>
                <a:cxn ang="0">
                  <a:pos x="108" y="78"/>
                </a:cxn>
                <a:cxn ang="0">
                  <a:pos x="85" y="96"/>
                </a:cxn>
                <a:cxn ang="0">
                  <a:pos x="64" y="117"/>
                </a:cxn>
                <a:cxn ang="0">
                  <a:pos x="46" y="138"/>
                </a:cxn>
                <a:cxn ang="0">
                  <a:pos x="36" y="150"/>
                </a:cxn>
                <a:cxn ang="0">
                  <a:pos x="30" y="161"/>
                </a:cxn>
                <a:cxn ang="0">
                  <a:pos x="23" y="173"/>
                </a:cxn>
                <a:cxn ang="0">
                  <a:pos x="17" y="185"/>
                </a:cxn>
                <a:cxn ang="0">
                  <a:pos x="12" y="198"/>
                </a:cxn>
                <a:cxn ang="0">
                  <a:pos x="8" y="210"/>
                </a:cxn>
                <a:cxn ang="0">
                  <a:pos x="5" y="223"/>
                </a:cxn>
                <a:cxn ang="0">
                  <a:pos x="2" y="236"/>
                </a:cxn>
                <a:cxn ang="0">
                  <a:pos x="1" y="249"/>
                </a:cxn>
                <a:cxn ang="0">
                  <a:pos x="0" y="264"/>
                </a:cxn>
                <a:cxn ang="0">
                  <a:pos x="0" y="520"/>
                </a:cxn>
              </a:cxnLst>
              <a:rect l="0" t="0" r="r" b="b"/>
              <a:pathLst>
                <a:path w="742" h="520">
                  <a:moveTo>
                    <a:pt x="742" y="520"/>
                  </a:moveTo>
                  <a:lnTo>
                    <a:pt x="742" y="264"/>
                  </a:lnTo>
                  <a:lnTo>
                    <a:pt x="742" y="264"/>
                  </a:lnTo>
                  <a:lnTo>
                    <a:pt x="742" y="249"/>
                  </a:lnTo>
                  <a:lnTo>
                    <a:pt x="741" y="236"/>
                  </a:lnTo>
                  <a:lnTo>
                    <a:pt x="738" y="223"/>
                  </a:lnTo>
                  <a:lnTo>
                    <a:pt x="734" y="210"/>
                  </a:lnTo>
                  <a:lnTo>
                    <a:pt x="730" y="198"/>
                  </a:lnTo>
                  <a:lnTo>
                    <a:pt x="725" y="185"/>
                  </a:lnTo>
                  <a:lnTo>
                    <a:pt x="720" y="173"/>
                  </a:lnTo>
                  <a:lnTo>
                    <a:pt x="713" y="161"/>
                  </a:lnTo>
                  <a:lnTo>
                    <a:pt x="706" y="150"/>
                  </a:lnTo>
                  <a:lnTo>
                    <a:pt x="698" y="138"/>
                  </a:lnTo>
                  <a:lnTo>
                    <a:pt x="679" y="117"/>
                  </a:lnTo>
                  <a:lnTo>
                    <a:pt x="657" y="96"/>
                  </a:lnTo>
                  <a:lnTo>
                    <a:pt x="634" y="78"/>
                  </a:lnTo>
                  <a:lnTo>
                    <a:pt x="607" y="61"/>
                  </a:lnTo>
                  <a:lnTo>
                    <a:pt x="579" y="46"/>
                  </a:lnTo>
                  <a:lnTo>
                    <a:pt x="548" y="32"/>
                  </a:lnTo>
                  <a:lnTo>
                    <a:pt x="516" y="21"/>
                  </a:lnTo>
                  <a:lnTo>
                    <a:pt x="482" y="12"/>
                  </a:lnTo>
                  <a:lnTo>
                    <a:pt x="446" y="6"/>
                  </a:lnTo>
                  <a:lnTo>
                    <a:pt x="410" y="2"/>
                  </a:lnTo>
                  <a:lnTo>
                    <a:pt x="372" y="0"/>
                  </a:lnTo>
                  <a:lnTo>
                    <a:pt x="372" y="0"/>
                  </a:lnTo>
                  <a:lnTo>
                    <a:pt x="334" y="2"/>
                  </a:lnTo>
                  <a:lnTo>
                    <a:pt x="297" y="6"/>
                  </a:lnTo>
                  <a:lnTo>
                    <a:pt x="262" y="12"/>
                  </a:lnTo>
                  <a:lnTo>
                    <a:pt x="226" y="21"/>
                  </a:lnTo>
                  <a:lnTo>
                    <a:pt x="195" y="32"/>
                  </a:lnTo>
                  <a:lnTo>
                    <a:pt x="163" y="46"/>
                  </a:lnTo>
                  <a:lnTo>
                    <a:pt x="136" y="61"/>
                  </a:lnTo>
                  <a:lnTo>
                    <a:pt x="108" y="78"/>
                  </a:lnTo>
                  <a:lnTo>
                    <a:pt x="85" y="96"/>
                  </a:lnTo>
                  <a:lnTo>
                    <a:pt x="64" y="117"/>
                  </a:lnTo>
                  <a:lnTo>
                    <a:pt x="46" y="138"/>
                  </a:lnTo>
                  <a:lnTo>
                    <a:pt x="36" y="150"/>
                  </a:lnTo>
                  <a:lnTo>
                    <a:pt x="30" y="161"/>
                  </a:lnTo>
                  <a:lnTo>
                    <a:pt x="23" y="173"/>
                  </a:lnTo>
                  <a:lnTo>
                    <a:pt x="17" y="185"/>
                  </a:lnTo>
                  <a:lnTo>
                    <a:pt x="12" y="198"/>
                  </a:lnTo>
                  <a:lnTo>
                    <a:pt x="8" y="210"/>
                  </a:lnTo>
                  <a:lnTo>
                    <a:pt x="5" y="223"/>
                  </a:lnTo>
                  <a:lnTo>
                    <a:pt x="2" y="236"/>
                  </a:lnTo>
                  <a:lnTo>
                    <a:pt x="1" y="249"/>
                  </a:lnTo>
                  <a:lnTo>
                    <a:pt x="0" y="264"/>
                  </a:lnTo>
                  <a:lnTo>
                    <a:pt x="0" y="520"/>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697" name="Line 332">
              <a:extLst>
                <a:ext uri="{FF2B5EF4-FFF2-40B4-BE49-F238E27FC236}">
                  <a16:creationId xmlns:a16="http://schemas.microsoft.com/office/drawing/2014/main" id="{02DECE2D-3600-3B44-BC02-69DE4E15A1F9}"/>
                </a:ext>
              </a:extLst>
            </p:cNvPr>
            <p:cNvSpPr>
              <a:spLocks noChangeShapeType="1"/>
            </p:cNvSpPr>
            <p:nvPr/>
          </p:nvSpPr>
          <p:spPr bwMode="auto">
            <a:xfrm>
              <a:off x="2745" y="1629"/>
              <a:ext cx="453" cy="1"/>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698" name="Freeform 333">
              <a:extLst>
                <a:ext uri="{FF2B5EF4-FFF2-40B4-BE49-F238E27FC236}">
                  <a16:creationId xmlns:a16="http://schemas.microsoft.com/office/drawing/2014/main" id="{A93C71B7-A7CF-9542-915E-A56120A0AF7E}"/>
                </a:ext>
              </a:extLst>
            </p:cNvPr>
            <p:cNvSpPr>
              <a:spLocks/>
            </p:cNvSpPr>
            <p:nvPr/>
          </p:nvSpPr>
          <p:spPr bwMode="auto">
            <a:xfrm>
              <a:off x="3025" y="1281"/>
              <a:ext cx="107" cy="313"/>
            </a:xfrm>
            <a:custGeom>
              <a:avLst/>
              <a:gdLst/>
              <a:ahLst/>
              <a:cxnLst>
                <a:cxn ang="0">
                  <a:pos x="321" y="136"/>
                </a:cxn>
                <a:cxn ang="0">
                  <a:pos x="321" y="106"/>
                </a:cxn>
                <a:cxn ang="0">
                  <a:pos x="321" y="106"/>
                </a:cxn>
                <a:cxn ang="0">
                  <a:pos x="321" y="94"/>
                </a:cxn>
                <a:cxn ang="0">
                  <a:pos x="318" y="83"/>
                </a:cxn>
                <a:cxn ang="0">
                  <a:pos x="316" y="74"/>
                </a:cxn>
                <a:cxn ang="0">
                  <a:pos x="313" y="64"/>
                </a:cxn>
                <a:cxn ang="0">
                  <a:pos x="308" y="55"/>
                </a:cxn>
                <a:cxn ang="0">
                  <a:pos x="303" y="45"/>
                </a:cxn>
                <a:cxn ang="0">
                  <a:pos x="296" y="38"/>
                </a:cxn>
                <a:cxn ang="0">
                  <a:pos x="290" y="30"/>
                </a:cxn>
                <a:cxn ang="0">
                  <a:pos x="282" y="23"/>
                </a:cxn>
                <a:cxn ang="0">
                  <a:pos x="274" y="17"/>
                </a:cxn>
                <a:cxn ang="0">
                  <a:pos x="265" y="11"/>
                </a:cxn>
                <a:cxn ang="0">
                  <a:pos x="256" y="7"/>
                </a:cxn>
                <a:cxn ang="0">
                  <a:pos x="246" y="3"/>
                </a:cxn>
                <a:cxn ang="0">
                  <a:pos x="236" y="1"/>
                </a:cxn>
                <a:cxn ang="0">
                  <a:pos x="225" y="0"/>
                </a:cxn>
                <a:cxn ang="0">
                  <a:pos x="215" y="0"/>
                </a:cxn>
                <a:cxn ang="0">
                  <a:pos x="215" y="0"/>
                </a:cxn>
                <a:cxn ang="0">
                  <a:pos x="203" y="0"/>
                </a:cxn>
                <a:cxn ang="0">
                  <a:pos x="193" y="1"/>
                </a:cxn>
                <a:cxn ang="0">
                  <a:pos x="184" y="3"/>
                </a:cxn>
                <a:cxn ang="0">
                  <a:pos x="173" y="7"/>
                </a:cxn>
                <a:cxn ang="0">
                  <a:pos x="164" y="11"/>
                </a:cxn>
                <a:cxn ang="0">
                  <a:pos x="155" y="17"/>
                </a:cxn>
                <a:cxn ang="0">
                  <a:pos x="147" y="23"/>
                </a:cxn>
                <a:cxn ang="0">
                  <a:pos x="139" y="30"/>
                </a:cxn>
                <a:cxn ang="0">
                  <a:pos x="132" y="38"/>
                </a:cxn>
                <a:cxn ang="0">
                  <a:pos x="126" y="45"/>
                </a:cxn>
                <a:cxn ang="0">
                  <a:pos x="121" y="55"/>
                </a:cxn>
                <a:cxn ang="0">
                  <a:pos x="117" y="64"/>
                </a:cxn>
                <a:cxn ang="0">
                  <a:pos x="113" y="74"/>
                </a:cxn>
                <a:cxn ang="0">
                  <a:pos x="110" y="83"/>
                </a:cxn>
                <a:cxn ang="0">
                  <a:pos x="109" y="94"/>
                </a:cxn>
                <a:cxn ang="0">
                  <a:pos x="109" y="106"/>
                </a:cxn>
                <a:cxn ang="0">
                  <a:pos x="109" y="830"/>
                </a:cxn>
                <a:cxn ang="0">
                  <a:pos x="109" y="830"/>
                </a:cxn>
                <a:cxn ang="0">
                  <a:pos x="108" y="841"/>
                </a:cxn>
                <a:cxn ang="0">
                  <a:pos x="106" y="852"/>
                </a:cxn>
                <a:cxn ang="0">
                  <a:pos x="104" y="863"/>
                </a:cxn>
                <a:cxn ang="0">
                  <a:pos x="100" y="872"/>
                </a:cxn>
                <a:cxn ang="0">
                  <a:pos x="96" y="881"/>
                </a:cxn>
                <a:cxn ang="0">
                  <a:pos x="91" y="890"/>
                </a:cxn>
                <a:cxn ang="0">
                  <a:pos x="84" y="898"/>
                </a:cxn>
                <a:cxn ang="0">
                  <a:pos x="76" y="906"/>
                </a:cxn>
                <a:cxn ang="0">
                  <a:pos x="70" y="914"/>
                </a:cxn>
                <a:cxn ang="0">
                  <a:pos x="60" y="919"/>
                </a:cxn>
                <a:cxn ang="0">
                  <a:pos x="51" y="925"/>
                </a:cxn>
                <a:cxn ang="0">
                  <a:pos x="42" y="930"/>
                </a:cxn>
                <a:cxn ang="0">
                  <a:pos x="33" y="934"/>
                </a:cxn>
                <a:cxn ang="0">
                  <a:pos x="22" y="936"/>
                </a:cxn>
                <a:cxn ang="0">
                  <a:pos x="12" y="938"/>
                </a:cxn>
                <a:cxn ang="0">
                  <a:pos x="0" y="938"/>
                </a:cxn>
              </a:cxnLst>
              <a:rect l="0" t="0" r="r" b="b"/>
              <a:pathLst>
                <a:path w="321" h="938">
                  <a:moveTo>
                    <a:pt x="321" y="136"/>
                  </a:moveTo>
                  <a:lnTo>
                    <a:pt x="321" y="106"/>
                  </a:lnTo>
                  <a:lnTo>
                    <a:pt x="321" y="106"/>
                  </a:lnTo>
                  <a:lnTo>
                    <a:pt x="321" y="94"/>
                  </a:lnTo>
                  <a:lnTo>
                    <a:pt x="318" y="83"/>
                  </a:lnTo>
                  <a:lnTo>
                    <a:pt x="316" y="74"/>
                  </a:lnTo>
                  <a:lnTo>
                    <a:pt x="313" y="64"/>
                  </a:lnTo>
                  <a:lnTo>
                    <a:pt x="308" y="55"/>
                  </a:lnTo>
                  <a:lnTo>
                    <a:pt x="303" y="45"/>
                  </a:lnTo>
                  <a:lnTo>
                    <a:pt x="296" y="38"/>
                  </a:lnTo>
                  <a:lnTo>
                    <a:pt x="290" y="30"/>
                  </a:lnTo>
                  <a:lnTo>
                    <a:pt x="282" y="23"/>
                  </a:lnTo>
                  <a:lnTo>
                    <a:pt x="274" y="17"/>
                  </a:lnTo>
                  <a:lnTo>
                    <a:pt x="265" y="11"/>
                  </a:lnTo>
                  <a:lnTo>
                    <a:pt x="256" y="7"/>
                  </a:lnTo>
                  <a:lnTo>
                    <a:pt x="246" y="3"/>
                  </a:lnTo>
                  <a:lnTo>
                    <a:pt x="236" y="1"/>
                  </a:lnTo>
                  <a:lnTo>
                    <a:pt x="225" y="0"/>
                  </a:lnTo>
                  <a:lnTo>
                    <a:pt x="215" y="0"/>
                  </a:lnTo>
                  <a:lnTo>
                    <a:pt x="215" y="0"/>
                  </a:lnTo>
                  <a:lnTo>
                    <a:pt x="203" y="0"/>
                  </a:lnTo>
                  <a:lnTo>
                    <a:pt x="193" y="1"/>
                  </a:lnTo>
                  <a:lnTo>
                    <a:pt x="184" y="3"/>
                  </a:lnTo>
                  <a:lnTo>
                    <a:pt x="173" y="7"/>
                  </a:lnTo>
                  <a:lnTo>
                    <a:pt x="164" y="11"/>
                  </a:lnTo>
                  <a:lnTo>
                    <a:pt x="155" y="17"/>
                  </a:lnTo>
                  <a:lnTo>
                    <a:pt x="147" y="23"/>
                  </a:lnTo>
                  <a:lnTo>
                    <a:pt x="139" y="30"/>
                  </a:lnTo>
                  <a:lnTo>
                    <a:pt x="132" y="38"/>
                  </a:lnTo>
                  <a:lnTo>
                    <a:pt x="126" y="45"/>
                  </a:lnTo>
                  <a:lnTo>
                    <a:pt x="121" y="55"/>
                  </a:lnTo>
                  <a:lnTo>
                    <a:pt x="117" y="64"/>
                  </a:lnTo>
                  <a:lnTo>
                    <a:pt x="113" y="74"/>
                  </a:lnTo>
                  <a:lnTo>
                    <a:pt x="110" y="83"/>
                  </a:lnTo>
                  <a:lnTo>
                    <a:pt x="109" y="94"/>
                  </a:lnTo>
                  <a:lnTo>
                    <a:pt x="109" y="106"/>
                  </a:lnTo>
                  <a:lnTo>
                    <a:pt x="109" y="830"/>
                  </a:lnTo>
                  <a:lnTo>
                    <a:pt x="109" y="830"/>
                  </a:lnTo>
                  <a:lnTo>
                    <a:pt x="108" y="841"/>
                  </a:lnTo>
                  <a:lnTo>
                    <a:pt x="106" y="852"/>
                  </a:lnTo>
                  <a:lnTo>
                    <a:pt x="104" y="863"/>
                  </a:lnTo>
                  <a:lnTo>
                    <a:pt x="100" y="872"/>
                  </a:lnTo>
                  <a:lnTo>
                    <a:pt x="96" y="881"/>
                  </a:lnTo>
                  <a:lnTo>
                    <a:pt x="91" y="890"/>
                  </a:lnTo>
                  <a:lnTo>
                    <a:pt x="84" y="898"/>
                  </a:lnTo>
                  <a:lnTo>
                    <a:pt x="76" y="906"/>
                  </a:lnTo>
                  <a:lnTo>
                    <a:pt x="70" y="914"/>
                  </a:lnTo>
                  <a:lnTo>
                    <a:pt x="60" y="919"/>
                  </a:lnTo>
                  <a:lnTo>
                    <a:pt x="51" y="925"/>
                  </a:lnTo>
                  <a:lnTo>
                    <a:pt x="42" y="930"/>
                  </a:lnTo>
                  <a:lnTo>
                    <a:pt x="33" y="934"/>
                  </a:lnTo>
                  <a:lnTo>
                    <a:pt x="22" y="936"/>
                  </a:lnTo>
                  <a:lnTo>
                    <a:pt x="12" y="938"/>
                  </a:lnTo>
                  <a:lnTo>
                    <a:pt x="0" y="938"/>
                  </a:lnTo>
                </a:path>
              </a:pathLst>
            </a:custGeom>
            <a:noFill/>
            <a:ln w="9525">
              <a:solidFill>
                <a:srgbClr val="00A6D9"/>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grpSp>
      <p:grpSp>
        <p:nvGrpSpPr>
          <p:cNvPr id="699" name="Group 128">
            <a:extLst>
              <a:ext uri="{FF2B5EF4-FFF2-40B4-BE49-F238E27FC236}">
                <a16:creationId xmlns:a16="http://schemas.microsoft.com/office/drawing/2014/main" id="{1616025E-1326-A442-B082-E331248E7C75}"/>
              </a:ext>
            </a:extLst>
          </p:cNvPr>
          <p:cNvGrpSpPr>
            <a:grpSpLocks noChangeAspect="1"/>
          </p:cNvGrpSpPr>
          <p:nvPr userDrawn="1"/>
        </p:nvGrpSpPr>
        <p:grpSpPr bwMode="auto">
          <a:xfrm>
            <a:off x="4882781" y="2521467"/>
            <a:ext cx="555623" cy="500060"/>
            <a:chOff x="4042" y="1239"/>
            <a:chExt cx="420" cy="378"/>
          </a:xfrm>
        </p:grpSpPr>
        <p:sp>
          <p:nvSpPr>
            <p:cNvPr id="700" name="Freeform 129">
              <a:extLst>
                <a:ext uri="{FF2B5EF4-FFF2-40B4-BE49-F238E27FC236}">
                  <a16:creationId xmlns:a16="http://schemas.microsoft.com/office/drawing/2014/main" id="{3EC266FE-CF8F-4747-A551-6FB716A44790}"/>
                </a:ext>
              </a:extLst>
            </p:cNvPr>
            <p:cNvSpPr>
              <a:spLocks/>
            </p:cNvSpPr>
            <p:nvPr/>
          </p:nvSpPr>
          <p:spPr bwMode="auto">
            <a:xfrm>
              <a:off x="4042" y="1239"/>
              <a:ext cx="420" cy="378"/>
            </a:xfrm>
            <a:custGeom>
              <a:avLst/>
              <a:gdLst/>
              <a:ahLst/>
              <a:cxnLst>
                <a:cxn ang="0">
                  <a:pos x="0" y="192"/>
                </a:cxn>
                <a:cxn ang="0">
                  <a:pos x="68" y="131"/>
                </a:cxn>
                <a:cxn ang="0">
                  <a:pos x="68" y="32"/>
                </a:cxn>
                <a:cxn ang="0">
                  <a:pos x="116" y="32"/>
                </a:cxn>
                <a:cxn ang="0">
                  <a:pos x="116" y="90"/>
                </a:cxn>
                <a:cxn ang="0">
                  <a:pos x="219" y="0"/>
                </a:cxn>
                <a:cxn ang="0">
                  <a:pos x="420" y="190"/>
                </a:cxn>
                <a:cxn ang="0">
                  <a:pos x="358" y="189"/>
                </a:cxn>
                <a:cxn ang="0">
                  <a:pos x="358" y="244"/>
                </a:cxn>
                <a:cxn ang="0">
                  <a:pos x="358" y="329"/>
                </a:cxn>
                <a:cxn ang="0">
                  <a:pos x="358" y="378"/>
                </a:cxn>
                <a:cxn ang="0">
                  <a:pos x="260" y="378"/>
                </a:cxn>
                <a:cxn ang="0">
                  <a:pos x="180" y="378"/>
                </a:cxn>
                <a:cxn ang="0">
                  <a:pos x="67" y="378"/>
                </a:cxn>
                <a:cxn ang="0">
                  <a:pos x="67" y="204"/>
                </a:cxn>
              </a:cxnLst>
              <a:rect l="0" t="0" r="r" b="b"/>
              <a:pathLst>
                <a:path w="420" h="378">
                  <a:moveTo>
                    <a:pt x="0" y="192"/>
                  </a:moveTo>
                  <a:lnTo>
                    <a:pt x="68" y="131"/>
                  </a:lnTo>
                  <a:lnTo>
                    <a:pt x="68" y="32"/>
                  </a:lnTo>
                  <a:lnTo>
                    <a:pt x="116" y="32"/>
                  </a:lnTo>
                  <a:lnTo>
                    <a:pt x="116" y="90"/>
                  </a:lnTo>
                  <a:lnTo>
                    <a:pt x="219" y="0"/>
                  </a:lnTo>
                  <a:lnTo>
                    <a:pt x="420" y="190"/>
                  </a:lnTo>
                  <a:lnTo>
                    <a:pt x="358" y="189"/>
                  </a:lnTo>
                  <a:lnTo>
                    <a:pt x="358" y="244"/>
                  </a:lnTo>
                  <a:lnTo>
                    <a:pt x="358" y="329"/>
                  </a:lnTo>
                  <a:lnTo>
                    <a:pt x="358" y="378"/>
                  </a:lnTo>
                  <a:lnTo>
                    <a:pt x="260" y="378"/>
                  </a:lnTo>
                  <a:lnTo>
                    <a:pt x="180" y="378"/>
                  </a:lnTo>
                  <a:lnTo>
                    <a:pt x="67" y="378"/>
                  </a:lnTo>
                  <a:lnTo>
                    <a:pt x="67" y="204"/>
                  </a:lnTo>
                </a:path>
              </a:pathLst>
            </a:custGeom>
            <a:noFill/>
            <a:ln w="9525"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701" name="Freeform 130">
              <a:extLst>
                <a:ext uri="{FF2B5EF4-FFF2-40B4-BE49-F238E27FC236}">
                  <a16:creationId xmlns:a16="http://schemas.microsoft.com/office/drawing/2014/main" id="{B993AFB8-0707-7F45-AB3E-C770ACB0FE8C}"/>
                </a:ext>
              </a:extLst>
            </p:cNvPr>
            <p:cNvSpPr>
              <a:spLocks/>
            </p:cNvSpPr>
            <p:nvPr/>
          </p:nvSpPr>
          <p:spPr bwMode="auto">
            <a:xfrm>
              <a:off x="4186" y="1416"/>
              <a:ext cx="32" cy="96"/>
            </a:xfrm>
            <a:custGeom>
              <a:avLst/>
              <a:gdLst/>
              <a:ahLst/>
              <a:cxnLst>
                <a:cxn ang="0">
                  <a:pos x="11" y="0"/>
                </a:cxn>
                <a:cxn ang="0">
                  <a:pos x="11" y="34"/>
                </a:cxn>
                <a:cxn ang="0">
                  <a:pos x="8" y="66"/>
                </a:cxn>
              </a:cxnLst>
              <a:rect l="0" t="0" r="r" b="b"/>
              <a:pathLst>
                <a:path w="22" h="66">
                  <a:moveTo>
                    <a:pt x="11" y="0"/>
                  </a:moveTo>
                  <a:cubicBezTo>
                    <a:pt x="11" y="0"/>
                    <a:pt x="0" y="14"/>
                    <a:pt x="11" y="34"/>
                  </a:cubicBezTo>
                  <a:cubicBezTo>
                    <a:pt x="22" y="54"/>
                    <a:pt x="8" y="66"/>
                    <a:pt x="8" y="66"/>
                  </a:cubicBezTo>
                </a:path>
              </a:pathLst>
            </a:custGeom>
            <a:noFill/>
            <a:ln w="9525" cap="rnd">
              <a:solidFill>
                <a:srgbClr val="00A6D9"/>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702" name="Freeform 131">
              <a:extLst>
                <a:ext uri="{FF2B5EF4-FFF2-40B4-BE49-F238E27FC236}">
                  <a16:creationId xmlns:a16="http://schemas.microsoft.com/office/drawing/2014/main" id="{46988795-D7AD-6E43-B3EF-B5F1B239DDE0}"/>
                </a:ext>
              </a:extLst>
            </p:cNvPr>
            <p:cNvSpPr>
              <a:spLocks/>
            </p:cNvSpPr>
            <p:nvPr/>
          </p:nvSpPr>
          <p:spPr bwMode="auto">
            <a:xfrm>
              <a:off x="4238" y="1416"/>
              <a:ext cx="34" cy="96"/>
            </a:xfrm>
            <a:custGeom>
              <a:avLst/>
              <a:gdLst/>
              <a:ahLst/>
              <a:cxnLst>
                <a:cxn ang="0">
                  <a:pos x="11" y="0"/>
                </a:cxn>
                <a:cxn ang="0">
                  <a:pos x="11" y="34"/>
                </a:cxn>
                <a:cxn ang="0">
                  <a:pos x="9" y="66"/>
                </a:cxn>
              </a:cxnLst>
              <a:rect l="0" t="0" r="r" b="b"/>
              <a:pathLst>
                <a:path w="23" h="66">
                  <a:moveTo>
                    <a:pt x="11" y="0"/>
                  </a:moveTo>
                  <a:cubicBezTo>
                    <a:pt x="11" y="0"/>
                    <a:pt x="0" y="14"/>
                    <a:pt x="11" y="34"/>
                  </a:cubicBezTo>
                  <a:cubicBezTo>
                    <a:pt x="23" y="54"/>
                    <a:pt x="9" y="66"/>
                    <a:pt x="9" y="66"/>
                  </a:cubicBezTo>
                </a:path>
              </a:pathLst>
            </a:custGeom>
            <a:noFill/>
            <a:ln w="9525" cap="rnd">
              <a:solidFill>
                <a:srgbClr val="00A6D9"/>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703" name="Freeform 132">
              <a:extLst>
                <a:ext uri="{FF2B5EF4-FFF2-40B4-BE49-F238E27FC236}">
                  <a16:creationId xmlns:a16="http://schemas.microsoft.com/office/drawing/2014/main" id="{72641490-2AC7-8347-9FA3-F8FD0C1134A3}"/>
                </a:ext>
              </a:extLst>
            </p:cNvPr>
            <p:cNvSpPr>
              <a:spLocks/>
            </p:cNvSpPr>
            <p:nvPr/>
          </p:nvSpPr>
          <p:spPr bwMode="auto">
            <a:xfrm>
              <a:off x="4292" y="1416"/>
              <a:ext cx="32" cy="96"/>
            </a:xfrm>
            <a:custGeom>
              <a:avLst/>
              <a:gdLst/>
              <a:ahLst/>
              <a:cxnLst>
                <a:cxn ang="0">
                  <a:pos x="11" y="0"/>
                </a:cxn>
                <a:cxn ang="0">
                  <a:pos x="11" y="34"/>
                </a:cxn>
                <a:cxn ang="0">
                  <a:pos x="8" y="66"/>
                </a:cxn>
              </a:cxnLst>
              <a:rect l="0" t="0" r="r" b="b"/>
              <a:pathLst>
                <a:path w="22" h="66">
                  <a:moveTo>
                    <a:pt x="11" y="0"/>
                  </a:moveTo>
                  <a:cubicBezTo>
                    <a:pt x="11" y="0"/>
                    <a:pt x="0" y="14"/>
                    <a:pt x="11" y="34"/>
                  </a:cubicBezTo>
                  <a:cubicBezTo>
                    <a:pt x="22" y="54"/>
                    <a:pt x="8" y="66"/>
                    <a:pt x="8" y="66"/>
                  </a:cubicBezTo>
                </a:path>
              </a:pathLst>
            </a:custGeom>
            <a:noFill/>
            <a:ln w="9525" cap="rnd">
              <a:solidFill>
                <a:srgbClr val="00A6D9"/>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grpSp>
      <p:grpSp>
        <p:nvGrpSpPr>
          <p:cNvPr id="704" name="Groupe 191">
            <a:extLst>
              <a:ext uri="{FF2B5EF4-FFF2-40B4-BE49-F238E27FC236}">
                <a16:creationId xmlns:a16="http://schemas.microsoft.com/office/drawing/2014/main" id="{F50F2772-92AB-5F47-8CC6-C6470E9421AA}"/>
              </a:ext>
            </a:extLst>
          </p:cNvPr>
          <p:cNvGrpSpPr/>
          <p:nvPr userDrawn="1"/>
        </p:nvGrpSpPr>
        <p:grpSpPr>
          <a:xfrm>
            <a:off x="580941" y="3292094"/>
            <a:ext cx="560388" cy="512762"/>
            <a:chOff x="8245475" y="2008188"/>
            <a:chExt cx="560388" cy="512762"/>
          </a:xfrm>
        </p:grpSpPr>
        <p:grpSp>
          <p:nvGrpSpPr>
            <p:cNvPr id="705" name="Group 139">
              <a:extLst>
                <a:ext uri="{FF2B5EF4-FFF2-40B4-BE49-F238E27FC236}">
                  <a16:creationId xmlns:a16="http://schemas.microsoft.com/office/drawing/2014/main" id="{EDF7A3A9-EA8B-DC4C-8F0F-6C0427E3CEAD}"/>
                </a:ext>
              </a:extLst>
            </p:cNvPr>
            <p:cNvGrpSpPr>
              <a:grpSpLocks noChangeAspect="1"/>
            </p:cNvGrpSpPr>
            <p:nvPr/>
          </p:nvGrpSpPr>
          <p:grpSpPr bwMode="auto">
            <a:xfrm>
              <a:off x="8245475" y="2008192"/>
              <a:ext cx="560388" cy="512763"/>
              <a:chOff x="5194" y="1265"/>
              <a:chExt cx="353" cy="323"/>
            </a:xfrm>
          </p:grpSpPr>
          <p:sp>
            <p:nvSpPr>
              <p:cNvPr id="709" name="Freeform 140">
                <a:extLst>
                  <a:ext uri="{FF2B5EF4-FFF2-40B4-BE49-F238E27FC236}">
                    <a16:creationId xmlns:a16="http://schemas.microsoft.com/office/drawing/2014/main" id="{1B373A4E-23EB-E348-AE0D-61ABB3C0309C}"/>
                  </a:ext>
                </a:extLst>
              </p:cNvPr>
              <p:cNvSpPr>
                <a:spLocks/>
              </p:cNvSpPr>
              <p:nvPr/>
            </p:nvSpPr>
            <p:spPr bwMode="auto">
              <a:xfrm>
                <a:off x="5280" y="1265"/>
                <a:ext cx="209" cy="148"/>
              </a:xfrm>
              <a:custGeom>
                <a:avLst/>
                <a:gdLst/>
                <a:ahLst/>
                <a:cxnLst>
                  <a:cxn ang="0">
                    <a:pos x="0" y="203"/>
                  </a:cxn>
                  <a:cxn ang="0">
                    <a:pos x="0" y="102"/>
                  </a:cxn>
                  <a:cxn ang="0">
                    <a:pos x="0" y="102"/>
                  </a:cxn>
                  <a:cxn ang="0">
                    <a:pos x="0" y="92"/>
                  </a:cxn>
                  <a:cxn ang="0">
                    <a:pos x="3" y="81"/>
                  </a:cxn>
                  <a:cxn ang="0">
                    <a:pos x="5" y="71"/>
                  </a:cxn>
                  <a:cxn ang="0">
                    <a:pos x="8" y="63"/>
                  </a:cxn>
                  <a:cxn ang="0">
                    <a:pos x="12" y="53"/>
                  </a:cxn>
                  <a:cxn ang="0">
                    <a:pos x="17" y="46"/>
                  </a:cxn>
                  <a:cxn ang="0">
                    <a:pos x="24" y="37"/>
                  </a:cxn>
                  <a:cxn ang="0">
                    <a:pos x="30" y="30"/>
                  </a:cxn>
                  <a:cxn ang="0">
                    <a:pos x="37" y="24"/>
                  </a:cxn>
                  <a:cxn ang="0">
                    <a:pos x="46" y="17"/>
                  </a:cxn>
                  <a:cxn ang="0">
                    <a:pos x="53" y="12"/>
                  </a:cxn>
                  <a:cxn ang="0">
                    <a:pos x="63" y="8"/>
                  </a:cxn>
                  <a:cxn ang="0">
                    <a:pos x="71" y="5"/>
                  </a:cxn>
                  <a:cxn ang="0">
                    <a:pos x="81" y="3"/>
                  </a:cxn>
                  <a:cxn ang="0">
                    <a:pos x="92" y="0"/>
                  </a:cxn>
                  <a:cxn ang="0">
                    <a:pos x="102" y="0"/>
                  </a:cxn>
                  <a:cxn ang="0">
                    <a:pos x="526" y="0"/>
                  </a:cxn>
                  <a:cxn ang="0">
                    <a:pos x="526" y="0"/>
                  </a:cxn>
                  <a:cxn ang="0">
                    <a:pos x="536" y="0"/>
                  </a:cxn>
                  <a:cxn ang="0">
                    <a:pos x="546" y="3"/>
                  </a:cxn>
                  <a:cxn ang="0">
                    <a:pos x="556" y="5"/>
                  </a:cxn>
                  <a:cxn ang="0">
                    <a:pos x="566" y="8"/>
                  </a:cxn>
                  <a:cxn ang="0">
                    <a:pos x="574" y="12"/>
                  </a:cxn>
                  <a:cxn ang="0">
                    <a:pos x="583" y="17"/>
                  </a:cxn>
                  <a:cxn ang="0">
                    <a:pos x="590" y="24"/>
                  </a:cxn>
                  <a:cxn ang="0">
                    <a:pos x="598" y="30"/>
                  </a:cxn>
                  <a:cxn ang="0">
                    <a:pos x="605" y="37"/>
                  </a:cxn>
                  <a:cxn ang="0">
                    <a:pos x="610" y="46"/>
                  </a:cxn>
                  <a:cxn ang="0">
                    <a:pos x="616" y="53"/>
                  </a:cxn>
                  <a:cxn ang="0">
                    <a:pos x="620" y="63"/>
                  </a:cxn>
                  <a:cxn ang="0">
                    <a:pos x="624" y="71"/>
                  </a:cxn>
                  <a:cxn ang="0">
                    <a:pos x="626" y="81"/>
                  </a:cxn>
                  <a:cxn ang="0">
                    <a:pos x="627" y="92"/>
                  </a:cxn>
                  <a:cxn ang="0">
                    <a:pos x="628" y="102"/>
                  </a:cxn>
                  <a:cxn ang="0">
                    <a:pos x="628" y="443"/>
                  </a:cxn>
                </a:cxnLst>
                <a:rect l="0" t="0" r="r" b="b"/>
                <a:pathLst>
                  <a:path w="628" h="443">
                    <a:moveTo>
                      <a:pt x="0" y="203"/>
                    </a:moveTo>
                    <a:lnTo>
                      <a:pt x="0" y="102"/>
                    </a:lnTo>
                    <a:lnTo>
                      <a:pt x="0" y="102"/>
                    </a:lnTo>
                    <a:lnTo>
                      <a:pt x="0" y="92"/>
                    </a:lnTo>
                    <a:lnTo>
                      <a:pt x="3" y="81"/>
                    </a:lnTo>
                    <a:lnTo>
                      <a:pt x="5" y="71"/>
                    </a:lnTo>
                    <a:lnTo>
                      <a:pt x="8" y="63"/>
                    </a:lnTo>
                    <a:lnTo>
                      <a:pt x="12" y="53"/>
                    </a:lnTo>
                    <a:lnTo>
                      <a:pt x="17" y="46"/>
                    </a:lnTo>
                    <a:lnTo>
                      <a:pt x="24" y="37"/>
                    </a:lnTo>
                    <a:lnTo>
                      <a:pt x="30" y="30"/>
                    </a:lnTo>
                    <a:lnTo>
                      <a:pt x="37" y="24"/>
                    </a:lnTo>
                    <a:lnTo>
                      <a:pt x="46" y="17"/>
                    </a:lnTo>
                    <a:lnTo>
                      <a:pt x="53" y="12"/>
                    </a:lnTo>
                    <a:lnTo>
                      <a:pt x="63" y="8"/>
                    </a:lnTo>
                    <a:lnTo>
                      <a:pt x="71" y="5"/>
                    </a:lnTo>
                    <a:lnTo>
                      <a:pt x="81" y="3"/>
                    </a:lnTo>
                    <a:lnTo>
                      <a:pt x="92" y="0"/>
                    </a:lnTo>
                    <a:lnTo>
                      <a:pt x="102" y="0"/>
                    </a:lnTo>
                    <a:lnTo>
                      <a:pt x="526" y="0"/>
                    </a:lnTo>
                    <a:lnTo>
                      <a:pt x="526" y="0"/>
                    </a:lnTo>
                    <a:lnTo>
                      <a:pt x="536" y="0"/>
                    </a:lnTo>
                    <a:lnTo>
                      <a:pt x="546" y="3"/>
                    </a:lnTo>
                    <a:lnTo>
                      <a:pt x="556" y="5"/>
                    </a:lnTo>
                    <a:lnTo>
                      <a:pt x="566" y="8"/>
                    </a:lnTo>
                    <a:lnTo>
                      <a:pt x="574" y="12"/>
                    </a:lnTo>
                    <a:lnTo>
                      <a:pt x="583" y="17"/>
                    </a:lnTo>
                    <a:lnTo>
                      <a:pt x="590" y="24"/>
                    </a:lnTo>
                    <a:lnTo>
                      <a:pt x="598" y="30"/>
                    </a:lnTo>
                    <a:lnTo>
                      <a:pt x="605" y="37"/>
                    </a:lnTo>
                    <a:lnTo>
                      <a:pt x="610" y="46"/>
                    </a:lnTo>
                    <a:lnTo>
                      <a:pt x="616" y="53"/>
                    </a:lnTo>
                    <a:lnTo>
                      <a:pt x="620" y="63"/>
                    </a:lnTo>
                    <a:lnTo>
                      <a:pt x="624" y="71"/>
                    </a:lnTo>
                    <a:lnTo>
                      <a:pt x="626" y="81"/>
                    </a:lnTo>
                    <a:lnTo>
                      <a:pt x="627" y="92"/>
                    </a:lnTo>
                    <a:lnTo>
                      <a:pt x="628" y="102"/>
                    </a:lnTo>
                    <a:lnTo>
                      <a:pt x="628" y="443"/>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710" name="Freeform 141">
                <a:extLst>
                  <a:ext uri="{FF2B5EF4-FFF2-40B4-BE49-F238E27FC236}">
                    <a16:creationId xmlns:a16="http://schemas.microsoft.com/office/drawing/2014/main" id="{DCC00404-3DB6-1E42-AEDC-955165FE709B}"/>
                  </a:ext>
                </a:extLst>
              </p:cNvPr>
              <p:cNvSpPr>
                <a:spLocks/>
              </p:cNvSpPr>
              <p:nvPr/>
            </p:nvSpPr>
            <p:spPr bwMode="auto">
              <a:xfrm>
                <a:off x="5303" y="1288"/>
                <a:ext cx="163" cy="125"/>
              </a:xfrm>
              <a:custGeom>
                <a:avLst/>
                <a:gdLst/>
                <a:ahLst/>
                <a:cxnLst>
                  <a:cxn ang="0">
                    <a:pos x="489" y="374"/>
                  </a:cxn>
                  <a:cxn ang="0">
                    <a:pos x="489" y="33"/>
                  </a:cxn>
                  <a:cxn ang="0">
                    <a:pos x="489" y="33"/>
                  </a:cxn>
                  <a:cxn ang="0">
                    <a:pos x="489" y="27"/>
                  </a:cxn>
                  <a:cxn ang="0">
                    <a:pos x="487" y="21"/>
                  </a:cxn>
                  <a:cxn ang="0">
                    <a:pos x="484" y="15"/>
                  </a:cxn>
                  <a:cxn ang="0">
                    <a:pos x="480" y="10"/>
                  </a:cxn>
                  <a:cxn ang="0">
                    <a:pos x="475" y="6"/>
                  </a:cxn>
                  <a:cxn ang="0">
                    <a:pos x="470" y="2"/>
                  </a:cxn>
                  <a:cxn ang="0">
                    <a:pos x="464" y="1"/>
                  </a:cxn>
                  <a:cxn ang="0">
                    <a:pos x="457" y="0"/>
                  </a:cxn>
                  <a:cxn ang="0">
                    <a:pos x="33" y="0"/>
                  </a:cxn>
                  <a:cxn ang="0">
                    <a:pos x="33" y="0"/>
                  </a:cxn>
                  <a:cxn ang="0">
                    <a:pos x="27" y="1"/>
                  </a:cxn>
                  <a:cxn ang="0">
                    <a:pos x="21" y="2"/>
                  </a:cxn>
                  <a:cxn ang="0">
                    <a:pos x="15" y="6"/>
                  </a:cxn>
                  <a:cxn ang="0">
                    <a:pos x="10" y="10"/>
                  </a:cxn>
                  <a:cxn ang="0">
                    <a:pos x="6" y="15"/>
                  </a:cxn>
                  <a:cxn ang="0">
                    <a:pos x="2" y="21"/>
                  </a:cxn>
                  <a:cxn ang="0">
                    <a:pos x="1" y="27"/>
                  </a:cxn>
                  <a:cxn ang="0">
                    <a:pos x="0" y="33"/>
                  </a:cxn>
                  <a:cxn ang="0">
                    <a:pos x="0" y="134"/>
                  </a:cxn>
                </a:cxnLst>
                <a:rect l="0" t="0" r="r" b="b"/>
                <a:pathLst>
                  <a:path w="489" h="374">
                    <a:moveTo>
                      <a:pt x="489" y="374"/>
                    </a:moveTo>
                    <a:lnTo>
                      <a:pt x="489" y="33"/>
                    </a:lnTo>
                    <a:lnTo>
                      <a:pt x="489" y="33"/>
                    </a:lnTo>
                    <a:lnTo>
                      <a:pt x="489" y="27"/>
                    </a:lnTo>
                    <a:lnTo>
                      <a:pt x="487" y="21"/>
                    </a:lnTo>
                    <a:lnTo>
                      <a:pt x="484" y="15"/>
                    </a:lnTo>
                    <a:lnTo>
                      <a:pt x="480" y="10"/>
                    </a:lnTo>
                    <a:lnTo>
                      <a:pt x="475" y="6"/>
                    </a:lnTo>
                    <a:lnTo>
                      <a:pt x="470" y="2"/>
                    </a:lnTo>
                    <a:lnTo>
                      <a:pt x="464" y="1"/>
                    </a:lnTo>
                    <a:lnTo>
                      <a:pt x="457" y="0"/>
                    </a:lnTo>
                    <a:lnTo>
                      <a:pt x="33" y="0"/>
                    </a:lnTo>
                    <a:lnTo>
                      <a:pt x="33" y="0"/>
                    </a:lnTo>
                    <a:lnTo>
                      <a:pt x="27" y="1"/>
                    </a:lnTo>
                    <a:lnTo>
                      <a:pt x="21" y="2"/>
                    </a:lnTo>
                    <a:lnTo>
                      <a:pt x="15" y="6"/>
                    </a:lnTo>
                    <a:lnTo>
                      <a:pt x="10" y="10"/>
                    </a:lnTo>
                    <a:lnTo>
                      <a:pt x="6" y="15"/>
                    </a:lnTo>
                    <a:lnTo>
                      <a:pt x="2" y="21"/>
                    </a:lnTo>
                    <a:lnTo>
                      <a:pt x="1" y="27"/>
                    </a:lnTo>
                    <a:lnTo>
                      <a:pt x="0" y="33"/>
                    </a:lnTo>
                    <a:lnTo>
                      <a:pt x="0" y="134"/>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711" name="Freeform 142">
                <a:extLst>
                  <a:ext uri="{FF2B5EF4-FFF2-40B4-BE49-F238E27FC236}">
                    <a16:creationId xmlns:a16="http://schemas.microsoft.com/office/drawing/2014/main" id="{0BF88B5F-EAB0-744D-A4B9-CE8E3A2AB7AB}"/>
                  </a:ext>
                </a:extLst>
              </p:cNvPr>
              <p:cNvSpPr>
                <a:spLocks/>
              </p:cNvSpPr>
              <p:nvPr/>
            </p:nvSpPr>
            <p:spPr bwMode="auto">
              <a:xfrm>
                <a:off x="5262" y="1333"/>
                <a:ext cx="61" cy="30"/>
              </a:xfrm>
              <a:custGeom>
                <a:avLst/>
                <a:gdLst/>
                <a:ahLst/>
                <a:cxnLst>
                  <a:cxn ang="0">
                    <a:pos x="0" y="92"/>
                  </a:cxn>
                  <a:cxn ang="0">
                    <a:pos x="0" y="0"/>
                  </a:cxn>
                  <a:cxn ang="0">
                    <a:pos x="182" y="0"/>
                  </a:cxn>
                  <a:cxn ang="0">
                    <a:pos x="182" y="92"/>
                  </a:cxn>
                </a:cxnLst>
                <a:rect l="0" t="0" r="r" b="b"/>
                <a:pathLst>
                  <a:path w="182" h="92">
                    <a:moveTo>
                      <a:pt x="0" y="92"/>
                    </a:moveTo>
                    <a:lnTo>
                      <a:pt x="0" y="0"/>
                    </a:lnTo>
                    <a:lnTo>
                      <a:pt x="182" y="0"/>
                    </a:lnTo>
                    <a:lnTo>
                      <a:pt x="182" y="92"/>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712" name="Freeform 143">
                <a:extLst>
                  <a:ext uri="{FF2B5EF4-FFF2-40B4-BE49-F238E27FC236}">
                    <a16:creationId xmlns:a16="http://schemas.microsoft.com/office/drawing/2014/main" id="{C4DEC0BE-B813-F249-A7B9-FE6069D77F8D}"/>
                  </a:ext>
                </a:extLst>
              </p:cNvPr>
              <p:cNvSpPr>
                <a:spLocks/>
              </p:cNvSpPr>
              <p:nvPr/>
            </p:nvSpPr>
            <p:spPr bwMode="auto">
              <a:xfrm>
                <a:off x="5194" y="1363"/>
                <a:ext cx="198" cy="216"/>
              </a:xfrm>
              <a:custGeom>
                <a:avLst/>
                <a:gdLst/>
                <a:ahLst/>
                <a:cxnLst>
                  <a:cxn ang="0">
                    <a:pos x="593" y="30"/>
                  </a:cxn>
                  <a:cxn ang="0">
                    <a:pos x="593" y="24"/>
                  </a:cxn>
                  <a:cxn ang="0">
                    <a:pos x="588" y="12"/>
                  </a:cxn>
                  <a:cxn ang="0">
                    <a:pos x="581" y="5"/>
                  </a:cxn>
                  <a:cxn ang="0">
                    <a:pos x="569" y="0"/>
                  </a:cxn>
                  <a:cxn ang="0">
                    <a:pos x="30" y="0"/>
                  </a:cxn>
                  <a:cxn ang="0">
                    <a:pos x="24" y="0"/>
                  </a:cxn>
                  <a:cxn ang="0">
                    <a:pos x="12" y="5"/>
                  </a:cxn>
                  <a:cxn ang="0">
                    <a:pos x="5" y="12"/>
                  </a:cxn>
                  <a:cxn ang="0">
                    <a:pos x="0" y="24"/>
                  </a:cxn>
                  <a:cxn ang="0">
                    <a:pos x="0" y="30"/>
                  </a:cxn>
                  <a:cxn ang="0">
                    <a:pos x="3" y="41"/>
                  </a:cxn>
                  <a:cxn ang="0">
                    <a:pos x="9" y="51"/>
                  </a:cxn>
                  <a:cxn ang="0">
                    <a:pos x="19" y="57"/>
                  </a:cxn>
                  <a:cxn ang="0">
                    <a:pos x="30" y="59"/>
                  </a:cxn>
                  <a:cxn ang="0">
                    <a:pos x="54" y="589"/>
                  </a:cxn>
                  <a:cxn ang="0">
                    <a:pos x="30" y="589"/>
                  </a:cxn>
                  <a:cxn ang="0">
                    <a:pos x="19" y="591"/>
                  </a:cxn>
                  <a:cxn ang="0">
                    <a:pos x="9" y="598"/>
                  </a:cxn>
                  <a:cxn ang="0">
                    <a:pos x="3" y="606"/>
                  </a:cxn>
                  <a:cxn ang="0">
                    <a:pos x="0" y="619"/>
                  </a:cxn>
                  <a:cxn ang="0">
                    <a:pos x="0" y="625"/>
                  </a:cxn>
                  <a:cxn ang="0">
                    <a:pos x="5" y="635"/>
                  </a:cxn>
                  <a:cxn ang="0">
                    <a:pos x="12" y="643"/>
                  </a:cxn>
                  <a:cxn ang="0">
                    <a:pos x="24" y="647"/>
                  </a:cxn>
                  <a:cxn ang="0">
                    <a:pos x="563" y="648"/>
                  </a:cxn>
                  <a:cxn ang="0">
                    <a:pos x="569" y="647"/>
                  </a:cxn>
                  <a:cxn ang="0">
                    <a:pos x="581" y="643"/>
                  </a:cxn>
                  <a:cxn ang="0">
                    <a:pos x="588" y="635"/>
                  </a:cxn>
                  <a:cxn ang="0">
                    <a:pos x="593" y="625"/>
                  </a:cxn>
                  <a:cxn ang="0">
                    <a:pos x="593" y="619"/>
                  </a:cxn>
                  <a:cxn ang="0">
                    <a:pos x="590" y="606"/>
                  </a:cxn>
                  <a:cxn ang="0">
                    <a:pos x="584" y="598"/>
                  </a:cxn>
                  <a:cxn ang="0">
                    <a:pos x="574" y="591"/>
                  </a:cxn>
                  <a:cxn ang="0">
                    <a:pos x="563" y="589"/>
                  </a:cxn>
                  <a:cxn ang="0">
                    <a:pos x="539" y="59"/>
                  </a:cxn>
                  <a:cxn ang="0">
                    <a:pos x="563" y="59"/>
                  </a:cxn>
                  <a:cxn ang="0">
                    <a:pos x="574" y="57"/>
                  </a:cxn>
                  <a:cxn ang="0">
                    <a:pos x="584" y="51"/>
                  </a:cxn>
                  <a:cxn ang="0">
                    <a:pos x="590" y="41"/>
                  </a:cxn>
                  <a:cxn ang="0">
                    <a:pos x="593" y="30"/>
                  </a:cxn>
                </a:cxnLst>
                <a:rect l="0" t="0" r="r" b="b"/>
                <a:pathLst>
                  <a:path w="593" h="648">
                    <a:moveTo>
                      <a:pt x="593" y="30"/>
                    </a:moveTo>
                    <a:lnTo>
                      <a:pt x="593" y="30"/>
                    </a:lnTo>
                    <a:lnTo>
                      <a:pt x="593" y="30"/>
                    </a:lnTo>
                    <a:lnTo>
                      <a:pt x="593" y="24"/>
                    </a:lnTo>
                    <a:lnTo>
                      <a:pt x="590" y="19"/>
                    </a:lnTo>
                    <a:lnTo>
                      <a:pt x="588" y="12"/>
                    </a:lnTo>
                    <a:lnTo>
                      <a:pt x="584" y="9"/>
                    </a:lnTo>
                    <a:lnTo>
                      <a:pt x="581" y="5"/>
                    </a:lnTo>
                    <a:lnTo>
                      <a:pt x="574" y="3"/>
                    </a:lnTo>
                    <a:lnTo>
                      <a:pt x="569" y="0"/>
                    </a:lnTo>
                    <a:lnTo>
                      <a:pt x="563" y="0"/>
                    </a:lnTo>
                    <a:lnTo>
                      <a:pt x="30" y="0"/>
                    </a:lnTo>
                    <a:lnTo>
                      <a:pt x="30" y="0"/>
                    </a:lnTo>
                    <a:lnTo>
                      <a:pt x="24" y="0"/>
                    </a:lnTo>
                    <a:lnTo>
                      <a:pt x="19" y="3"/>
                    </a:lnTo>
                    <a:lnTo>
                      <a:pt x="12" y="5"/>
                    </a:lnTo>
                    <a:lnTo>
                      <a:pt x="9" y="9"/>
                    </a:lnTo>
                    <a:lnTo>
                      <a:pt x="5" y="12"/>
                    </a:lnTo>
                    <a:lnTo>
                      <a:pt x="3" y="19"/>
                    </a:lnTo>
                    <a:lnTo>
                      <a:pt x="0" y="24"/>
                    </a:lnTo>
                    <a:lnTo>
                      <a:pt x="0" y="30"/>
                    </a:lnTo>
                    <a:lnTo>
                      <a:pt x="0" y="30"/>
                    </a:lnTo>
                    <a:lnTo>
                      <a:pt x="0" y="36"/>
                    </a:lnTo>
                    <a:lnTo>
                      <a:pt x="3" y="41"/>
                    </a:lnTo>
                    <a:lnTo>
                      <a:pt x="5" y="46"/>
                    </a:lnTo>
                    <a:lnTo>
                      <a:pt x="9" y="51"/>
                    </a:lnTo>
                    <a:lnTo>
                      <a:pt x="12" y="54"/>
                    </a:lnTo>
                    <a:lnTo>
                      <a:pt x="19" y="57"/>
                    </a:lnTo>
                    <a:lnTo>
                      <a:pt x="24" y="59"/>
                    </a:lnTo>
                    <a:lnTo>
                      <a:pt x="30" y="59"/>
                    </a:lnTo>
                    <a:lnTo>
                      <a:pt x="54" y="59"/>
                    </a:lnTo>
                    <a:lnTo>
                      <a:pt x="54" y="589"/>
                    </a:lnTo>
                    <a:lnTo>
                      <a:pt x="30" y="589"/>
                    </a:lnTo>
                    <a:lnTo>
                      <a:pt x="30" y="589"/>
                    </a:lnTo>
                    <a:lnTo>
                      <a:pt x="24" y="589"/>
                    </a:lnTo>
                    <a:lnTo>
                      <a:pt x="19" y="591"/>
                    </a:lnTo>
                    <a:lnTo>
                      <a:pt x="12" y="594"/>
                    </a:lnTo>
                    <a:lnTo>
                      <a:pt x="9" y="598"/>
                    </a:lnTo>
                    <a:lnTo>
                      <a:pt x="5" y="601"/>
                    </a:lnTo>
                    <a:lnTo>
                      <a:pt x="3" y="606"/>
                    </a:lnTo>
                    <a:lnTo>
                      <a:pt x="0" y="612"/>
                    </a:lnTo>
                    <a:lnTo>
                      <a:pt x="0" y="619"/>
                    </a:lnTo>
                    <a:lnTo>
                      <a:pt x="0" y="619"/>
                    </a:lnTo>
                    <a:lnTo>
                      <a:pt x="0" y="625"/>
                    </a:lnTo>
                    <a:lnTo>
                      <a:pt x="3" y="630"/>
                    </a:lnTo>
                    <a:lnTo>
                      <a:pt x="5" y="635"/>
                    </a:lnTo>
                    <a:lnTo>
                      <a:pt x="9" y="639"/>
                    </a:lnTo>
                    <a:lnTo>
                      <a:pt x="12" y="643"/>
                    </a:lnTo>
                    <a:lnTo>
                      <a:pt x="19" y="646"/>
                    </a:lnTo>
                    <a:lnTo>
                      <a:pt x="24" y="647"/>
                    </a:lnTo>
                    <a:lnTo>
                      <a:pt x="30" y="648"/>
                    </a:lnTo>
                    <a:lnTo>
                      <a:pt x="563" y="648"/>
                    </a:lnTo>
                    <a:lnTo>
                      <a:pt x="563" y="648"/>
                    </a:lnTo>
                    <a:lnTo>
                      <a:pt x="569" y="647"/>
                    </a:lnTo>
                    <a:lnTo>
                      <a:pt x="574" y="646"/>
                    </a:lnTo>
                    <a:lnTo>
                      <a:pt x="581" y="643"/>
                    </a:lnTo>
                    <a:lnTo>
                      <a:pt x="584" y="639"/>
                    </a:lnTo>
                    <a:lnTo>
                      <a:pt x="588" y="635"/>
                    </a:lnTo>
                    <a:lnTo>
                      <a:pt x="590" y="630"/>
                    </a:lnTo>
                    <a:lnTo>
                      <a:pt x="593" y="625"/>
                    </a:lnTo>
                    <a:lnTo>
                      <a:pt x="593" y="619"/>
                    </a:lnTo>
                    <a:lnTo>
                      <a:pt x="593" y="619"/>
                    </a:lnTo>
                    <a:lnTo>
                      <a:pt x="593" y="612"/>
                    </a:lnTo>
                    <a:lnTo>
                      <a:pt x="590" y="606"/>
                    </a:lnTo>
                    <a:lnTo>
                      <a:pt x="588" y="601"/>
                    </a:lnTo>
                    <a:lnTo>
                      <a:pt x="584" y="598"/>
                    </a:lnTo>
                    <a:lnTo>
                      <a:pt x="581" y="594"/>
                    </a:lnTo>
                    <a:lnTo>
                      <a:pt x="574" y="591"/>
                    </a:lnTo>
                    <a:lnTo>
                      <a:pt x="569" y="589"/>
                    </a:lnTo>
                    <a:lnTo>
                      <a:pt x="563" y="589"/>
                    </a:lnTo>
                    <a:lnTo>
                      <a:pt x="539" y="589"/>
                    </a:lnTo>
                    <a:lnTo>
                      <a:pt x="539" y="59"/>
                    </a:lnTo>
                    <a:lnTo>
                      <a:pt x="563" y="59"/>
                    </a:lnTo>
                    <a:lnTo>
                      <a:pt x="563" y="59"/>
                    </a:lnTo>
                    <a:lnTo>
                      <a:pt x="569" y="59"/>
                    </a:lnTo>
                    <a:lnTo>
                      <a:pt x="574" y="57"/>
                    </a:lnTo>
                    <a:lnTo>
                      <a:pt x="581" y="54"/>
                    </a:lnTo>
                    <a:lnTo>
                      <a:pt x="584" y="51"/>
                    </a:lnTo>
                    <a:lnTo>
                      <a:pt x="588" y="46"/>
                    </a:lnTo>
                    <a:lnTo>
                      <a:pt x="590" y="41"/>
                    </a:lnTo>
                    <a:lnTo>
                      <a:pt x="593" y="36"/>
                    </a:lnTo>
                    <a:lnTo>
                      <a:pt x="593" y="30"/>
                    </a:lnTo>
                    <a:lnTo>
                      <a:pt x="593" y="30"/>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713" name="Line 144">
                <a:extLst>
                  <a:ext uri="{FF2B5EF4-FFF2-40B4-BE49-F238E27FC236}">
                    <a16:creationId xmlns:a16="http://schemas.microsoft.com/office/drawing/2014/main" id="{67399370-4CB3-6E41-9447-F452D3F29A1F}"/>
                  </a:ext>
                </a:extLst>
              </p:cNvPr>
              <p:cNvSpPr>
                <a:spLocks noChangeShapeType="1"/>
              </p:cNvSpPr>
              <p:nvPr/>
            </p:nvSpPr>
            <p:spPr bwMode="auto">
              <a:xfrm>
                <a:off x="5242" y="1505"/>
                <a:ext cx="101" cy="1"/>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714" name="Line 145">
                <a:extLst>
                  <a:ext uri="{FF2B5EF4-FFF2-40B4-BE49-F238E27FC236}">
                    <a16:creationId xmlns:a16="http://schemas.microsoft.com/office/drawing/2014/main" id="{291A344E-B266-8146-894D-518EA32536FD}"/>
                  </a:ext>
                </a:extLst>
              </p:cNvPr>
              <p:cNvSpPr>
                <a:spLocks noChangeShapeType="1"/>
              </p:cNvSpPr>
              <p:nvPr/>
            </p:nvSpPr>
            <p:spPr bwMode="auto">
              <a:xfrm>
                <a:off x="5242" y="1471"/>
                <a:ext cx="101" cy="1"/>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715" name="Line 146">
                <a:extLst>
                  <a:ext uri="{FF2B5EF4-FFF2-40B4-BE49-F238E27FC236}">
                    <a16:creationId xmlns:a16="http://schemas.microsoft.com/office/drawing/2014/main" id="{CD9FD00A-0B02-BC47-93DE-F19A8E086C95}"/>
                  </a:ext>
                </a:extLst>
              </p:cNvPr>
              <p:cNvSpPr>
                <a:spLocks noChangeShapeType="1"/>
              </p:cNvSpPr>
              <p:nvPr/>
            </p:nvSpPr>
            <p:spPr bwMode="auto">
              <a:xfrm>
                <a:off x="5242" y="1438"/>
                <a:ext cx="101" cy="1"/>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716" name="Freeform 150">
                <a:extLst>
                  <a:ext uri="{FF2B5EF4-FFF2-40B4-BE49-F238E27FC236}">
                    <a16:creationId xmlns:a16="http://schemas.microsoft.com/office/drawing/2014/main" id="{6825679B-7C59-AB4E-BDF6-A695FC77D9B8}"/>
                  </a:ext>
                </a:extLst>
              </p:cNvPr>
              <p:cNvSpPr>
                <a:spLocks/>
              </p:cNvSpPr>
              <p:nvPr/>
            </p:nvSpPr>
            <p:spPr bwMode="auto">
              <a:xfrm>
                <a:off x="5408" y="1412"/>
                <a:ext cx="139" cy="176"/>
              </a:xfrm>
              <a:custGeom>
                <a:avLst/>
                <a:gdLst/>
                <a:ahLst/>
                <a:cxnLst>
                  <a:cxn ang="0">
                    <a:pos x="408" y="0"/>
                  </a:cxn>
                  <a:cxn ang="0">
                    <a:pos x="0" y="6"/>
                  </a:cxn>
                  <a:cxn ang="0">
                    <a:pos x="8" y="529"/>
                  </a:cxn>
                  <a:cxn ang="0">
                    <a:pos x="416" y="523"/>
                  </a:cxn>
                  <a:cxn ang="0">
                    <a:pos x="408" y="0"/>
                  </a:cxn>
                </a:cxnLst>
                <a:rect l="0" t="0" r="r" b="b"/>
                <a:pathLst>
                  <a:path w="416" h="529">
                    <a:moveTo>
                      <a:pt x="408" y="0"/>
                    </a:moveTo>
                    <a:lnTo>
                      <a:pt x="0" y="6"/>
                    </a:lnTo>
                    <a:lnTo>
                      <a:pt x="8" y="529"/>
                    </a:lnTo>
                    <a:lnTo>
                      <a:pt x="416" y="523"/>
                    </a:lnTo>
                    <a:lnTo>
                      <a:pt x="408" y="0"/>
                    </a:lnTo>
                    <a:close/>
                  </a:path>
                </a:pathLst>
              </a:custGeom>
              <a:solidFill>
                <a:srgbClr val="00A6D9"/>
              </a:solid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717" name="Freeform 151">
                <a:extLst>
                  <a:ext uri="{FF2B5EF4-FFF2-40B4-BE49-F238E27FC236}">
                    <a16:creationId xmlns:a16="http://schemas.microsoft.com/office/drawing/2014/main" id="{E3D6210A-BFE6-5A45-83E9-92B9F171F291}"/>
                  </a:ext>
                </a:extLst>
              </p:cNvPr>
              <p:cNvSpPr>
                <a:spLocks/>
              </p:cNvSpPr>
              <p:nvPr/>
            </p:nvSpPr>
            <p:spPr bwMode="auto">
              <a:xfrm>
                <a:off x="5513" y="1392"/>
                <a:ext cx="33" cy="21"/>
              </a:xfrm>
              <a:custGeom>
                <a:avLst/>
                <a:gdLst/>
                <a:ahLst/>
                <a:cxnLst>
                  <a:cxn ang="0">
                    <a:pos x="99" y="61"/>
                  </a:cxn>
                  <a:cxn ang="0">
                    <a:pos x="99" y="31"/>
                  </a:cxn>
                  <a:cxn ang="0">
                    <a:pos x="99" y="31"/>
                  </a:cxn>
                  <a:cxn ang="0">
                    <a:pos x="98" y="25"/>
                  </a:cxn>
                  <a:cxn ang="0">
                    <a:pos x="97" y="20"/>
                  </a:cxn>
                  <a:cxn ang="0">
                    <a:pos x="94" y="14"/>
                  </a:cxn>
                  <a:cxn ang="0">
                    <a:pos x="91" y="10"/>
                  </a:cxn>
                  <a:cxn ang="0">
                    <a:pos x="86" y="7"/>
                  </a:cxn>
                  <a:cxn ang="0">
                    <a:pos x="81" y="3"/>
                  </a:cxn>
                  <a:cxn ang="0">
                    <a:pos x="75" y="2"/>
                  </a:cxn>
                  <a:cxn ang="0">
                    <a:pos x="68" y="0"/>
                  </a:cxn>
                  <a:cxn ang="0">
                    <a:pos x="30" y="0"/>
                  </a:cxn>
                  <a:cxn ang="0">
                    <a:pos x="30" y="0"/>
                  </a:cxn>
                  <a:cxn ang="0">
                    <a:pos x="24" y="2"/>
                  </a:cxn>
                  <a:cxn ang="0">
                    <a:pos x="18" y="3"/>
                  </a:cxn>
                  <a:cxn ang="0">
                    <a:pos x="13" y="7"/>
                  </a:cxn>
                  <a:cxn ang="0">
                    <a:pos x="8" y="10"/>
                  </a:cxn>
                  <a:cxn ang="0">
                    <a:pos x="4" y="14"/>
                  </a:cxn>
                  <a:cxn ang="0">
                    <a:pos x="2" y="20"/>
                  </a:cxn>
                  <a:cxn ang="0">
                    <a:pos x="0" y="25"/>
                  </a:cxn>
                  <a:cxn ang="0">
                    <a:pos x="0" y="31"/>
                  </a:cxn>
                  <a:cxn ang="0">
                    <a:pos x="0" y="61"/>
                  </a:cxn>
                </a:cxnLst>
                <a:rect l="0" t="0" r="r" b="b"/>
                <a:pathLst>
                  <a:path w="99" h="61">
                    <a:moveTo>
                      <a:pt x="99" y="61"/>
                    </a:moveTo>
                    <a:lnTo>
                      <a:pt x="99" y="31"/>
                    </a:lnTo>
                    <a:lnTo>
                      <a:pt x="99" y="31"/>
                    </a:lnTo>
                    <a:lnTo>
                      <a:pt x="98" y="25"/>
                    </a:lnTo>
                    <a:lnTo>
                      <a:pt x="97" y="20"/>
                    </a:lnTo>
                    <a:lnTo>
                      <a:pt x="94" y="14"/>
                    </a:lnTo>
                    <a:lnTo>
                      <a:pt x="91" y="10"/>
                    </a:lnTo>
                    <a:lnTo>
                      <a:pt x="86" y="7"/>
                    </a:lnTo>
                    <a:lnTo>
                      <a:pt x="81" y="3"/>
                    </a:lnTo>
                    <a:lnTo>
                      <a:pt x="75" y="2"/>
                    </a:lnTo>
                    <a:lnTo>
                      <a:pt x="68" y="0"/>
                    </a:lnTo>
                    <a:lnTo>
                      <a:pt x="30" y="0"/>
                    </a:lnTo>
                    <a:lnTo>
                      <a:pt x="30" y="0"/>
                    </a:lnTo>
                    <a:lnTo>
                      <a:pt x="24" y="2"/>
                    </a:lnTo>
                    <a:lnTo>
                      <a:pt x="18" y="3"/>
                    </a:lnTo>
                    <a:lnTo>
                      <a:pt x="13" y="7"/>
                    </a:lnTo>
                    <a:lnTo>
                      <a:pt x="8" y="10"/>
                    </a:lnTo>
                    <a:lnTo>
                      <a:pt x="4" y="14"/>
                    </a:lnTo>
                    <a:lnTo>
                      <a:pt x="2" y="20"/>
                    </a:lnTo>
                    <a:lnTo>
                      <a:pt x="0" y="25"/>
                    </a:lnTo>
                    <a:lnTo>
                      <a:pt x="0" y="31"/>
                    </a:lnTo>
                    <a:lnTo>
                      <a:pt x="0" y="61"/>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718" name="Freeform 152">
                <a:extLst>
                  <a:ext uri="{FF2B5EF4-FFF2-40B4-BE49-F238E27FC236}">
                    <a16:creationId xmlns:a16="http://schemas.microsoft.com/office/drawing/2014/main" id="{B64E75D0-F1BF-C749-8CB4-5728FBA99BBB}"/>
                  </a:ext>
                </a:extLst>
              </p:cNvPr>
              <p:cNvSpPr>
                <a:spLocks/>
              </p:cNvSpPr>
              <p:nvPr/>
            </p:nvSpPr>
            <p:spPr bwMode="auto">
              <a:xfrm>
                <a:off x="5410" y="1392"/>
                <a:ext cx="33" cy="21"/>
              </a:xfrm>
              <a:custGeom>
                <a:avLst/>
                <a:gdLst/>
                <a:ahLst/>
                <a:cxnLst>
                  <a:cxn ang="0">
                    <a:pos x="100" y="61"/>
                  </a:cxn>
                  <a:cxn ang="0">
                    <a:pos x="100" y="31"/>
                  </a:cxn>
                  <a:cxn ang="0">
                    <a:pos x="100" y="31"/>
                  </a:cxn>
                  <a:cxn ang="0">
                    <a:pos x="98" y="25"/>
                  </a:cxn>
                  <a:cxn ang="0">
                    <a:pos x="97" y="20"/>
                  </a:cxn>
                  <a:cxn ang="0">
                    <a:pos x="95" y="14"/>
                  </a:cxn>
                  <a:cxn ang="0">
                    <a:pos x="91" y="10"/>
                  </a:cxn>
                  <a:cxn ang="0">
                    <a:pos x="86" y="7"/>
                  </a:cxn>
                  <a:cxn ang="0">
                    <a:pos x="81" y="3"/>
                  </a:cxn>
                  <a:cxn ang="0">
                    <a:pos x="75" y="2"/>
                  </a:cxn>
                  <a:cxn ang="0">
                    <a:pos x="69" y="0"/>
                  </a:cxn>
                  <a:cxn ang="0">
                    <a:pos x="31" y="0"/>
                  </a:cxn>
                  <a:cxn ang="0">
                    <a:pos x="31" y="0"/>
                  </a:cxn>
                  <a:cxn ang="0">
                    <a:pos x="25" y="2"/>
                  </a:cxn>
                  <a:cxn ang="0">
                    <a:pos x="18" y="3"/>
                  </a:cxn>
                  <a:cxn ang="0">
                    <a:pos x="13" y="7"/>
                  </a:cxn>
                  <a:cxn ang="0">
                    <a:pos x="9" y="10"/>
                  </a:cxn>
                  <a:cxn ang="0">
                    <a:pos x="5" y="14"/>
                  </a:cxn>
                  <a:cxn ang="0">
                    <a:pos x="2" y="20"/>
                  </a:cxn>
                  <a:cxn ang="0">
                    <a:pos x="0" y="25"/>
                  </a:cxn>
                  <a:cxn ang="0">
                    <a:pos x="0" y="31"/>
                  </a:cxn>
                  <a:cxn ang="0">
                    <a:pos x="0" y="61"/>
                  </a:cxn>
                </a:cxnLst>
                <a:rect l="0" t="0" r="r" b="b"/>
                <a:pathLst>
                  <a:path w="100" h="61">
                    <a:moveTo>
                      <a:pt x="100" y="61"/>
                    </a:moveTo>
                    <a:lnTo>
                      <a:pt x="100" y="31"/>
                    </a:lnTo>
                    <a:lnTo>
                      <a:pt x="100" y="31"/>
                    </a:lnTo>
                    <a:lnTo>
                      <a:pt x="98" y="25"/>
                    </a:lnTo>
                    <a:lnTo>
                      <a:pt x="97" y="20"/>
                    </a:lnTo>
                    <a:lnTo>
                      <a:pt x="95" y="14"/>
                    </a:lnTo>
                    <a:lnTo>
                      <a:pt x="91" y="10"/>
                    </a:lnTo>
                    <a:lnTo>
                      <a:pt x="86" y="7"/>
                    </a:lnTo>
                    <a:lnTo>
                      <a:pt x="81" y="3"/>
                    </a:lnTo>
                    <a:lnTo>
                      <a:pt x="75" y="2"/>
                    </a:lnTo>
                    <a:lnTo>
                      <a:pt x="69" y="0"/>
                    </a:lnTo>
                    <a:lnTo>
                      <a:pt x="31" y="0"/>
                    </a:lnTo>
                    <a:lnTo>
                      <a:pt x="31" y="0"/>
                    </a:lnTo>
                    <a:lnTo>
                      <a:pt x="25" y="2"/>
                    </a:lnTo>
                    <a:lnTo>
                      <a:pt x="18" y="3"/>
                    </a:lnTo>
                    <a:lnTo>
                      <a:pt x="13" y="7"/>
                    </a:lnTo>
                    <a:lnTo>
                      <a:pt x="9" y="10"/>
                    </a:lnTo>
                    <a:lnTo>
                      <a:pt x="5" y="14"/>
                    </a:lnTo>
                    <a:lnTo>
                      <a:pt x="2" y="20"/>
                    </a:lnTo>
                    <a:lnTo>
                      <a:pt x="0" y="25"/>
                    </a:lnTo>
                    <a:lnTo>
                      <a:pt x="0" y="31"/>
                    </a:lnTo>
                    <a:lnTo>
                      <a:pt x="0" y="61"/>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719" name="Freeform 153">
                <a:extLst>
                  <a:ext uri="{FF2B5EF4-FFF2-40B4-BE49-F238E27FC236}">
                    <a16:creationId xmlns:a16="http://schemas.microsoft.com/office/drawing/2014/main" id="{46597F92-EAAB-3D41-BBD7-86A8AFC03C30}"/>
                  </a:ext>
                </a:extLst>
              </p:cNvPr>
              <p:cNvSpPr>
                <a:spLocks/>
              </p:cNvSpPr>
              <p:nvPr/>
            </p:nvSpPr>
            <p:spPr bwMode="auto">
              <a:xfrm>
                <a:off x="5448" y="1453"/>
                <a:ext cx="61" cy="94"/>
              </a:xfrm>
              <a:custGeom>
                <a:avLst/>
                <a:gdLst/>
                <a:ahLst/>
                <a:cxnLst>
                  <a:cxn ang="0">
                    <a:pos x="0" y="141"/>
                  </a:cxn>
                  <a:cxn ang="0">
                    <a:pos x="80" y="141"/>
                  </a:cxn>
                  <a:cxn ang="0">
                    <a:pos x="35" y="282"/>
                  </a:cxn>
                  <a:cxn ang="0">
                    <a:pos x="185" y="105"/>
                  </a:cxn>
                  <a:cxn ang="0">
                    <a:pos x="90" y="105"/>
                  </a:cxn>
                  <a:cxn ang="0">
                    <a:pos x="163" y="0"/>
                  </a:cxn>
                  <a:cxn ang="0">
                    <a:pos x="67" y="0"/>
                  </a:cxn>
                  <a:cxn ang="0">
                    <a:pos x="0" y="141"/>
                  </a:cxn>
                </a:cxnLst>
                <a:rect l="0" t="0" r="r" b="b"/>
                <a:pathLst>
                  <a:path w="185" h="282">
                    <a:moveTo>
                      <a:pt x="0" y="141"/>
                    </a:moveTo>
                    <a:lnTo>
                      <a:pt x="80" y="141"/>
                    </a:lnTo>
                    <a:lnTo>
                      <a:pt x="35" y="282"/>
                    </a:lnTo>
                    <a:lnTo>
                      <a:pt x="185" y="105"/>
                    </a:lnTo>
                    <a:lnTo>
                      <a:pt x="90" y="105"/>
                    </a:lnTo>
                    <a:lnTo>
                      <a:pt x="163" y="0"/>
                    </a:lnTo>
                    <a:lnTo>
                      <a:pt x="67" y="0"/>
                    </a:lnTo>
                    <a:lnTo>
                      <a:pt x="0" y="141"/>
                    </a:lnTo>
                    <a:close/>
                  </a:path>
                </a:pathLst>
              </a:custGeom>
              <a:solidFill>
                <a:srgbClr val="FFFFFF"/>
              </a:solid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grpSp>
        <p:cxnSp>
          <p:nvCxnSpPr>
            <p:cNvPr id="706" name="Connecteur droit 705">
              <a:extLst>
                <a:ext uri="{FF2B5EF4-FFF2-40B4-BE49-F238E27FC236}">
                  <a16:creationId xmlns:a16="http://schemas.microsoft.com/office/drawing/2014/main" id="{76F9FB64-416D-5B47-BE7B-BA65D8B63031}"/>
                </a:ext>
              </a:extLst>
            </p:cNvPr>
            <p:cNvCxnSpPr/>
            <p:nvPr/>
          </p:nvCxnSpPr>
          <p:spPr>
            <a:xfrm flipV="1">
              <a:off x="8274050" y="2194873"/>
              <a:ext cx="135944" cy="643"/>
            </a:xfrm>
            <a:prstGeom prst="line">
              <a:avLst/>
            </a:prstGeom>
            <a:noFill/>
            <a:ln w="9525" cap="flat">
              <a:solidFill>
                <a:schemeClr val="tx1"/>
              </a:solidFill>
              <a:prstDash val="solid"/>
              <a:round/>
            </a:ln>
            <a:effectLst/>
            <a:sp3d/>
          </p:spPr>
          <p:style>
            <a:lnRef idx="0">
              <a:scrgbClr r="0" g="0" b="0"/>
            </a:lnRef>
            <a:fillRef idx="0">
              <a:scrgbClr r="0" g="0" b="0"/>
            </a:fillRef>
            <a:effectRef idx="0">
              <a:scrgbClr r="0" g="0" b="0"/>
            </a:effectRef>
            <a:fontRef idx="none"/>
          </p:style>
        </p:cxnSp>
        <p:cxnSp>
          <p:nvCxnSpPr>
            <p:cNvPr id="707" name="Connecteur droit 706">
              <a:extLst>
                <a:ext uri="{FF2B5EF4-FFF2-40B4-BE49-F238E27FC236}">
                  <a16:creationId xmlns:a16="http://schemas.microsoft.com/office/drawing/2014/main" id="{FF07C577-1CD8-FE45-8793-138696ADA8AA}"/>
                </a:ext>
              </a:extLst>
            </p:cNvPr>
            <p:cNvCxnSpPr/>
            <p:nvPr/>
          </p:nvCxnSpPr>
          <p:spPr>
            <a:xfrm flipV="1">
              <a:off x="8407613" y="2475857"/>
              <a:ext cx="135944" cy="643"/>
            </a:xfrm>
            <a:prstGeom prst="line">
              <a:avLst/>
            </a:prstGeom>
            <a:noFill/>
            <a:ln w="9525" cap="flat">
              <a:solidFill>
                <a:schemeClr val="tx1"/>
              </a:solidFill>
              <a:prstDash val="solid"/>
              <a:round/>
            </a:ln>
            <a:effectLst/>
            <a:sp3d/>
          </p:spPr>
          <p:style>
            <a:lnRef idx="0">
              <a:scrgbClr r="0" g="0" b="0"/>
            </a:lnRef>
            <a:fillRef idx="0">
              <a:scrgbClr r="0" g="0" b="0"/>
            </a:fillRef>
            <a:effectRef idx="0">
              <a:scrgbClr r="0" g="0" b="0"/>
            </a:effectRef>
            <a:fontRef idx="none"/>
          </p:style>
        </p:cxnSp>
        <p:cxnSp>
          <p:nvCxnSpPr>
            <p:cNvPr id="708" name="Connecteur droit 707">
              <a:extLst>
                <a:ext uri="{FF2B5EF4-FFF2-40B4-BE49-F238E27FC236}">
                  <a16:creationId xmlns:a16="http://schemas.microsoft.com/office/drawing/2014/main" id="{86C80D0B-40BD-7342-8129-A8DF9AB749B0}"/>
                </a:ext>
              </a:extLst>
            </p:cNvPr>
            <p:cNvCxnSpPr/>
            <p:nvPr/>
          </p:nvCxnSpPr>
          <p:spPr>
            <a:xfrm flipV="1">
              <a:off x="8271669" y="2476500"/>
              <a:ext cx="50006" cy="644"/>
            </a:xfrm>
            <a:prstGeom prst="line">
              <a:avLst/>
            </a:prstGeom>
            <a:noFill/>
            <a:ln w="9525" cap="flat">
              <a:solidFill>
                <a:schemeClr val="tx1"/>
              </a:solidFill>
              <a:prstDash val="solid"/>
              <a:round/>
            </a:ln>
            <a:effectLst/>
            <a:sp3d/>
          </p:spPr>
          <p:style>
            <a:lnRef idx="0">
              <a:scrgbClr r="0" g="0" b="0"/>
            </a:lnRef>
            <a:fillRef idx="0">
              <a:scrgbClr r="0" g="0" b="0"/>
            </a:fillRef>
            <a:effectRef idx="0">
              <a:scrgbClr r="0" g="0" b="0"/>
            </a:effectRef>
            <a:fontRef idx="none"/>
          </p:style>
        </p:cxnSp>
      </p:grpSp>
      <p:grpSp>
        <p:nvGrpSpPr>
          <p:cNvPr id="720" name="Group 210">
            <a:extLst>
              <a:ext uri="{FF2B5EF4-FFF2-40B4-BE49-F238E27FC236}">
                <a16:creationId xmlns:a16="http://schemas.microsoft.com/office/drawing/2014/main" id="{11CDEE3C-5B91-EB44-BF38-C0A9FCBD4C9A}"/>
              </a:ext>
            </a:extLst>
          </p:cNvPr>
          <p:cNvGrpSpPr>
            <a:grpSpLocks noChangeAspect="1"/>
          </p:cNvGrpSpPr>
          <p:nvPr userDrawn="1"/>
        </p:nvGrpSpPr>
        <p:grpSpPr bwMode="auto">
          <a:xfrm>
            <a:off x="5657479" y="2686245"/>
            <a:ext cx="688975" cy="398462"/>
            <a:chOff x="4602" y="1335"/>
            <a:chExt cx="434" cy="251"/>
          </a:xfrm>
        </p:grpSpPr>
        <p:sp>
          <p:nvSpPr>
            <p:cNvPr id="721" name="Freeform 211">
              <a:extLst>
                <a:ext uri="{FF2B5EF4-FFF2-40B4-BE49-F238E27FC236}">
                  <a16:creationId xmlns:a16="http://schemas.microsoft.com/office/drawing/2014/main" id="{B2749FEE-3EB9-1D4A-8ECB-C3FC058D04AC}"/>
                </a:ext>
              </a:extLst>
            </p:cNvPr>
            <p:cNvSpPr>
              <a:spLocks/>
            </p:cNvSpPr>
            <p:nvPr/>
          </p:nvSpPr>
          <p:spPr bwMode="auto">
            <a:xfrm>
              <a:off x="4602" y="1335"/>
              <a:ext cx="281" cy="140"/>
            </a:xfrm>
            <a:custGeom>
              <a:avLst/>
              <a:gdLst/>
              <a:ahLst/>
              <a:cxnLst>
                <a:cxn ang="0">
                  <a:pos x="178" y="0"/>
                </a:cxn>
                <a:cxn ang="0">
                  <a:pos x="160" y="2"/>
                </a:cxn>
                <a:cxn ang="0">
                  <a:pos x="126" y="8"/>
                </a:cxn>
                <a:cxn ang="0">
                  <a:pos x="94" y="22"/>
                </a:cxn>
                <a:cxn ang="0">
                  <a:pos x="66" y="41"/>
                </a:cxn>
                <a:cxn ang="0">
                  <a:pos x="41" y="66"/>
                </a:cxn>
                <a:cxn ang="0">
                  <a:pos x="22" y="94"/>
                </a:cxn>
                <a:cxn ang="0">
                  <a:pos x="8" y="126"/>
                </a:cxn>
                <a:cxn ang="0">
                  <a:pos x="2" y="161"/>
                </a:cxn>
                <a:cxn ang="0">
                  <a:pos x="0" y="243"/>
                </a:cxn>
                <a:cxn ang="0">
                  <a:pos x="2" y="261"/>
                </a:cxn>
                <a:cxn ang="0">
                  <a:pos x="8" y="295"/>
                </a:cxn>
                <a:cxn ang="0">
                  <a:pos x="22" y="327"/>
                </a:cxn>
                <a:cxn ang="0">
                  <a:pos x="41" y="355"/>
                </a:cxn>
                <a:cxn ang="0">
                  <a:pos x="66" y="380"/>
                </a:cxn>
                <a:cxn ang="0">
                  <a:pos x="94" y="399"/>
                </a:cxn>
                <a:cxn ang="0">
                  <a:pos x="126" y="412"/>
                </a:cxn>
                <a:cxn ang="0">
                  <a:pos x="160" y="419"/>
                </a:cxn>
                <a:cxn ang="0">
                  <a:pos x="666" y="419"/>
                </a:cxn>
                <a:cxn ang="0">
                  <a:pos x="684" y="419"/>
                </a:cxn>
                <a:cxn ang="0">
                  <a:pos x="718" y="412"/>
                </a:cxn>
                <a:cxn ang="0">
                  <a:pos x="750" y="399"/>
                </a:cxn>
                <a:cxn ang="0">
                  <a:pos x="778" y="380"/>
                </a:cxn>
                <a:cxn ang="0">
                  <a:pos x="803" y="355"/>
                </a:cxn>
                <a:cxn ang="0">
                  <a:pos x="822" y="327"/>
                </a:cxn>
                <a:cxn ang="0">
                  <a:pos x="835" y="295"/>
                </a:cxn>
                <a:cxn ang="0">
                  <a:pos x="842" y="261"/>
                </a:cxn>
                <a:cxn ang="0">
                  <a:pos x="842" y="179"/>
                </a:cxn>
                <a:cxn ang="0">
                  <a:pos x="842" y="161"/>
                </a:cxn>
                <a:cxn ang="0">
                  <a:pos x="835" y="126"/>
                </a:cxn>
                <a:cxn ang="0">
                  <a:pos x="822" y="94"/>
                </a:cxn>
                <a:cxn ang="0">
                  <a:pos x="803" y="66"/>
                </a:cxn>
                <a:cxn ang="0">
                  <a:pos x="778" y="41"/>
                </a:cxn>
                <a:cxn ang="0">
                  <a:pos x="750" y="22"/>
                </a:cxn>
                <a:cxn ang="0">
                  <a:pos x="718" y="8"/>
                </a:cxn>
                <a:cxn ang="0">
                  <a:pos x="684" y="2"/>
                </a:cxn>
                <a:cxn ang="0">
                  <a:pos x="180" y="0"/>
                </a:cxn>
              </a:cxnLst>
              <a:rect l="0" t="0" r="r" b="b"/>
              <a:pathLst>
                <a:path w="842" h="419">
                  <a:moveTo>
                    <a:pt x="178" y="0"/>
                  </a:moveTo>
                  <a:lnTo>
                    <a:pt x="178" y="0"/>
                  </a:lnTo>
                  <a:lnTo>
                    <a:pt x="178" y="0"/>
                  </a:lnTo>
                  <a:lnTo>
                    <a:pt x="160" y="2"/>
                  </a:lnTo>
                  <a:lnTo>
                    <a:pt x="142" y="4"/>
                  </a:lnTo>
                  <a:lnTo>
                    <a:pt x="126" y="8"/>
                  </a:lnTo>
                  <a:lnTo>
                    <a:pt x="109" y="15"/>
                  </a:lnTo>
                  <a:lnTo>
                    <a:pt x="94" y="22"/>
                  </a:lnTo>
                  <a:lnTo>
                    <a:pt x="78" y="31"/>
                  </a:lnTo>
                  <a:lnTo>
                    <a:pt x="66" y="41"/>
                  </a:lnTo>
                  <a:lnTo>
                    <a:pt x="53" y="53"/>
                  </a:lnTo>
                  <a:lnTo>
                    <a:pt x="41" y="66"/>
                  </a:lnTo>
                  <a:lnTo>
                    <a:pt x="31" y="79"/>
                  </a:lnTo>
                  <a:lnTo>
                    <a:pt x="22" y="94"/>
                  </a:lnTo>
                  <a:lnTo>
                    <a:pt x="14" y="109"/>
                  </a:lnTo>
                  <a:lnTo>
                    <a:pt x="8" y="126"/>
                  </a:lnTo>
                  <a:lnTo>
                    <a:pt x="4" y="143"/>
                  </a:lnTo>
                  <a:lnTo>
                    <a:pt x="2" y="161"/>
                  </a:lnTo>
                  <a:lnTo>
                    <a:pt x="0" y="179"/>
                  </a:lnTo>
                  <a:lnTo>
                    <a:pt x="0" y="243"/>
                  </a:lnTo>
                  <a:lnTo>
                    <a:pt x="0" y="243"/>
                  </a:lnTo>
                  <a:lnTo>
                    <a:pt x="2" y="261"/>
                  </a:lnTo>
                  <a:lnTo>
                    <a:pt x="4" y="278"/>
                  </a:lnTo>
                  <a:lnTo>
                    <a:pt x="8" y="295"/>
                  </a:lnTo>
                  <a:lnTo>
                    <a:pt x="14" y="312"/>
                  </a:lnTo>
                  <a:lnTo>
                    <a:pt x="22" y="327"/>
                  </a:lnTo>
                  <a:lnTo>
                    <a:pt x="31" y="341"/>
                  </a:lnTo>
                  <a:lnTo>
                    <a:pt x="41" y="355"/>
                  </a:lnTo>
                  <a:lnTo>
                    <a:pt x="53" y="368"/>
                  </a:lnTo>
                  <a:lnTo>
                    <a:pt x="66" y="380"/>
                  </a:lnTo>
                  <a:lnTo>
                    <a:pt x="78" y="390"/>
                  </a:lnTo>
                  <a:lnTo>
                    <a:pt x="94" y="399"/>
                  </a:lnTo>
                  <a:lnTo>
                    <a:pt x="109" y="405"/>
                  </a:lnTo>
                  <a:lnTo>
                    <a:pt x="126" y="412"/>
                  </a:lnTo>
                  <a:lnTo>
                    <a:pt x="142" y="417"/>
                  </a:lnTo>
                  <a:lnTo>
                    <a:pt x="160" y="419"/>
                  </a:lnTo>
                  <a:lnTo>
                    <a:pt x="178" y="419"/>
                  </a:lnTo>
                  <a:lnTo>
                    <a:pt x="666" y="419"/>
                  </a:lnTo>
                  <a:lnTo>
                    <a:pt x="666" y="419"/>
                  </a:lnTo>
                  <a:lnTo>
                    <a:pt x="684" y="419"/>
                  </a:lnTo>
                  <a:lnTo>
                    <a:pt x="700" y="417"/>
                  </a:lnTo>
                  <a:lnTo>
                    <a:pt x="718" y="412"/>
                  </a:lnTo>
                  <a:lnTo>
                    <a:pt x="735" y="405"/>
                  </a:lnTo>
                  <a:lnTo>
                    <a:pt x="750" y="399"/>
                  </a:lnTo>
                  <a:lnTo>
                    <a:pt x="764" y="390"/>
                  </a:lnTo>
                  <a:lnTo>
                    <a:pt x="778" y="380"/>
                  </a:lnTo>
                  <a:lnTo>
                    <a:pt x="791" y="368"/>
                  </a:lnTo>
                  <a:lnTo>
                    <a:pt x="803" y="355"/>
                  </a:lnTo>
                  <a:lnTo>
                    <a:pt x="813" y="341"/>
                  </a:lnTo>
                  <a:lnTo>
                    <a:pt x="822" y="327"/>
                  </a:lnTo>
                  <a:lnTo>
                    <a:pt x="828" y="312"/>
                  </a:lnTo>
                  <a:lnTo>
                    <a:pt x="835" y="295"/>
                  </a:lnTo>
                  <a:lnTo>
                    <a:pt x="840" y="278"/>
                  </a:lnTo>
                  <a:lnTo>
                    <a:pt x="842" y="261"/>
                  </a:lnTo>
                  <a:lnTo>
                    <a:pt x="842" y="243"/>
                  </a:lnTo>
                  <a:lnTo>
                    <a:pt x="842" y="179"/>
                  </a:lnTo>
                  <a:lnTo>
                    <a:pt x="842" y="179"/>
                  </a:lnTo>
                  <a:lnTo>
                    <a:pt x="842" y="161"/>
                  </a:lnTo>
                  <a:lnTo>
                    <a:pt x="840" y="143"/>
                  </a:lnTo>
                  <a:lnTo>
                    <a:pt x="835" y="126"/>
                  </a:lnTo>
                  <a:lnTo>
                    <a:pt x="828" y="109"/>
                  </a:lnTo>
                  <a:lnTo>
                    <a:pt x="822" y="94"/>
                  </a:lnTo>
                  <a:lnTo>
                    <a:pt x="813" y="79"/>
                  </a:lnTo>
                  <a:lnTo>
                    <a:pt x="803" y="66"/>
                  </a:lnTo>
                  <a:lnTo>
                    <a:pt x="791" y="53"/>
                  </a:lnTo>
                  <a:lnTo>
                    <a:pt x="778" y="41"/>
                  </a:lnTo>
                  <a:lnTo>
                    <a:pt x="764" y="31"/>
                  </a:lnTo>
                  <a:lnTo>
                    <a:pt x="750" y="22"/>
                  </a:lnTo>
                  <a:lnTo>
                    <a:pt x="735" y="15"/>
                  </a:lnTo>
                  <a:lnTo>
                    <a:pt x="718" y="8"/>
                  </a:lnTo>
                  <a:lnTo>
                    <a:pt x="700" y="4"/>
                  </a:lnTo>
                  <a:lnTo>
                    <a:pt x="684" y="2"/>
                  </a:lnTo>
                  <a:lnTo>
                    <a:pt x="666" y="0"/>
                  </a:lnTo>
                  <a:lnTo>
                    <a:pt x="180" y="0"/>
                  </a:lnTo>
                  <a:lnTo>
                    <a:pt x="178" y="0"/>
                  </a:lnTo>
                  <a:close/>
                </a:path>
              </a:pathLst>
            </a:custGeom>
            <a:solidFill>
              <a:srgbClr val="00A6D9"/>
            </a:solidFill>
            <a:ln w="9525">
              <a:no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722" name="Freeform 212">
              <a:extLst>
                <a:ext uri="{FF2B5EF4-FFF2-40B4-BE49-F238E27FC236}">
                  <a16:creationId xmlns:a16="http://schemas.microsoft.com/office/drawing/2014/main" id="{087961E8-9B5E-3E4E-8493-280F5A15A168}"/>
                </a:ext>
              </a:extLst>
            </p:cNvPr>
            <p:cNvSpPr>
              <a:spLocks/>
            </p:cNvSpPr>
            <p:nvPr/>
          </p:nvSpPr>
          <p:spPr bwMode="auto">
            <a:xfrm>
              <a:off x="4602" y="1335"/>
              <a:ext cx="281" cy="140"/>
            </a:xfrm>
            <a:custGeom>
              <a:avLst/>
              <a:gdLst/>
              <a:ahLst/>
              <a:cxnLst>
                <a:cxn ang="0">
                  <a:pos x="178" y="0"/>
                </a:cxn>
                <a:cxn ang="0">
                  <a:pos x="160" y="2"/>
                </a:cxn>
                <a:cxn ang="0">
                  <a:pos x="126" y="8"/>
                </a:cxn>
                <a:cxn ang="0">
                  <a:pos x="94" y="22"/>
                </a:cxn>
                <a:cxn ang="0">
                  <a:pos x="66" y="41"/>
                </a:cxn>
                <a:cxn ang="0">
                  <a:pos x="41" y="66"/>
                </a:cxn>
                <a:cxn ang="0">
                  <a:pos x="22" y="94"/>
                </a:cxn>
                <a:cxn ang="0">
                  <a:pos x="8" y="126"/>
                </a:cxn>
                <a:cxn ang="0">
                  <a:pos x="2" y="161"/>
                </a:cxn>
                <a:cxn ang="0">
                  <a:pos x="0" y="243"/>
                </a:cxn>
                <a:cxn ang="0">
                  <a:pos x="2" y="261"/>
                </a:cxn>
                <a:cxn ang="0">
                  <a:pos x="8" y="295"/>
                </a:cxn>
                <a:cxn ang="0">
                  <a:pos x="22" y="327"/>
                </a:cxn>
                <a:cxn ang="0">
                  <a:pos x="41" y="355"/>
                </a:cxn>
                <a:cxn ang="0">
                  <a:pos x="66" y="380"/>
                </a:cxn>
                <a:cxn ang="0">
                  <a:pos x="94" y="399"/>
                </a:cxn>
                <a:cxn ang="0">
                  <a:pos x="126" y="412"/>
                </a:cxn>
                <a:cxn ang="0">
                  <a:pos x="160" y="419"/>
                </a:cxn>
                <a:cxn ang="0">
                  <a:pos x="666" y="419"/>
                </a:cxn>
                <a:cxn ang="0">
                  <a:pos x="684" y="419"/>
                </a:cxn>
                <a:cxn ang="0">
                  <a:pos x="718" y="412"/>
                </a:cxn>
                <a:cxn ang="0">
                  <a:pos x="750" y="399"/>
                </a:cxn>
                <a:cxn ang="0">
                  <a:pos x="778" y="380"/>
                </a:cxn>
                <a:cxn ang="0">
                  <a:pos x="803" y="355"/>
                </a:cxn>
                <a:cxn ang="0">
                  <a:pos x="822" y="327"/>
                </a:cxn>
                <a:cxn ang="0">
                  <a:pos x="835" y="295"/>
                </a:cxn>
                <a:cxn ang="0">
                  <a:pos x="842" y="261"/>
                </a:cxn>
                <a:cxn ang="0">
                  <a:pos x="842" y="179"/>
                </a:cxn>
                <a:cxn ang="0">
                  <a:pos x="842" y="161"/>
                </a:cxn>
                <a:cxn ang="0">
                  <a:pos x="835" y="126"/>
                </a:cxn>
                <a:cxn ang="0">
                  <a:pos x="822" y="94"/>
                </a:cxn>
                <a:cxn ang="0">
                  <a:pos x="803" y="66"/>
                </a:cxn>
                <a:cxn ang="0">
                  <a:pos x="778" y="41"/>
                </a:cxn>
                <a:cxn ang="0">
                  <a:pos x="750" y="22"/>
                </a:cxn>
                <a:cxn ang="0">
                  <a:pos x="718" y="8"/>
                </a:cxn>
                <a:cxn ang="0">
                  <a:pos x="684" y="2"/>
                </a:cxn>
                <a:cxn ang="0">
                  <a:pos x="180" y="0"/>
                </a:cxn>
              </a:cxnLst>
              <a:rect l="0" t="0" r="r" b="b"/>
              <a:pathLst>
                <a:path w="842" h="419">
                  <a:moveTo>
                    <a:pt x="178" y="0"/>
                  </a:moveTo>
                  <a:lnTo>
                    <a:pt x="178" y="0"/>
                  </a:lnTo>
                  <a:lnTo>
                    <a:pt x="178" y="0"/>
                  </a:lnTo>
                  <a:lnTo>
                    <a:pt x="160" y="2"/>
                  </a:lnTo>
                  <a:lnTo>
                    <a:pt x="142" y="4"/>
                  </a:lnTo>
                  <a:lnTo>
                    <a:pt x="126" y="8"/>
                  </a:lnTo>
                  <a:lnTo>
                    <a:pt x="109" y="15"/>
                  </a:lnTo>
                  <a:lnTo>
                    <a:pt x="94" y="22"/>
                  </a:lnTo>
                  <a:lnTo>
                    <a:pt x="78" y="31"/>
                  </a:lnTo>
                  <a:lnTo>
                    <a:pt x="66" y="41"/>
                  </a:lnTo>
                  <a:lnTo>
                    <a:pt x="53" y="53"/>
                  </a:lnTo>
                  <a:lnTo>
                    <a:pt x="41" y="66"/>
                  </a:lnTo>
                  <a:lnTo>
                    <a:pt x="31" y="79"/>
                  </a:lnTo>
                  <a:lnTo>
                    <a:pt x="22" y="94"/>
                  </a:lnTo>
                  <a:lnTo>
                    <a:pt x="14" y="109"/>
                  </a:lnTo>
                  <a:lnTo>
                    <a:pt x="8" y="126"/>
                  </a:lnTo>
                  <a:lnTo>
                    <a:pt x="4" y="143"/>
                  </a:lnTo>
                  <a:lnTo>
                    <a:pt x="2" y="161"/>
                  </a:lnTo>
                  <a:lnTo>
                    <a:pt x="0" y="179"/>
                  </a:lnTo>
                  <a:lnTo>
                    <a:pt x="0" y="243"/>
                  </a:lnTo>
                  <a:lnTo>
                    <a:pt x="0" y="243"/>
                  </a:lnTo>
                  <a:lnTo>
                    <a:pt x="2" y="261"/>
                  </a:lnTo>
                  <a:lnTo>
                    <a:pt x="4" y="278"/>
                  </a:lnTo>
                  <a:lnTo>
                    <a:pt x="8" y="295"/>
                  </a:lnTo>
                  <a:lnTo>
                    <a:pt x="14" y="312"/>
                  </a:lnTo>
                  <a:lnTo>
                    <a:pt x="22" y="327"/>
                  </a:lnTo>
                  <a:lnTo>
                    <a:pt x="31" y="341"/>
                  </a:lnTo>
                  <a:lnTo>
                    <a:pt x="41" y="355"/>
                  </a:lnTo>
                  <a:lnTo>
                    <a:pt x="53" y="368"/>
                  </a:lnTo>
                  <a:lnTo>
                    <a:pt x="66" y="380"/>
                  </a:lnTo>
                  <a:lnTo>
                    <a:pt x="78" y="390"/>
                  </a:lnTo>
                  <a:lnTo>
                    <a:pt x="94" y="399"/>
                  </a:lnTo>
                  <a:lnTo>
                    <a:pt x="109" y="405"/>
                  </a:lnTo>
                  <a:lnTo>
                    <a:pt x="126" y="412"/>
                  </a:lnTo>
                  <a:lnTo>
                    <a:pt x="142" y="417"/>
                  </a:lnTo>
                  <a:lnTo>
                    <a:pt x="160" y="419"/>
                  </a:lnTo>
                  <a:lnTo>
                    <a:pt x="178" y="419"/>
                  </a:lnTo>
                  <a:lnTo>
                    <a:pt x="666" y="419"/>
                  </a:lnTo>
                  <a:lnTo>
                    <a:pt x="666" y="419"/>
                  </a:lnTo>
                  <a:lnTo>
                    <a:pt x="684" y="419"/>
                  </a:lnTo>
                  <a:lnTo>
                    <a:pt x="700" y="417"/>
                  </a:lnTo>
                  <a:lnTo>
                    <a:pt x="718" y="412"/>
                  </a:lnTo>
                  <a:lnTo>
                    <a:pt x="735" y="405"/>
                  </a:lnTo>
                  <a:lnTo>
                    <a:pt x="750" y="399"/>
                  </a:lnTo>
                  <a:lnTo>
                    <a:pt x="764" y="390"/>
                  </a:lnTo>
                  <a:lnTo>
                    <a:pt x="778" y="380"/>
                  </a:lnTo>
                  <a:lnTo>
                    <a:pt x="791" y="368"/>
                  </a:lnTo>
                  <a:lnTo>
                    <a:pt x="803" y="355"/>
                  </a:lnTo>
                  <a:lnTo>
                    <a:pt x="813" y="341"/>
                  </a:lnTo>
                  <a:lnTo>
                    <a:pt x="822" y="327"/>
                  </a:lnTo>
                  <a:lnTo>
                    <a:pt x="828" y="312"/>
                  </a:lnTo>
                  <a:lnTo>
                    <a:pt x="835" y="295"/>
                  </a:lnTo>
                  <a:lnTo>
                    <a:pt x="840" y="278"/>
                  </a:lnTo>
                  <a:lnTo>
                    <a:pt x="842" y="261"/>
                  </a:lnTo>
                  <a:lnTo>
                    <a:pt x="842" y="243"/>
                  </a:lnTo>
                  <a:lnTo>
                    <a:pt x="842" y="179"/>
                  </a:lnTo>
                  <a:lnTo>
                    <a:pt x="842" y="179"/>
                  </a:lnTo>
                  <a:lnTo>
                    <a:pt x="842" y="161"/>
                  </a:lnTo>
                  <a:lnTo>
                    <a:pt x="840" y="143"/>
                  </a:lnTo>
                  <a:lnTo>
                    <a:pt x="835" y="126"/>
                  </a:lnTo>
                  <a:lnTo>
                    <a:pt x="828" y="109"/>
                  </a:lnTo>
                  <a:lnTo>
                    <a:pt x="822" y="94"/>
                  </a:lnTo>
                  <a:lnTo>
                    <a:pt x="813" y="79"/>
                  </a:lnTo>
                  <a:lnTo>
                    <a:pt x="803" y="66"/>
                  </a:lnTo>
                  <a:lnTo>
                    <a:pt x="791" y="53"/>
                  </a:lnTo>
                  <a:lnTo>
                    <a:pt x="778" y="41"/>
                  </a:lnTo>
                  <a:lnTo>
                    <a:pt x="764" y="31"/>
                  </a:lnTo>
                  <a:lnTo>
                    <a:pt x="750" y="22"/>
                  </a:lnTo>
                  <a:lnTo>
                    <a:pt x="735" y="15"/>
                  </a:lnTo>
                  <a:lnTo>
                    <a:pt x="718" y="8"/>
                  </a:lnTo>
                  <a:lnTo>
                    <a:pt x="700" y="4"/>
                  </a:lnTo>
                  <a:lnTo>
                    <a:pt x="684" y="2"/>
                  </a:lnTo>
                  <a:lnTo>
                    <a:pt x="666" y="0"/>
                  </a:lnTo>
                  <a:lnTo>
                    <a:pt x="180" y="0"/>
                  </a:lnTo>
                </a:path>
              </a:pathLst>
            </a:custGeom>
            <a:noFill/>
            <a:ln w="9525">
              <a:solidFill>
                <a:schemeClr val="tx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723" name="Line 213">
              <a:extLst>
                <a:ext uri="{FF2B5EF4-FFF2-40B4-BE49-F238E27FC236}">
                  <a16:creationId xmlns:a16="http://schemas.microsoft.com/office/drawing/2014/main" id="{A52892D8-0214-3640-B01D-4F9552F9A601}"/>
                </a:ext>
              </a:extLst>
            </p:cNvPr>
            <p:cNvSpPr>
              <a:spLocks noChangeShapeType="1"/>
            </p:cNvSpPr>
            <p:nvPr/>
          </p:nvSpPr>
          <p:spPr bwMode="auto">
            <a:xfrm>
              <a:off x="4733" y="1555"/>
              <a:ext cx="27" cy="1"/>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724" name="Freeform 214">
              <a:extLst>
                <a:ext uri="{FF2B5EF4-FFF2-40B4-BE49-F238E27FC236}">
                  <a16:creationId xmlns:a16="http://schemas.microsoft.com/office/drawing/2014/main" id="{1C66161F-C021-4646-851F-6DB2C6321EBF}"/>
                </a:ext>
              </a:extLst>
            </p:cNvPr>
            <p:cNvSpPr>
              <a:spLocks/>
            </p:cNvSpPr>
            <p:nvPr/>
          </p:nvSpPr>
          <p:spPr bwMode="auto">
            <a:xfrm>
              <a:off x="4643" y="1498"/>
              <a:ext cx="30" cy="57"/>
            </a:xfrm>
            <a:custGeom>
              <a:avLst/>
              <a:gdLst/>
              <a:ahLst/>
              <a:cxnLst>
                <a:cxn ang="0">
                  <a:pos x="0" y="0"/>
                </a:cxn>
                <a:cxn ang="0">
                  <a:pos x="0" y="169"/>
                </a:cxn>
                <a:cxn ang="0">
                  <a:pos x="91" y="169"/>
                </a:cxn>
              </a:cxnLst>
              <a:rect l="0" t="0" r="r" b="b"/>
              <a:pathLst>
                <a:path w="91" h="169">
                  <a:moveTo>
                    <a:pt x="0" y="0"/>
                  </a:moveTo>
                  <a:lnTo>
                    <a:pt x="0" y="169"/>
                  </a:lnTo>
                  <a:lnTo>
                    <a:pt x="91" y="169"/>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725" name="Freeform 215">
              <a:extLst>
                <a:ext uri="{FF2B5EF4-FFF2-40B4-BE49-F238E27FC236}">
                  <a16:creationId xmlns:a16="http://schemas.microsoft.com/office/drawing/2014/main" id="{83C1BF3C-415C-5B4E-9A35-41E78654FE29}"/>
                </a:ext>
              </a:extLst>
            </p:cNvPr>
            <p:cNvSpPr>
              <a:spLocks/>
            </p:cNvSpPr>
            <p:nvPr/>
          </p:nvSpPr>
          <p:spPr bwMode="auto">
            <a:xfrm>
              <a:off x="4687" y="1505"/>
              <a:ext cx="233" cy="43"/>
            </a:xfrm>
            <a:custGeom>
              <a:avLst/>
              <a:gdLst/>
              <a:ahLst/>
              <a:cxnLst>
                <a:cxn ang="0">
                  <a:pos x="700" y="131"/>
                </a:cxn>
                <a:cxn ang="0">
                  <a:pos x="503" y="131"/>
                </a:cxn>
                <a:cxn ang="0">
                  <a:pos x="454" y="0"/>
                </a:cxn>
                <a:cxn ang="0">
                  <a:pos x="0" y="0"/>
                </a:cxn>
              </a:cxnLst>
              <a:rect l="0" t="0" r="r" b="b"/>
              <a:pathLst>
                <a:path w="700" h="131">
                  <a:moveTo>
                    <a:pt x="700" y="131"/>
                  </a:moveTo>
                  <a:lnTo>
                    <a:pt x="503" y="131"/>
                  </a:lnTo>
                  <a:lnTo>
                    <a:pt x="454" y="0"/>
                  </a:lnTo>
                  <a:lnTo>
                    <a:pt x="0" y="0"/>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726" name="Freeform 216">
              <a:extLst>
                <a:ext uri="{FF2B5EF4-FFF2-40B4-BE49-F238E27FC236}">
                  <a16:creationId xmlns:a16="http://schemas.microsoft.com/office/drawing/2014/main" id="{03E91FCB-B4B4-AB4D-AD51-03A065DC7C04}"/>
                </a:ext>
              </a:extLst>
            </p:cNvPr>
            <p:cNvSpPr>
              <a:spLocks/>
            </p:cNvSpPr>
            <p:nvPr/>
          </p:nvSpPr>
          <p:spPr bwMode="auto">
            <a:xfrm>
              <a:off x="4950" y="1391"/>
              <a:ext cx="44" cy="37"/>
            </a:xfrm>
            <a:custGeom>
              <a:avLst/>
              <a:gdLst/>
              <a:ahLst/>
              <a:cxnLst>
                <a:cxn ang="0">
                  <a:pos x="0" y="0"/>
                </a:cxn>
                <a:cxn ang="0">
                  <a:pos x="0" y="111"/>
                </a:cxn>
                <a:cxn ang="0">
                  <a:pos x="133" y="111"/>
                </a:cxn>
              </a:cxnLst>
              <a:rect l="0" t="0" r="r" b="b"/>
              <a:pathLst>
                <a:path w="133" h="111">
                  <a:moveTo>
                    <a:pt x="0" y="0"/>
                  </a:moveTo>
                  <a:lnTo>
                    <a:pt x="0" y="111"/>
                  </a:lnTo>
                  <a:lnTo>
                    <a:pt x="133" y="111"/>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727" name="Freeform 217">
              <a:extLst>
                <a:ext uri="{FF2B5EF4-FFF2-40B4-BE49-F238E27FC236}">
                  <a16:creationId xmlns:a16="http://schemas.microsoft.com/office/drawing/2014/main" id="{71A9D135-6FD2-774A-A324-14AB584678F3}"/>
                </a:ext>
              </a:extLst>
            </p:cNvPr>
            <p:cNvSpPr>
              <a:spLocks/>
            </p:cNvSpPr>
            <p:nvPr/>
          </p:nvSpPr>
          <p:spPr bwMode="auto">
            <a:xfrm>
              <a:off x="4895" y="1362"/>
              <a:ext cx="141" cy="193"/>
            </a:xfrm>
            <a:custGeom>
              <a:avLst/>
              <a:gdLst/>
              <a:ahLst/>
              <a:cxnLst>
                <a:cxn ang="0">
                  <a:pos x="53" y="339"/>
                </a:cxn>
                <a:cxn ang="0">
                  <a:pos x="53" y="0"/>
                </a:cxn>
                <a:cxn ang="0">
                  <a:pos x="285" y="0"/>
                </a:cxn>
                <a:cxn ang="0">
                  <a:pos x="424" y="255"/>
                </a:cxn>
                <a:cxn ang="0">
                  <a:pos x="424" y="579"/>
                </a:cxn>
                <a:cxn ang="0">
                  <a:pos x="338" y="579"/>
                </a:cxn>
                <a:cxn ang="0">
                  <a:pos x="271" y="432"/>
                </a:cxn>
                <a:cxn ang="0">
                  <a:pos x="0" y="432"/>
                </a:cxn>
              </a:cxnLst>
              <a:rect l="0" t="0" r="r" b="b"/>
              <a:pathLst>
                <a:path w="424" h="579">
                  <a:moveTo>
                    <a:pt x="53" y="339"/>
                  </a:moveTo>
                  <a:lnTo>
                    <a:pt x="53" y="0"/>
                  </a:lnTo>
                  <a:lnTo>
                    <a:pt x="285" y="0"/>
                  </a:lnTo>
                  <a:lnTo>
                    <a:pt x="424" y="255"/>
                  </a:lnTo>
                  <a:lnTo>
                    <a:pt x="424" y="579"/>
                  </a:lnTo>
                  <a:lnTo>
                    <a:pt x="338" y="579"/>
                  </a:lnTo>
                  <a:lnTo>
                    <a:pt x="271" y="432"/>
                  </a:lnTo>
                  <a:lnTo>
                    <a:pt x="0" y="432"/>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728" name="Freeform 218">
              <a:extLst>
                <a:ext uri="{FF2B5EF4-FFF2-40B4-BE49-F238E27FC236}">
                  <a16:creationId xmlns:a16="http://schemas.microsoft.com/office/drawing/2014/main" id="{FC9609E1-F8CE-D149-B92A-4F66E22CCA6E}"/>
                </a:ext>
              </a:extLst>
            </p:cNvPr>
            <p:cNvSpPr>
              <a:spLocks/>
            </p:cNvSpPr>
            <p:nvPr/>
          </p:nvSpPr>
          <p:spPr bwMode="auto">
            <a:xfrm>
              <a:off x="4602" y="1335"/>
              <a:ext cx="281" cy="140"/>
            </a:xfrm>
            <a:custGeom>
              <a:avLst/>
              <a:gdLst/>
              <a:ahLst/>
              <a:cxnLst>
                <a:cxn ang="0">
                  <a:pos x="178" y="0"/>
                </a:cxn>
                <a:cxn ang="0">
                  <a:pos x="160" y="2"/>
                </a:cxn>
                <a:cxn ang="0">
                  <a:pos x="126" y="8"/>
                </a:cxn>
                <a:cxn ang="0">
                  <a:pos x="94" y="22"/>
                </a:cxn>
                <a:cxn ang="0">
                  <a:pos x="66" y="41"/>
                </a:cxn>
                <a:cxn ang="0">
                  <a:pos x="41" y="66"/>
                </a:cxn>
                <a:cxn ang="0">
                  <a:pos x="22" y="94"/>
                </a:cxn>
                <a:cxn ang="0">
                  <a:pos x="8" y="126"/>
                </a:cxn>
                <a:cxn ang="0">
                  <a:pos x="2" y="161"/>
                </a:cxn>
                <a:cxn ang="0">
                  <a:pos x="0" y="243"/>
                </a:cxn>
                <a:cxn ang="0">
                  <a:pos x="2" y="261"/>
                </a:cxn>
                <a:cxn ang="0">
                  <a:pos x="8" y="295"/>
                </a:cxn>
                <a:cxn ang="0">
                  <a:pos x="22" y="327"/>
                </a:cxn>
                <a:cxn ang="0">
                  <a:pos x="41" y="355"/>
                </a:cxn>
                <a:cxn ang="0">
                  <a:pos x="66" y="380"/>
                </a:cxn>
                <a:cxn ang="0">
                  <a:pos x="94" y="399"/>
                </a:cxn>
                <a:cxn ang="0">
                  <a:pos x="126" y="412"/>
                </a:cxn>
                <a:cxn ang="0">
                  <a:pos x="160" y="419"/>
                </a:cxn>
                <a:cxn ang="0">
                  <a:pos x="666" y="419"/>
                </a:cxn>
                <a:cxn ang="0">
                  <a:pos x="684" y="419"/>
                </a:cxn>
                <a:cxn ang="0">
                  <a:pos x="718" y="412"/>
                </a:cxn>
                <a:cxn ang="0">
                  <a:pos x="750" y="399"/>
                </a:cxn>
                <a:cxn ang="0">
                  <a:pos x="778" y="380"/>
                </a:cxn>
                <a:cxn ang="0">
                  <a:pos x="803" y="355"/>
                </a:cxn>
                <a:cxn ang="0">
                  <a:pos x="822" y="327"/>
                </a:cxn>
                <a:cxn ang="0">
                  <a:pos x="835" y="295"/>
                </a:cxn>
                <a:cxn ang="0">
                  <a:pos x="842" y="261"/>
                </a:cxn>
                <a:cxn ang="0">
                  <a:pos x="842" y="179"/>
                </a:cxn>
                <a:cxn ang="0">
                  <a:pos x="842" y="161"/>
                </a:cxn>
                <a:cxn ang="0">
                  <a:pos x="835" y="126"/>
                </a:cxn>
                <a:cxn ang="0">
                  <a:pos x="822" y="94"/>
                </a:cxn>
                <a:cxn ang="0">
                  <a:pos x="803" y="66"/>
                </a:cxn>
                <a:cxn ang="0">
                  <a:pos x="778" y="41"/>
                </a:cxn>
                <a:cxn ang="0">
                  <a:pos x="750" y="22"/>
                </a:cxn>
                <a:cxn ang="0">
                  <a:pos x="718" y="8"/>
                </a:cxn>
                <a:cxn ang="0">
                  <a:pos x="684" y="2"/>
                </a:cxn>
                <a:cxn ang="0">
                  <a:pos x="320" y="0"/>
                </a:cxn>
              </a:cxnLst>
              <a:rect l="0" t="0" r="r" b="b"/>
              <a:pathLst>
                <a:path w="842" h="419">
                  <a:moveTo>
                    <a:pt x="178" y="0"/>
                  </a:moveTo>
                  <a:lnTo>
                    <a:pt x="178" y="0"/>
                  </a:lnTo>
                  <a:lnTo>
                    <a:pt x="178" y="0"/>
                  </a:lnTo>
                  <a:lnTo>
                    <a:pt x="160" y="2"/>
                  </a:lnTo>
                  <a:lnTo>
                    <a:pt x="142" y="4"/>
                  </a:lnTo>
                  <a:lnTo>
                    <a:pt x="126" y="8"/>
                  </a:lnTo>
                  <a:lnTo>
                    <a:pt x="109" y="15"/>
                  </a:lnTo>
                  <a:lnTo>
                    <a:pt x="94" y="22"/>
                  </a:lnTo>
                  <a:lnTo>
                    <a:pt x="78" y="31"/>
                  </a:lnTo>
                  <a:lnTo>
                    <a:pt x="66" y="41"/>
                  </a:lnTo>
                  <a:lnTo>
                    <a:pt x="53" y="53"/>
                  </a:lnTo>
                  <a:lnTo>
                    <a:pt x="41" y="66"/>
                  </a:lnTo>
                  <a:lnTo>
                    <a:pt x="31" y="79"/>
                  </a:lnTo>
                  <a:lnTo>
                    <a:pt x="22" y="94"/>
                  </a:lnTo>
                  <a:lnTo>
                    <a:pt x="14" y="109"/>
                  </a:lnTo>
                  <a:lnTo>
                    <a:pt x="8" y="126"/>
                  </a:lnTo>
                  <a:lnTo>
                    <a:pt x="4" y="143"/>
                  </a:lnTo>
                  <a:lnTo>
                    <a:pt x="2" y="161"/>
                  </a:lnTo>
                  <a:lnTo>
                    <a:pt x="0" y="179"/>
                  </a:lnTo>
                  <a:lnTo>
                    <a:pt x="0" y="243"/>
                  </a:lnTo>
                  <a:lnTo>
                    <a:pt x="0" y="243"/>
                  </a:lnTo>
                  <a:lnTo>
                    <a:pt x="2" y="261"/>
                  </a:lnTo>
                  <a:lnTo>
                    <a:pt x="4" y="278"/>
                  </a:lnTo>
                  <a:lnTo>
                    <a:pt x="8" y="295"/>
                  </a:lnTo>
                  <a:lnTo>
                    <a:pt x="14" y="312"/>
                  </a:lnTo>
                  <a:lnTo>
                    <a:pt x="22" y="327"/>
                  </a:lnTo>
                  <a:lnTo>
                    <a:pt x="31" y="341"/>
                  </a:lnTo>
                  <a:lnTo>
                    <a:pt x="41" y="355"/>
                  </a:lnTo>
                  <a:lnTo>
                    <a:pt x="53" y="368"/>
                  </a:lnTo>
                  <a:lnTo>
                    <a:pt x="66" y="380"/>
                  </a:lnTo>
                  <a:lnTo>
                    <a:pt x="78" y="390"/>
                  </a:lnTo>
                  <a:lnTo>
                    <a:pt x="94" y="399"/>
                  </a:lnTo>
                  <a:lnTo>
                    <a:pt x="109" y="405"/>
                  </a:lnTo>
                  <a:lnTo>
                    <a:pt x="126" y="412"/>
                  </a:lnTo>
                  <a:lnTo>
                    <a:pt x="142" y="417"/>
                  </a:lnTo>
                  <a:lnTo>
                    <a:pt x="160" y="419"/>
                  </a:lnTo>
                  <a:lnTo>
                    <a:pt x="178" y="419"/>
                  </a:lnTo>
                  <a:lnTo>
                    <a:pt x="666" y="419"/>
                  </a:lnTo>
                  <a:lnTo>
                    <a:pt x="666" y="419"/>
                  </a:lnTo>
                  <a:lnTo>
                    <a:pt x="684" y="419"/>
                  </a:lnTo>
                  <a:lnTo>
                    <a:pt x="700" y="417"/>
                  </a:lnTo>
                  <a:lnTo>
                    <a:pt x="718" y="412"/>
                  </a:lnTo>
                  <a:lnTo>
                    <a:pt x="735" y="405"/>
                  </a:lnTo>
                  <a:lnTo>
                    <a:pt x="750" y="399"/>
                  </a:lnTo>
                  <a:lnTo>
                    <a:pt x="764" y="390"/>
                  </a:lnTo>
                  <a:lnTo>
                    <a:pt x="778" y="380"/>
                  </a:lnTo>
                  <a:lnTo>
                    <a:pt x="791" y="368"/>
                  </a:lnTo>
                  <a:lnTo>
                    <a:pt x="803" y="355"/>
                  </a:lnTo>
                  <a:lnTo>
                    <a:pt x="813" y="341"/>
                  </a:lnTo>
                  <a:lnTo>
                    <a:pt x="822" y="327"/>
                  </a:lnTo>
                  <a:lnTo>
                    <a:pt x="828" y="312"/>
                  </a:lnTo>
                  <a:lnTo>
                    <a:pt x="835" y="295"/>
                  </a:lnTo>
                  <a:lnTo>
                    <a:pt x="840" y="278"/>
                  </a:lnTo>
                  <a:lnTo>
                    <a:pt x="842" y="261"/>
                  </a:lnTo>
                  <a:lnTo>
                    <a:pt x="842" y="243"/>
                  </a:lnTo>
                  <a:lnTo>
                    <a:pt x="842" y="179"/>
                  </a:lnTo>
                  <a:lnTo>
                    <a:pt x="842" y="179"/>
                  </a:lnTo>
                  <a:lnTo>
                    <a:pt x="842" y="161"/>
                  </a:lnTo>
                  <a:lnTo>
                    <a:pt x="840" y="143"/>
                  </a:lnTo>
                  <a:lnTo>
                    <a:pt x="835" y="126"/>
                  </a:lnTo>
                  <a:lnTo>
                    <a:pt x="828" y="109"/>
                  </a:lnTo>
                  <a:lnTo>
                    <a:pt x="822" y="94"/>
                  </a:lnTo>
                  <a:lnTo>
                    <a:pt x="813" y="79"/>
                  </a:lnTo>
                  <a:lnTo>
                    <a:pt x="803" y="66"/>
                  </a:lnTo>
                  <a:lnTo>
                    <a:pt x="791" y="53"/>
                  </a:lnTo>
                  <a:lnTo>
                    <a:pt x="778" y="41"/>
                  </a:lnTo>
                  <a:lnTo>
                    <a:pt x="764" y="31"/>
                  </a:lnTo>
                  <a:lnTo>
                    <a:pt x="750" y="22"/>
                  </a:lnTo>
                  <a:lnTo>
                    <a:pt x="735" y="15"/>
                  </a:lnTo>
                  <a:lnTo>
                    <a:pt x="718" y="8"/>
                  </a:lnTo>
                  <a:lnTo>
                    <a:pt x="700" y="4"/>
                  </a:lnTo>
                  <a:lnTo>
                    <a:pt x="684" y="2"/>
                  </a:lnTo>
                  <a:lnTo>
                    <a:pt x="666" y="0"/>
                  </a:lnTo>
                  <a:lnTo>
                    <a:pt x="320" y="0"/>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729" name="Freeform 219">
              <a:extLst>
                <a:ext uri="{FF2B5EF4-FFF2-40B4-BE49-F238E27FC236}">
                  <a16:creationId xmlns:a16="http://schemas.microsoft.com/office/drawing/2014/main" id="{1BEAB9EB-12AA-134F-B7FA-AF41E5482195}"/>
                </a:ext>
              </a:extLst>
            </p:cNvPr>
            <p:cNvSpPr>
              <a:spLocks/>
            </p:cNvSpPr>
            <p:nvPr/>
          </p:nvSpPr>
          <p:spPr bwMode="auto">
            <a:xfrm>
              <a:off x="4920" y="1526"/>
              <a:ext cx="60" cy="60"/>
            </a:xfrm>
            <a:custGeom>
              <a:avLst/>
              <a:gdLst/>
              <a:ahLst/>
              <a:cxnLst>
                <a:cxn ang="0">
                  <a:pos x="178" y="89"/>
                </a:cxn>
                <a:cxn ang="0">
                  <a:pos x="175" y="107"/>
                </a:cxn>
                <a:cxn ang="0">
                  <a:pos x="170" y="123"/>
                </a:cxn>
                <a:cxn ang="0">
                  <a:pos x="162" y="139"/>
                </a:cxn>
                <a:cxn ang="0">
                  <a:pos x="152" y="152"/>
                </a:cxn>
                <a:cxn ang="0">
                  <a:pos x="138" y="163"/>
                </a:cxn>
                <a:cxn ang="0">
                  <a:pos x="123" y="171"/>
                </a:cxn>
                <a:cxn ang="0">
                  <a:pos x="106" y="176"/>
                </a:cxn>
                <a:cxn ang="0">
                  <a:pos x="88" y="179"/>
                </a:cxn>
                <a:cxn ang="0">
                  <a:pos x="79" y="177"/>
                </a:cxn>
                <a:cxn ang="0">
                  <a:pos x="63" y="175"/>
                </a:cxn>
                <a:cxn ang="0">
                  <a:pos x="46" y="167"/>
                </a:cxn>
                <a:cxn ang="0">
                  <a:pos x="32" y="158"/>
                </a:cxn>
                <a:cxn ang="0">
                  <a:pos x="20" y="145"/>
                </a:cxn>
                <a:cxn ang="0">
                  <a:pos x="10" y="131"/>
                </a:cxn>
                <a:cxn ang="0">
                  <a:pos x="4" y="116"/>
                </a:cxn>
                <a:cxn ang="0">
                  <a:pos x="0" y="98"/>
                </a:cxn>
                <a:cxn ang="0">
                  <a:pos x="0" y="89"/>
                </a:cxn>
                <a:cxn ang="0">
                  <a:pos x="1" y="71"/>
                </a:cxn>
                <a:cxn ang="0">
                  <a:pos x="8" y="54"/>
                </a:cxn>
                <a:cxn ang="0">
                  <a:pos x="15" y="39"/>
                </a:cxn>
                <a:cxn ang="0">
                  <a:pos x="25" y="26"/>
                </a:cxn>
                <a:cxn ang="0">
                  <a:pos x="40" y="16"/>
                </a:cxn>
                <a:cxn ang="0">
                  <a:pos x="54" y="7"/>
                </a:cxn>
                <a:cxn ang="0">
                  <a:pos x="70" y="2"/>
                </a:cxn>
                <a:cxn ang="0">
                  <a:pos x="88" y="0"/>
                </a:cxn>
                <a:cxn ang="0">
                  <a:pos x="98" y="0"/>
                </a:cxn>
                <a:cxn ang="0">
                  <a:pos x="115" y="4"/>
                </a:cxn>
                <a:cxn ang="0">
                  <a:pos x="132" y="11"/>
                </a:cxn>
                <a:cxn ang="0">
                  <a:pos x="146" y="21"/>
                </a:cxn>
                <a:cxn ang="0">
                  <a:pos x="157" y="33"/>
                </a:cxn>
                <a:cxn ang="0">
                  <a:pos x="166" y="47"/>
                </a:cxn>
                <a:cxn ang="0">
                  <a:pos x="174" y="63"/>
                </a:cxn>
                <a:cxn ang="0">
                  <a:pos x="176" y="80"/>
                </a:cxn>
                <a:cxn ang="0">
                  <a:pos x="178" y="89"/>
                </a:cxn>
              </a:cxnLst>
              <a:rect l="0" t="0" r="r" b="b"/>
              <a:pathLst>
                <a:path w="178" h="179">
                  <a:moveTo>
                    <a:pt x="178" y="89"/>
                  </a:moveTo>
                  <a:lnTo>
                    <a:pt x="178" y="89"/>
                  </a:lnTo>
                  <a:lnTo>
                    <a:pt x="176" y="98"/>
                  </a:lnTo>
                  <a:lnTo>
                    <a:pt x="175" y="107"/>
                  </a:lnTo>
                  <a:lnTo>
                    <a:pt x="174" y="116"/>
                  </a:lnTo>
                  <a:lnTo>
                    <a:pt x="170" y="123"/>
                  </a:lnTo>
                  <a:lnTo>
                    <a:pt x="166" y="131"/>
                  </a:lnTo>
                  <a:lnTo>
                    <a:pt x="162" y="139"/>
                  </a:lnTo>
                  <a:lnTo>
                    <a:pt x="157" y="145"/>
                  </a:lnTo>
                  <a:lnTo>
                    <a:pt x="152" y="152"/>
                  </a:lnTo>
                  <a:lnTo>
                    <a:pt x="146" y="158"/>
                  </a:lnTo>
                  <a:lnTo>
                    <a:pt x="138" y="163"/>
                  </a:lnTo>
                  <a:lnTo>
                    <a:pt x="132" y="167"/>
                  </a:lnTo>
                  <a:lnTo>
                    <a:pt x="123" y="171"/>
                  </a:lnTo>
                  <a:lnTo>
                    <a:pt x="115" y="175"/>
                  </a:lnTo>
                  <a:lnTo>
                    <a:pt x="106" y="176"/>
                  </a:lnTo>
                  <a:lnTo>
                    <a:pt x="98" y="177"/>
                  </a:lnTo>
                  <a:lnTo>
                    <a:pt x="88" y="179"/>
                  </a:lnTo>
                  <a:lnTo>
                    <a:pt x="88" y="179"/>
                  </a:lnTo>
                  <a:lnTo>
                    <a:pt x="79" y="177"/>
                  </a:lnTo>
                  <a:lnTo>
                    <a:pt x="70" y="176"/>
                  </a:lnTo>
                  <a:lnTo>
                    <a:pt x="63" y="175"/>
                  </a:lnTo>
                  <a:lnTo>
                    <a:pt x="54" y="171"/>
                  </a:lnTo>
                  <a:lnTo>
                    <a:pt x="46" y="167"/>
                  </a:lnTo>
                  <a:lnTo>
                    <a:pt x="40" y="163"/>
                  </a:lnTo>
                  <a:lnTo>
                    <a:pt x="32" y="158"/>
                  </a:lnTo>
                  <a:lnTo>
                    <a:pt x="25" y="152"/>
                  </a:lnTo>
                  <a:lnTo>
                    <a:pt x="20" y="145"/>
                  </a:lnTo>
                  <a:lnTo>
                    <a:pt x="15" y="139"/>
                  </a:lnTo>
                  <a:lnTo>
                    <a:pt x="10" y="131"/>
                  </a:lnTo>
                  <a:lnTo>
                    <a:pt x="8" y="123"/>
                  </a:lnTo>
                  <a:lnTo>
                    <a:pt x="4" y="116"/>
                  </a:lnTo>
                  <a:lnTo>
                    <a:pt x="1" y="107"/>
                  </a:lnTo>
                  <a:lnTo>
                    <a:pt x="0" y="98"/>
                  </a:lnTo>
                  <a:lnTo>
                    <a:pt x="0" y="89"/>
                  </a:lnTo>
                  <a:lnTo>
                    <a:pt x="0" y="89"/>
                  </a:lnTo>
                  <a:lnTo>
                    <a:pt x="0" y="80"/>
                  </a:lnTo>
                  <a:lnTo>
                    <a:pt x="1" y="71"/>
                  </a:lnTo>
                  <a:lnTo>
                    <a:pt x="4" y="63"/>
                  </a:lnTo>
                  <a:lnTo>
                    <a:pt x="8" y="54"/>
                  </a:lnTo>
                  <a:lnTo>
                    <a:pt x="10" y="47"/>
                  </a:lnTo>
                  <a:lnTo>
                    <a:pt x="15" y="39"/>
                  </a:lnTo>
                  <a:lnTo>
                    <a:pt x="20" y="33"/>
                  </a:lnTo>
                  <a:lnTo>
                    <a:pt x="25" y="26"/>
                  </a:lnTo>
                  <a:lnTo>
                    <a:pt x="32" y="21"/>
                  </a:lnTo>
                  <a:lnTo>
                    <a:pt x="40" y="16"/>
                  </a:lnTo>
                  <a:lnTo>
                    <a:pt x="46" y="11"/>
                  </a:lnTo>
                  <a:lnTo>
                    <a:pt x="54" y="7"/>
                  </a:lnTo>
                  <a:lnTo>
                    <a:pt x="63" y="4"/>
                  </a:lnTo>
                  <a:lnTo>
                    <a:pt x="70" y="2"/>
                  </a:lnTo>
                  <a:lnTo>
                    <a:pt x="79" y="0"/>
                  </a:lnTo>
                  <a:lnTo>
                    <a:pt x="88" y="0"/>
                  </a:lnTo>
                  <a:lnTo>
                    <a:pt x="88" y="0"/>
                  </a:lnTo>
                  <a:lnTo>
                    <a:pt x="98" y="0"/>
                  </a:lnTo>
                  <a:lnTo>
                    <a:pt x="106" y="2"/>
                  </a:lnTo>
                  <a:lnTo>
                    <a:pt x="115" y="4"/>
                  </a:lnTo>
                  <a:lnTo>
                    <a:pt x="123" y="7"/>
                  </a:lnTo>
                  <a:lnTo>
                    <a:pt x="132" y="11"/>
                  </a:lnTo>
                  <a:lnTo>
                    <a:pt x="138" y="16"/>
                  </a:lnTo>
                  <a:lnTo>
                    <a:pt x="146" y="21"/>
                  </a:lnTo>
                  <a:lnTo>
                    <a:pt x="152" y="26"/>
                  </a:lnTo>
                  <a:lnTo>
                    <a:pt x="157" y="33"/>
                  </a:lnTo>
                  <a:lnTo>
                    <a:pt x="162" y="39"/>
                  </a:lnTo>
                  <a:lnTo>
                    <a:pt x="166" y="47"/>
                  </a:lnTo>
                  <a:lnTo>
                    <a:pt x="170" y="54"/>
                  </a:lnTo>
                  <a:lnTo>
                    <a:pt x="174" y="63"/>
                  </a:lnTo>
                  <a:lnTo>
                    <a:pt x="175" y="71"/>
                  </a:lnTo>
                  <a:lnTo>
                    <a:pt x="176" y="80"/>
                  </a:lnTo>
                  <a:lnTo>
                    <a:pt x="178" y="89"/>
                  </a:lnTo>
                  <a:lnTo>
                    <a:pt x="178" y="89"/>
                  </a:lnTo>
                  <a:close/>
                </a:path>
              </a:pathLst>
            </a:custGeom>
            <a:noFill/>
            <a:ln w="9525">
              <a:solidFill>
                <a:srgbClr val="00A6D9"/>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730" name="Freeform 220">
              <a:extLst>
                <a:ext uri="{FF2B5EF4-FFF2-40B4-BE49-F238E27FC236}">
                  <a16:creationId xmlns:a16="http://schemas.microsoft.com/office/drawing/2014/main" id="{EF12CBA1-5040-8A4A-AB75-006625C67A01}"/>
                </a:ext>
              </a:extLst>
            </p:cNvPr>
            <p:cNvSpPr>
              <a:spLocks/>
            </p:cNvSpPr>
            <p:nvPr/>
          </p:nvSpPr>
          <p:spPr bwMode="auto">
            <a:xfrm>
              <a:off x="4764" y="1526"/>
              <a:ext cx="59" cy="60"/>
            </a:xfrm>
            <a:custGeom>
              <a:avLst/>
              <a:gdLst/>
              <a:ahLst/>
              <a:cxnLst>
                <a:cxn ang="0">
                  <a:pos x="177" y="89"/>
                </a:cxn>
                <a:cxn ang="0">
                  <a:pos x="176" y="107"/>
                </a:cxn>
                <a:cxn ang="0">
                  <a:pos x="170" y="123"/>
                </a:cxn>
                <a:cxn ang="0">
                  <a:pos x="163" y="139"/>
                </a:cxn>
                <a:cxn ang="0">
                  <a:pos x="151" y="152"/>
                </a:cxn>
                <a:cxn ang="0">
                  <a:pos x="138" y="163"/>
                </a:cxn>
                <a:cxn ang="0">
                  <a:pos x="123" y="171"/>
                </a:cxn>
                <a:cxn ang="0">
                  <a:pos x="107" y="176"/>
                </a:cxn>
                <a:cxn ang="0">
                  <a:pos x="89" y="179"/>
                </a:cxn>
                <a:cxn ang="0">
                  <a:pos x="80" y="177"/>
                </a:cxn>
                <a:cxn ang="0">
                  <a:pos x="62" y="175"/>
                </a:cxn>
                <a:cxn ang="0">
                  <a:pos x="46" y="167"/>
                </a:cxn>
                <a:cxn ang="0">
                  <a:pos x="32" y="158"/>
                </a:cxn>
                <a:cxn ang="0">
                  <a:pos x="21" y="145"/>
                </a:cxn>
                <a:cxn ang="0">
                  <a:pos x="11" y="131"/>
                </a:cxn>
                <a:cxn ang="0">
                  <a:pos x="4" y="116"/>
                </a:cxn>
                <a:cxn ang="0">
                  <a:pos x="0" y="98"/>
                </a:cxn>
                <a:cxn ang="0">
                  <a:pos x="0" y="89"/>
                </a:cxn>
                <a:cxn ang="0">
                  <a:pos x="2" y="71"/>
                </a:cxn>
                <a:cxn ang="0">
                  <a:pos x="7" y="54"/>
                </a:cxn>
                <a:cxn ang="0">
                  <a:pos x="16" y="39"/>
                </a:cxn>
                <a:cxn ang="0">
                  <a:pos x="26" y="26"/>
                </a:cxn>
                <a:cxn ang="0">
                  <a:pos x="39" y="16"/>
                </a:cxn>
                <a:cxn ang="0">
                  <a:pos x="54" y="7"/>
                </a:cxn>
                <a:cxn ang="0">
                  <a:pos x="71" y="2"/>
                </a:cxn>
                <a:cxn ang="0">
                  <a:pos x="89" y="0"/>
                </a:cxn>
                <a:cxn ang="0">
                  <a:pos x="98" y="0"/>
                </a:cxn>
                <a:cxn ang="0">
                  <a:pos x="115" y="4"/>
                </a:cxn>
                <a:cxn ang="0">
                  <a:pos x="131" y="11"/>
                </a:cxn>
                <a:cxn ang="0">
                  <a:pos x="145" y="21"/>
                </a:cxn>
                <a:cxn ang="0">
                  <a:pos x="158" y="33"/>
                </a:cxn>
                <a:cxn ang="0">
                  <a:pos x="167" y="47"/>
                </a:cxn>
                <a:cxn ang="0">
                  <a:pos x="173" y="63"/>
                </a:cxn>
                <a:cxn ang="0">
                  <a:pos x="177" y="80"/>
                </a:cxn>
                <a:cxn ang="0">
                  <a:pos x="177" y="89"/>
                </a:cxn>
              </a:cxnLst>
              <a:rect l="0" t="0" r="r" b="b"/>
              <a:pathLst>
                <a:path w="177" h="179">
                  <a:moveTo>
                    <a:pt x="177" y="89"/>
                  </a:moveTo>
                  <a:lnTo>
                    <a:pt x="177" y="89"/>
                  </a:lnTo>
                  <a:lnTo>
                    <a:pt x="177" y="98"/>
                  </a:lnTo>
                  <a:lnTo>
                    <a:pt x="176" y="107"/>
                  </a:lnTo>
                  <a:lnTo>
                    <a:pt x="173" y="116"/>
                  </a:lnTo>
                  <a:lnTo>
                    <a:pt x="170" y="123"/>
                  </a:lnTo>
                  <a:lnTo>
                    <a:pt x="167" y="131"/>
                  </a:lnTo>
                  <a:lnTo>
                    <a:pt x="163" y="139"/>
                  </a:lnTo>
                  <a:lnTo>
                    <a:pt x="158" y="145"/>
                  </a:lnTo>
                  <a:lnTo>
                    <a:pt x="151" y="152"/>
                  </a:lnTo>
                  <a:lnTo>
                    <a:pt x="145" y="158"/>
                  </a:lnTo>
                  <a:lnTo>
                    <a:pt x="138" y="163"/>
                  </a:lnTo>
                  <a:lnTo>
                    <a:pt x="131" y="167"/>
                  </a:lnTo>
                  <a:lnTo>
                    <a:pt x="123" y="171"/>
                  </a:lnTo>
                  <a:lnTo>
                    <a:pt x="115" y="175"/>
                  </a:lnTo>
                  <a:lnTo>
                    <a:pt x="107" y="176"/>
                  </a:lnTo>
                  <a:lnTo>
                    <a:pt x="98" y="177"/>
                  </a:lnTo>
                  <a:lnTo>
                    <a:pt x="89" y="179"/>
                  </a:lnTo>
                  <a:lnTo>
                    <a:pt x="89" y="179"/>
                  </a:lnTo>
                  <a:lnTo>
                    <a:pt x="80" y="177"/>
                  </a:lnTo>
                  <a:lnTo>
                    <a:pt x="71" y="176"/>
                  </a:lnTo>
                  <a:lnTo>
                    <a:pt x="62" y="175"/>
                  </a:lnTo>
                  <a:lnTo>
                    <a:pt x="54" y="171"/>
                  </a:lnTo>
                  <a:lnTo>
                    <a:pt x="46" y="167"/>
                  </a:lnTo>
                  <a:lnTo>
                    <a:pt x="39" y="163"/>
                  </a:lnTo>
                  <a:lnTo>
                    <a:pt x="32" y="158"/>
                  </a:lnTo>
                  <a:lnTo>
                    <a:pt x="26" y="152"/>
                  </a:lnTo>
                  <a:lnTo>
                    <a:pt x="21" y="145"/>
                  </a:lnTo>
                  <a:lnTo>
                    <a:pt x="16" y="139"/>
                  </a:lnTo>
                  <a:lnTo>
                    <a:pt x="11" y="131"/>
                  </a:lnTo>
                  <a:lnTo>
                    <a:pt x="7" y="123"/>
                  </a:lnTo>
                  <a:lnTo>
                    <a:pt x="4" y="116"/>
                  </a:lnTo>
                  <a:lnTo>
                    <a:pt x="2" y="107"/>
                  </a:lnTo>
                  <a:lnTo>
                    <a:pt x="0" y="98"/>
                  </a:lnTo>
                  <a:lnTo>
                    <a:pt x="0" y="89"/>
                  </a:lnTo>
                  <a:lnTo>
                    <a:pt x="0" y="89"/>
                  </a:lnTo>
                  <a:lnTo>
                    <a:pt x="0" y="80"/>
                  </a:lnTo>
                  <a:lnTo>
                    <a:pt x="2" y="71"/>
                  </a:lnTo>
                  <a:lnTo>
                    <a:pt x="4" y="63"/>
                  </a:lnTo>
                  <a:lnTo>
                    <a:pt x="7" y="54"/>
                  </a:lnTo>
                  <a:lnTo>
                    <a:pt x="11" y="47"/>
                  </a:lnTo>
                  <a:lnTo>
                    <a:pt x="16" y="39"/>
                  </a:lnTo>
                  <a:lnTo>
                    <a:pt x="21" y="33"/>
                  </a:lnTo>
                  <a:lnTo>
                    <a:pt x="26" y="26"/>
                  </a:lnTo>
                  <a:lnTo>
                    <a:pt x="32" y="21"/>
                  </a:lnTo>
                  <a:lnTo>
                    <a:pt x="39" y="16"/>
                  </a:lnTo>
                  <a:lnTo>
                    <a:pt x="46" y="11"/>
                  </a:lnTo>
                  <a:lnTo>
                    <a:pt x="54" y="7"/>
                  </a:lnTo>
                  <a:lnTo>
                    <a:pt x="62" y="4"/>
                  </a:lnTo>
                  <a:lnTo>
                    <a:pt x="71" y="2"/>
                  </a:lnTo>
                  <a:lnTo>
                    <a:pt x="80" y="0"/>
                  </a:lnTo>
                  <a:lnTo>
                    <a:pt x="89" y="0"/>
                  </a:lnTo>
                  <a:lnTo>
                    <a:pt x="89" y="0"/>
                  </a:lnTo>
                  <a:lnTo>
                    <a:pt x="98" y="0"/>
                  </a:lnTo>
                  <a:lnTo>
                    <a:pt x="107" y="2"/>
                  </a:lnTo>
                  <a:lnTo>
                    <a:pt x="115" y="4"/>
                  </a:lnTo>
                  <a:lnTo>
                    <a:pt x="123" y="7"/>
                  </a:lnTo>
                  <a:lnTo>
                    <a:pt x="131" y="11"/>
                  </a:lnTo>
                  <a:lnTo>
                    <a:pt x="138" y="16"/>
                  </a:lnTo>
                  <a:lnTo>
                    <a:pt x="145" y="21"/>
                  </a:lnTo>
                  <a:lnTo>
                    <a:pt x="151" y="26"/>
                  </a:lnTo>
                  <a:lnTo>
                    <a:pt x="158" y="33"/>
                  </a:lnTo>
                  <a:lnTo>
                    <a:pt x="163" y="39"/>
                  </a:lnTo>
                  <a:lnTo>
                    <a:pt x="167" y="47"/>
                  </a:lnTo>
                  <a:lnTo>
                    <a:pt x="170" y="54"/>
                  </a:lnTo>
                  <a:lnTo>
                    <a:pt x="173" y="63"/>
                  </a:lnTo>
                  <a:lnTo>
                    <a:pt x="176" y="71"/>
                  </a:lnTo>
                  <a:lnTo>
                    <a:pt x="177" y="80"/>
                  </a:lnTo>
                  <a:lnTo>
                    <a:pt x="177" y="89"/>
                  </a:lnTo>
                  <a:lnTo>
                    <a:pt x="177" y="89"/>
                  </a:lnTo>
                  <a:close/>
                </a:path>
              </a:pathLst>
            </a:custGeom>
            <a:noFill/>
            <a:ln w="9525">
              <a:solidFill>
                <a:srgbClr val="00A6D9"/>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731" name="Freeform 221">
              <a:extLst>
                <a:ext uri="{FF2B5EF4-FFF2-40B4-BE49-F238E27FC236}">
                  <a16:creationId xmlns:a16="http://schemas.microsoft.com/office/drawing/2014/main" id="{EDB3139A-9F59-3342-AABB-0D6079B5C4FC}"/>
                </a:ext>
              </a:extLst>
            </p:cNvPr>
            <p:cNvSpPr>
              <a:spLocks/>
            </p:cNvSpPr>
            <p:nvPr/>
          </p:nvSpPr>
          <p:spPr bwMode="auto">
            <a:xfrm>
              <a:off x="4673" y="1526"/>
              <a:ext cx="59" cy="60"/>
            </a:xfrm>
            <a:custGeom>
              <a:avLst/>
              <a:gdLst/>
              <a:ahLst/>
              <a:cxnLst>
                <a:cxn ang="0">
                  <a:pos x="178" y="89"/>
                </a:cxn>
                <a:cxn ang="0">
                  <a:pos x="175" y="107"/>
                </a:cxn>
                <a:cxn ang="0">
                  <a:pos x="170" y="123"/>
                </a:cxn>
                <a:cxn ang="0">
                  <a:pos x="162" y="139"/>
                </a:cxn>
                <a:cxn ang="0">
                  <a:pos x="151" y="152"/>
                </a:cxn>
                <a:cxn ang="0">
                  <a:pos x="138" y="163"/>
                </a:cxn>
                <a:cxn ang="0">
                  <a:pos x="123" y="171"/>
                </a:cxn>
                <a:cxn ang="0">
                  <a:pos x="106" y="176"/>
                </a:cxn>
                <a:cxn ang="0">
                  <a:pos x="88" y="179"/>
                </a:cxn>
                <a:cxn ang="0">
                  <a:pos x="79" y="177"/>
                </a:cxn>
                <a:cxn ang="0">
                  <a:pos x="62" y="175"/>
                </a:cxn>
                <a:cxn ang="0">
                  <a:pos x="46" y="167"/>
                </a:cxn>
                <a:cxn ang="0">
                  <a:pos x="32" y="158"/>
                </a:cxn>
                <a:cxn ang="0">
                  <a:pos x="20" y="145"/>
                </a:cxn>
                <a:cxn ang="0">
                  <a:pos x="10" y="131"/>
                </a:cxn>
                <a:cxn ang="0">
                  <a:pos x="4" y="116"/>
                </a:cxn>
                <a:cxn ang="0">
                  <a:pos x="0" y="98"/>
                </a:cxn>
                <a:cxn ang="0">
                  <a:pos x="0" y="89"/>
                </a:cxn>
                <a:cxn ang="0">
                  <a:pos x="1" y="71"/>
                </a:cxn>
                <a:cxn ang="0">
                  <a:pos x="6" y="54"/>
                </a:cxn>
                <a:cxn ang="0">
                  <a:pos x="15" y="39"/>
                </a:cxn>
                <a:cxn ang="0">
                  <a:pos x="25" y="26"/>
                </a:cxn>
                <a:cxn ang="0">
                  <a:pos x="39" y="16"/>
                </a:cxn>
                <a:cxn ang="0">
                  <a:pos x="54" y="7"/>
                </a:cxn>
                <a:cxn ang="0">
                  <a:pos x="70" y="2"/>
                </a:cxn>
                <a:cxn ang="0">
                  <a:pos x="88" y="0"/>
                </a:cxn>
                <a:cxn ang="0">
                  <a:pos x="97" y="0"/>
                </a:cxn>
                <a:cxn ang="0">
                  <a:pos x="115" y="4"/>
                </a:cxn>
                <a:cxn ang="0">
                  <a:pos x="130" y="11"/>
                </a:cxn>
                <a:cxn ang="0">
                  <a:pos x="146" y="21"/>
                </a:cxn>
                <a:cxn ang="0">
                  <a:pos x="157" y="33"/>
                </a:cxn>
                <a:cxn ang="0">
                  <a:pos x="166" y="47"/>
                </a:cxn>
                <a:cxn ang="0">
                  <a:pos x="174" y="63"/>
                </a:cxn>
                <a:cxn ang="0">
                  <a:pos x="176" y="80"/>
                </a:cxn>
                <a:cxn ang="0">
                  <a:pos x="178" y="89"/>
                </a:cxn>
              </a:cxnLst>
              <a:rect l="0" t="0" r="r" b="b"/>
              <a:pathLst>
                <a:path w="178" h="179">
                  <a:moveTo>
                    <a:pt x="178" y="89"/>
                  </a:moveTo>
                  <a:lnTo>
                    <a:pt x="178" y="89"/>
                  </a:lnTo>
                  <a:lnTo>
                    <a:pt x="176" y="98"/>
                  </a:lnTo>
                  <a:lnTo>
                    <a:pt x="175" y="107"/>
                  </a:lnTo>
                  <a:lnTo>
                    <a:pt x="174" y="116"/>
                  </a:lnTo>
                  <a:lnTo>
                    <a:pt x="170" y="123"/>
                  </a:lnTo>
                  <a:lnTo>
                    <a:pt x="166" y="131"/>
                  </a:lnTo>
                  <a:lnTo>
                    <a:pt x="162" y="139"/>
                  </a:lnTo>
                  <a:lnTo>
                    <a:pt x="157" y="145"/>
                  </a:lnTo>
                  <a:lnTo>
                    <a:pt x="151" y="152"/>
                  </a:lnTo>
                  <a:lnTo>
                    <a:pt x="146" y="158"/>
                  </a:lnTo>
                  <a:lnTo>
                    <a:pt x="138" y="163"/>
                  </a:lnTo>
                  <a:lnTo>
                    <a:pt x="130" y="167"/>
                  </a:lnTo>
                  <a:lnTo>
                    <a:pt x="123" y="171"/>
                  </a:lnTo>
                  <a:lnTo>
                    <a:pt x="115" y="175"/>
                  </a:lnTo>
                  <a:lnTo>
                    <a:pt x="106" y="176"/>
                  </a:lnTo>
                  <a:lnTo>
                    <a:pt x="97" y="177"/>
                  </a:lnTo>
                  <a:lnTo>
                    <a:pt x="88" y="179"/>
                  </a:lnTo>
                  <a:lnTo>
                    <a:pt x="88" y="179"/>
                  </a:lnTo>
                  <a:lnTo>
                    <a:pt x="79" y="177"/>
                  </a:lnTo>
                  <a:lnTo>
                    <a:pt x="70" y="176"/>
                  </a:lnTo>
                  <a:lnTo>
                    <a:pt x="62" y="175"/>
                  </a:lnTo>
                  <a:lnTo>
                    <a:pt x="54" y="171"/>
                  </a:lnTo>
                  <a:lnTo>
                    <a:pt x="46" y="167"/>
                  </a:lnTo>
                  <a:lnTo>
                    <a:pt x="39" y="163"/>
                  </a:lnTo>
                  <a:lnTo>
                    <a:pt x="32" y="158"/>
                  </a:lnTo>
                  <a:lnTo>
                    <a:pt x="25" y="152"/>
                  </a:lnTo>
                  <a:lnTo>
                    <a:pt x="20" y="145"/>
                  </a:lnTo>
                  <a:lnTo>
                    <a:pt x="15" y="139"/>
                  </a:lnTo>
                  <a:lnTo>
                    <a:pt x="10" y="131"/>
                  </a:lnTo>
                  <a:lnTo>
                    <a:pt x="6" y="123"/>
                  </a:lnTo>
                  <a:lnTo>
                    <a:pt x="4" y="116"/>
                  </a:lnTo>
                  <a:lnTo>
                    <a:pt x="1" y="107"/>
                  </a:lnTo>
                  <a:lnTo>
                    <a:pt x="0" y="98"/>
                  </a:lnTo>
                  <a:lnTo>
                    <a:pt x="0" y="89"/>
                  </a:lnTo>
                  <a:lnTo>
                    <a:pt x="0" y="89"/>
                  </a:lnTo>
                  <a:lnTo>
                    <a:pt x="0" y="80"/>
                  </a:lnTo>
                  <a:lnTo>
                    <a:pt x="1" y="71"/>
                  </a:lnTo>
                  <a:lnTo>
                    <a:pt x="4" y="63"/>
                  </a:lnTo>
                  <a:lnTo>
                    <a:pt x="6" y="54"/>
                  </a:lnTo>
                  <a:lnTo>
                    <a:pt x="10" y="47"/>
                  </a:lnTo>
                  <a:lnTo>
                    <a:pt x="15" y="39"/>
                  </a:lnTo>
                  <a:lnTo>
                    <a:pt x="20" y="33"/>
                  </a:lnTo>
                  <a:lnTo>
                    <a:pt x="25" y="26"/>
                  </a:lnTo>
                  <a:lnTo>
                    <a:pt x="32" y="21"/>
                  </a:lnTo>
                  <a:lnTo>
                    <a:pt x="39" y="16"/>
                  </a:lnTo>
                  <a:lnTo>
                    <a:pt x="46" y="11"/>
                  </a:lnTo>
                  <a:lnTo>
                    <a:pt x="54" y="7"/>
                  </a:lnTo>
                  <a:lnTo>
                    <a:pt x="62" y="4"/>
                  </a:lnTo>
                  <a:lnTo>
                    <a:pt x="70" y="2"/>
                  </a:lnTo>
                  <a:lnTo>
                    <a:pt x="79" y="0"/>
                  </a:lnTo>
                  <a:lnTo>
                    <a:pt x="88" y="0"/>
                  </a:lnTo>
                  <a:lnTo>
                    <a:pt x="88" y="0"/>
                  </a:lnTo>
                  <a:lnTo>
                    <a:pt x="97" y="0"/>
                  </a:lnTo>
                  <a:lnTo>
                    <a:pt x="106" y="2"/>
                  </a:lnTo>
                  <a:lnTo>
                    <a:pt x="115" y="4"/>
                  </a:lnTo>
                  <a:lnTo>
                    <a:pt x="123" y="7"/>
                  </a:lnTo>
                  <a:lnTo>
                    <a:pt x="130" y="11"/>
                  </a:lnTo>
                  <a:lnTo>
                    <a:pt x="138" y="16"/>
                  </a:lnTo>
                  <a:lnTo>
                    <a:pt x="146" y="21"/>
                  </a:lnTo>
                  <a:lnTo>
                    <a:pt x="151" y="26"/>
                  </a:lnTo>
                  <a:lnTo>
                    <a:pt x="157" y="33"/>
                  </a:lnTo>
                  <a:lnTo>
                    <a:pt x="162" y="39"/>
                  </a:lnTo>
                  <a:lnTo>
                    <a:pt x="166" y="47"/>
                  </a:lnTo>
                  <a:lnTo>
                    <a:pt x="170" y="54"/>
                  </a:lnTo>
                  <a:lnTo>
                    <a:pt x="174" y="63"/>
                  </a:lnTo>
                  <a:lnTo>
                    <a:pt x="175" y="71"/>
                  </a:lnTo>
                  <a:lnTo>
                    <a:pt x="176" y="80"/>
                  </a:lnTo>
                  <a:lnTo>
                    <a:pt x="178" y="89"/>
                  </a:lnTo>
                  <a:lnTo>
                    <a:pt x="178" y="89"/>
                  </a:lnTo>
                  <a:close/>
                </a:path>
              </a:pathLst>
            </a:custGeom>
            <a:noFill/>
            <a:ln w="9525">
              <a:solidFill>
                <a:srgbClr val="00A6D9"/>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grpSp>
      <p:grpSp>
        <p:nvGrpSpPr>
          <p:cNvPr id="732" name="Group 301">
            <a:extLst>
              <a:ext uri="{FF2B5EF4-FFF2-40B4-BE49-F238E27FC236}">
                <a16:creationId xmlns:a16="http://schemas.microsoft.com/office/drawing/2014/main" id="{0A2506B6-588B-2A45-B853-E50CFCAE141D}"/>
              </a:ext>
            </a:extLst>
          </p:cNvPr>
          <p:cNvGrpSpPr>
            <a:grpSpLocks noChangeAspect="1"/>
          </p:cNvGrpSpPr>
          <p:nvPr userDrawn="1"/>
        </p:nvGrpSpPr>
        <p:grpSpPr bwMode="auto">
          <a:xfrm>
            <a:off x="3993778" y="2439463"/>
            <a:ext cx="719138" cy="614363"/>
            <a:chOff x="3410" y="1245"/>
            <a:chExt cx="453" cy="387"/>
          </a:xfrm>
        </p:grpSpPr>
        <p:sp>
          <p:nvSpPr>
            <p:cNvPr id="733" name="Freeform 302">
              <a:extLst>
                <a:ext uri="{FF2B5EF4-FFF2-40B4-BE49-F238E27FC236}">
                  <a16:creationId xmlns:a16="http://schemas.microsoft.com/office/drawing/2014/main" id="{EF497459-EF50-7840-9C6E-1595BB8AA2C4}"/>
                </a:ext>
              </a:extLst>
            </p:cNvPr>
            <p:cNvSpPr>
              <a:spLocks/>
            </p:cNvSpPr>
            <p:nvPr/>
          </p:nvSpPr>
          <p:spPr bwMode="auto">
            <a:xfrm>
              <a:off x="3475" y="1245"/>
              <a:ext cx="108" cy="122"/>
            </a:xfrm>
            <a:custGeom>
              <a:avLst/>
              <a:gdLst/>
              <a:ahLst/>
              <a:cxnLst>
                <a:cxn ang="0">
                  <a:pos x="201" y="214"/>
                </a:cxn>
                <a:cxn ang="0">
                  <a:pos x="201" y="105"/>
                </a:cxn>
                <a:cxn ang="0">
                  <a:pos x="295" y="105"/>
                </a:cxn>
                <a:cxn ang="0">
                  <a:pos x="295" y="67"/>
                </a:cxn>
                <a:cxn ang="0">
                  <a:pos x="201" y="67"/>
                </a:cxn>
                <a:cxn ang="0">
                  <a:pos x="201" y="0"/>
                </a:cxn>
                <a:cxn ang="0">
                  <a:pos x="123" y="0"/>
                </a:cxn>
                <a:cxn ang="0">
                  <a:pos x="123" y="67"/>
                </a:cxn>
                <a:cxn ang="0">
                  <a:pos x="30" y="67"/>
                </a:cxn>
                <a:cxn ang="0">
                  <a:pos x="30" y="105"/>
                </a:cxn>
                <a:cxn ang="0">
                  <a:pos x="123" y="105"/>
                </a:cxn>
                <a:cxn ang="0">
                  <a:pos x="123" y="214"/>
                </a:cxn>
                <a:cxn ang="0">
                  <a:pos x="0" y="214"/>
                </a:cxn>
                <a:cxn ang="0">
                  <a:pos x="0" y="367"/>
                </a:cxn>
                <a:cxn ang="0">
                  <a:pos x="325" y="367"/>
                </a:cxn>
                <a:cxn ang="0">
                  <a:pos x="325" y="214"/>
                </a:cxn>
                <a:cxn ang="0">
                  <a:pos x="201" y="214"/>
                </a:cxn>
              </a:cxnLst>
              <a:rect l="0" t="0" r="r" b="b"/>
              <a:pathLst>
                <a:path w="325" h="367">
                  <a:moveTo>
                    <a:pt x="201" y="214"/>
                  </a:moveTo>
                  <a:lnTo>
                    <a:pt x="201" y="105"/>
                  </a:lnTo>
                  <a:lnTo>
                    <a:pt x="295" y="105"/>
                  </a:lnTo>
                  <a:lnTo>
                    <a:pt x="295" y="67"/>
                  </a:lnTo>
                  <a:lnTo>
                    <a:pt x="201" y="67"/>
                  </a:lnTo>
                  <a:lnTo>
                    <a:pt x="201" y="0"/>
                  </a:lnTo>
                  <a:lnTo>
                    <a:pt x="123" y="0"/>
                  </a:lnTo>
                  <a:lnTo>
                    <a:pt x="123" y="67"/>
                  </a:lnTo>
                  <a:lnTo>
                    <a:pt x="30" y="67"/>
                  </a:lnTo>
                  <a:lnTo>
                    <a:pt x="30" y="105"/>
                  </a:lnTo>
                  <a:lnTo>
                    <a:pt x="123" y="105"/>
                  </a:lnTo>
                  <a:lnTo>
                    <a:pt x="123" y="214"/>
                  </a:lnTo>
                  <a:lnTo>
                    <a:pt x="0" y="214"/>
                  </a:lnTo>
                  <a:lnTo>
                    <a:pt x="0" y="367"/>
                  </a:lnTo>
                  <a:lnTo>
                    <a:pt x="325" y="367"/>
                  </a:lnTo>
                  <a:lnTo>
                    <a:pt x="325" y="214"/>
                  </a:lnTo>
                  <a:lnTo>
                    <a:pt x="201" y="214"/>
                  </a:lnTo>
                  <a:close/>
                </a:path>
              </a:pathLst>
            </a:custGeom>
            <a:solidFill>
              <a:srgbClr val="00A6D9"/>
            </a:solidFill>
            <a:ln w="9525">
              <a:solidFill>
                <a:srgbClr val="00A6D9"/>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734" name="Line 303">
              <a:extLst>
                <a:ext uri="{FF2B5EF4-FFF2-40B4-BE49-F238E27FC236}">
                  <a16:creationId xmlns:a16="http://schemas.microsoft.com/office/drawing/2014/main" id="{CB32D601-A902-C445-B580-B719EAC5F831}"/>
                </a:ext>
              </a:extLst>
            </p:cNvPr>
            <p:cNvSpPr>
              <a:spLocks noChangeShapeType="1"/>
            </p:cNvSpPr>
            <p:nvPr/>
          </p:nvSpPr>
          <p:spPr bwMode="auto">
            <a:xfrm flipH="1">
              <a:off x="3563" y="1367"/>
              <a:ext cx="263" cy="264"/>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735" name="Line 304">
              <a:extLst>
                <a:ext uri="{FF2B5EF4-FFF2-40B4-BE49-F238E27FC236}">
                  <a16:creationId xmlns:a16="http://schemas.microsoft.com/office/drawing/2014/main" id="{1360519A-C3FC-5A4B-AB2C-C66E0B660D0A}"/>
                </a:ext>
              </a:extLst>
            </p:cNvPr>
            <p:cNvSpPr>
              <a:spLocks noChangeShapeType="1"/>
            </p:cNvSpPr>
            <p:nvPr/>
          </p:nvSpPr>
          <p:spPr bwMode="auto">
            <a:xfrm flipH="1">
              <a:off x="3472" y="1369"/>
              <a:ext cx="261" cy="262"/>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736" name="Line 305">
              <a:extLst>
                <a:ext uri="{FF2B5EF4-FFF2-40B4-BE49-F238E27FC236}">
                  <a16:creationId xmlns:a16="http://schemas.microsoft.com/office/drawing/2014/main" id="{AE7D8218-E6E1-1949-BA49-F55D31FC6989}"/>
                </a:ext>
              </a:extLst>
            </p:cNvPr>
            <p:cNvSpPr>
              <a:spLocks noChangeShapeType="1"/>
            </p:cNvSpPr>
            <p:nvPr/>
          </p:nvSpPr>
          <p:spPr bwMode="auto">
            <a:xfrm flipH="1">
              <a:off x="3410" y="1369"/>
              <a:ext cx="225" cy="225"/>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737" name="Line 306">
              <a:extLst>
                <a:ext uri="{FF2B5EF4-FFF2-40B4-BE49-F238E27FC236}">
                  <a16:creationId xmlns:a16="http://schemas.microsoft.com/office/drawing/2014/main" id="{641E9D59-A80D-7344-B08F-0E54C1036902}"/>
                </a:ext>
              </a:extLst>
            </p:cNvPr>
            <p:cNvSpPr>
              <a:spLocks noChangeShapeType="1"/>
            </p:cNvSpPr>
            <p:nvPr/>
          </p:nvSpPr>
          <p:spPr bwMode="auto">
            <a:xfrm flipH="1">
              <a:off x="3411" y="1367"/>
              <a:ext cx="52" cy="52"/>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738" name="Line 307">
              <a:extLst>
                <a:ext uri="{FF2B5EF4-FFF2-40B4-BE49-F238E27FC236}">
                  <a16:creationId xmlns:a16="http://schemas.microsoft.com/office/drawing/2014/main" id="{9328F169-38E7-BA4A-8D0C-D545FCB3CD8A}"/>
                </a:ext>
              </a:extLst>
            </p:cNvPr>
            <p:cNvSpPr>
              <a:spLocks noChangeShapeType="1"/>
            </p:cNvSpPr>
            <p:nvPr/>
          </p:nvSpPr>
          <p:spPr bwMode="auto">
            <a:xfrm flipH="1">
              <a:off x="3834" y="1604"/>
              <a:ext cx="28" cy="28"/>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739" name="Line 308">
              <a:extLst>
                <a:ext uri="{FF2B5EF4-FFF2-40B4-BE49-F238E27FC236}">
                  <a16:creationId xmlns:a16="http://schemas.microsoft.com/office/drawing/2014/main" id="{A5570369-4A25-524D-9F5F-FBF39DEEDB65}"/>
                </a:ext>
              </a:extLst>
            </p:cNvPr>
            <p:cNvSpPr>
              <a:spLocks noChangeShapeType="1"/>
            </p:cNvSpPr>
            <p:nvPr/>
          </p:nvSpPr>
          <p:spPr bwMode="auto">
            <a:xfrm flipH="1">
              <a:off x="3653" y="1423"/>
              <a:ext cx="209" cy="209"/>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740" name="Line 309">
              <a:extLst>
                <a:ext uri="{FF2B5EF4-FFF2-40B4-BE49-F238E27FC236}">
                  <a16:creationId xmlns:a16="http://schemas.microsoft.com/office/drawing/2014/main" id="{57021DFE-C776-B745-A8DA-56F3ADE45070}"/>
                </a:ext>
              </a:extLst>
            </p:cNvPr>
            <p:cNvSpPr>
              <a:spLocks noChangeShapeType="1"/>
            </p:cNvSpPr>
            <p:nvPr/>
          </p:nvSpPr>
          <p:spPr bwMode="auto">
            <a:xfrm flipH="1">
              <a:off x="3744" y="1513"/>
              <a:ext cx="118" cy="119"/>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741" name="Line 310">
              <a:extLst>
                <a:ext uri="{FF2B5EF4-FFF2-40B4-BE49-F238E27FC236}">
                  <a16:creationId xmlns:a16="http://schemas.microsoft.com/office/drawing/2014/main" id="{36671712-D55E-004B-A89B-4904478BED94}"/>
                </a:ext>
              </a:extLst>
            </p:cNvPr>
            <p:cNvSpPr>
              <a:spLocks noChangeShapeType="1"/>
            </p:cNvSpPr>
            <p:nvPr/>
          </p:nvSpPr>
          <p:spPr bwMode="auto">
            <a:xfrm flipH="1">
              <a:off x="3410" y="1367"/>
              <a:ext cx="144" cy="144"/>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742" name="Freeform 311">
              <a:extLst>
                <a:ext uri="{FF2B5EF4-FFF2-40B4-BE49-F238E27FC236}">
                  <a16:creationId xmlns:a16="http://schemas.microsoft.com/office/drawing/2014/main" id="{0BFD21BC-CD15-5140-9ADA-1689A013594D}"/>
                </a:ext>
              </a:extLst>
            </p:cNvPr>
            <p:cNvSpPr>
              <a:spLocks/>
            </p:cNvSpPr>
            <p:nvPr/>
          </p:nvSpPr>
          <p:spPr bwMode="auto">
            <a:xfrm>
              <a:off x="3558" y="1447"/>
              <a:ext cx="248" cy="133"/>
            </a:xfrm>
            <a:custGeom>
              <a:avLst/>
              <a:gdLst/>
              <a:ahLst/>
              <a:cxnLst>
                <a:cxn ang="0">
                  <a:pos x="373" y="399"/>
                </a:cxn>
                <a:cxn ang="0">
                  <a:pos x="448" y="397"/>
                </a:cxn>
                <a:cxn ang="0">
                  <a:pos x="518" y="385"/>
                </a:cxn>
                <a:cxn ang="0">
                  <a:pos x="581" y="366"/>
                </a:cxn>
                <a:cxn ang="0">
                  <a:pos x="637" y="341"/>
                </a:cxn>
                <a:cxn ang="0">
                  <a:pos x="682" y="312"/>
                </a:cxn>
                <a:cxn ang="0">
                  <a:pos x="716" y="278"/>
                </a:cxn>
                <a:cxn ang="0">
                  <a:pos x="738" y="240"/>
                </a:cxn>
                <a:cxn ang="0">
                  <a:pos x="743" y="221"/>
                </a:cxn>
                <a:cxn ang="0">
                  <a:pos x="745" y="200"/>
                </a:cxn>
                <a:cxn ang="0">
                  <a:pos x="745" y="190"/>
                </a:cxn>
                <a:cxn ang="0">
                  <a:pos x="741" y="170"/>
                </a:cxn>
                <a:cxn ang="0">
                  <a:pos x="729" y="140"/>
                </a:cxn>
                <a:cxn ang="0">
                  <a:pos x="700" y="104"/>
                </a:cxn>
                <a:cxn ang="0">
                  <a:pos x="660" y="73"/>
                </a:cxn>
                <a:cxn ang="0">
                  <a:pos x="609" y="45"/>
                </a:cxn>
                <a:cxn ang="0">
                  <a:pos x="550" y="23"/>
                </a:cxn>
                <a:cxn ang="0">
                  <a:pos x="483" y="8"/>
                </a:cxn>
                <a:cxn ang="0">
                  <a:pos x="411" y="1"/>
                </a:cxn>
                <a:cxn ang="0">
                  <a:pos x="373" y="0"/>
                </a:cxn>
                <a:cxn ang="0">
                  <a:pos x="297" y="4"/>
                </a:cxn>
                <a:cxn ang="0">
                  <a:pos x="228" y="16"/>
                </a:cxn>
                <a:cxn ang="0">
                  <a:pos x="164" y="33"/>
                </a:cxn>
                <a:cxn ang="0">
                  <a:pos x="110" y="58"/>
                </a:cxn>
                <a:cxn ang="0">
                  <a:pos x="65" y="88"/>
                </a:cxn>
                <a:cxn ang="0">
                  <a:pos x="29" y="121"/>
                </a:cxn>
                <a:cxn ang="0">
                  <a:pos x="8" y="159"/>
                </a:cxn>
                <a:cxn ang="0">
                  <a:pos x="2" y="180"/>
                </a:cxn>
                <a:cxn ang="0">
                  <a:pos x="0" y="200"/>
                </a:cxn>
                <a:cxn ang="0">
                  <a:pos x="0" y="211"/>
                </a:cxn>
                <a:cxn ang="0">
                  <a:pos x="5" y="230"/>
                </a:cxn>
                <a:cxn ang="0">
                  <a:pos x="16" y="259"/>
                </a:cxn>
                <a:cxn ang="0">
                  <a:pos x="46" y="295"/>
                </a:cxn>
                <a:cxn ang="0">
                  <a:pos x="85" y="328"/>
                </a:cxn>
                <a:cxn ang="0">
                  <a:pos x="136" y="354"/>
                </a:cxn>
                <a:cxn ang="0">
                  <a:pos x="195" y="376"/>
                </a:cxn>
                <a:cxn ang="0">
                  <a:pos x="262" y="391"/>
                </a:cxn>
                <a:cxn ang="0">
                  <a:pos x="335" y="399"/>
                </a:cxn>
                <a:cxn ang="0">
                  <a:pos x="373" y="399"/>
                </a:cxn>
              </a:cxnLst>
              <a:rect l="0" t="0" r="r" b="b"/>
              <a:pathLst>
                <a:path w="745" h="399">
                  <a:moveTo>
                    <a:pt x="373" y="399"/>
                  </a:moveTo>
                  <a:lnTo>
                    <a:pt x="373" y="399"/>
                  </a:lnTo>
                  <a:lnTo>
                    <a:pt x="411" y="399"/>
                  </a:lnTo>
                  <a:lnTo>
                    <a:pt x="448" y="397"/>
                  </a:lnTo>
                  <a:lnTo>
                    <a:pt x="483" y="391"/>
                  </a:lnTo>
                  <a:lnTo>
                    <a:pt x="518" y="385"/>
                  </a:lnTo>
                  <a:lnTo>
                    <a:pt x="550" y="376"/>
                  </a:lnTo>
                  <a:lnTo>
                    <a:pt x="581" y="366"/>
                  </a:lnTo>
                  <a:lnTo>
                    <a:pt x="609" y="354"/>
                  </a:lnTo>
                  <a:lnTo>
                    <a:pt x="637" y="341"/>
                  </a:lnTo>
                  <a:lnTo>
                    <a:pt x="660" y="328"/>
                  </a:lnTo>
                  <a:lnTo>
                    <a:pt x="682" y="312"/>
                  </a:lnTo>
                  <a:lnTo>
                    <a:pt x="700" y="295"/>
                  </a:lnTo>
                  <a:lnTo>
                    <a:pt x="716" y="278"/>
                  </a:lnTo>
                  <a:lnTo>
                    <a:pt x="729" y="259"/>
                  </a:lnTo>
                  <a:lnTo>
                    <a:pt x="738" y="240"/>
                  </a:lnTo>
                  <a:lnTo>
                    <a:pt x="741" y="230"/>
                  </a:lnTo>
                  <a:lnTo>
                    <a:pt x="743" y="221"/>
                  </a:lnTo>
                  <a:lnTo>
                    <a:pt x="745" y="211"/>
                  </a:lnTo>
                  <a:lnTo>
                    <a:pt x="745" y="200"/>
                  </a:lnTo>
                  <a:lnTo>
                    <a:pt x="745" y="200"/>
                  </a:lnTo>
                  <a:lnTo>
                    <a:pt x="745" y="190"/>
                  </a:lnTo>
                  <a:lnTo>
                    <a:pt x="743" y="180"/>
                  </a:lnTo>
                  <a:lnTo>
                    <a:pt x="741" y="170"/>
                  </a:lnTo>
                  <a:lnTo>
                    <a:pt x="738" y="159"/>
                  </a:lnTo>
                  <a:lnTo>
                    <a:pt x="729" y="140"/>
                  </a:lnTo>
                  <a:lnTo>
                    <a:pt x="716" y="121"/>
                  </a:lnTo>
                  <a:lnTo>
                    <a:pt x="700" y="104"/>
                  </a:lnTo>
                  <a:lnTo>
                    <a:pt x="682" y="88"/>
                  </a:lnTo>
                  <a:lnTo>
                    <a:pt x="660" y="73"/>
                  </a:lnTo>
                  <a:lnTo>
                    <a:pt x="637" y="58"/>
                  </a:lnTo>
                  <a:lnTo>
                    <a:pt x="609" y="45"/>
                  </a:lnTo>
                  <a:lnTo>
                    <a:pt x="581" y="33"/>
                  </a:lnTo>
                  <a:lnTo>
                    <a:pt x="550" y="23"/>
                  </a:lnTo>
                  <a:lnTo>
                    <a:pt x="518" y="16"/>
                  </a:lnTo>
                  <a:lnTo>
                    <a:pt x="483" y="8"/>
                  </a:lnTo>
                  <a:lnTo>
                    <a:pt x="448" y="4"/>
                  </a:lnTo>
                  <a:lnTo>
                    <a:pt x="411" y="1"/>
                  </a:lnTo>
                  <a:lnTo>
                    <a:pt x="373" y="0"/>
                  </a:lnTo>
                  <a:lnTo>
                    <a:pt x="373" y="0"/>
                  </a:lnTo>
                  <a:lnTo>
                    <a:pt x="335" y="1"/>
                  </a:lnTo>
                  <a:lnTo>
                    <a:pt x="297" y="4"/>
                  </a:lnTo>
                  <a:lnTo>
                    <a:pt x="262" y="8"/>
                  </a:lnTo>
                  <a:lnTo>
                    <a:pt x="228" y="16"/>
                  </a:lnTo>
                  <a:lnTo>
                    <a:pt x="195" y="23"/>
                  </a:lnTo>
                  <a:lnTo>
                    <a:pt x="164" y="33"/>
                  </a:lnTo>
                  <a:lnTo>
                    <a:pt x="136" y="45"/>
                  </a:lnTo>
                  <a:lnTo>
                    <a:pt x="110" y="58"/>
                  </a:lnTo>
                  <a:lnTo>
                    <a:pt x="85" y="73"/>
                  </a:lnTo>
                  <a:lnTo>
                    <a:pt x="65" y="88"/>
                  </a:lnTo>
                  <a:lnTo>
                    <a:pt x="46" y="104"/>
                  </a:lnTo>
                  <a:lnTo>
                    <a:pt x="29" y="121"/>
                  </a:lnTo>
                  <a:lnTo>
                    <a:pt x="16" y="140"/>
                  </a:lnTo>
                  <a:lnTo>
                    <a:pt x="8" y="159"/>
                  </a:lnTo>
                  <a:lnTo>
                    <a:pt x="5" y="170"/>
                  </a:lnTo>
                  <a:lnTo>
                    <a:pt x="2" y="180"/>
                  </a:lnTo>
                  <a:lnTo>
                    <a:pt x="0" y="190"/>
                  </a:lnTo>
                  <a:lnTo>
                    <a:pt x="0" y="200"/>
                  </a:lnTo>
                  <a:lnTo>
                    <a:pt x="0" y="200"/>
                  </a:lnTo>
                  <a:lnTo>
                    <a:pt x="0" y="211"/>
                  </a:lnTo>
                  <a:lnTo>
                    <a:pt x="2" y="221"/>
                  </a:lnTo>
                  <a:lnTo>
                    <a:pt x="5" y="230"/>
                  </a:lnTo>
                  <a:lnTo>
                    <a:pt x="8" y="240"/>
                  </a:lnTo>
                  <a:lnTo>
                    <a:pt x="16" y="259"/>
                  </a:lnTo>
                  <a:lnTo>
                    <a:pt x="29" y="278"/>
                  </a:lnTo>
                  <a:lnTo>
                    <a:pt x="46" y="295"/>
                  </a:lnTo>
                  <a:lnTo>
                    <a:pt x="65" y="312"/>
                  </a:lnTo>
                  <a:lnTo>
                    <a:pt x="85" y="328"/>
                  </a:lnTo>
                  <a:lnTo>
                    <a:pt x="110" y="341"/>
                  </a:lnTo>
                  <a:lnTo>
                    <a:pt x="136" y="354"/>
                  </a:lnTo>
                  <a:lnTo>
                    <a:pt x="164" y="366"/>
                  </a:lnTo>
                  <a:lnTo>
                    <a:pt x="195" y="376"/>
                  </a:lnTo>
                  <a:lnTo>
                    <a:pt x="228" y="385"/>
                  </a:lnTo>
                  <a:lnTo>
                    <a:pt x="262" y="391"/>
                  </a:lnTo>
                  <a:lnTo>
                    <a:pt x="297" y="397"/>
                  </a:lnTo>
                  <a:lnTo>
                    <a:pt x="335" y="399"/>
                  </a:lnTo>
                  <a:lnTo>
                    <a:pt x="373" y="399"/>
                  </a:lnTo>
                  <a:lnTo>
                    <a:pt x="373" y="399"/>
                  </a:lnTo>
                  <a:close/>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743" name="Freeform 312">
              <a:extLst>
                <a:ext uri="{FF2B5EF4-FFF2-40B4-BE49-F238E27FC236}">
                  <a16:creationId xmlns:a16="http://schemas.microsoft.com/office/drawing/2014/main" id="{1806D089-755F-9641-9F49-087E8E6A3185}"/>
                </a:ext>
              </a:extLst>
            </p:cNvPr>
            <p:cNvSpPr>
              <a:spLocks/>
            </p:cNvSpPr>
            <p:nvPr/>
          </p:nvSpPr>
          <p:spPr bwMode="auto">
            <a:xfrm>
              <a:off x="3475" y="1367"/>
              <a:ext cx="331" cy="213"/>
            </a:xfrm>
            <a:custGeom>
              <a:avLst/>
              <a:gdLst/>
              <a:ahLst/>
              <a:cxnLst>
                <a:cxn ang="0">
                  <a:pos x="622" y="238"/>
                </a:cxn>
                <a:cxn ang="0">
                  <a:pos x="552" y="241"/>
                </a:cxn>
                <a:cxn ang="0">
                  <a:pos x="488" y="251"/>
                </a:cxn>
                <a:cxn ang="0">
                  <a:pos x="428" y="267"/>
                </a:cxn>
                <a:cxn ang="0">
                  <a:pos x="375" y="287"/>
                </a:cxn>
                <a:cxn ang="0">
                  <a:pos x="330" y="314"/>
                </a:cxn>
                <a:cxn ang="0">
                  <a:pos x="293" y="345"/>
                </a:cxn>
                <a:cxn ang="0">
                  <a:pos x="267" y="377"/>
                </a:cxn>
                <a:cxn ang="0">
                  <a:pos x="252" y="413"/>
                </a:cxn>
                <a:cxn ang="0">
                  <a:pos x="188" y="132"/>
                </a:cxn>
                <a:cxn ang="0">
                  <a:pos x="265" y="194"/>
                </a:cxn>
                <a:cxn ang="0">
                  <a:pos x="325" y="0"/>
                </a:cxn>
                <a:cxn ang="0">
                  <a:pos x="0" y="194"/>
                </a:cxn>
                <a:cxn ang="0">
                  <a:pos x="60" y="132"/>
                </a:cxn>
                <a:cxn ang="0">
                  <a:pos x="138" y="413"/>
                </a:cxn>
                <a:cxn ang="0">
                  <a:pos x="188" y="463"/>
                </a:cxn>
                <a:cxn ang="0">
                  <a:pos x="252" y="463"/>
                </a:cxn>
                <a:cxn ang="0">
                  <a:pos x="267" y="498"/>
                </a:cxn>
                <a:cxn ang="0">
                  <a:pos x="293" y="532"/>
                </a:cxn>
                <a:cxn ang="0">
                  <a:pos x="330" y="561"/>
                </a:cxn>
                <a:cxn ang="0">
                  <a:pos x="375" y="588"/>
                </a:cxn>
                <a:cxn ang="0">
                  <a:pos x="428" y="608"/>
                </a:cxn>
                <a:cxn ang="0">
                  <a:pos x="488" y="624"/>
                </a:cxn>
                <a:cxn ang="0">
                  <a:pos x="552" y="635"/>
                </a:cxn>
                <a:cxn ang="0">
                  <a:pos x="622" y="637"/>
                </a:cxn>
                <a:cxn ang="0">
                  <a:pos x="660" y="637"/>
                </a:cxn>
                <a:cxn ang="0">
                  <a:pos x="732" y="629"/>
                </a:cxn>
                <a:cxn ang="0">
                  <a:pos x="799" y="614"/>
                </a:cxn>
                <a:cxn ang="0">
                  <a:pos x="858" y="592"/>
                </a:cxn>
                <a:cxn ang="0">
                  <a:pos x="909" y="566"/>
                </a:cxn>
                <a:cxn ang="0">
                  <a:pos x="949" y="533"/>
                </a:cxn>
                <a:cxn ang="0">
                  <a:pos x="978" y="497"/>
                </a:cxn>
                <a:cxn ang="0">
                  <a:pos x="990" y="468"/>
                </a:cxn>
                <a:cxn ang="0">
                  <a:pos x="994" y="449"/>
                </a:cxn>
                <a:cxn ang="0">
                  <a:pos x="994" y="438"/>
                </a:cxn>
                <a:cxn ang="0">
                  <a:pos x="992" y="418"/>
                </a:cxn>
                <a:cxn ang="0">
                  <a:pos x="987" y="397"/>
                </a:cxn>
                <a:cxn ang="0">
                  <a:pos x="965" y="359"/>
                </a:cxn>
                <a:cxn ang="0">
                  <a:pos x="931" y="326"/>
                </a:cxn>
                <a:cxn ang="0">
                  <a:pos x="886" y="296"/>
                </a:cxn>
                <a:cxn ang="0">
                  <a:pos x="830" y="271"/>
                </a:cxn>
                <a:cxn ang="0">
                  <a:pos x="767" y="254"/>
                </a:cxn>
                <a:cxn ang="0">
                  <a:pos x="697" y="242"/>
                </a:cxn>
                <a:cxn ang="0">
                  <a:pos x="622" y="238"/>
                </a:cxn>
              </a:cxnLst>
              <a:rect l="0" t="0" r="r" b="b"/>
              <a:pathLst>
                <a:path w="994" h="637">
                  <a:moveTo>
                    <a:pt x="622" y="238"/>
                  </a:moveTo>
                  <a:lnTo>
                    <a:pt x="622" y="238"/>
                  </a:lnTo>
                  <a:lnTo>
                    <a:pt x="587" y="238"/>
                  </a:lnTo>
                  <a:lnTo>
                    <a:pt x="552" y="241"/>
                  </a:lnTo>
                  <a:lnTo>
                    <a:pt x="518" y="245"/>
                  </a:lnTo>
                  <a:lnTo>
                    <a:pt x="488" y="251"/>
                  </a:lnTo>
                  <a:lnTo>
                    <a:pt x="457" y="258"/>
                  </a:lnTo>
                  <a:lnTo>
                    <a:pt x="428" y="267"/>
                  </a:lnTo>
                  <a:lnTo>
                    <a:pt x="400" y="277"/>
                  </a:lnTo>
                  <a:lnTo>
                    <a:pt x="375" y="287"/>
                  </a:lnTo>
                  <a:lnTo>
                    <a:pt x="350" y="301"/>
                  </a:lnTo>
                  <a:lnTo>
                    <a:pt x="330" y="314"/>
                  </a:lnTo>
                  <a:lnTo>
                    <a:pt x="309" y="328"/>
                  </a:lnTo>
                  <a:lnTo>
                    <a:pt x="293" y="345"/>
                  </a:lnTo>
                  <a:lnTo>
                    <a:pt x="278" y="361"/>
                  </a:lnTo>
                  <a:lnTo>
                    <a:pt x="267" y="377"/>
                  </a:lnTo>
                  <a:lnTo>
                    <a:pt x="258" y="394"/>
                  </a:lnTo>
                  <a:lnTo>
                    <a:pt x="252" y="413"/>
                  </a:lnTo>
                  <a:lnTo>
                    <a:pt x="188" y="413"/>
                  </a:lnTo>
                  <a:lnTo>
                    <a:pt x="188" y="132"/>
                  </a:lnTo>
                  <a:lnTo>
                    <a:pt x="265" y="132"/>
                  </a:lnTo>
                  <a:lnTo>
                    <a:pt x="265" y="194"/>
                  </a:lnTo>
                  <a:lnTo>
                    <a:pt x="325" y="194"/>
                  </a:lnTo>
                  <a:lnTo>
                    <a:pt x="325" y="0"/>
                  </a:lnTo>
                  <a:lnTo>
                    <a:pt x="0" y="0"/>
                  </a:lnTo>
                  <a:lnTo>
                    <a:pt x="0" y="194"/>
                  </a:lnTo>
                  <a:lnTo>
                    <a:pt x="60" y="194"/>
                  </a:lnTo>
                  <a:lnTo>
                    <a:pt x="60" y="132"/>
                  </a:lnTo>
                  <a:lnTo>
                    <a:pt x="138" y="132"/>
                  </a:lnTo>
                  <a:lnTo>
                    <a:pt x="138" y="413"/>
                  </a:lnTo>
                  <a:lnTo>
                    <a:pt x="138" y="463"/>
                  </a:lnTo>
                  <a:lnTo>
                    <a:pt x="188" y="463"/>
                  </a:lnTo>
                  <a:lnTo>
                    <a:pt x="252" y="463"/>
                  </a:lnTo>
                  <a:lnTo>
                    <a:pt x="252" y="463"/>
                  </a:lnTo>
                  <a:lnTo>
                    <a:pt x="258" y="481"/>
                  </a:lnTo>
                  <a:lnTo>
                    <a:pt x="267" y="498"/>
                  </a:lnTo>
                  <a:lnTo>
                    <a:pt x="278" y="516"/>
                  </a:lnTo>
                  <a:lnTo>
                    <a:pt x="293" y="532"/>
                  </a:lnTo>
                  <a:lnTo>
                    <a:pt x="309" y="547"/>
                  </a:lnTo>
                  <a:lnTo>
                    <a:pt x="330" y="561"/>
                  </a:lnTo>
                  <a:lnTo>
                    <a:pt x="350" y="574"/>
                  </a:lnTo>
                  <a:lnTo>
                    <a:pt x="375" y="588"/>
                  </a:lnTo>
                  <a:lnTo>
                    <a:pt x="400" y="599"/>
                  </a:lnTo>
                  <a:lnTo>
                    <a:pt x="428" y="608"/>
                  </a:lnTo>
                  <a:lnTo>
                    <a:pt x="457" y="617"/>
                  </a:lnTo>
                  <a:lnTo>
                    <a:pt x="488" y="624"/>
                  </a:lnTo>
                  <a:lnTo>
                    <a:pt x="518" y="630"/>
                  </a:lnTo>
                  <a:lnTo>
                    <a:pt x="552" y="635"/>
                  </a:lnTo>
                  <a:lnTo>
                    <a:pt x="587" y="637"/>
                  </a:lnTo>
                  <a:lnTo>
                    <a:pt x="622" y="637"/>
                  </a:lnTo>
                  <a:lnTo>
                    <a:pt x="622" y="637"/>
                  </a:lnTo>
                  <a:lnTo>
                    <a:pt x="660" y="637"/>
                  </a:lnTo>
                  <a:lnTo>
                    <a:pt x="697" y="635"/>
                  </a:lnTo>
                  <a:lnTo>
                    <a:pt x="732" y="629"/>
                  </a:lnTo>
                  <a:lnTo>
                    <a:pt x="767" y="623"/>
                  </a:lnTo>
                  <a:lnTo>
                    <a:pt x="799" y="614"/>
                  </a:lnTo>
                  <a:lnTo>
                    <a:pt x="830" y="604"/>
                  </a:lnTo>
                  <a:lnTo>
                    <a:pt x="858" y="592"/>
                  </a:lnTo>
                  <a:lnTo>
                    <a:pt x="886" y="579"/>
                  </a:lnTo>
                  <a:lnTo>
                    <a:pt x="909" y="566"/>
                  </a:lnTo>
                  <a:lnTo>
                    <a:pt x="931" y="550"/>
                  </a:lnTo>
                  <a:lnTo>
                    <a:pt x="949" y="533"/>
                  </a:lnTo>
                  <a:lnTo>
                    <a:pt x="965" y="516"/>
                  </a:lnTo>
                  <a:lnTo>
                    <a:pt x="978" y="497"/>
                  </a:lnTo>
                  <a:lnTo>
                    <a:pt x="987" y="478"/>
                  </a:lnTo>
                  <a:lnTo>
                    <a:pt x="990" y="468"/>
                  </a:lnTo>
                  <a:lnTo>
                    <a:pt x="992" y="459"/>
                  </a:lnTo>
                  <a:lnTo>
                    <a:pt x="994" y="449"/>
                  </a:lnTo>
                  <a:lnTo>
                    <a:pt x="994" y="438"/>
                  </a:lnTo>
                  <a:lnTo>
                    <a:pt x="994" y="438"/>
                  </a:lnTo>
                  <a:lnTo>
                    <a:pt x="994" y="428"/>
                  </a:lnTo>
                  <a:lnTo>
                    <a:pt x="992" y="418"/>
                  </a:lnTo>
                  <a:lnTo>
                    <a:pt x="990" y="408"/>
                  </a:lnTo>
                  <a:lnTo>
                    <a:pt x="987" y="397"/>
                  </a:lnTo>
                  <a:lnTo>
                    <a:pt x="978" y="378"/>
                  </a:lnTo>
                  <a:lnTo>
                    <a:pt x="965" y="359"/>
                  </a:lnTo>
                  <a:lnTo>
                    <a:pt x="949" y="342"/>
                  </a:lnTo>
                  <a:lnTo>
                    <a:pt x="931" y="326"/>
                  </a:lnTo>
                  <a:lnTo>
                    <a:pt x="909" y="311"/>
                  </a:lnTo>
                  <a:lnTo>
                    <a:pt x="886" y="296"/>
                  </a:lnTo>
                  <a:lnTo>
                    <a:pt x="858" y="283"/>
                  </a:lnTo>
                  <a:lnTo>
                    <a:pt x="830" y="271"/>
                  </a:lnTo>
                  <a:lnTo>
                    <a:pt x="799" y="261"/>
                  </a:lnTo>
                  <a:lnTo>
                    <a:pt x="767" y="254"/>
                  </a:lnTo>
                  <a:lnTo>
                    <a:pt x="732" y="246"/>
                  </a:lnTo>
                  <a:lnTo>
                    <a:pt x="697" y="242"/>
                  </a:lnTo>
                  <a:lnTo>
                    <a:pt x="660" y="239"/>
                  </a:lnTo>
                  <a:lnTo>
                    <a:pt x="622" y="238"/>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744" name="Freeform 313">
              <a:extLst>
                <a:ext uri="{FF2B5EF4-FFF2-40B4-BE49-F238E27FC236}">
                  <a16:creationId xmlns:a16="http://schemas.microsoft.com/office/drawing/2014/main" id="{A0A2C17E-C198-1049-BAE6-972874AAA7C3}"/>
                </a:ext>
              </a:extLst>
            </p:cNvPr>
            <p:cNvSpPr>
              <a:spLocks/>
            </p:cNvSpPr>
            <p:nvPr/>
          </p:nvSpPr>
          <p:spPr bwMode="auto">
            <a:xfrm>
              <a:off x="3475" y="1367"/>
              <a:ext cx="331" cy="213"/>
            </a:xfrm>
            <a:custGeom>
              <a:avLst/>
              <a:gdLst/>
              <a:ahLst/>
              <a:cxnLst>
                <a:cxn ang="0">
                  <a:pos x="622" y="238"/>
                </a:cxn>
                <a:cxn ang="0">
                  <a:pos x="552" y="241"/>
                </a:cxn>
                <a:cxn ang="0">
                  <a:pos x="488" y="251"/>
                </a:cxn>
                <a:cxn ang="0">
                  <a:pos x="428" y="267"/>
                </a:cxn>
                <a:cxn ang="0">
                  <a:pos x="375" y="287"/>
                </a:cxn>
                <a:cxn ang="0">
                  <a:pos x="330" y="314"/>
                </a:cxn>
                <a:cxn ang="0">
                  <a:pos x="293" y="345"/>
                </a:cxn>
                <a:cxn ang="0">
                  <a:pos x="267" y="377"/>
                </a:cxn>
                <a:cxn ang="0">
                  <a:pos x="252" y="413"/>
                </a:cxn>
                <a:cxn ang="0">
                  <a:pos x="188" y="132"/>
                </a:cxn>
                <a:cxn ang="0">
                  <a:pos x="265" y="194"/>
                </a:cxn>
                <a:cxn ang="0">
                  <a:pos x="325" y="0"/>
                </a:cxn>
                <a:cxn ang="0">
                  <a:pos x="0" y="194"/>
                </a:cxn>
                <a:cxn ang="0">
                  <a:pos x="60" y="132"/>
                </a:cxn>
                <a:cxn ang="0">
                  <a:pos x="138" y="413"/>
                </a:cxn>
                <a:cxn ang="0">
                  <a:pos x="188" y="463"/>
                </a:cxn>
                <a:cxn ang="0">
                  <a:pos x="252" y="463"/>
                </a:cxn>
                <a:cxn ang="0">
                  <a:pos x="267" y="498"/>
                </a:cxn>
                <a:cxn ang="0">
                  <a:pos x="293" y="532"/>
                </a:cxn>
                <a:cxn ang="0">
                  <a:pos x="330" y="561"/>
                </a:cxn>
                <a:cxn ang="0">
                  <a:pos x="375" y="588"/>
                </a:cxn>
                <a:cxn ang="0">
                  <a:pos x="428" y="608"/>
                </a:cxn>
                <a:cxn ang="0">
                  <a:pos x="488" y="624"/>
                </a:cxn>
                <a:cxn ang="0">
                  <a:pos x="552" y="635"/>
                </a:cxn>
                <a:cxn ang="0">
                  <a:pos x="622" y="637"/>
                </a:cxn>
                <a:cxn ang="0">
                  <a:pos x="660" y="637"/>
                </a:cxn>
                <a:cxn ang="0">
                  <a:pos x="732" y="629"/>
                </a:cxn>
                <a:cxn ang="0">
                  <a:pos x="799" y="614"/>
                </a:cxn>
                <a:cxn ang="0">
                  <a:pos x="858" y="592"/>
                </a:cxn>
                <a:cxn ang="0">
                  <a:pos x="909" y="566"/>
                </a:cxn>
                <a:cxn ang="0">
                  <a:pos x="949" y="533"/>
                </a:cxn>
                <a:cxn ang="0">
                  <a:pos x="978" y="497"/>
                </a:cxn>
                <a:cxn ang="0">
                  <a:pos x="990" y="468"/>
                </a:cxn>
                <a:cxn ang="0">
                  <a:pos x="994" y="449"/>
                </a:cxn>
                <a:cxn ang="0">
                  <a:pos x="994" y="438"/>
                </a:cxn>
                <a:cxn ang="0">
                  <a:pos x="992" y="418"/>
                </a:cxn>
                <a:cxn ang="0">
                  <a:pos x="987" y="397"/>
                </a:cxn>
                <a:cxn ang="0">
                  <a:pos x="965" y="359"/>
                </a:cxn>
                <a:cxn ang="0">
                  <a:pos x="931" y="326"/>
                </a:cxn>
                <a:cxn ang="0">
                  <a:pos x="886" y="296"/>
                </a:cxn>
                <a:cxn ang="0">
                  <a:pos x="830" y="271"/>
                </a:cxn>
                <a:cxn ang="0">
                  <a:pos x="767" y="254"/>
                </a:cxn>
                <a:cxn ang="0">
                  <a:pos x="697" y="242"/>
                </a:cxn>
                <a:cxn ang="0">
                  <a:pos x="622" y="238"/>
                </a:cxn>
              </a:cxnLst>
              <a:rect l="0" t="0" r="r" b="b"/>
              <a:pathLst>
                <a:path w="994" h="637">
                  <a:moveTo>
                    <a:pt x="622" y="238"/>
                  </a:moveTo>
                  <a:lnTo>
                    <a:pt x="622" y="238"/>
                  </a:lnTo>
                  <a:lnTo>
                    <a:pt x="587" y="238"/>
                  </a:lnTo>
                  <a:lnTo>
                    <a:pt x="552" y="241"/>
                  </a:lnTo>
                  <a:lnTo>
                    <a:pt x="518" y="245"/>
                  </a:lnTo>
                  <a:lnTo>
                    <a:pt x="488" y="251"/>
                  </a:lnTo>
                  <a:lnTo>
                    <a:pt x="457" y="258"/>
                  </a:lnTo>
                  <a:lnTo>
                    <a:pt x="428" y="267"/>
                  </a:lnTo>
                  <a:lnTo>
                    <a:pt x="400" y="277"/>
                  </a:lnTo>
                  <a:lnTo>
                    <a:pt x="375" y="287"/>
                  </a:lnTo>
                  <a:lnTo>
                    <a:pt x="350" y="301"/>
                  </a:lnTo>
                  <a:lnTo>
                    <a:pt x="330" y="314"/>
                  </a:lnTo>
                  <a:lnTo>
                    <a:pt x="309" y="328"/>
                  </a:lnTo>
                  <a:lnTo>
                    <a:pt x="293" y="345"/>
                  </a:lnTo>
                  <a:lnTo>
                    <a:pt x="278" y="361"/>
                  </a:lnTo>
                  <a:lnTo>
                    <a:pt x="267" y="377"/>
                  </a:lnTo>
                  <a:lnTo>
                    <a:pt x="258" y="394"/>
                  </a:lnTo>
                  <a:lnTo>
                    <a:pt x="252" y="413"/>
                  </a:lnTo>
                  <a:lnTo>
                    <a:pt x="188" y="413"/>
                  </a:lnTo>
                  <a:lnTo>
                    <a:pt x="188" y="132"/>
                  </a:lnTo>
                  <a:lnTo>
                    <a:pt x="265" y="132"/>
                  </a:lnTo>
                  <a:lnTo>
                    <a:pt x="265" y="194"/>
                  </a:lnTo>
                  <a:lnTo>
                    <a:pt x="325" y="194"/>
                  </a:lnTo>
                  <a:lnTo>
                    <a:pt x="325" y="0"/>
                  </a:lnTo>
                  <a:lnTo>
                    <a:pt x="0" y="0"/>
                  </a:lnTo>
                  <a:lnTo>
                    <a:pt x="0" y="194"/>
                  </a:lnTo>
                  <a:lnTo>
                    <a:pt x="60" y="194"/>
                  </a:lnTo>
                  <a:lnTo>
                    <a:pt x="60" y="132"/>
                  </a:lnTo>
                  <a:lnTo>
                    <a:pt x="138" y="132"/>
                  </a:lnTo>
                  <a:lnTo>
                    <a:pt x="138" y="413"/>
                  </a:lnTo>
                  <a:lnTo>
                    <a:pt x="138" y="463"/>
                  </a:lnTo>
                  <a:lnTo>
                    <a:pt x="188" y="463"/>
                  </a:lnTo>
                  <a:lnTo>
                    <a:pt x="252" y="463"/>
                  </a:lnTo>
                  <a:lnTo>
                    <a:pt x="252" y="463"/>
                  </a:lnTo>
                  <a:lnTo>
                    <a:pt x="258" y="481"/>
                  </a:lnTo>
                  <a:lnTo>
                    <a:pt x="267" y="498"/>
                  </a:lnTo>
                  <a:lnTo>
                    <a:pt x="278" y="516"/>
                  </a:lnTo>
                  <a:lnTo>
                    <a:pt x="293" y="532"/>
                  </a:lnTo>
                  <a:lnTo>
                    <a:pt x="309" y="547"/>
                  </a:lnTo>
                  <a:lnTo>
                    <a:pt x="330" y="561"/>
                  </a:lnTo>
                  <a:lnTo>
                    <a:pt x="350" y="574"/>
                  </a:lnTo>
                  <a:lnTo>
                    <a:pt x="375" y="588"/>
                  </a:lnTo>
                  <a:lnTo>
                    <a:pt x="400" y="599"/>
                  </a:lnTo>
                  <a:lnTo>
                    <a:pt x="428" y="608"/>
                  </a:lnTo>
                  <a:lnTo>
                    <a:pt x="457" y="617"/>
                  </a:lnTo>
                  <a:lnTo>
                    <a:pt x="488" y="624"/>
                  </a:lnTo>
                  <a:lnTo>
                    <a:pt x="518" y="630"/>
                  </a:lnTo>
                  <a:lnTo>
                    <a:pt x="552" y="635"/>
                  </a:lnTo>
                  <a:lnTo>
                    <a:pt x="587" y="637"/>
                  </a:lnTo>
                  <a:lnTo>
                    <a:pt x="622" y="637"/>
                  </a:lnTo>
                  <a:lnTo>
                    <a:pt x="622" y="637"/>
                  </a:lnTo>
                  <a:lnTo>
                    <a:pt x="660" y="637"/>
                  </a:lnTo>
                  <a:lnTo>
                    <a:pt x="697" y="635"/>
                  </a:lnTo>
                  <a:lnTo>
                    <a:pt x="732" y="629"/>
                  </a:lnTo>
                  <a:lnTo>
                    <a:pt x="767" y="623"/>
                  </a:lnTo>
                  <a:lnTo>
                    <a:pt x="799" y="614"/>
                  </a:lnTo>
                  <a:lnTo>
                    <a:pt x="830" y="604"/>
                  </a:lnTo>
                  <a:lnTo>
                    <a:pt x="858" y="592"/>
                  </a:lnTo>
                  <a:lnTo>
                    <a:pt x="886" y="579"/>
                  </a:lnTo>
                  <a:lnTo>
                    <a:pt x="909" y="566"/>
                  </a:lnTo>
                  <a:lnTo>
                    <a:pt x="931" y="550"/>
                  </a:lnTo>
                  <a:lnTo>
                    <a:pt x="949" y="533"/>
                  </a:lnTo>
                  <a:lnTo>
                    <a:pt x="965" y="516"/>
                  </a:lnTo>
                  <a:lnTo>
                    <a:pt x="978" y="497"/>
                  </a:lnTo>
                  <a:lnTo>
                    <a:pt x="987" y="478"/>
                  </a:lnTo>
                  <a:lnTo>
                    <a:pt x="990" y="468"/>
                  </a:lnTo>
                  <a:lnTo>
                    <a:pt x="992" y="459"/>
                  </a:lnTo>
                  <a:lnTo>
                    <a:pt x="994" y="449"/>
                  </a:lnTo>
                  <a:lnTo>
                    <a:pt x="994" y="438"/>
                  </a:lnTo>
                  <a:lnTo>
                    <a:pt x="994" y="438"/>
                  </a:lnTo>
                  <a:lnTo>
                    <a:pt x="994" y="428"/>
                  </a:lnTo>
                  <a:lnTo>
                    <a:pt x="992" y="418"/>
                  </a:lnTo>
                  <a:lnTo>
                    <a:pt x="990" y="408"/>
                  </a:lnTo>
                  <a:lnTo>
                    <a:pt x="987" y="397"/>
                  </a:lnTo>
                  <a:lnTo>
                    <a:pt x="978" y="378"/>
                  </a:lnTo>
                  <a:lnTo>
                    <a:pt x="965" y="359"/>
                  </a:lnTo>
                  <a:lnTo>
                    <a:pt x="949" y="342"/>
                  </a:lnTo>
                  <a:lnTo>
                    <a:pt x="931" y="326"/>
                  </a:lnTo>
                  <a:lnTo>
                    <a:pt x="909" y="311"/>
                  </a:lnTo>
                  <a:lnTo>
                    <a:pt x="886" y="296"/>
                  </a:lnTo>
                  <a:lnTo>
                    <a:pt x="858" y="283"/>
                  </a:lnTo>
                  <a:lnTo>
                    <a:pt x="830" y="271"/>
                  </a:lnTo>
                  <a:lnTo>
                    <a:pt x="799" y="261"/>
                  </a:lnTo>
                  <a:lnTo>
                    <a:pt x="767" y="254"/>
                  </a:lnTo>
                  <a:lnTo>
                    <a:pt x="732" y="246"/>
                  </a:lnTo>
                  <a:lnTo>
                    <a:pt x="697" y="242"/>
                  </a:lnTo>
                  <a:lnTo>
                    <a:pt x="660" y="239"/>
                  </a:lnTo>
                  <a:lnTo>
                    <a:pt x="622" y="238"/>
                  </a:lnTo>
                  <a:lnTo>
                    <a:pt x="622" y="238"/>
                  </a:lnTo>
                  <a:close/>
                </a:path>
              </a:pathLst>
            </a:custGeom>
            <a:solidFill>
              <a:srgbClr val="FFFFFF"/>
            </a:solidFill>
            <a:ln w="9525">
              <a:solidFill>
                <a:srgbClr val="00A6D9"/>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745" name="Line 314">
              <a:extLst>
                <a:ext uri="{FF2B5EF4-FFF2-40B4-BE49-F238E27FC236}">
                  <a16:creationId xmlns:a16="http://schemas.microsoft.com/office/drawing/2014/main" id="{B859B008-95A1-FC45-97C3-42C15C2E8487}"/>
                </a:ext>
              </a:extLst>
            </p:cNvPr>
            <p:cNvSpPr>
              <a:spLocks noChangeShapeType="1"/>
            </p:cNvSpPr>
            <p:nvPr/>
          </p:nvSpPr>
          <p:spPr bwMode="auto">
            <a:xfrm>
              <a:off x="3412" y="1367"/>
              <a:ext cx="451" cy="1"/>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grpSp>
      <p:grpSp>
        <p:nvGrpSpPr>
          <p:cNvPr id="746" name="Group 184">
            <a:extLst>
              <a:ext uri="{FF2B5EF4-FFF2-40B4-BE49-F238E27FC236}">
                <a16:creationId xmlns:a16="http://schemas.microsoft.com/office/drawing/2014/main" id="{0DAEF1D7-38D4-BF42-BFA8-C65B418A84A7}"/>
              </a:ext>
            </a:extLst>
          </p:cNvPr>
          <p:cNvGrpSpPr>
            <a:grpSpLocks noChangeAspect="1"/>
          </p:cNvGrpSpPr>
          <p:nvPr userDrawn="1"/>
        </p:nvGrpSpPr>
        <p:grpSpPr bwMode="auto">
          <a:xfrm>
            <a:off x="1271650" y="3123967"/>
            <a:ext cx="776287" cy="677863"/>
            <a:chOff x="288" y="1722"/>
            <a:chExt cx="489" cy="427"/>
          </a:xfrm>
        </p:grpSpPr>
        <p:sp>
          <p:nvSpPr>
            <p:cNvPr id="747" name="Freeform 185">
              <a:extLst>
                <a:ext uri="{FF2B5EF4-FFF2-40B4-BE49-F238E27FC236}">
                  <a16:creationId xmlns:a16="http://schemas.microsoft.com/office/drawing/2014/main" id="{B19D7A36-1DE1-B844-88BA-52A71E314614}"/>
                </a:ext>
              </a:extLst>
            </p:cNvPr>
            <p:cNvSpPr>
              <a:spLocks/>
            </p:cNvSpPr>
            <p:nvPr/>
          </p:nvSpPr>
          <p:spPr bwMode="auto">
            <a:xfrm>
              <a:off x="367" y="1857"/>
              <a:ext cx="330" cy="291"/>
            </a:xfrm>
            <a:custGeom>
              <a:avLst/>
              <a:gdLst/>
              <a:ahLst/>
              <a:cxnLst>
                <a:cxn ang="0">
                  <a:pos x="0" y="582"/>
                </a:cxn>
                <a:cxn ang="0">
                  <a:pos x="0" y="0"/>
                </a:cxn>
                <a:cxn ang="0">
                  <a:pos x="121" y="0"/>
                </a:cxn>
                <a:cxn ang="0">
                  <a:pos x="121" y="332"/>
                </a:cxn>
                <a:cxn ang="0">
                  <a:pos x="297" y="208"/>
                </a:cxn>
                <a:cxn ang="0">
                  <a:pos x="297" y="332"/>
                </a:cxn>
                <a:cxn ang="0">
                  <a:pos x="482" y="208"/>
                </a:cxn>
                <a:cxn ang="0">
                  <a:pos x="482" y="332"/>
                </a:cxn>
                <a:cxn ang="0">
                  <a:pos x="661" y="208"/>
                </a:cxn>
                <a:cxn ang="0">
                  <a:pos x="661" y="573"/>
                </a:cxn>
              </a:cxnLst>
              <a:rect l="0" t="0" r="r" b="b"/>
              <a:pathLst>
                <a:path w="661" h="582">
                  <a:moveTo>
                    <a:pt x="0" y="582"/>
                  </a:moveTo>
                  <a:lnTo>
                    <a:pt x="0" y="0"/>
                  </a:lnTo>
                  <a:lnTo>
                    <a:pt x="121" y="0"/>
                  </a:lnTo>
                  <a:lnTo>
                    <a:pt x="121" y="332"/>
                  </a:lnTo>
                  <a:lnTo>
                    <a:pt x="297" y="208"/>
                  </a:lnTo>
                  <a:lnTo>
                    <a:pt x="297" y="332"/>
                  </a:lnTo>
                  <a:lnTo>
                    <a:pt x="482" y="208"/>
                  </a:lnTo>
                  <a:lnTo>
                    <a:pt x="482" y="332"/>
                  </a:lnTo>
                  <a:lnTo>
                    <a:pt x="661" y="208"/>
                  </a:lnTo>
                  <a:lnTo>
                    <a:pt x="661" y="573"/>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748" name="Line 186">
              <a:extLst>
                <a:ext uri="{FF2B5EF4-FFF2-40B4-BE49-F238E27FC236}">
                  <a16:creationId xmlns:a16="http://schemas.microsoft.com/office/drawing/2014/main" id="{D0045C2E-198E-BC42-88C6-7C6536519968}"/>
                </a:ext>
              </a:extLst>
            </p:cNvPr>
            <p:cNvSpPr>
              <a:spLocks noChangeShapeType="1"/>
            </p:cNvSpPr>
            <p:nvPr/>
          </p:nvSpPr>
          <p:spPr bwMode="auto">
            <a:xfrm flipH="1">
              <a:off x="288" y="2148"/>
              <a:ext cx="489" cy="1"/>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749" name="Line 187">
              <a:extLst>
                <a:ext uri="{FF2B5EF4-FFF2-40B4-BE49-F238E27FC236}">
                  <a16:creationId xmlns:a16="http://schemas.microsoft.com/office/drawing/2014/main" id="{565A31E4-2ED0-DF43-82F7-576FF8896874}"/>
                </a:ext>
              </a:extLst>
            </p:cNvPr>
            <p:cNvSpPr>
              <a:spLocks noChangeShapeType="1"/>
            </p:cNvSpPr>
            <p:nvPr/>
          </p:nvSpPr>
          <p:spPr bwMode="auto">
            <a:xfrm>
              <a:off x="450" y="2067"/>
              <a:ext cx="29" cy="1"/>
            </a:xfrm>
            <a:prstGeom prst="line">
              <a:avLst/>
            </a:prstGeom>
            <a:noFill/>
            <a:ln w="9525">
              <a:solidFill>
                <a:srgbClr val="00A6D9"/>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750" name="Line 188">
              <a:extLst>
                <a:ext uri="{FF2B5EF4-FFF2-40B4-BE49-F238E27FC236}">
                  <a16:creationId xmlns:a16="http://schemas.microsoft.com/office/drawing/2014/main" id="{83BBE824-01F9-AB4B-BB80-8C685C3A76AF}"/>
                </a:ext>
              </a:extLst>
            </p:cNvPr>
            <p:cNvSpPr>
              <a:spLocks noChangeShapeType="1"/>
            </p:cNvSpPr>
            <p:nvPr/>
          </p:nvSpPr>
          <p:spPr bwMode="auto">
            <a:xfrm>
              <a:off x="539" y="2067"/>
              <a:ext cx="29" cy="1"/>
            </a:xfrm>
            <a:prstGeom prst="line">
              <a:avLst/>
            </a:prstGeom>
            <a:noFill/>
            <a:ln w="9525">
              <a:solidFill>
                <a:srgbClr val="00A6D9"/>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751" name="Line 189">
              <a:extLst>
                <a:ext uri="{FF2B5EF4-FFF2-40B4-BE49-F238E27FC236}">
                  <a16:creationId xmlns:a16="http://schemas.microsoft.com/office/drawing/2014/main" id="{CE066B55-5C2E-F246-B885-E1310DF37311}"/>
                </a:ext>
              </a:extLst>
            </p:cNvPr>
            <p:cNvSpPr>
              <a:spLocks noChangeShapeType="1"/>
            </p:cNvSpPr>
            <p:nvPr/>
          </p:nvSpPr>
          <p:spPr bwMode="auto">
            <a:xfrm>
              <a:off x="629" y="2067"/>
              <a:ext cx="29" cy="1"/>
            </a:xfrm>
            <a:prstGeom prst="line">
              <a:avLst/>
            </a:prstGeom>
            <a:noFill/>
            <a:ln w="9525">
              <a:solidFill>
                <a:srgbClr val="00A6D9"/>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752" name="Freeform 190">
              <a:extLst>
                <a:ext uri="{FF2B5EF4-FFF2-40B4-BE49-F238E27FC236}">
                  <a16:creationId xmlns:a16="http://schemas.microsoft.com/office/drawing/2014/main" id="{1B72A62E-096D-B34A-A662-1F05525BEB33}"/>
                </a:ext>
              </a:extLst>
            </p:cNvPr>
            <p:cNvSpPr>
              <a:spLocks/>
            </p:cNvSpPr>
            <p:nvPr/>
          </p:nvSpPr>
          <p:spPr bwMode="auto">
            <a:xfrm>
              <a:off x="394" y="1766"/>
              <a:ext cx="83" cy="56"/>
            </a:xfrm>
            <a:custGeom>
              <a:avLst/>
              <a:gdLst/>
              <a:ahLst/>
              <a:cxnLst>
                <a:cxn ang="0">
                  <a:pos x="1" y="112"/>
                </a:cxn>
                <a:cxn ang="0">
                  <a:pos x="1" y="112"/>
                </a:cxn>
                <a:cxn ang="0">
                  <a:pos x="0" y="100"/>
                </a:cxn>
                <a:cxn ang="0">
                  <a:pos x="0" y="88"/>
                </a:cxn>
                <a:cxn ang="0">
                  <a:pos x="0" y="88"/>
                </a:cxn>
                <a:cxn ang="0">
                  <a:pos x="1" y="80"/>
                </a:cxn>
                <a:cxn ang="0">
                  <a:pos x="2" y="72"/>
                </a:cxn>
                <a:cxn ang="0">
                  <a:pos x="4" y="64"/>
                </a:cxn>
                <a:cxn ang="0">
                  <a:pos x="7" y="57"/>
                </a:cxn>
                <a:cxn ang="0">
                  <a:pos x="11" y="49"/>
                </a:cxn>
                <a:cxn ang="0">
                  <a:pos x="15" y="43"/>
                </a:cxn>
                <a:cxn ang="0">
                  <a:pos x="19" y="36"/>
                </a:cxn>
                <a:cxn ang="0">
                  <a:pos x="24" y="30"/>
                </a:cxn>
                <a:cxn ang="0">
                  <a:pos x="30" y="25"/>
                </a:cxn>
                <a:cxn ang="0">
                  <a:pos x="36" y="20"/>
                </a:cxn>
                <a:cxn ang="0">
                  <a:pos x="42" y="15"/>
                </a:cxn>
                <a:cxn ang="0">
                  <a:pos x="49" y="11"/>
                </a:cxn>
                <a:cxn ang="0">
                  <a:pos x="56" y="8"/>
                </a:cxn>
                <a:cxn ang="0">
                  <a:pos x="64" y="5"/>
                </a:cxn>
                <a:cxn ang="0">
                  <a:pos x="72" y="3"/>
                </a:cxn>
                <a:cxn ang="0">
                  <a:pos x="80" y="1"/>
                </a:cxn>
                <a:cxn ang="0">
                  <a:pos x="80" y="1"/>
                </a:cxn>
                <a:cxn ang="0">
                  <a:pos x="92" y="0"/>
                </a:cxn>
                <a:cxn ang="0">
                  <a:pos x="105" y="1"/>
                </a:cxn>
                <a:cxn ang="0">
                  <a:pos x="117" y="3"/>
                </a:cxn>
                <a:cxn ang="0">
                  <a:pos x="128" y="7"/>
                </a:cxn>
                <a:cxn ang="0">
                  <a:pos x="139" y="13"/>
                </a:cxn>
                <a:cxn ang="0">
                  <a:pos x="149" y="19"/>
                </a:cxn>
                <a:cxn ang="0">
                  <a:pos x="158" y="27"/>
                </a:cxn>
                <a:cxn ang="0">
                  <a:pos x="166" y="35"/>
                </a:cxn>
              </a:cxnLst>
              <a:rect l="0" t="0" r="r" b="b"/>
              <a:pathLst>
                <a:path w="166" h="112">
                  <a:moveTo>
                    <a:pt x="1" y="112"/>
                  </a:moveTo>
                  <a:lnTo>
                    <a:pt x="1" y="112"/>
                  </a:lnTo>
                  <a:lnTo>
                    <a:pt x="0" y="100"/>
                  </a:lnTo>
                  <a:lnTo>
                    <a:pt x="0" y="88"/>
                  </a:lnTo>
                  <a:lnTo>
                    <a:pt x="0" y="88"/>
                  </a:lnTo>
                  <a:lnTo>
                    <a:pt x="1" y="80"/>
                  </a:lnTo>
                  <a:lnTo>
                    <a:pt x="2" y="72"/>
                  </a:lnTo>
                  <a:lnTo>
                    <a:pt x="4" y="64"/>
                  </a:lnTo>
                  <a:lnTo>
                    <a:pt x="7" y="57"/>
                  </a:lnTo>
                  <a:lnTo>
                    <a:pt x="11" y="49"/>
                  </a:lnTo>
                  <a:lnTo>
                    <a:pt x="15" y="43"/>
                  </a:lnTo>
                  <a:lnTo>
                    <a:pt x="19" y="36"/>
                  </a:lnTo>
                  <a:lnTo>
                    <a:pt x="24" y="30"/>
                  </a:lnTo>
                  <a:lnTo>
                    <a:pt x="30" y="25"/>
                  </a:lnTo>
                  <a:lnTo>
                    <a:pt x="36" y="20"/>
                  </a:lnTo>
                  <a:lnTo>
                    <a:pt x="42" y="15"/>
                  </a:lnTo>
                  <a:lnTo>
                    <a:pt x="49" y="11"/>
                  </a:lnTo>
                  <a:lnTo>
                    <a:pt x="56" y="8"/>
                  </a:lnTo>
                  <a:lnTo>
                    <a:pt x="64" y="5"/>
                  </a:lnTo>
                  <a:lnTo>
                    <a:pt x="72" y="3"/>
                  </a:lnTo>
                  <a:lnTo>
                    <a:pt x="80" y="1"/>
                  </a:lnTo>
                  <a:lnTo>
                    <a:pt x="80" y="1"/>
                  </a:lnTo>
                  <a:lnTo>
                    <a:pt x="92" y="0"/>
                  </a:lnTo>
                  <a:lnTo>
                    <a:pt x="105" y="1"/>
                  </a:lnTo>
                  <a:lnTo>
                    <a:pt x="117" y="3"/>
                  </a:lnTo>
                  <a:lnTo>
                    <a:pt x="128" y="7"/>
                  </a:lnTo>
                  <a:lnTo>
                    <a:pt x="139" y="13"/>
                  </a:lnTo>
                  <a:lnTo>
                    <a:pt x="149" y="19"/>
                  </a:lnTo>
                  <a:lnTo>
                    <a:pt x="158" y="27"/>
                  </a:lnTo>
                  <a:lnTo>
                    <a:pt x="166" y="35"/>
                  </a:lnTo>
                </a:path>
              </a:pathLst>
            </a:custGeom>
            <a:noFill/>
            <a:ln w="9525">
              <a:solidFill>
                <a:srgbClr val="00A6D9"/>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753" name="Freeform 191">
              <a:extLst>
                <a:ext uri="{FF2B5EF4-FFF2-40B4-BE49-F238E27FC236}">
                  <a16:creationId xmlns:a16="http://schemas.microsoft.com/office/drawing/2014/main" id="{05AC3C18-2462-744A-836A-A24B74FA1858}"/>
                </a:ext>
              </a:extLst>
            </p:cNvPr>
            <p:cNvSpPr>
              <a:spLocks/>
            </p:cNvSpPr>
            <p:nvPr/>
          </p:nvSpPr>
          <p:spPr bwMode="auto">
            <a:xfrm>
              <a:off x="457" y="1722"/>
              <a:ext cx="89" cy="46"/>
            </a:xfrm>
            <a:custGeom>
              <a:avLst/>
              <a:gdLst/>
              <a:ahLst/>
              <a:cxnLst>
                <a:cxn ang="0">
                  <a:pos x="0" y="93"/>
                </a:cxn>
                <a:cxn ang="0">
                  <a:pos x="0" y="93"/>
                </a:cxn>
                <a:cxn ang="0">
                  <a:pos x="0" y="84"/>
                </a:cxn>
                <a:cxn ang="0">
                  <a:pos x="2" y="75"/>
                </a:cxn>
                <a:cxn ang="0">
                  <a:pos x="4" y="66"/>
                </a:cxn>
                <a:cxn ang="0">
                  <a:pos x="7" y="57"/>
                </a:cxn>
                <a:cxn ang="0">
                  <a:pos x="11" y="49"/>
                </a:cxn>
                <a:cxn ang="0">
                  <a:pos x="16" y="41"/>
                </a:cxn>
                <a:cxn ang="0">
                  <a:pos x="21" y="34"/>
                </a:cxn>
                <a:cxn ang="0">
                  <a:pos x="27" y="27"/>
                </a:cxn>
                <a:cxn ang="0">
                  <a:pos x="34" y="21"/>
                </a:cxn>
                <a:cxn ang="0">
                  <a:pos x="41" y="16"/>
                </a:cxn>
                <a:cxn ang="0">
                  <a:pos x="49" y="11"/>
                </a:cxn>
                <a:cxn ang="0">
                  <a:pos x="57" y="7"/>
                </a:cxn>
                <a:cxn ang="0">
                  <a:pos x="65" y="4"/>
                </a:cxn>
                <a:cxn ang="0">
                  <a:pos x="74" y="2"/>
                </a:cxn>
                <a:cxn ang="0">
                  <a:pos x="83" y="1"/>
                </a:cxn>
                <a:cxn ang="0">
                  <a:pos x="93" y="0"/>
                </a:cxn>
                <a:cxn ang="0">
                  <a:pos x="93" y="0"/>
                </a:cxn>
                <a:cxn ang="0">
                  <a:pos x="106" y="1"/>
                </a:cxn>
                <a:cxn ang="0">
                  <a:pos x="119" y="4"/>
                </a:cxn>
                <a:cxn ang="0">
                  <a:pos x="132" y="8"/>
                </a:cxn>
                <a:cxn ang="0">
                  <a:pos x="143" y="15"/>
                </a:cxn>
                <a:cxn ang="0">
                  <a:pos x="154" y="22"/>
                </a:cxn>
                <a:cxn ang="0">
                  <a:pos x="163" y="31"/>
                </a:cxn>
                <a:cxn ang="0">
                  <a:pos x="171" y="41"/>
                </a:cxn>
                <a:cxn ang="0">
                  <a:pos x="178" y="52"/>
                </a:cxn>
              </a:cxnLst>
              <a:rect l="0" t="0" r="r" b="b"/>
              <a:pathLst>
                <a:path w="178" h="93">
                  <a:moveTo>
                    <a:pt x="0" y="93"/>
                  </a:moveTo>
                  <a:lnTo>
                    <a:pt x="0" y="93"/>
                  </a:lnTo>
                  <a:lnTo>
                    <a:pt x="0" y="84"/>
                  </a:lnTo>
                  <a:lnTo>
                    <a:pt x="2" y="75"/>
                  </a:lnTo>
                  <a:lnTo>
                    <a:pt x="4" y="66"/>
                  </a:lnTo>
                  <a:lnTo>
                    <a:pt x="7" y="57"/>
                  </a:lnTo>
                  <a:lnTo>
                    <a:pt x="11" y="49"/>
                  </a:lnTo>
                  <a:lnTo>
                    <a:pt x="16" y="41"/>
                  </a:lnTo>
                  <a:lnTo>
                    <a:pt x="21" y="34"/>
                  </a:lnTo>
                  <a:lnTo>
                    <a:pt x="27" y="27"/>
                  </a:lnTo>
                  <a:lnTo>
                    <a:pt x="34" y="21"/>
                  </a:lnTo>
                  <a:lnTo>
                    <a:pt x="41" y="16"/>
                  </a:lnTo>
                  <a:lnTo>
                    <a:pt x="49" y="11"/>
                  </a:lnTo>
                  <a:lnTo>
                    <a:pt x="57" y="7"/>
                  </a:lnTo>
                  <a:lnTo>
                    <a:pt x="65" y="4"/>
                  </a:lnTo>
                  <a:lnTo>
                    <a:pt x="74" y="2"/>
                  </a:lnTo>
                  <a:lnTo>
                    <a:pt x="83" y="1"/>
                  </a:lnTo>
                  <a:lnTo>
                    <a:pt x="93" y="0"/>
                  </a:lnTo>
                  <a:lnTo>
                    <a:pt x="93" y="0"/>
                  </a:lnTo>
                  <a:lnTo>
                    <a:pt x="106" y="1"/>
                  </a:lnTo>
                  <a:lnTo>
                    <a:pt x="119" y="4"/>
                  </a:lnTo>
                  <a:lnTo>
                    <a:pt x="132" y="8"/>
                  </a:lnTo>
                  <a:lnTo>
                    <a:pt x="143" y="15"/>
                  </a:lnTo>
                  <a:lnTo>
                    <a:pt x="154" y="22"/>
                  </a:lnTo>
                  <a:lnTo>
                    <a:pt x="163" y="31"/>
                  </a:lnTo>
                  <a:lnTo>
                    <a:pt x="171" y="41"/>
                  </a:lnTo>
                  <a:lnTo>
                    <a:pt x="178" y="52"/>
                  </a:lnTo>
                </a:path>
              </a:pathLst>
            </a:custGeom>
            <a:noFill/>
            <a:ln w="9525">
              <a:solidFill>
                <a:srgbClr val="00A6D9"/>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grpSp>
      <p:grpSp>
        <p:nvGrpSpPr>
          <p:cNvPr id="754" name="Group 233">
            <a:extLst>
              <a:ext uri="{FF2B5EF4-FFF2-40B4-BE49-F238E27FC236}">
                <a16:creationId xmlns:a16="http://schemas.microsoft.com/office/drawing/2014/main" id="{3EE1DF3E-193C-C844-A89F-938811AD0155}"/>
              </a:ext>
            </a:extLst>
          </p:cNvPr>
          <p:cNvGrpSpPr>
            <a:grpSpLocks noChangeAspect="1"/>
          </p:cNvGrpSpPr>
          <p:nvPr userDrawn="1"/>
        </p:nvGrpSpPr>
        <p:grpSpPr bwMode="auto">
          <a:xfrm>
            <a:off x="2985139" y="3192228"/>
            <a:ext cx="787400" cy="604838"/>
            <a:chOff x="1531" y="1765"/>
            <a:chExt cx="496" cy="381"/>
          </a:xfrm>
        </p:grpSpPr>
        <p:sp>
          <p:nvSpPr>
            <p:cNvPr id="755" name="Line 234">
              <a:extLst>
                <a:ext uri="{FF2B5EF4-FFF2-40B4-BE49-F238E27FC236}">
                  <a16:creationId xmlns:a16="http://schemas.microsoft.com/office/drawing/2014/main" id="{6B028B29-8E71-BB4A-8B50-9E19DA08B966}"/>
                </a:ext>
              </a:extLst>
            </p:cNvPr>
            <p:cNvSpPr>
              <a:spLocks noChangeShapeType="1"/>
            </p:cNvSpPr>
            <p:nvPr/>
          </p:nvSpPr>
          <p:spPr bwMode="auto">
            <a:xfrm flipH="1">
              <a:off x="1531" y="2145"/>
              <a:ext cx="496" cy="1"/>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756" name="Line 235">
              <a:extLst>
                <a:ext uri="{FF2B5EF4-FFF2-40B4-BE49-F238E27FC236}">
                  <a16:creationId xmlns:a16="http://schemas.microsoft.com/office/drawing/2014/main" id="{43D1D022-34B0-C840-A29D-9DDC5232EE4E}"/>
                </a:ext>
              </a:extLst>
            </p:cNvPr>
            <p:cNvSpPr>
              <a:spLocks noChangeShapeType="1"/>
            </p:cNvSpPr>
            <p:nvPr/>
          </p:nvSpPr>
          <p:spPr bwMode="auto">
            <a:xfrm>
              <a:off x="1836" y="2067"/>
              <a:ext cx="29" cy="1"/>
            </a:xfrm>
            <a:prstGeom prst="line">
              <a:avLst/>
            </a:prstGeom>
            <a:noFill/>
            <a:ln w="9525">
              <a:solidFill>
                <a:srgbClr val="00A8E3"/>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757" name="Freeform 237">
              <a:extLst>
                <a:ext uri="{FF2B5EF4-FFF2-40B4-BE49-F238E27FC236}">
                  <a16:creationId xmlns:a16="http://schemas.microsoft.com/office/drawing/2014/main" id="{2A50E9BF-C952-F04A-A75A-F9A3B4166E24}"/>
                </a:ext>
              </a:extLst>
            </p:cNvPr>
            <p:cNvSpPr>
              <a:spLocks/>
            </p:cNvSpPr>
            <p:nvPr/>
          </p:nvSpPr>
          <p:spPr bwMode="auto">
            <a:xfrm>
              <a:off x="1587" y="1878"/>
              <a:ext cx="155" cy="266"/>
            </a:xfrm>
            <a:custGeom>
              <a:avLst/>
              <a:gdLst/>
              <a:ahLst/>
              <a:cxnLst>
                <a:cxn ang="0">
                  <a:pos x="0" y="533"/>
                </a:cxn>
                <a:cxn ang="0">
                  <a:pos x="2" y="76"/>
                </a:cxn>
                <a:cxn ang="0">
                  <a:pos x="174" y="0"/>
                </a:cxn>
                <a:cxn ang="0">
                  <a:pos x="309" y="71"/>
                </a:cxn>
              </a:cxnLst>
              <a:rect l="0" t="0" r="r" b="b"/>
              <a:pathLst>
                <a:path w="309" h="533">
                  <a:moveTo>
                    <a:pt x="0" y="533"/>
                  </a:moveTo>
                  <a:lnTo>
                    <a:pt x="2" y="76"/>
                  </a:lnTo>
                  <a:lnTo>
                    <a:pt x="174" y="0"/>
                  </a:lnTo>
                  <a:lnTo>
                    <a:pt x="309" y="71"/>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758" name="Freeform 238">
              <a:extLst>
                <a:ext uri="{FF2B5EF4-FFF2-40B4-BE49-F238E27FC236}">
                  <a16:creationId xmlns:a16="http://schemas.microsoft.com/office/drawing/2014/main" id="{A745E131-D8A9-9547-BD63-527DACA1B17E}"/>
                </a:ext>
              </a:extLst>
            </p:cNvPr>
            <p:cNvSpPr>
              <a:spLocks/>
            </p:cNvSpPr>
            <p:nvPr/>
          </p:nvSpPr>
          <p:spPr bwMode="auto">
            <a:xfrm>
              <a:off x="1588" y="1910"/>
              <a:ext cx="163" cy="35"/>
            </a:xfrm>
            <a:custGeom>
              <a:avLst/>
              <a:gdLst/>
              <a:ahLst/>
              <a:cxnLst>
                <a:cxn ang="0">
                  <a:pos x="325" y="71"/>
                </a:cxn>
                <a:cxn ang="0">
                  <a:pos x="173" y="0"/>
                </a:cxn>
                <a:cxn ang="0">
                  <a:pos x="0" y="62"/>
                </a:cxn>
                <a:cxn ang="0">
                  <a:pos x="325" y="71"/>
                </a:cxn>
              </a:cxnLst>
              <a:rect l="0" t="0" r="r" b="b"/>
              <a:pathLst>
                <a:path w="325" h="71">
                  <a:moveTo>
                    <a:pt x="325" y="71"/>
                  </a:moveTo>
                  <a:lnTo>
                    <a:pt x="173" y="0"/>
                  </a:lnTo>
                  <a:lnTo>
                    <a:pt x="0" y="62"/>
                  </a:lnTo>
                  <a:lnTo>
                    <a:pt x="325" y="71"/>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759" name="Freeform 239">
              <a:extLst>
                <a:ext uri="{FF2B5EF4-FFF2-40B4-BE49-F238E27FC236}">
                  <a16:creationId xmlns:a16="http://schemas.microsoft.com/office/drawing/2014/main" id="{E3F2B302-6915-8048-88EA-F65C98D4D2F4}"/>
                </a:ext>
              </a:extLst>
            </p:cNvPr>
            <p:cNvSpPr>
              <a:spLocks/>
            </p:cNvSpPr>
            <p:nvPr/>
          </p:nvSpPr>
          <p:spPr bwMode="auto">
            <a:xfrm>
              <a:off x="1588" y="1910"/>
              <a:ext cx="163" cy="35"/>
            </a:xfrm>
            <a:custGeom>
              <a:avLst/>
              <a:gdLst/>
              <a:ahLst/>
              <a:cxnLst>
                <a:cxn ang="0">
                  <a:pos x="325" y="71"/>
                </a:cxn>
                <a:cxn ang="0">
                  <a:pos x="173" y="0"/>
                </a:cxn>
                <a:cxn ang="0">
                  <a:pos x="0" y="62"/>
                </a:cxn>
              </a:cxnLst>
              <a:rect l="0" t="0" r="r" b="b"/>
              <a:pathLst>
                <a:path w="325" h="71">
                  <a:moveTo>
                    <a:pt x="325" y="71"/>
                  </a:moveTo>
                  <a:lnTo>
                    <a:pt x="173" y="0"/>
                  </a:lnTo>
                  <a:lnTo>
                    <a:pt x="0" y="62"/>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760" name="Freeform 240">
              <a:extLst>
                <a:ext uri="{FF2B5EF4-FFF2-40B4-BE49-F238E27FC236}">
                  <a16:creationId xmlns:a16="http://schemas.microsoft.com/office/drawing/2014/main" id="{117C902C-4FBD-344A-8CC3-6B4A358B6F2C}"/>
                </a:ext>
              </a:extLst>
            </p:cNvPr>
            <p:cNvSpPr>
              <a:spLocks/>
            </p:cNvSpPr>
            <p:nvPr/>
          </p:nvSpPr>
          <p:spPr bwMode="auto">
            <a:xfrm>
              <a:off x="1588" y="1947"/>
              <a:ext cx="163" cy="35"/>
            </a:xfrm>
            <a:custGeom>
              <a:avLst/>
              <a:gdLst/>
              <a:ahLst/>
              <a:cxnLst>
                <a:cxn ang="0">
                  <a:pos x="325" y="70"/>
                </a:cxn>
                <a:cxn ang="0">
                  <a:pos x="173" y="0"/>
                </a:cxn>
                <a:cxn ang="0">
                  <a:pos x="0" y="55"/>
                </a:cxn>
                <a:cxn ang="0">
                  <a:pos x="325" y="70"/>
                </a:cxn>
              </a:cxnLst>
              <a:rect l="0" t="0" r="r" b="b"/>
              <a:pathLst>
                <a:path w="325" h="70">
                  <a:moveTo>
                    <a:pt x="325" y="70"/>
                  </a:moveTo>
                  <a:lnTo>
                    <a:pt x="173" y="0"/>
                  </a:lnTo>
                  <a:lnTo>
                    <a:pt x="0" y="55"/>
                  </a:lnTo>
                  <a:lnTo>
                    <a:pt x="325" y="7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761" name="Freeform 241">
              <a:extLst>
                <a:ext uri="{FF2B5EF4-FFF2-40B4-BE49-F238E27FC236}">
                  <a16:creationId xmlns:a16="http://schemas.microsoft.com/office/drawing/2014/main" id="{EFD564D8-DF42-4547-9595-E62A419F7646}"/>
                </a:ext>
              </a:extLst>
            </p:cNvPr>
            <p:cNvSpPr>
              <a:spLocks/>
            </p:cNvSpPr>
            <p:nvPr/>
          </p:nvSpPr>
          <p:spPr bwMode="auto">
            <a:xfrm>
              <a:off x="1588" y="1947"/>
              <a:ext cx="163" cy="35"/>
            </a:xfrm>
            <a:custGeom>
              <a:avLst/>
              <a:gdLst/>
              <a:ahLst/>
              <a:cxnLst>
                <a:cxn ang="0">
                  <a:pos x="325" y="70"/>
                </a:cxn>
                <a:cxn ang="0">
                  <a:pos x="173" y="0"/>
                </a:cxn>
                <a:cxn ang="0">
                  <a:pos x="0" y="55"/>
                </a:cxn>
              </a:cxnLst>
              <a:rect l="0" t="0" r="r" b="b"/>
              <a:pathLst>
                <a:path w="325" h="70">
                  <a:moveTo>
                    <a:pt x="325" y="70"/>
                  </a:moveTo>
                  <a:lnTo>
                    <a:pt x="173" y="0"/>
                  </a:lnTo>
                  <a:lnTo>
                    <a:pt x="0" y="55"/>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762" name="Freeform 242">
              <a:extLst>
                <a:ext uri="{FF2B5EF4-FFF2-40B4-BE49-F238E27FC236}">
                  <a16:creationId xmlns:a16="http://schemas.microsoft.com/office/drawing/2014/main" id="{D1C68FBC-46B9-014A-B937-1979745C00C3}"/>
                </a:ext>
              </a:extLst>
            </p:cNvPr>
            <p:cNvSpPr>
              <a:spLocks/>
            </p:cNvSpPr>
            <p:nvPr/>
          </p:nvSpPr>
          <p:spPr bwMode="auto">
            <a:xfrm>
              <a:off x="1588" y="1987"/>
              <a:ext cx="163" cy="29"/>
            </a:xfrm>
            <a:custGeom>
              <a:avLst/>
              <a:gdLst/>
              <a:ahLst/>
              <a:cxnLst>
                <a:cxn ang="0">
                  <a:pos x="325" y="58"/>
                </a:cxn>
                <a:cxn ang="0">
                  <a:pos x="173" y="0"/>
                </a:cxn>
                <a:cxn ang="0">
                  <a:pos x="0" y="46"/>
                </a:cxn>
                <a:cxn ang="0">
                  <a:pos x="325" y="58"/>
                </a:cxn>
              </a:cxnLst>
              <a:rect l="0" t="0" r="r" b="b"/>
              <a:pathLst>
                <a:path w="325" h="58">
                  <a:moveTo>
                    <a:pt x="325" y="58"/>
                  </a:moveTo>
                  <a:lnTo>
                    <a:pt x="173" y="0"/>
                  </a:lnTo>
                  <a:lnTo>
                    <a:pt x="0" y="46"/>
                  </a:lnTo>
                  <a:lnTo>
                    <a:pt x="325" y="58"/>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763" name="Freeform 243">
              <a:extLst>
                <a:ext uri="{FF2B5EF4-FFF2-40B4-BE49-F238E27FC236}">
                  <a16:creationId xmlns:a16="http://schemas.microsoft.com/office/drawing/2014/main" id="{AA218F49-0B6C-5241-8F43-ABB81D78A26A}"/>
                </a:ext>
              </a:extLst>
            </p:cNvPr>
            <p:cNvSpPr>
              <a:spLocks/>
            </p:cNvSpPr>
            <p:nvPr/>
          </p:nvSpPr>
          <p:spPr bwMode="auto">
            <a:xfrm>
              <a:off x="1588" y="1987"/>
              <a:ext cx="163" cy="29"/>
            </a:xfrm>
            <a:custGeom>
              <a:avLst/>
              <a:gdLst/>
              <a:ahLst/>
              <a:cxnLst>
                <a:cxn ang="0">
                  <a:pos x="325" y="58"/>
                </a:cxn>
                <a:cxn ang="0">
                  <a:pos x="173" y="0"/>
                </a:cxn>
                <a:cxn ang="0">
                  <a:pos x="0" y="46"/>
                </a:cxn>
              </a:cxnLst>
              <a:rect l="0" t="0" r="r" b="b"/>
              <a:pathLst>
                <a:path w="325" h="58">
                  <a:moveTo>
                    <a:pt x="325" y="58"/>
                  </a:moveTo>
                  <a:lnTo>
                    <a:pt x="173" y="0"/>
                  </a:lnTo>
                  <a:lnTo>
                    <a:pt x="0" y="46"/>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764" name="Freeform 244">
              <a:extLst>
                <a:ext uri="{FF2B5EF4-FFF2-40B4-BE49-F238E27FC236}">
                  <a16:creationId xmlns:a16="http://schemas.microsoft.com/office/drawing/2014/main" id="{4B7DFA08-2CE2-464E-8C0E-20FBDD1E3221}"/>
                </a:ext>
              </a:extLst>
            </p:cNvPr>
            <p:cNvSpPr>
              <a:spLocks/>
            </p:cNvSpPr>
            <p:nvPr/>
          </p:nvSpPr>
          <p:spPr bwMode="auto">
            <a:xfrm>
              <a:off x="1588" y="2027"/>
              <a:ext cx="163" cy="21"/>
            </a:xfrm>
            <a:custGeom>
              <a:avLst/>
              <a:gdLst/>
              <a:ahLst/>
              <a:cxnLst>
                <a:cxn ang="0">
                  <a:pos x="325" y="41"/>
                </a:cxn>
                <a:cxn ang="0">
                  <a:pos x="173" y="0"/>
                </a:cxn>
                <a:cxn ang="0">
                  <a:pos x="0" y="33"/>
                </a:cxn>
                <a:cxn ang="0">
                  <a:pos x="325" y="41"/>
                </a:cxn>
              </a:cxnLst>
              <a:rect l="0" t="0" r="r" b="b"/>
              <a:pathLst>
                <a:path w="325" h="41">
                  <a:moveTo>
                    <a:pt x="325" y="41"/>
                  </a:moveTo>
                  <a:lnTo>
                    <a:pt x="173" y="0"/>
                  </a:lnTo>
                  <a:lnTo>
                    <a:pt x="0" y="33"/>
                  </a:lnTo>
                  <a:lnTo>
                    <a:pt x="325" y="41"/>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765" name="Freeform 245">
              <a:extLst>
                <a:ext uri="{FF2B5EF4-FFF2-40B4-BE49-F238E27FC236}">
                  <a16:creationId xmlns:a16="http://schemas.microsoft.com/office/drawing/2014/main" id="{6455571E-AFB8-1C45-9D70-0653C7318C81}"/>
                </a:ext>
              </a:extLst>
            </p:cNvPr>
            <p:cNvSpPr>
              <a:spLocks/>
            </p:cNvSpPr>
            <p:nvPr/>
          </p:nvSpPr>
          <p:spPr bwMode="auto">
            <a:xfrm>
              <a:off x="1588" y="2027"/>
              <a:ext cx="163" cy="21"/>
            </a:xfrm>
            <a:custGeom>
              <a:avLst/>
              <a:gdLst/>
              <a:ahLst/>
              <a:cxnLst>
                <a:cxn ang="0">
                  <a:pos x="325" y="41"/>
                </a:cxn>
                <a:cxn ang="0">
                  <a:pos x="173" y="0"/>
                </a:cxn>
                <a:cxn ang="0">
                  <a:pos x="0" y="33"/>
                </a:cxn>
              </a:cxnLst>
              <a:rect l="0" t="0" r="r" b="b"/>
              <a:pathLst>
                <a:path w="325" h="41">
                  <a:moveTo>
                    <a:pt x="325" y="41"/>
                  </a:moveTo>
                  <a:lnTo>
                    <a:pt x="173" y="0"/>
                  </a:lnTo>
                  <a:lnTo>
                    <a:pt x="0" y="33"/>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766" name="Freeform 246">
              <a:extLst>
                <a:ext uri="{FF2B5EF4-FFF2-40B4-BE49-F238E27FC236}">
                  <a16:creationId xmlns:a16="http://schemas.microsoft.com/office/drawing/2014/main" id="{0064E87C-5F43-D942-A8FA-3F12B9D20E42}"/>
                </a:ext>
              </a:extLst>
            </p:cNvPr>
            <p:cNvSpPr>
              <a:spLocks/>
            </p:cNvSpPr>
            <p:nvPr/>
          </p:nvSpPr>
          <p:spPr bwMode="auto">
            <a:xfrm>
              <a:off x="1588" y="2068"/>
              <a:ext cx="163" cy="14"/>
            </a:xfrm>
            <a:custGeom>
              <a:avLst/>
              <a:gdLst/>
              <a:ahLst/>
              <a:cxnLst>
                <a:cxn ang="0">
                  <a:pos x="325" y="28"/>
                </a:cxn>
                <a:cxn ang="0">
                  <a:pos x="173" y="0"/>
                </a:cxn>
                <a:cxn ang="0">
                  <a:pos x="0" y="24"/>
                </a:cxn>
                <a:cxn ang="0">
                  <a:pos x="325" y="28"/>
                </a:cxn>
              </a:cxnLst>
              <a:rect l="0" t="0" r="r" b="b"/>
              <a:pathLst>
                <a:path w="325" h="28">
                  <a:moveTo>
                    <a:pt x="325" y="28"/>
                  </a:moveTo>
                  <a:lnTo>
                    <a:pt x="173" y="0"/>
                  </a:lnTo>
                  <a:lnTo>
                    <a:pt x="0" y="24"/>
                  </a:lnTo>
                  <a:lnTo>
                    <a:pt x="325" y="28"/>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767" name="Freeform 247">
              <a:extLst>
                <a:ext uri="{FF2B5EF4-FFF2-40B4-BE49-F238E27FC236}">
                  <a16:creationId xmlns:a16="http://schemas.microsoft.com/office/drawing/2014/main" id="{415F231C-C01D-2047-8B1F-4FA2A537D300}"/>
                </a:ext>
              </a:extLst>
            </p:cNvPr>
            <p:cNvSpPr>
              <a:spLocks/>
            </p:cNvSpPr>
            <p:nvPr/>
          </p:nvSpPr>
          <p:spPr bwMode="auto">
            <a:xfrm>
              <a:off x="1588" y="2068"/>
              <a:ext cx="163" cy="14"/>
            </a:xfrm>
            <a:custGeom>
              <a:avLst/>
              <a:gdLst/>
              <a:ahLst/>
              <a:cxnLst>
                <a:cxn ang="0">
                  <a:pos x="325" y="28"/>
                </a:cxn>
                <a:cxn ang="0">
                  <a:pos x="173" y="0"/>
                </a:cxn>
                <a:cxn ang="0">
                  <a:pos x="0" y="24"/>
                </a:cxn>
              </a:cxnLst>
              <a:rect l="0" t="0" r="r" b="b"/>
              <a:pathLst>
                <a:path w="325" h="28">
                  <a:moveTo>
                    <a:pt x="325" y="28"/>
                  </a:moveTo>
                  <a:lnTo>
                    <a:pt x="173" y="0"/>
                  </a:lnTo>
                  <a:lnTo>
                    <a:pt x="0" y="24"/>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768" name="Freeform 249">
              <a:extLst>
                <a:ext uri="{FF2B5EF4-FFF2-40B4-BE49-F238E27FC236}">
                  <a16:creationId xmlns:a16="http://schemas.microsoft.com/office/drawing/2014/main" id="{CDD1D800-6EA8-A54C-98C0-A98EA1E34D00}"/>
                </a:ext>
              </a:extLst>
            </p:cNvPr>
            <p:cNvSpPr>
              <a:spLocks/>
            </p:cNvSpPr>
            <p:nvPr/>
          </p:nvSpPr>
          <p:spPr bwMode="auto">
            <a:xfrm>
              <a:off x="1588" y="2105"/>
              <a:ext cx="163" cy="7"/>
            </a:xfrm>
            <a:custGeom>
              <a:avLst/>
              <a:gdLst/>
              <a:ahLst/>
              <a:cxnLst>
                <a:cxn ang="0">
                  <a:pos x="325" y="12"/>
                </a:cxn>
                <a:cxn ang="0">
                  <a:pos x="173" y="0"/>
                </a:cxn>
                <a:cxn ang="0">
                  <a:pos x="0" y="13"/>
                </a:cxn>
              </a:cxnLst>
              <a:rect l="0" t="0" r="r" b="b"/>
              <a:pathLst>
                <a:path w="325" h="13">
                  <a:moveTo>
                    <a:pt x="325" y="12"/>
                  </a:moveTo>
                  <a:lnTo>
                    <a:pt x="173" y="0"/>
                  </a:lnTo>
                  <a:lnTo>
                    <a:pt x="0" y="13"/>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769" name="Freeform 251">
              <a:extLst>
                <a:ext uri="{FF2B5EF4-FFF2-40B4-BE49-F238E27FC236}">
                  <a16:creationId xmlns:a16="http://schemas.microsoft.com/office/drawing/2014/main" id="{724E1245-BD95-3545-A980-BBBE71B5CED0}"/>
                </a:ext>
              </a:extLst>
            </p:cNvPr>
            <p:cNvSpPr>
              <a:spLocks/>
            </p:cNvSpPr>
            <p:nvPr/>
          </p:nvSpPr>
          <p:spPr bwMode="auto">
            <a:xfrm>
              <a:off x="1665" y="1765"/>
              <a:ext cx="182" cy="373"/>
            </a:xfrm>
            <a:custGeom>
              <a:avLst/>
              <a:gdLst/>
              <a:ahLst/>
              <a:cxnLst>
                <a:cxn ang="0">
                  <a:pos x="362" y="746"/>
                </a:cxn>
                <a:cxn ang="0">
                  <a:pos x="362" y="239"/>
                </a:cxn>
                <a:cxn ang="0">
                  <a:pos x="362" y="149"/>
                </a:cxn>
                <a:cxn ang="0">
                  <a:pos x="139" y="0"/>
                </a:cxn>
                <a:cxn ang="0">
                  <a:pos x="0" y="38"/>
                </a:cxn>
                <a:cxn ang="0">
                  <a:pos x="0" y="185"/>
                </a:cxn>
                <a:cxn ang="0">
                  <a:pos x="139" y="150"/>
                </a:cxn>
              </a:cxnLst>
              <a:rect l="0" t="0" r="r" b="b"/>
              <a:pathLst>
                <a:path w="362" h="746">
                  <a:moveTo>
                    <a:pt x="362" y="746"/>
                  </a:moveTo>
                  <a:lnTo>
                    <a:pt x="362" y="239"/>
                  </a:lnTo>
                  <a:lnTo>
                    <a:pt x="362" y="149"/>
                  </a:lnTo>
                  <a:lnTo>
                    <a:pt x="139" y="0"/>
                  </a:lnTo>
                  <a:lnTo>
                    <a:pt x="0" y="38"/>
                  </a:lnTo>
                  <a:lnTo>
                    <a:pt x="0" y="185"/>
                  </a:lnTo>
                  <a:lnTo>
                    <a:pt x="139" y="150"/>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770" name="Freeform 252">
              <a:extLst>
                <a:ext uri="{FF2B5EF4-FFF2-40B4-BE49-F238E27FC236}">
                  <a16:creationId xmlns:a16="http://schemas.microsoft.com/office/drawing/2014/main" id="{713EDC6C-EB23-BE43-9E87-BEF4727D593E}"/>
                </a:ext>
              </a:extLst>
            </p:cNvPr>
            <p:cNvSpPr>
              <a:spLocks/>
            </p:cNvSpPr>
            <p:nvPr/>
          </p:nvSpPr>
          <p:spPr bwMode="auto">
            <a:xfrm>
              <a:off x="1735" y="1765"/>
              <a:ext cx="112" cy="151"/>
            </a:xfrm>
            <a:custGeom>
              <a:avLst/>
              <a:gdLst/>
              <a:ahLst/>
              <a:cxnLst>
                <a:cxn ang="0">
                  <a:pos x="0" y="0"/>
                </a:cxn>
                <a:cxn ang="0">
                  <a:pos x="0" y="231"/>
                </a:cxn>
                <a:cxn ang="0">
                  <a:pos x="223" y="301"/>
                </a:cxn>
                <a:cxn ang="0">
                  <a:pos x="0" y="0"/>
                </a:cxn>
              </a:cxnLst>
              <a:rect l="0" t="0" r="r" b="b"/>
              <a:pathLst>
                <a:path w="223" h="301">
                  <a:moveTo>
                    <a:pt x="0" y="0"/>
                  </a:moveTo>
                  <a:lnTo>
                    <a:pt x="0" y="231"/>
                  </a:lnTo>
                  <a:lnTo>
                    <a:pt x="223" y="301"/>
                  </a:lnTo>
                  <a:lnTo>
                    <a:pt x="0" y="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771" name="Freeform 253">
              <a:extLst>
                <a:ext uri="{FF2B5EF4-FFF2-40B4-BE49-F238E27FC236}">
                  <a16:creationId xmlns:a16="http://schemas.microsoft.com/office/drawing/2014/main" id="{399E87AE-B665-C143-A78F-99437A4FB334}"/>
                </a:ext>
              </a:extLst>
            </p:cNvPr>
            <p:cNvSpPr>
              <a:spLocks/>
            </p:cNvSpPr>
            <p:nvPr/>
          </p:nvSpPr>
          <p:spPr bwMode="auto">
            <a:xfrm>
              <a:off x="1735" y="1765"/>
              <a:ext cx="112" cy="151"/>
            </a:xfrm>
            <a:custGeom>
              <a:avLst/>
              <a:gdLst/>
              <a:ahLst/>
              <a:cxnLst>
                <a:cxn ang="0">
                  <a:pos x="0" y="0"/>
                </a:cxn>
                <a:cxn ang="0">
                  <a:pos x="0" y="231"/>
                </a:cxn>
                <a:cxn ang="0">
                  <a:pos x="223" y="301"/>
                </a:cxn>
              </a:cxnLst>
              <a:rect l="0" t="0" r="r" b="b"/>
              <a:pathLst>
                <a:path w="223" h="301">
                  <a:moveTo>
                    <a:pt x="0" y="0"/>
                  </a:moveTo>
                  <a:lnTo>
                    <a:pt x="0" y="231"/>
                  </a:lnTo>
                  <a:lnTo>
                    <a:pt x="223" y="301"/>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772" name="Freeform 254">
              <a:extLst>
                <a:ext uri="{FF2B5EF4-FFF2-40B4-BE49-F238E27FC236}">
                  <a16:creationId xmlns:a16="http://schemas.microsoft.com/office/drawing/2014/main" id="{3E69F949-5B92-0840-96DB-DF59815BE0DB}"/>
                </a:ext>
              </a:extLst>
            </p:cNvPr>
            <p:cNvSpPr>
              <a:spLocks/>
            </p:cNvSpPr>
            <p:nvPr/>
          </p:nvSpPr>
          <p:spPr bwMode="auto">
            <a:xfrm>
              <a:off x="1767" y="2112"/>
              <a:ext cx="80" cy="1"/>
            </a:xfrm>
            <a:custGeom>
              <a:avLst/>
              <a:gdLst/>
              <a:ahLst/>
              <a:cxnLst>
                <a:cxn ang="0">
                  <a:pos x="0" y="0"/>
                </a:cxn>
                <a:cxn ang="0">
                  <a:pos x="159" y="0"/>
                </a:cxn>
                <a:cxn ang="0">
                  <a:pos x="0" y="0"/>
                </a:cxn>
              </a:cxnLst>
              <a:rect l="0" t="0" r="r" b="b"/>
              <a:pathLst>
                <a:path w="159">
                  <a:moveTo>
                    <a:pt x="0" y="0"/>
                  </a:moveTo>
                  <a:lnTo>
                    <a:pt x="159" y="0"/>
                  </a:lnTo>
                  <a:lnTo>
                    <a:pt x="0" y="0"/>
                  </a:lnTo>
                  <a:close/>
                </a:path>
              </a:pathLst>
            </a:custGeom>
            <a:solidFill>
              <a:srgbClr val="FFFFFF"/>
            </a:solidFill>
            <a:ln w="9525">
              <a:solidFill>
                <a:schemeClr val="tx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773" name="Line 255">
              <a:extLst>
                <a:ext uri="{FF2B5EF4-FFF2-40B4-BE49-F238E27FC236}">
                  <a16:creationId xmlns:a16="http://schemas.microsoft.com/office/drawing/2014/main" id="{F896955F-4E64-834F-BD3D-AA0A273D2666}"/>
                </a:ext>
              </a:extLst>
            </p:cNvPr>
            <p:cNvSpPr>
              <a:spLocks noChangeShapeType="1"/>
            </p:cNvSpPr>
            <p:nvPr/>
          </p:nvSpPr>
          <p:spPr bwMode="auto">
            <a:xfrm>
              <a:off x="1767" y="2112"/>
              <a:ext cx="80" cy="1"/>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774" name="Freeform 256">
              <a:extLst>
                <a:ext uri="{FF2B5EF4-FFF2-40B4-BE49-F238E27FC236}">
                  <a16:creationId xmlns:a16="http://schemas.microsoft.com/office/drawing/2014/main" id="{56DD2C99-D253-F447-8C19-FDD08C43BE1E}"/>
                </a:ext>
              </a:extLst>
            </p:cNvPr>
            <p:cNvSpPr>
              <a:spLocks/>
            </p:cNvSpPr>
            <p:nvPr/>
          </p:nvSpPr>
          <p:spPr bwMode="auto">
            <a:xfrm>
              <a:off x="1767" y="2082"/>
              <a:ext cx="80" cy="4"/>
            </a:xfrm>
            <a:custGeom>
              <a:avLst/>
              <a:gdLst/>
              <a:ahLst/>
              <a:cxnLst>
                <a:cxn ang="0">
                  <a:pos x="0" y="0"/>
                </a:cxn>
                <a:cxn ang="0">
                  <a:pos x="159" y="8"/>
                </a:cxn>
                <a:cxn ang="0">
                  <a:pos x="0" y="0"/>
                </a:cxn>
              </a:cxnLst>
              <a:rect l="0" t="0" r="r" b="b"/>
              <a:pathLst>
                <a:path w="159" h="8">
                  <a:moveTo>
                    <a:pt x="0" y="0"/>
                  </a:moveTo>
                  <a:lnTo>
                    <a:pt x="159" y="8"/>
                  </a:lnTo>
                  <a:lnTo>
                    <a:pt x="0" y="0"/>
                  </a:lnTo>
                  <a:close/>
                </a:path>
              </a:pathLst>
            </a:custGeom>
            <a:solidFill>
              <a:srgbClr val="FFFFFF"/>
            </a:solidFill>
            <a:ln w="9525">
              <a:solidFill>
                <a:schemeClr val="tx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775" name="Line 257">
              <a:extLst>
                <a:ext uri="{FF2B5EF4-FFF2-40B4-BE49-F238E27FC236}">
                  <a16:creationId xmlns:a16="http://schemas.microsoft.com/office/drawing/2014/main" id="{91CD5A03-FA91-0047-A6E6-00F59811D3AF}"/>
                </a:ext>
              </a:extLst>
            </p:cNvPr>
            <p:cNvSpPr>
              <a:spLocks noChangeShapeType="1"/>
            </p:cNvSpPr>
            <p:nvPr/>
          </p:nvSpPr>
          <p:spPr bwMode="auto">
            <a:xfrm>
              <a:off x="1767" y="2082"/>
              <a:ext cx="80" cy="4"/>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776" name="Freeform 258">
              <a:extLst>
                <a:ext uri="{FF2B5EF4-FFF2-40B4-BE49-F238E27FC236}">
                  <a16:creationId xmlns:a16="http://schemas.microsoft.com/office/drawing/2014/main" id="{DDA21CC7-97A6-4B45-A1A5-08E39D095A80}"/>
                </a:ext>
              </a:extLst>
            </p:cNvPr>
            <p:cNvSpPr>
              <a:spLocks/>
            </p:cNvSpPr>
            <p:nvPr/>
          </p:nvSpPr>
          <p:spPr bwMode="auto">
            <a:xfrm>
              <a:off x="1767" y="2052"/>
              <a:ext cx="80" cy="5"/>
            </a:xfrm>
            <a:custGeom>
              <a:avLst/>
              <a:gdLst/>
              <a:ahLst/>
              <a:cxnLst>
                <a:cxn ang="0">
                  <a:pos x="0" y="0"/>
                </a:cxn>
                <a:cxn ang="0">
                  <a:pos x="159" y="10"/>
                </a:cxn>
                <a:cxn ang="0">
                  <a:pos x="0" y="0"/>
                </a:cxn>
              </a:cxnLst>
              <a:rect l="0" t="0" r="r" b="b"/>
              <a:pathLst>
                <a:path w="159" h="10">
                  <a:moveTo>
                    <a:pt x="0" y="0"/>
                  </a:moveTo>
                  <a:lnTo>
                    <a:pt x="159" y="10"/>
                  </a:lnTo>
                  <a:lnTo>
                    <a:pt x="0" y="0"/>
                  </a:lnTo>
                  <a:close/>
                </a:path>
              </a:pathLst>
            </a:custGeom>
            <a:solidFill>
              <a:srgbClr val="FFFFFF"/>
            </a:solidFill>
            <a:ln w="9525">
              <a:solidFill>
                <a:schemeClr val="tx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777" name="Line 259">
              <a:extLst>
                <a:ext uri="{FF2B5EF4-FFF2-40B4-BE49-F238E27FC236}">
                  <a16:creationId xmlns:a16="http://schemas.microsoft.com/office/drawing/2014/main" id="{1CF03728-9F3B-1041-9D71-38AAE2219725}"/>
                </a:ext>
              </a:extLst>
            </p:cNvPr>
            <p:cNvSpPr>
              <a:spLocks noChangeShapeType="1"/>
            </p:cNvSpPr>
            <p:nvPr/>
          </p:nvSpPr>
          <p:spPr bwMode="auto">
            <a:xfrm>
              <a:off x="1767" y="2052"/>
              <a:ext cx="80" cy="5"/>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778" name="Freeform 260">
              <a:extLst>
                <a:ext uri="{FF2B5EF4-FFF2-40B4-BE49-F238E27FC236}">
                  <a16:creationId xmlns:a16="http://schemas.microsoft.com/office/drawing/2014/main" id="{98AF41E8-C86C-6246-8233-59F5CB7D6423}"/>
                </a:ext>
              </a:extLst>
            </p:cNvPr>
            <p:cNvSpPr>
              <a:spLocks/>
            </p:cNvSpPr>
            <p:nvPr/>
          </p:nvSpPr>
          <p:spPr bwMode="auto">
            <a:xfrm>
              <a:off x="1767" y="2019"/>
              <a:ext cx="80" cy="6"/>
            </a:xfrm>
            <a:custGeom>
              <a:avLst/>
              <a:gdLst/>
              <a:ahLst/>
              <a:cxnLst>
                <a:cxn ang="0">
                  <a:pos x="0" y="0"/>
                </a:cxn>
                <a:cxn ang="0">
                  <a:pos x="159" y="11"/>
                </a:cxn>
                <a:cxn ang="0">
                  <a:pos x="0" y="0"/>
                </a:cxn>
              </a:cxnLst>
              <a:rect l="0" t="0" r="r" b="b"/>
              <a:pathLst>
                <a:path w="159" h="11">
                  <a:moveTo>
                    <a:pt x="0" y="0"/>
                  </a:moveTo>
                  <a:lnTo>
                    <a:pt x="159" y="11"/>
                  </a:lnTo>
                  <a:lnTo>
                    <a:pt x="0" y="0"/>
                  </a:lnTo>
                  <a:close/>
                </a:path>
              </a:pathLst>
            </a:custGeom>
            <a:solidFill>
              <a:srgbClr val="FFFFFF"/>
            </a:solidFill>
            <a:ln w="9525">
              <a:solidFill>
                <a:schemeClr val="tx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779" name="Line 261">
              <a:extLst>
                <a:ext uri="{FF2B5EF4-FFF2-40B4-BE49-F238E27FC236}">
                  <a16:creationId xmlns:a16="http://schemas.microsoft.com/office/drawing/2014/main" id="{E1424C0A-4087-DF46-85BA-2EAB140BF199}"/>
                </a:ext>
              </a:extLst>
            </p:cNvPr>
            <p:cNvSpPr>
              <a:spLocks noChangeShapeType="1"/>
            </p:cNvSpPr>
            <p:nvPr/>
          </p:nvSpPr>
          <p:spPr bwMode="auto">
            <a:xfrm>
              <a:off x="1767" y="2019"/>
              <a:ext cx="80" cy="6"/>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780" name="Freeform 262">
              <a:extLst>
                <a:ext uri="{FF2B5EF4-FFF2-40B4-BE49-F238E27FC236}">
                  <a16:creationId xmlns:a16="http://schemas.microsoft.com/office/drawing/2014/main" id="{DE233EC0-CE55-A743-83B3-14772880C157}"/>
                </a:ext>
              </a:extLst>
            </p:cNvPr>
            <p:cNvSpPr>
              <a:spLocks/>
            </p:cNvSpPr>
            <p:nvPr/>
          </p:nvSpPr>
          <p:spPr bwMode="auto">
            <a:xfrm>
              <a:off x="1767" y="1985"/>
              <a:ext cx="80" cy="8"/>
            </a:xfrm>
            <a:custGeom>
              <a:avLst/>
              <a:gdLst/>
              <a:ahLst/>
              <a:cxnLst>
                <a:cxn ang="0">
                  <a:pos x="0" y="0"/>
                </a:cxn>
                <a:cxn ang="0">
                  <a:pos x="159" y="14"/>
                </a:cxn>
                <a:cxn ang="0">
                  <a:pos x="0" y="0"/>
                </a:cxn>
              </a:cxnLst>
              <a:rect l="0" t="0" r="r" b="b"/>
              <a:pathLst>
                <a:path w="159" h="14">
                  <a:moveTo>
                    <a:pt x="0" y="0"/>
                  </a:moveTo>
                  <a:lnTo>
                    <a:pt x="159" y="14"/>
                  </a:lnTo>
                  <a:lnTo>
                    <a:pt x="0" y="0"/>
                  </a:lnTo>
                  <a:close/>
                </a:path>
              </a:pathLst>
            </a:custGeom>
            <a:solidFill>
              <a:srgbClr val="FFFFFF"/>
            </a:solidFill>
            <a:ln w="9525">
              <a:solidFill>
                <a:schemeClr val="tx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781" name="Line 263">
              <a:extLst>
                <a:ext uri="{FF2B5EF4-FFF2-40B4-BE49-F238E27FC236}">
                  <a16:creationId xmlns:a16="http://schemas.microsoft.com/office/drawing/2014/main" id="{3A8D0BD1-2D32-2C4F-9ADD-6FD87DD9DB58}"/>
                </a:ext>
              </a:extLst>
            </p:cNvPr>
            <p:cNvSpPr>
              <a:spLocks noChangeShapeType="1"/>
            </p:cNvSpPr>
            <p:nvPr/>
          </p:nvSpPr>
          <p:spPr bwMode="auto">
            <a:xfrm>
              <a:off x="1767" y="1985"/>
              <a:ext cx="80" cy="8"/>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782" name="Freeform 264">
              <a:extLst>
                <a:ext uri="{FF2B5EF4-FFF2-40B4-BE49-F238E27FC236}">
                  <a16:creationId xmlns:a16="http://schemas.microsoft.com/office/drawing/2014/main" id="{8CF2F362-AC90-8F4B-B607-1925D022343D}"/>
                </a:ext>
              </a:extLst>
            </p:cNvPr>
            <p:cNvSpPr>
              <a:spLocks/>
            </p:cNvSpPr>
            <p:nvPr/>
          </p:nvSpPr>
          <p:spPr bwMode="auto">
            <a:xfrm>
              <a:off x="1767" y="1953"/>
              <a:ext cx="80" cy="15"/>
            </a:xfrm>
            <a:custGeom>
              <a:avLst/>
              <a:gdLst/>
              <a:ahLst/>
              <a:cxnLst>
                <a:cxn ang="0">
                  <a:pos x="0" y="0"/>
                </a:cxn>
                <a:cxn ang="0">
                  <a:pos x="159" y="30"/>
                </a:cxn>
                <a:cxn ang="0">
                  <a:pos x="0" y="0"/>
                </a:cxn>
              </a:cxnLst>
              <a:rect l="0" t="0" r="r" b="b"/>
              <a:pathLst>
                <a:path w="159" h="30">
                  <a:moveTo>
                    <a:pt x="0" y="0"/>
                  </a:moveTo>
                  <a:lnTo>
                    <a:pt x="159" y="30"/>
                  </a:lnTo>
                  <a:lnTo>
                    <a:pt x="0" y="0"/>
                  </a:lnTo>
                  <a:close/>
                </a:path>
              </a:pathLst>
            </a:custGeom>
            <a:solidFill>
              <a:srgbClr val="FFFFFF"/>
            </a:solidFill>
            <a:ln w="9525">
              <a:solidFill>
                <a:schemeClr val="tx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783" name="Line 265">
              <a:extLst>
                <a:ext uri="{FF2B5EF4-FFF2-40B4-BE49-F238E27FC236}">
                  <a16:creationId xmlns:a16="http://schemas.microsoft.com/office/drawing/2014/main" id="{2A745293-0B68-7340-8670-FE2A657F2D01}"/>
                </a:ext>
              </a:extLst>
            </p:cNvPr>
            <p:cNvSpPr>
              <a:spLocks noChangeShapeType="1"/>
            </p:cNvSpPr>
            <p:nvPr/>
          </p:nvSpPr>
          <p:spPr bwMode="auto">
            <a:xfrm>
              <a:off x="1767" y="1953"/>
              <a:ext cx="80" cy="15"/>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784" name="Freeform 266">
              <a:extLst>
                <a:ext uri="{FF2B5EF4-FFF2-40B4-BE49-F238E27FC236}">
                  <a16:creationId xmlns:a16="http://schemas.microsoft.com/office/drawing/2014/main" id="{41B42EA9-BC3D-6644-BC13-731E4C802D97}"/>
                </a:ext>
              </a:extLst>
            </p:cNvPr>
            <p:cNvSpPr>
              <a:spLocks/>
            </p:cNvSpPr>
            <p:nvPr/>
          </p:nvSpPr>
          <p:spPr bwMode="auto">
            <a:xfrm>
              <a:off x="1767" y="1921"/>
              <a:ext cx="80" cy="19"/>
            </a:xfrm>
            <a:custGeom>
              <a:avLst/>
              <a:gdLst/>
              <a:ahLst/>
              <a:cxnLst>
                <a:cxn ang="0">
                  <a:pos x="0" y="0"/>
                </a:cxn>
                <a:cxn ang="0">
                  <a:pos x="159" y="38"/>
                </a:cxn>
                <a:cxn ang="0">
                  <a:pos x="0" y="0"/>
                </a:cxn>
              </a:cxnLst>
              <a:rect l="0" t="0" r="r" b="b"/>
              <a:pathLst>
                <a:path w="159" h="38">
                  <a:moveTo>
                    <a:pt x="0" y="0"/>
                  </a:moveTo>
                  <a:lnTo>
                    <a:pt x="159" y="38"/>
                  </a:lnTo>
                  <a:lnTo>
                    <a:pt x="0" y="0"/>
                  </a:lnTo>
                  <a:close/>
                </a:path>
              </a:pathLst>
            </a:custGeom>
            <a:solidFill>
              <a:srgbClr val="FFFFFF"/>
            </a:solidFill>
            <a:ln w="9525">
              <a:solidFill>
                <a:schemeClr val="tx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785" name="Line 267">
              <a:extLst>
                <a:ext uri="{FF2B5EF4-FFF2-40B4-BE49-F238E27FC236}">
                  <a16:creationId xmlns:a16="http://schemas.microsoft.com/office/drawing/2014/main" id="{F7A2386D-9784-C24B-BD05-1266818EA89E}"/>
                </a:ext>
              </a:extLst>
            </p:cNvPr>
            <p:cNvSpPr>
              <a:spLocks noChangeShapeType="1"/>
            </p:cNvSpPr>
            <p:nvPr/>
          </p:nvSpPr>
          <p:spPr bwMode="auto">
            <a:xfrm>
              <a:off x="1767" y="1921"/>
              <a:ext cx="80" cy="19"/>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786" name="Freeform 268">
              <a:extLst>
                <a:ext uri="{FF2B5EF4-FFF2-40B4-BE49-F238E27FC236}">
                  <a16:creationId xmlns:a16="http://schemas.microsoft.com/office/drawing/2014/main" id="{D5D7C47D-AAF9-D541-A0CF-CE7B95A221C9}"/>
                </a:ext>
              </a:extLst>
            </p:cNvPr>
            <p:cNvSpPr>
              <a:spLocks/>
            </p:cNvSpPr>
            <p:nvPr/>
          </p:nvSpPr>
          <p:spPr bwMode="auto">
            <a:xfrm>
              <a:off x="1735" y="1840"/>
              <a:ext cx="112" cy="44"/>
            </a:xfrm>
            <a:custGeom>
              <a:avLst/>
              <a:gdLst/>
              <a:ahLst/>
              <a:cxnLst>
                <a:cxn ang="0">
                  <a:pos x="0" y="0"/>
                </a:cxn>
                <a:cxn ang="0">
                  <a:pos x="223" y="89"/>
                </a:cxn>
                <a:cxn ang="0">
                  <a:pos x="0" y="0"/>
                </a:cxn>
              </a:cxnLst>
              <a:rect l="0" t="0" r="r" b="b"/>
              <a:pathLst>
                <a:path w="223" h="89">
                  <a:moveTo>
                    <a:pt x="0" y="0"/>
                  </a:moveTo>
                  <a:lnTo>
                    <a:pt x="223" y="89"/>
                  </a:lnTo>
                  <a:lnTo>
                    <a:pt x="0" y="0"/>
                  </a:lnTo>
                  <a:close/>
                </a:path>
              </a:pathLst>
            </a:custGeom>
            <a:solidFill>
              <a:srgbClr val="FFFFFF"/>
            </a:solidFill>
            <a:ln w="9525">
              <a:solidFill>
                <a:schemeClr val="tx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787" name="Line 269">
              <a:extLst>
                <a:ext uri="{FF2B5EF4-FFF2-40B4-BE49-F238E27FC236}">
                  <a16:creationId xmlns:a16="http://schemas.microsoft.com/office/drawing/2014/main" id="{FD7F0EA3-B3A8-2948-9A0A-CD1BC2C66EDD}"/>
                </a:ext>
              </a:extLst>
            </p:cNvPr>
            <p:cNvSpPr>
              <a:spLocks noChangeShapeType="1"/>
            </p:cNvSpPr>
            <p:nvPr/>
          </p:nvSpPr>
          <p:spPr bwMode="auto">
            <a:xfrm>
              <a:off x="1735" y="1840"/>
              <a:ext cx="112" cy="44"/>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788" name="Freeform 270">
              <a:extLst>
                <a:ext uri="{FF2B5EF4-FFF2-40B4-BE49-F238E27FC236}">
                  <a16:creationId xmlns:a16="http://schemas.microsoft.com/office/drawing/2014/main" id="{697777C8-D6CC-FA49-BB4E-2C00AAA58E00}"/>
                </a:ext>
              </a:extLst>
            </p:cNvPr>
            <p:cNvSpPr>
              <a:spLocks/>
            </p:cNvSpPr>
            <p:nvPr/>
          </p:nvSpPr>
          <p:spPr bwMode="auto">
            <a:xfrm>
              <a:off x="1735" y="1804"/>
              <a:ext cx="112" cy="57"/>
            </a:xfrm>
            <a:custGeom>
              <a:avLst/>
              <a:gdLst/>
              <a:ahLst/>
              <a:cxnLst>
                <a:cxn ang="0">
                  <a:pos x="0" y="0"/>
                </a:cxn>
                <a:cxn ang="0">
                  <a:pos x="223" y="115"/>
                </a:cxn>
                <a:cxn ang="0">
                  <a:pos x="0" y="0"/>
                </a:cxn>
              </a:cxnLst>
              <a:rect l="0" t="0" r="r" b="b"/>
              <a:pathLst>
                <a:path w="223" h="115">
                  <a:moveTo>
                    <a:pt x="0" y="0"/>
                  </a:moveTo>
                  <a:lnTo>
                    <a:pt x="223" y="115"/>
                  </a:lnTo>
                  <a:lnTo>
                    <a:pt x="0" y="0"/>
                  </a:lnTo>
                  <a:close/>
                </a:path>
              </a:pathLst>
            </a:custGeom>
            <a:solidFill>
              <a:srgbClr val="FFFFFF"/>
            </a:solidFill>
            <a:ln w="9525">
              <a:solidFill>
                <a:schemeClr val="tx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789" name="Line 271">
              <a:extLst>
                <a:ext uri="{FF2B5EF4-FFF2-40B4-BE49-F238E27FC236}">
                  <a16:creationId xmlns:a16="http://schemas.microsoft.com/office/drawing/2014/main" id="{6905D34D-4F80-CF41-A2FD-3DDD876E4908}"/>
                </a:ext>
              </a:extLst>
            </p:cNvPr>
            <p:cNvSpPr>
              <a:spLocks noChangeShapeType="1"/>
            </p:cNvSpPr>
            <p:nvPr/>
          </p:nvSpPr>
          <p:spPr bwMode="auto">
            <a:xfrm>
              <a:off x="1735" y="1804"/>
              <a:ext cx="112" cy="57"/>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790" name="Freeform 272">
              <a:extLst>
                <a:ext uri="{FF2B5EF4-FFF2-40B4-BE49-F238E27FC236}">
                  <a16:creationId xmlns:a16="http://schemas.microsoft.com/office/drawing/2014/main" id="{C0053818-BFC2-8548-BFE3-C581C3E36F0E}"/>
                </a:ext>
              </a:extLst>
            </p:cNvPr>
            <p:cNvSpPr>
              <a:spLocks/>
            </p:cNvSpPr>
            <p:nvPr/>
          </p:nvSpPr>
          <p:spPr bwMode="auto">
            <a:xfrm>
              <a:off x="1667" y="1804"/>
              <a:ext cx="68" cy="17"/>
            </a:xfrm>
            <a:custGeom>
              <a:avLst/>
              <a:gdLst/>
              <a:ahLst/>
              <a:cxnLst>
                <a:cxn ang="0">
                  <a:pos x="137" y="0"/>
                </a:cxn>
                <a:cxn ang="0">
                  <a:pos x="0" y="34"/>
                </a:cxn>
                <a:cxn ang="0">
                  <a:pos x="137" y="0"/>
                </a:cxn>
              </a:cxnLst>
              <a:rect l="0" t="0" r="r" b="b"/>
              <a:pathLst>
                <a:path w="137" h="34">
                  <a:moveTo>
                    <a:pt x="137" y="0"/>
                  </a:moveTo>
                  <a:lnTo>
                    <a:pt x="0" y="34"/>
                  </a:lnTo>
                  <a:lnTo>
                    <a:pt x="137" y="0"/>
                  </a:lnTo>
                  <a:close/>
                </a:path>
              </a:pathLst>
            </a:custGeom>
            <a:solidFill>
              <a:srgbClr val="FFFFFF"/>
            </a:solidFill>
            <a:ln w="9525">
              <a:solidFill>
                <a:schemeClr val="tx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791" name="Line 273">
              <a:extLst>
                <a:ext uri="{FF2B5EF4-FFF2-40B4-BE49-F238E27FC236}">
                  <a16:creationId xmlns:a16="http://schemas.microsoft.com/office/drawing/2014/main" id="{E5ED3901-6EF2-544A-AE1D-4F8286A1E7EF}"/>
                </a:ext>
              </a:extLst>
            </p:cNvPr>
            <p:cNvSpPr>
              <a:spLocks noChangeShapeType="1"/>
            </p:cNvSpPr>
            <p:nvPr/>
          </p:nvSpPr>
          <p:spPr bwMode="auto">
            <a:xfrm flipH="1">
              <a:off x="1667" y="1804"/>
              <a:ext cx="68" cy="17"/>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792" name="Freeform 274">
              <a:extLst>
                <a:ext uri="{FF2B5EF4-FFF2-40B4-BE49-F238E27FC236}">
                  <a16:creationId xmlns:a16="http://schemas.microsoft.com/office/drawing/2014/main" id="{67BE2C39-3061-D540-98B6-7999CD4CCC32}"/>
                </a:ext>
              </a:extLst>
            </p:cNvPr>
            <p:cNvSpPr>
              <a:spLocks/>
            </p:cNvSpPr>
            <p:nvPr/>
          </p:nvSpPr>
          <p:spPr bwMode="auto">
            <a:xfrm>
              <a:off x="1621" y="2072"/>
              <a:ext cx="32" cy="73"/>
            </a:xfrm>
            <a:custGeom>
              <a:avLst/>
              <a:gdLst/>
              <a:ahLst/>
              <a:cxnLst>
                <a:cxn ang="0">
                  <a:pos x="0" y="146"/>
                </a:cxn>
                <a:cxn ang="0">
                  <a:pos x="0" y="9"/>
                </a:cxn>
                <a:cxn ang="0">
                  <a:pos x="65" y="0"/>
                </a:cxn>
                <a:cxn ang="0">
                  <a:pos x="65" y="146"/>
                </a:cxn>
                <a:cxn ang="0">
                  <a:pos x="0" y="146"/>
                </a:cxn>
              </a:cxnLst>
              <a:rect l="0" t="0" r="r" b="b"/>
              <a:pathLst>
                <a:path w="65" h="146">
                  <a:moveTo>
                    <a:pt x="0" y="146"/>
                  </a:moveTo>
                  <a:lnTo>
                    <a:pt x="0" y="9"/>
                  </a:lnTo>
                  <a:lnTo>
                    <a:pt x="65" y="0"/>
                  </a:lnTo>
                  <a:lnTo>
                    <a:pt x="65" y="146"/>
                  </a:lnTo>
                  <a:lnTo>
                    <a:pt x="0" y="146"/>
                  </a:lnTo>
                  <a:close/>
                </a:path>
              </a:pathLst>
            </a:custGeom>
            <a:solidFill>
              <a:srgbClr val="00A6D9"/>
            </a:solid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793" name="Freeform 275">
              <a:extLst>
                <a:ext uri="{FF2B5EF4-FFF2-40B4-BE49-F238E27FC236}">
                  <a16:creationId xmlns:a16="http://schemas.microsoft.com/office/drawing/2014/main" id="{7CCD033D-02B9-BA4C-946C-FE0E1CE2AB39}"/>
                </a:ext>
              </a:extLst>
            </p:cNvPr>
            <p:cNvSpPr>
              <a:spLocks/>
            </p:cNvSpPr>
            <p:nvPr/>
          </p:nvSpPr>
          <p:spPr bwMode="auto">
            <a:xfrm>
              <a:off x="1800" y="1964"/>
              <a:ext cx="202" cy="181"/>
            </a:xfrm>
            <a:custGeom>
              <a:avLst/>
              <a:gdLst/>
              <a:ahLst/>
              <a:cxnLst>
                <a:cxn ang="0">
                  <a:pos x="339" y="195"/>
                </a:cxn>
                <a:cxn ang="0">
                  <a:pos x="339" y="362"/>
                </a:cxn>
                <a:cxn ang="0">
                  <a:pos x="230" y="362"/>
                </a:cxn>
                <a:cxn ang="0">
                  <a:pos x="155" y="362"/>
                </a:cxn>
                <a:cxn ang="0">
                  <a:pos x="61" y="362"/>
                </a:cxn>
                <a:cxn ang="0">
                  <a:pos x="61" y="316"/>
                </a:cxn>
                <a:cxn ang="0">
                  <a:pos x="61" y="234"/>
                </a:cxn>
                <a:cxn ang="0">
                  <a:pos x="61" y="182"/>
                </a:cxn>
                <a:cxn ang="0">
                  <a:pos x="0" y="184"/>
                </a:cxn>
                <a:cxn ang="0">
                  <a:pos x="193" y="0"/>
                </a:cxn>
                <a:cxn ang="0">
                  <a:pos x="292" y="86"/>
                </a:cxn>
                <a:cxn ang="0">
                  <a:pos x="292" y="31"/>
                </a:cxn>
                <a:cxn ang="0">
                  <a:pos x="338" y="31"/>
                </a:cxn>
                <a:cxn ang="0">
                  <a:pos x="338" y="127"/>
                </a:cxn>
                <a:cxn ang="0">
                  <a:pos x="404" y="184"/>
                </a:cxn>
                <a:cxn ang="0">
                  <a:pos x="339" y="195"/>
                </a:cxn>
              </a:cxnLst>
              <a:rect l="0" t="0" r="r" b="b"/>
              <a:pathLst>
                <a:path w="404" h="362">
                  <a:moveTo>
                    <a:pt x="339" y="195"/>
                  </a:moveTo>
                  <a:lnTo>
                    <a:pt x="339" y="362"/>
                  </a:lnTo>
                  <a:lnTo>
                    <a:pt x="230" y="362"/>
                  </a:lnTo>
                  <a:lnTo>
                    <a:pt x="155" y="362"/>
                  </a:lnTo>
                  <a:lnTo>
                    <a:pt x="61" y="362"/>
                  </a:lnTo>
                  <a:lnTo>
                    <a:pt x="61" y="316"/>
                  </a:lnTo>
                  <a:lnTo>
                    <a:pt x="61" y="234"/>
                  </a:lnTo>
                  <a:lnTo>
                    <a:pt x="61" y="182"/>
                  </a:lnTo>
                  <a:lnTo>
                    <a:pt x="0" y="184"/>
                  </a:lnTo>
                  <a:lnTo>
                    <a:pt x="193" y="0"/>
                  </a:lnTo>
                  <a:lnTo>
                    <a:pt x="292" y="86"/>
                  </a:lnTo>
                  <a:lnTo>
                    <a:pt x="292" y="31"/>
                  </a:lnTo>
                  <a:lnTo>
                    <a:pt x="338" y="31"/>
                  </a:lnTo>
                  <a:lnTo>
                    <a:pt x="338" y="127"/>
                  </a:lnTo>
                  <a:lnTo>
                    <a:pt x="404" y="184"/>
                  </a:lnTo>
                  <a:lnTo>
                    <a:pt x="339" y="195"/>
                  </a:lnTo>
                  <a:close/>
                </a:path>
              </a:pathLst>
            </a:custGeom>
            <a:solidFill>
              <a:srgbClr val="FFFFFF"/>
            </a:solidFill>
            <a:ln w="9525">
              <a:solidFill>
                <a:schemeClr val="tx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794" name="Freeform 276">
              <a:extLst>
                <a:ext uri="{FF2B5EF4-FFF2-40B4-BE49-F238E27FC236}">
                  <a16:creationId xmlns:a16="http://schemas.microsoft.com/office/drawing/2014/main" id="{4103D29E-57D3-184E-9BA9-983DC55C851D}"/>
                </a:ext>
              </a:extLst>
            </p:cNvPr>
            <p:cNvSpPr>
              <a:spLocks/>
            </p:cNvSpPr>
            <p:nvPr/>
          </p:nvSpPr>
          <p:spPr bwMode="auto">
            <a:xfrm>
              <a:off x="1800" y="1964"/>
              <a:ext cx="202" cy="181"/>
            </a:xfrm>
            <a:custGeom>
              <a:avLst/>
              <a:gdLst/>
              <a:ahLst/>
              <a:cxnLst>
                <a:cxn ang="0">
                  <a:pos x="339" y="195"/>
                </a:cxn>
                <a:cxn ang="0">
                  <a:pos x="339" y="362"/>
                </a:cxn>
                <a:cxn ang="0">
                  <a:pos x="230" y="362"/>
                </a:cxn>
                <a:cxn ang="0">
                  <a:pos x="155" y="362"/>
                </a:cxn>
                <a:cxn ang="0">
                  <a:pos x="61" y="362"/>
                </a:cxn>
                <a:cxn ang="0">
                  <a:pos x="61" y="316"/>
                </a:cxn>
                <a:cxn ang="0">
                  <a:pos x="61" y="234"/>
                </a:cxn>
                <a:cxn ang="0">
                  <a:pos x="61" y="182"/>
                </a:cxn>
                <a:cxn ang="0">
                  <a:pos x="0" y="184"/>
                </a:cxn>
                <a:cxn ang="0">
                  <a:pos x="193" y="0"/>
                </a:cxn>
                <a:cxn ang="0">
                  <a:pos x="292" y="86"/>
                </a:cxn>
                <a:cxn ang="0">
                  <a:pos x="292" y="31"/>
                </a:cxn>
                <a:cxn ang="0">
                  <a:pos x="338" y="31"/>
                </a:cxn>
                <a:cxn ang="0">
                  <a:pos x="338" y="127"/>
                </a:cxn>
                <a:cxn ang="0">
                  <a:pos x="404" y="184"/>
                </a:cxn>
              </a:cxnLst>
              <a:rect l="0" t="0" r="r" b="b"/>
              <a:pathLst>
                <a:path w="404" h="362">
                  <a:moveTo>
                    <a:pt x="339" y="195"/>
                  </a:moveTo>
                  <a:lnTo>
                    <a:pt x="339" y="362"/>
                  </a:lnTo>
                  <a:lnTo>
                    <a:pt x="230" y="362"/>
                  </a:lnTo>
                  <a:lnTo>
                    <a:pt x="155" y="362"/>
                  </a:lnTo>
                  <a:lnTo>
                    <a:pt x="61" y="362"/>
                  </a:lnTo>
                  <a:lnTo>
                    <a:pt x="61" y="316"/>
                  </a:lnTo>
                  <a:lnTo>
                    <a:pt x="61" y="234"/>
                  </a:lnTo>
                  <a:lnTo>
                    <a:pt x="61" y="182"/>
                  </a:lnTo>
                  <a:lnTo>
                    <a:pt x="0" y="184"/>
                  </a:lnTo>
                  <a:lnTo>
                    <a:pt x="193" y="0"/>
                  </a:lnTo>
                  <a:lnTo>
                    <a:pt x="292" y="86"/>
                  </a:lnTo>
                  <a:lnTo>
                    <a:pt x="292" y="31"/>
                  </a:lnTo>
                  <a:lnTo>
                    <a:pt x="338" y="31"/>
                  </a:lnTo>
                  <a:lnTo>
                    <a:pt x="338" y="127"/>
                  </a:lnTo>
                  <a:lnTo>
                    <a:pt x="404" y="184"/>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795" name="Freeform 277">
              <a:extLst>
                <a:ext uri="{FF2B5EF4-FFF2-40B4-BE49-F238E27FC236}">
                  <a16:creationId xmlns:a16="http://schemas.microsoft.com/office/drawing/2014/main" id="{FFA21859-89D0-FD44-8F9D-69FA1CBC6D63}"/>
                </a:ext>
              </a:extLst>
            </p:cNvPr>
            <p:cNvSpPr>
              <a:spLocks/>
            </p:cNvSpPr>
            <p:nvPr/>
          </p:nvSpPr>
          <p:spPr bwMode="auto">
            <a:xfrm>
              <a:off x="1939" y="1929"/>
              <a:ext cx="43" cy="28"/>
            </a:xfrm>
            <a:custGeom>
              <a:avLst/>
              <a:gdLst/>
              <a:ahLst/>
              <a:cxnLst>
                <a:cxn ang="0">
                  <a:pos x="1" y="57"/>
                </a:cxn>
                <a:cxn ang="0">
                  <a:pos x="1" y="57"/>
                </a:cxn>
                <a:cxn ang="0">
                  <a:pos x="0" y="52"/>
                </a:cxn>
                <a:cxn ang="0">
                  <a:pos x="0" y="45"/>
                </a:cxn>
                <a:cxn ang="0">
                  <a:pos x="0" y="45"/>
                </a:cxn>
                <a:cxn ang="0">
                  <a:pos x="1" y="37"/>
                </a:cxn>
                <a:cxn ang="0">
                  <a:pos x="4" y="29"/>
                </a:cxn>
                <a:cxn ang="0">
                  <a:pos x="8" y="23"/>
                </a:cxn>
                <a:cxn ang="0">
                  <a:pos x="13" y="16"/>
                </a:cxn>
                <a:cxn ang="0">
                  <a:pos x="19" y="10"/>
                </a:cxn>
                <a:cxn ang="0">
                  <a:pos x="26" y="6"/>
                </a:cxn>
                <a:cxn ang="0">
                  <a:pos x="33" y="3"/>
                </a:cxn>
                <a:cxn ang="0">
                  <a:pos x="42" y="0"/>
                </a:cxn>
                <a:cxn ang="0">
                  <a:pos x="42" y="0"/>
                </a:cxn>
                <a:cxn ang="0">
                  <a:pos x="49" y="0"/>
                </a:cxn>
                <a:cxn ang="0">
                  <a:pos x="54" y="0"/>
                </a:cxn>
                <a:cxn ang="0">
                  <a:pos x="61" y="1"/>
                </a:cxn>
                <a:cxn ang="0">
                  <a:pos x="66" y="4"/>
                </a:cxn>
                <a:cxn ang="0">
                  <a:pos x="72" y="7"/>
                </a:cxn>
                <a:cxn ang="0">
                  <a:pos x="78" y="10"/>
                </a:cxn>
                <a:cxn ang="0">
                  <a:pos x="82" y="14"/>
                </a:cxn>
                <a:cxn ang="0">
                  <a:pos x="86" y="18"/>
                </a:cxn>
              </a:cxnLst>
              <a:rect l="0" t="0" r="r" b="b"/>
              <a:pathLst>
                <a:path w="86" h="57">
                  <a:moveTo>
                    <a:pt x="1" y="57"/>
                  </a:moveTo>
                  <a:lnTo>
                    <a:pt x="1" y="57"/>
                  </a:lnTo>
                  <a:lnTo>
                    <a:pt x="0" y="52"/>
                  </a:lnTo>
                  <a:lnTo>
                    <a:pt x="0" y="45"/>
                  </a:lnTo>
                  <a:lnTo>
                    <a:pt x="0" y="45"/>
                  </a:lnTo>
                  <a:lnTo>
                    <a:pt x="1" y="37"/>
                  </a:lnTo>
                  <a:lnTo>
                    <a:pt x="4" y="29"/>
                  </a:lnTo>
                  <a:lnTo>
                    <a:pt x="8" y="23"/>
                  </a:lnTo>
                  <a:lnTo>
                    <a:pt x="13" y="16"/>
                  </a:lnTo>
                  <a:lnTo>
                    <a:pt x="19" y="10"/>
                  </a:lnTo>
                  <a:lnTo>
                    <a:pt x="26" y="6"/>
                  </a:lnTo>
                  <a:lnTo>
                    <a:pt x="33" y="3"/>
                  </a:lnTo>
                  <a:lnTo>
                    <a:pt x="42" y="0"/>
                  </a:lnTo>
                  <a:lnTo>
                    <a:pt x="42" y="0"/>
                  </a:lnTo>
                  <a:lnTo>
                    <a:pt x="49" y="0"/>
                  </a:lnTo>
                  <a:lnTo>
                    <a:pt x="54" y="0"/>
                  </a:lnTo>
                  <a:lnTo>
                    <a:pt x="61" y="1"/>
                  </a:lnTo>
                  <a:lnTo>
                    <a:pt x="66" y="4"/>
                  </a:lnTo>
                  <a:lnTo>
                    <a:pt x="72" y="7"/>
                  </a:lnTo>
                  <a:lnTo>
                    <a:pt x="78" y="10"/>
                  </a:lnTo>
                  <a:lnTo>
                    <a:pt x="82" y="14"/>
                  </a:lnTo>
                  <a:lnTo>
                    <a:pt x="86" y="18"/>
                  </a:lnTo>
                </a:path>
              </a:pathLst>
            </a:custGeom>
            <a:noFill/>
            <a:ln w="9525">
              <a:solidFill>
                <a:srgbClr val="00A6D9"/>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796" name="Freeform 278">
              <a:extLst>
                <a:ext uri="{FF2B5EF4-FFF2-40B4-BE49-F238E27FC236}">
                  <a16:creationId xmlns:a16="http://schemas.microsoft.com/office/drawing/2014/main" id="{50AEF0DF-243C-5240-BA36-451960B53511}"/>
                </a:ext>
              </a:extLst>
            </p:cNvPr>
            <p:cNvSpPr>
              <a:spLocks/>
            </p:cNvSpPr>
            <p:nvPr/>
          </p:nvSpPr>
          <p:spPr bwMode="auto">
            <a:xfrm>
              <a:off x="1972" y="1906"/>
              <a:ext cx="46" cy="24"/>
            </a:xfrm>
            <a:custGeom>
              <a:avLst/>
              <a:gdLst/>
              <a:ahLst/>
              <a:cxnLst>
                <a:cxn ang="0">
                  <a:pos x="0" y="48"/>
                </a:cxn>
                <a:cxn ang="0">
                  <a:pos x="0" y="48"/>
                </a:cxn>
                <a:cxn ang="0">
                  <a:pos x="1" y="39"/>
                </a:cxn>
                <a:cxn ang="0">
                  <a:pos x="5" y="30"/>
                </a:cxn>
                <a:cxn ang="0">
                  <a:pos x="9" y="21"/>
                </a:cxn>
                <a:cxn ang="0">
                  <a:pos x="15" y="14"/>
                </a:cxn>
                <a:cxn ang="0">
                  <a:pos x="22" y="8"/>
                </a:cxn>
                <a:cxn ang="0">
                  <a:pos x="31" y="4"/>
                </a:cxn>
                <a:cxn ang="0">
                  <a:pos x="40" y="0"/>
                </a:cxn>
                <a:cxn ang="0">
                  <a:pos x="49" y="0"/>
                </a:cxn>
                <a:cxn ang="0">
                  <a:pos x="49" y="0"/>
                </a:cxn>
                <a:cxn ang="0">
                  <a:pos x="55" y="0"/>
                </a:cxn>
                <a:cxn ang="0">
                  <a:pos x="62" y="2"/>
                </a:cxn>
                <a:cxn ang="0">
                  <a:pos x="69" y="4"/>
                </a:cxn>
                <a:cxn ang="0">
                  <a:pos x="74" y="7"/>
                </a:cxn>
                <a:cxn ang="0">
                  <a:pos x="80" y="12"/>
                </a:cxn>
                <a:cxn ang="0">
                  <a:pos x="84" y="16"/>
                </a:cxn>
                <a:cxn ang="0">
                  <a:pos x="89" y="21"/>
                </a:cxn>
                <a:cxn ang="0">
                  <a:pos x="92" y="26"/>
                </a:cxn>
              </a:cxnLst>
              <a:rect l="0" t="0" r="r" b="b"/>
              <a:pathLst>
                <a:path w="92" h="48">
                  <a:moveTo>
                    <a:pt x="0" y="48"/>
                  </a:moveTo>
                  <a:lnTo>
                    <a:pt x="0" y="48"/>
                  </a:lnTo>
                  <a:lnTo>
                    <a:pt x="1" y="39"/>
                  </a:lnTo>
                  <a:lnTo>
                    <a:pt x="5" y="30"/>
                  </a:lnTo>
                  <a:lnTo>
                    <a:pt x="9" y="21"/>
                  </a:lnTo>
                  <a:lnTo>
                    <a:pt x="15" y="14"/>
                  </a:lnTo>
                  <a:lnTo>
                    <a:pt x="22" y="8"/>
                  </a:lnTo>
                  <a:lnTo>
                    <a:pt x="31" y="4"/>
                  </a:lnTo>
                  <a:lnTo>
                    <a:pt x="40" y="0"/>
                  </a:lnTo>
                  <a:lnTo>
                    <a:pt x="49" y="0"/>
                  </a:lnTo>
                  <a:lnTo>
                    <a:pt x="49" y="0"/>
                  </a:lnTo>
                  <a:lnTo>
                    <a:pt x="55" y="0"/>
                  </a:lnTo>
                  <a:lnTo>
                    <a:pt x="62" y="2"/>
                  </a:lnTo>
                  <a:lnTo>
                    <a:pt x="69" y="4"/>
                  </a:lnTo>
                  <a:lnTo>
                    <a:pt x="74" y="7"/>
                  </a:lnTo>
                  <a:lnTo>
                    <a:pt x="80" y="12"/>
                  </a:lnTo>
                  <a:lnTo>
                    <a:pt x="84" y="16"/>
                  </a:lnTo>
                  <a:lnTo>
                    <a:pt x="89" y="21"/>
                  </a:lnTo>
                  <a:lnTo>
                    <a:pt x="92" y="26"/>
                  </a:lnTo>
                </a:path>
              </a:pathLst>
            </a:custGeom>
            <a:noFill/>
            <a:ln w="9525">
              <a:solidFill>
                <a:srgbClr val="00A6D9"/>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797" name="Rectangle 279">
              <a:extLst>
                <a:ext uri="{FF2B5EF4-FFF2-40B4-BE49-F238E27FC236}">
                  <a16:creationId xmlns:a16="http://schemas.microsoft.com/office/drawing/2014/main" id="{0BA0FDEF-4FA6-8A4A-B775-96F4D06DEB8D}"/>
                </a:ext>
              </a:extLst>
            </p:cNvPr>
            <p:cNvSpPr>
              <a:spLocks noChangeArrowheads="1"/>
            </p:cNvSpPr>
            <p:nvPr/>
          </p:nvSpPr>
          <p:spPr bwMode="auto">
            <a:xfrm>
              <a:off x="1887" y="2083"/>
              <a:ext cx="33" cy="61"/>
            </a:xfrm>
            <a:prstGeom prst="rect">
              <a:avLst/>
            </a:prstGeom>
            <a:solidFill>
              <a:srgbClr val="00A6D9"/>
            </a:solidFill>
            <a:ln w="9525">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fr-FR"/>
            </a:p>
          </p:txBody>
        </p:sp>
      </p:grpSp>
      <p:grpSp>
        <p:nvGrpSpPr>
          <p:cNvPr id="798" name="Group 283">
            <a:extLst>
              <a:ext uri="{FF2B5EF4-FFF2-40B4-BE49-F238E27FC236}">
                <a16:creationId xmlns:a16="http://schemas.microsoft.com/office/drawing/2014/main" id="{939A81A1-24AA-FC47-B26D-48410FC49082}"/>
              </a:ext>
            </a:extLst>
          </p:cNvPr>
          <p:cNvGrpSpPr>
            <a:grpSpLocks noChangeAspect="1"/>
          </p:cNvGrpSpPr>
          <p:nvPr userDrawn="1"/>
        </p:nvGrpSpPr>
        <p:grpSpPr bwMode="auto">
          <a:xfrm>
            <a:off x="2118653" y="3131900"/>
            <a:ext cx="679450" cy="660400"/>
            <a:chOff x="887" y="1727"/>
            <a:chExt cx="428" cy="416"/>
          </a:xfrm>
        </p:grpSpPr>
        <p:sp>
          <p:nvSpPr>
            <p:cNvPr id="799" name="Freeform 284">
              <a:extLst>
                <a:ext uri="{FF2B5EF4-FFF2-40B4-BE49-F238E27FC236}">
                  <a16:creationId xmlns:a16="http://schemas.microsoft.com/office/drawing/2014/main" id="{7C71B7B0-BC7D-B84F-830D-EA0640ED347B}"/>
                </a:ext>
              </a:extLst>
            </p:cNvPr>
            <p:cNvSpPr>
              <a:spLocks/>
            </p:cNvSpPr>
            <p:nvPr/>
          </p:nvSpPr>
          <p:spPr bwMode="auto">
            <a:xfrm>
              <a:off x="929" y="1891"/>
              <a:ext cx="228" cy="252"/>
            </a:xfrm>
            <a:custGeom>
              <a:avLst/>
              <a:gdLst/>
              <a:ahLst/>
              <a:cxnLst>
                <a:cxn ang="0">
                  <a:pos x="0" y="505"/>
                </a:cxn>
                <a:cxn ang="0">
                  <a:pos x="43" y="284"/>
                </a:cxn>
                <a:cxn ang="0">
                  <a:pos x="63" y="0"/>
                </a:cxn>
                <a:cxn ang="0">
                  <a:pos x="391" y="0"/>
                </a:cxn>
                <a:cxn ang="0">
                  <a:pos x="412" y="255"/>
                </a:cxn>
                <a:cxn ang="0">
                  <a:pos x="457" y="505"/>
                </a:cxn>
                <a:cxn ang="0">
                  <a:pos x="0" y="505"/>
                </a:cxn>
              </a:cxnLst>
              <a:rect l="0" t="0" r="r" b="b"/>
              <a:pathLst>
                <a:path w="457" h="505">
                  <a:moveTo>
                    <a:pt x="0" y="505"/>
                  </a:moveTo>
                  <a:lnTo>
                    <a:pt x="43" y="284"/>
                  </a:lnTo>
                  <a:lnTo>
                    <a:pt x="63" y="0"/>
                  </a:lnTo>
                  <a:lnTo>
                    <a:pt x="391" y="0"/>
                  </a:lnTo>
                  <a:lnTo>
                    <a:pt x="412" y="255"/>
                  </a:lnTo>
                  <a:lnTo>
                    <a:pt x="457" y="505"/>
                  </a:lnTo>
                  <a:lnTo>
                    <a:pt x="0" y="505"/>
                  </a:lnTo>
                  <a:close/>
                </a:path>
              </a:pathLst>
            </a:custGeom>
            <a:solidFill>
              <a:srgbClr val="00A6D9"/>
            </a:solidFill>
            <a:ln w="9525">
              <a:no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800" name="Freeform 285">
              <a:extLst>
                <a:ext uri="{FF2B5EF4-FFF2-40B4-BE49-F238E27FC236}">
                  <a16:creationId xmlns:a16="http://schemas.microsoft.com/office/drawing/2014/main" id="{942A8010-2307-BC4C-9EEF-5DC64775679E}"/>
                </a:ext>
              </a:extLst>
            </p:cNvPr>
            <p:cNvSpPr>
              <a:spLocks/>
            </p:cNvSpPr>
            <p:nvPr/>
          </p:nvSpPr>
          <p:spPr bwMode="auto">
            <a:xfrm>
              <a:off x="995" y="1943"/>
              <a:ext cx="94" cy="94"/>
            </a:xfrm>
            <a:custGeom>
              <a:avLst/>
              <a:gdLst/>
              <a:ahLst/>
              <a:cxnLst>
                <a:cxn ang="0">
                  <a:pos x="189" y="93"/>
                </a:cxn>
                <a:cxn ang="0">
                  <a:pos x="187" y="112"/>
                </a:cxn>
                <a:cxn ang="0">
                  <a:pos x="182" y="130"/>
                </a:cxn>
                <a:cxn ang="0">
                  <a:pos x="173" y="146"/>
                </a:cxn>
                <a:cxn ang="0">
                  <a:pos x="162" y="161"/>
                </a:cxn>
                <a:cxn ang="0">
                  <a:pos x="147" y="172"/>
                </a:cxn>
                <a:cxn ang="0">
                  <a:pos x="131" y="181"/>
                </a:cxn>
                <a:cxn ang="0">
                  <a:pos x="113" y="186"/>
                </a:cxn>
                <a:cxn ang="0">
                  <a:pos x="94" y="188"/>
                </a:cxn>
                <a:cxn ang="0">
                  <a:pos x="85" y="187"/>
                </a:cxn>
                <a:cxn ang="0">
                  <a:pos x="66" y="184"/>
                </a:cxn>
                <a:cxn ang="0">
                  <a:pos x="49" y="176"/>
                </a:cxn>
                <a:cxn ang="0">
                  <a:pos x="33" y="166"/>
                </a:cxn>
                <a:cxn ang="0">
                  <a:pos x="21" y="153"/>
                </a:cxn>
                <a:cxn ang="0">
                  <a:pos x="11" y="139"/>
                </a:cxn>
                <a:cxn ang="0">
                  <a:pos x="4" y="122"/>
                </a:cxn>
                <a:cxn ang="0">
                  <a:pos x="0" y="104"/>
                </a:cxn>
                <a:cxn ang="0">
                  <a:pos x="0" y="93"/>
                </a:cxn>
                <a:cxn ang="0">
                  <a:pos x="1" y="74"/>
                </a:cxn>
                <a:cxn ang="0">
                  <a:pos x="7" y="58"/>
                </a:cxn>
                <a:cxn ang="0">
                  <a:pos x="15" y="41"/>
                </a:cxn>
                <a:cxn ang="0">
                  <a:pos x="27" y="27"/>
                </a:cxn>
                <a:cxn ang="0">
                  <a:pos x="41" y="16"/>
                </a:cxn>
                <a:cxn ang="0">
                  <a:pos x="58" y="7"/>
                </a:cxn>
                <a:cxn ang="0">
                  <a:pos x="75" y="2"/>
                </a:cxn>
                <a:cxn ang="0">
                  <a:pos x="94" y="0"/>
                </a:cxn>
                <a:cxn ang="0">
                  <a:pos x="104" y="1"/>
                </a:cxn>
                <a:cxn ang="0">
                  <a:pos x="123" y="4"/>
                </a:cxn>
                <a:cxn ang="0">
                  <a:pos x="139" y="11"/>
                </a:cxn>
                <a:cxn ang="0">
                  <a:pos x="154" y="21"/>
                </a:cxn>
                <a:cxn ang="0">
                  <a:pos x="167" y="35"/>
                </a:cxn>
                <a:cxn ang="0">
                  <a:pos x="177" y="49"/>
                </a:cxn>
                <a:cxn ang="0">
                  <a:pos x="185" y="66"/>
                </a:cxn>
                <a:cxn ang="0">
                  <a:pos x="188" y="84"/>
                </a:cxn>
                <a:cxn ang="0">
                  <a:pos x="189" y="93"/>
                </a:cxn>
              </a:cxnLst>
              <a:rect l="0" t="0" r="r" b="b"/>
              <a:pathLst>
                <a:path w="189" h="188">
                  <a:moveTo>
                    <a:pt x="189" y="93"/>
                  </a:moveTo>
                  <a:lnTo>
                    <a:pt x="189" y="93"/>
                  </a:lnTo>
                  <a:lnTo>
                    <a:pt x="188" y="104"/>
                  </a:lnTo>
                  <a:lnTo>
                    <a:pt x="187" y="112"/>
                  </a:lnTo>
                  <a:lnTo>
                    <a:pt x="185" y="122"/>
                  </a:lnTo>
                  <a:lnTo>
                    <a:pt x="182" y="130"/>
                  </a:lnTo>
                  <a:lnTo>
                    <a:pt x="177" y="139"/>
                  </a:lnTo>
                  <a:lnTo>
                    <a:pt x="173" y="146"/>
                  </a:lnTo>
                  <a:lnTo>
                    <a:pt x="167" y="153"/>
                  </a:lnTo>
                  <a:lnTo>
                    <a:pt x="162" y="161"/>
                  </a:lnTo>
                  <a:lnTo>
                    <a:pt x="154" y="166"/>
                  </a:lnTo>
                  <a:lnTo>
                    <a:pt x="147" y="172"/>
                  </a:lnTo>
                  <a:lnTo>
                    <a:pt x="139" y="176"/>
                  </a:lnTo>
                  <a:lnTo>
                    <a:pt x="131" y="181"/>
                  </a:lnTo>
                  <a:lnTo>
                    <a:pt x="123" y="184"/>
                  </a:lnTo>
                  <a:lnTo>
                    <a:pt x="113" y="186"/>
                  </a:lnTo>
                  <a:lnTo>
                    <a:pt x="104" y="187"/>
                  </a:lnTo>
                  <a:lnTo>
                    <a:pt x="94" y="188"/>
                  </a:lnTo>
                  <a:lnTo>
                    <a:pt x="94" y="188"/>
                  </a:lnTo>
                  <a:lnTo>
                    <a:pt x="85" y="187"/>
                  </a:lnTo>
                  <a:lnTo>
                    <a:pt x="75" y="186"/>
                  </a:lnTo>
                  <a:lnTo>
                    <a:pt x="66" y="184"/>
                  </a:lnTo>
                  <a:lnTo>
                    <a:pt x="58" y="181"/>
                  </a:lnTo>
                  <a:lnTo>
                    <a:pt x="49" y="176"/>
                  </a:lnTo>
                  <a:lnTo>
                    <a:pt x="41" y="172"/>
                  </a:lnTo>
                  <a:lnTo>
                    <a:pt x="33" y="166"/>
                  </a:lnTo>
                  <a:lnTo>
                    <a:pt x="27" y="161"/>
                  </a:lnTo>
                  <a:lnTo>
                    <a:pt x="21" y="153"/>
                  </a:lnTo>
                  <a:lnTo>
                    <a:pt x="15" y="146"/>
                  </a:lnTo>
                  <a:lnTo>
                    <a:pt x="11" y="139"/>
                  </a:lnTo>
                  <a:lnTo>
                    <a:pt x="7" y="130"/>
                  </a:lnTo>
                  <a:lnTo>
                    <a:pt x="4" y="122"/>
                  </a:lnTo>
                  <a:lnTo>
                    <a:pt x="1" y="112"/>
                  </a:lnTo>
                  <a:lnTo>
                    <a:pt x="0" y="104"/>
                  </a:lnTo>
                  <a:lnTo>
                    <a:pt x="0" y="93"/>
                  </a:lnTo>
                  <a:lnTo>
                    <a:pt x="0" y="93"/>
                  </a:lnTo>
                  <a:lnTo>
                    <a:pt x="0" y="84"/>
                  </a:lnTo>
                  <a:lnTo>
                    <a:pt x="1" y="74"/>
                  </a:lnTo>
                  <a:lnTo>
                    <a:pt x="4" y="66"/>
                  </a:lnTo>
                  <a:lnTo>
                    <a:pt x="7" y="58"/>
                  </a:lnTo>
                  <a:lnTo>
                    <a:pt x="11" y="49"/>
                  </a:lnTo>
                  <a:lnTo>
                    <a:pt x="15" y="41"/>
                  </a:lnTo>
                  <a:lnTo>
                    <a:pt x="21" y="35"/>
                  </a:lnTo>
                  <a:lnTo>
                    <a:pt x="27" y="27"/>
                  </a:lnTo>
                  <a:lnTo>
                    <a:pt x="33" y="21"/>
                  </a:lnTo>
                  <a:lnTo>
                    <a:pt x="41" y="16"/>
                  </a:lnTo>
                  <a:lnTo>
                    <a:pt x="49" y="11"/>
                  </a:lnTo>
                  <a:lnTo>
                    <a:pt x="58" y="7"/>
                  </a:lnTo>
                  <a:lnTo>
                    <a:pt x="66" y="4"/>
                  </a:lnTo>
                  <a:lnTo>
                    <a:pt x="75" y="2"/>
                  </a:lnTo>
                  <a:lnTo>
                    <a:pt x="85" y="1"/>
                  </a:lnTo>
                  <a:lnTo>
                    <a:pt x="94" y="0"/>
                  </a:lnTo>
                  <a:lnTo>
                    <a:pt x="94" y="0"/>
                  </a:lnTo>
                  <a:lnTo>
                    <a:pt x="104" y="1"/>
                  </a:lnTo>
                  <a:lnTo>
                    <a:pt x="113" y="2"/>
                  </a:lnTo>
                  <a:lnTo>
                    <a:pt x="123" y="4"/>
                  </a:lnTo>
                  <a:lnTo>
                    <a:pt x="131" y="7"/>
                  </a:lnTo>
                  <a:lnTo>
                    <a:pt x="139" y="11"/>
                  </a:lnTo>
                  <a:lnTo>
                    <a:pt x="147" y="16"/>
                  </a:lnTo>
                  <a:lnTo>
                    <a:pt x="154" y="21"/>
                  </a:lnTo>
                  <a:lnTo>
                    <a:pt x="162" y="27"/>
                  </a:lnTo>
                  <a:lnTo>
                    <a:pt x="167" y="35"/>
                  </a:lnTo>
                  <a:lnTo>
                    <a:pt x="173" y="41"/>
                  </a:lnTo>
                  <a:lnTo>
                    <a:pt x="177" y="49"/>
                  </a:lnTo>
                  <a:lnTo>
                    <a:pt x="182" y="58"/>
                  </a:lnTo>
                  <a:lnTo>
                    <a:pt x="185" y="66"/>
                  </a:lnTo>
                  <a:lnTo>
                    <a:pt x="187" y="74"/>
                  </a:lnTo>
                  <a:lnTo>
                    <a:pt x="188" y="84"/>
                  </a:lnTo>
                  <a:lnTo>
                    <a:pt x="189" y="93"/>
                  </a:lnTo>
                  <a:lnTo>
                    <a:pt x="189" y="93"/>
                  </a:lnTo>
                  <a:close/>
                </a:path>
              </a:pathLst>
            </a:custGeom>
            <a:solidFill>
              <a:srgbClr val="FFFFFF"/>
            </a:solid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801" name="Line 286">
              <a:extLst>
                <a:ext uri="{FF2B5EF4-FFF2-40B4-BE49-F238E27FC236}">
                  <a16:creationId xmlns:a16="http://schemas.microsoft.com/office/drawing/2014/main" id="{E7B394DF-3416-9042-8D17-7E28C0FABCCF}"/>
                </a:ext>
              </a:extLst>
            </p:cNvPr>
            <p:cNvSpPr>
              <a:spLocks noChangeShapeType="1"/>
            </p:cNvSpPr>
            <p:nvPr/>
          </p:nvSpPr>
          <p:spPr bwMode="auto">
            <a:xfrm>
              <a:off x="887" y="2141"/>
              <a:ext cx="428" cy="1"/>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802" name="Freeform 287">
              <a:extLst>
                <a:ext uri="{FF2B5EF4-FFF2-40B4-BE49-F238E27FC236}">
                  <a16:creationId xmlns:a16="http://schemas.microsoft.com/office/drawing/2014/main" id="{74CB6155-3E5F-9041-B6A4-C5D345DC406D}"/>
                </a:ext>
              </a:extLst>
            </p:cNvPr>
            <p:cNvSpPr>
              <a:spLocks/>
            </p:cNvSpPr>
            <p:nvPr/>
          </p:nvSpPr>
          <p:spPr bwMode="auto">
            <a:xfrm>
              <a:off x="926" y="1891"/>
              <a:ext cx="232" cy="245"/>
            </a:xfrm>
            <a:custGeom>
              <a:avLst/>
              <a:gdLst/>
              <a:ahLst/>
              <a:cxnLst>
                <a:cxn ang="0">
                  <a:pos x="463" y="490"/>
                </a:cxn>
                <a:cxn ang="0">
                  <a:pos x="463" y="490"/>
                </a:cxn>
                <a:cxn ang="0">
                  <a:pos x="453" y="449"/>
                </a:cxn>
                <a:cxn ang="0">
                  <a:pos x="442" y="402"/>
                </a:cxn>
                <a:cxn ang="0">
                  <a:pos x="431" y="340"/>
                </a:cxn>
                <a:cxn ang="0">
                  <a:pos x="425" y="304"/>
                </a:cxn>
                <a:cxn ang="0">
                  <a:pos x="418" y="267"/>
                </a:cxn>
                <a:cxn ang="0">
                  <a:pos x="413" y="227"/>
                </a:cxn>
                <a:cxn ang="0">
                  <a:pos x="408" y="184"/>
                </a:cxn>
                <a:cxn ang="0">
                  <a:pos x="404" y="140"/>
                </a:cxn>
                <a:cxn ang="0">
                  <a:pos x="399" y="93"/>
                </a:cxn>
                <a:cxn ang="0">
                  <a:pos x="397" y="47"/>
                </a:cxn>
                <a:cxn ang="0">
                  <a:pos x="396" y="0"/>
                </a:cxn>
                <a:cxn ang="0">
                  <a:pos x="68" y="0"/>
                </a:cxn>
                <a:cxn ang="0">
                  <a:pos x="68" y="0"/>
                </a:cxn>
                <a:cxn ang="0">
                  <a:pos x="67" y="47"/>
                </a:cxn>
                <a:cxn ang="0">
                  <a:pos x="64" y="93"/>
                </a:cxn>
                <a:cxn ang="0">
                  <a:pos x="61" y="140"/>
                </a:cxn>
                <a:cxn ang="0">
                  <a:pos x="57" y="184"/>
                </a:cxn>
                <a:cxn ang="0">
                  <a:pos x="52" y="227"/>
                </a:cxn>
                <a:cxn ang="0">
                  <a:pos x="45" y="267"/>
                </a:cxn>
                <a:cxn ang="0">
                  <a:pos x="40" y="304"/>
                </a:cxn>
                <a:cxn ang="0">
                  <a:pos x="34" y="340"/>
                </a:cxn>
                <a:cxn ang="0">
                  <a:pos x="21" y="402"/>
                </a:cxn>
                <a:cxn ang="0">
                  <a:pos x="11" y="449"/>
                </a:cxn>
                <a:cxn ang="0">
                  <a:pos x="0" y="490"/>
                </a:cxn>
              </a:cxnLst>
              <a:rect l="0" t="0" r="r" b="b"/>
              <a:pathLst>
                <a:path w="463" h="490">
                  <a:moveTo>
                    <a:pt x="463" y="490"/>
                  </a:moveTo>
                  <a:lnTo>
                    <a:pt x="463" y="490"/>
                  </a:lnTo>
                  <a:lnTo>
                    <a:pt x="453" y="449"/>
                  </a:lnTo>
                  <a:lnTo>
                    <a:pt x="442" y="402"/>
                  </a:lnTo>
                  <a:lnTo>
                    <a:pt x="431" y="340"/>
                  </a:lnTo>
                  <a:lnTo>
                    <a:pt x="425" y="304"/>
                  </a:lnTo>
                  <a:lnTo>
                    <a:pt x="418" y="267"/>
                  </a:lnTo>
                  <a:lnTo>
                    <a:pt x="413" y="227"/>
                  </a:lnTo>
                  <a:lnTo>
                    <a:pt x="408" y="184"/>
                  </a:lnTo>
                  <a:lnTo>
                    <a:pt x="404" y="140"/>
                  </a:lnTo>
                  <a:lnTo>
                    <a:pt x="399" y="93"/>
                  </a:lnTo>
                  <a:lnTo>
                    <a:pt x="397" y="47"/>
                  </a:lnTo>
                  <a:lnTo>
                    <a:pt x="396" y="0"/>
                  </a:lnTo>
                  <a:lnTo>
                    <a:pt x="68" y="0"/>
                  </a:lnTo>
                  <a:lnTo>
                    <a:pt x="68" y="0"/>
                  </a:lnTo>
                  <a:lnTo>
                    <a:pt x="67" y="47"/>
                  </a:lnTo>
                  <a:lnTo>
                    <a:pt x="64" y="93"/>
                  </a:lnTo>
                  <a:lnTo>
                    <a:pt x="61" y="140"/>
                  </a:lnTo>
                  <a:lnTo>
                    <a:pt x="57" y="184"/>
                  </a:lnTo>
                  <a:lnTo>
                    <a:pt x="52" y="227"/>
                  </a:lnTo>
                  <a:lnTo>
                    <a:pt x="45" y="267"/>
                  </a:lnTo>
                  <a:lnTo>
                    <a:pt x="40" y="304"/>
                  </a:lnTo>
                  <a:lnTo>
                    <a:pt x="34" y="340"/>
                  </a:lnTo>
                  <a:lnTo>
                    <a:pt x="21" y="402"/>
                  </a:lnTo>
                  <a:lnTo>
                    <a:pt x="11" y="449"/>
                  </a:lnTo>
                  <a:lnTo>
                    <a:pt x="0" y="490"/>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803" name="Freeform 288">
              <a:extLst>
                <a:ext uri="{FF2B5EF4-FFF2-40B4-BE49-F238E27FC236}">
                  <a16:creationId xmlns:a16="http://schemas.microsoft.com/office/drawing/2014/main" id="{4FC63C9A-5363-2543-8BB3-8E1EF483068C}"/>
                </a:ext>
              </a:extLst>
            </p:cNvPr>
            <p:cNvSpPr>
              <a:spLocks/>
            </p:cNvSpPr>
            <p:nvPr/>
          </p:nvSpPr>
          <p:spPr bwMode="auto">
            <a:xfrm>
              <a:off x="1135" y="1964"/>
              <a:ext cx="138" cy="172"/>
            </a:xfrm>
            <a:custGeom>
              <a:avLst/>
              <a:gdLst/>
              <a:ahLst/>
              <a:cxnLst>
                <a:cxn ang="0">
                  <a:pos x="278" y="344"/>
                </a:cxn>
                <a:cxn ang="0">
                  <a:pos x="278" y="344"/>
                </a:cxn>
                <a:cxn ang="0">
                  <a:pos x="270" y="316"/>
                </a:cxn>
                <a:cxn ang="0">
                  <a:pos x="263" y="282"/>
                </a:cxn>
                <a:cxn ang="0">
                  <a:pos x="255" y="239"/>
                </a:cxn>
                <a:cxn ang="0">
                  <a:pos x="246" y="188"/>
                </a:cxn>
                <a:cxn ang="0">
                  <a:pos x="239" y="129"/>
                </a:cxn>
                <a:cxn ang="0">
                  <a:pos x="236" y="99"/>
                </a:cxn>
                <a:cxn ang="0">
                  <a:pos x="232" y="66"/>
                </a:cxn>
                <a:cxn ang="0">
                  <a:pos x="231" y="33"/>
                </a:cxn>
                <a:cxn ang="0">
                  <a:pos x="230" y="0"/>
                </a:cxn>
                <a:cxn ang="0">
                  <a:pos x="0" y="0"/>
                </a:cxn>
              </a:cxnLst>
              <a:rect l="0" t="0" r="r" b="b"/>
              <a:pathLst>
                <a:path w="278" h="344">
                  <a:moveTo>
                    <a:pt x="278" y="344"/>
                  </a:moveTo>
                  <a:lnTo>
                    <a:pt x="278" y="344"/>
                  </a:lnTo>
                  <a:lnTo>
                    <a:pt x="270" y="316"/>
                  </a:lnTo>
                  <a:lnTo>
                    <a:pt x="263" y="282"/>
                  </a:lnTo>
                  <a:lnTo>
                    <a:pt x="255" y="239"/>
                  </a:lnTo>
                  <a:lnTo>
                    <a:pt x="246" y="188"/>
                  </a:lnTo>
                  <a:lnTo>
                    <a:pt x="239" y="129"/>
                  </a:lnTo>
                  <a:lnTo>
                    <a:pt x="236" y="99"/>
                  </a:lnTo>
                  <a:lnTo>
                    <a:pt x="232" y="66"/>
                  </a:lnTo>
                  <a:lnTo>
                    <a:pt x="231" y="33"/>
                  </a:lnTo>
                  <a:lnTo>
                    <a:pt x="230" y="0"/>
                  </a:lnTo>
                  <a:lnTo>
                    <a:pt x="0" y="0"/>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804" name="Freeform 289">
              <a:extLst>
                <a:ext uri="{FF2B5EF4-FFF2-40B4-BE49-F238E27FC236}">
                  <a16:creationId xmlns:a16="http://schemas.microsoft.com/office/drawing/2014/main" id="{98EA871D-7CEA-1A48-AD4B-8C0A0AD34220}"/>
                </a:ext>
              </a:extLst>
            </p:cNvPr>
            <p:cNvSpPr>
              <a:spLocks/>
            </p:cNvSpPr>
            <p:nvPr/>
          </p:nvSpPr>
          <p:spPr bwMode="auto">
            <a:xfrm>
              <a:off x="1048" y="1970"/>
              <a:ext cx="22" cy="19"/>
            </a:xfrm>
            <a:custGeom>
              <a:avLst/>
              <a:gdLst/>
              <a:ahLst/>
              <a:cxnLst>
                <a:cxn ang="0">
                  <a:pos x="6" y="39"/>
                </a:cxn>
                <a:cxn ang="0">
                  <a:pos x="43" y="32"/>
                </a:cxn>
                <a:cxn ang="0">
                  <a:pos x="43" y="32"/>
                </a:cxn>
                <a:cxn ang="0">
                  <a:pos x="40" y="24"/>
                </a:cxn>
                <a:cxn ang="0">
                  <a:pos x="36" y="15"/>
                </a:cxn>
                <a:cxn ang="0">
                  <a:pos x="29" y="7"/>
                </a:cxn>
                <a:cxn ang="0">
                  <a:pos x="23" y="0"/>
                </a:cxn>
                <a:cxn ang="0">
                  <a:pos x="0" y="29"/>
                </a:cxn>
                <a:cxn ang="0">
                  <a:pos x="0" y="29"/>
                </a:cxn>
                <a:cxn ang="0">
                  <a:pos x="4" y="33"/>
                </a:cxn>
                <a:cxn ang="0">
                  <a:pos x="6" y="39"/>
                </a:cxn>
                <a:cxn ang="0">
                  <a:pos x="6" y="39"/>
                </a:cxn>
              </a:cxnLst>
              <a:rect l="0" t="0" r="r" b="b"/>
              <a:pathLst>
                <a:path w="43" h="39">
                  <a:moveTo>
                    <a:pt x="6" y="39"/>
                  </a:moveTo>
                  <a:lnTo>
                    <a:pt x="43" y="32"/>
                  </a:lnTo>
                  <a:lnTo>
                    <a:pt x="43" y="32"/>
                  </a:lnTo>
                  <a:lnTo>
                    <a:pt x="40" y="24"/>
                  </a:lnTo>
                  <a:lnTo>
                    <a:pt x="36" y="15"/>
                  </a:lnTo>
                  <a:lnTo>
                    <a:pt x="29" y="7"/>
                  </a:lnTo>
                  <a:lnTo>
                    <a:pt x="23" y="0"/>
                  </a:lnTo>
                  <a:lnTo>
                    <a:pt x="0" y="29"/>
                  </a:lnTo>
                  <a:lnTo>
                    <a:pt x="0" y="29"/>
                  </a:lnTo>
                  <a:lnTo>
                    <a:pt x="4" y="33"/>
                  </a:lnTo>
                  <a:lnTo>
                    <a:pt x="6" y="39"/>
                  </a:lnTo>
                  <a:lnTo>
                    <a:pt x="6" y="39"/>
                  </a:lnTo>
                  <a:close/>
                </a:path>
              </a:pathLst>
            </a:custGeom>
            <a:solidFill>
              <a:srgbClr val="000000"/>
            </a:solidFill>
            <a:ln w="9525">
              <a:solidFill>
                <a:schemeClr val="tx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805" name="Freeform 290">
              <a:extLst>
                <a:ext uri="{FF2B5EF4-FFF2-40B4-BE49-F238E27FC236}">
                  <a16:creationId xmlns:a16="http://schemas.microsoft.com/office/drawing/2014/main" id="{97413641-D1FA-CA4F-AEDD-C46DE247D909}"/>
                </a:ext>
              </a:extLst>
            </p:cNvPr>
            <p:cNvSpPr>
              <a:spLocks/>
            </p:cNvSpPr>
            <p:nvPr/>
          </p:nvSpPr>
          <p:spPr bwMode="auto">
            <a:xfrm>
              <a:off x="1033" y="2000"/>
              <a:ext cx="19" cy="19"/>
            </a:xfrm>
            <a:custGeom>
              <a:avLst/>
              <a:gdLst/>
              <a:ahLst/>
              <a:cxnLst>
                <a:cxn ang="0">
                  <a:pos x="18" y="1"/>
                </a:cxn>
                <a:cxn ang="0">
                  <a:pos x="18" y="1"/>
                </a:cxn>
                <a:cxn ang="0">
                  <a:pos x="12" y="0"/>
                </a:cxn>
                <a:cxn ang="0">
                  <a:pos x="0" y="35"/>
                </a:cxn>
                <a:cxn ang="0">
                  <a:pos x="0" y="35"/>
                </a:cxn>
                <a:cxn ang="0">
                  <a:pos x="9" y="37"/>
                </a:cxn>
                <a:cxn ang="0">
                  <a:pos x="18" y="38"/>
                </a:cxn>
                <a:cxn ang="0">
                  <a:pos x="18" y="38"/>
                </a:cxn>
                <a:cxn ang="0">
                  <a:pos x="29" y="37"/>
                </a:cxn>
                <a:cxn ang="0">
                  <a:pos x="38" y="34"/>
                </a:cxn>
                <a:cxn ang="0">
                  <a:pos x="26" y="0"/>
                </a:cxn>
                <a:cxn ang="0">
                  <a:pos x="26" y="0"/>
                </a:cxn>
                <a:cxn ang="0">
                  <a:pos x="21" y="1"/>
                </a:cxn>
                <a:cxn ang="0">
                  <a:pos x="18" y="1"/>
                </a:cxn>
                <a:cxn ang="0">
                  <a:pos x="18" y="1"/>
                </a:cxn>
              </a:cxnLst>
              <a:rect l="0" t="0" r="r" b="b"/>
              <a:pathLst>
                <a:path w="38" h="38">
                  <a:moveTo>
                    <a:pt x="18" y="1"/>
                  </a:moveTo>
                  <a:lnTo>
                    <a:pt x="18" y="1"/>
                  </a:lnTo>
                  <a:lnTo>
                    <a:pt x="12" y="0"/>
                  </a:lnTo>
                  <a:lnTo>
                    <a:pt x="0" y="35"/>
                  </a:lnTo>
                  <a:lnTo>
                    <a:pt x="0" y="35"/>
                  </a:lnTo>
                  <a:lnTo>
                    <a:pt x="9" y="37"/>
                  </a:lnTo>
                  <a:lnTo>
                    <a:pt x="18" y="38"/>
                  </a:lnTo>
                  <a:lnTo>
                    <a:pt x="18" y="38"/>
                  </a:lnTo>
                  <a:lnTo>
                    <a:pt x="29" y="37"/>
                  </a:lnTo>
                  <a:lnTo>
                    <a:pt x="38" y="34"/>
                  </a:lnTo>
                  <a:lnTo>
                    <a:pt x="26" y="0"/>
                  </a:lnTo>
                  <a:lnTo>
                    <a:pt x="26" y="0"/>
                  </a:lnTo>
                  <a:lnTo>
                    <a:pt x="21" y="1"/>
                  </a:lnTo>
                  <a:lnTo>
                    <a:pt x="18" y="1"/>
                  </a:lnTo>
                  <a:lnTo>
                    <a:pt x="18" y="1"/>
                  </a:lnTo>
                  <a:close/>
                </a:path>
              </a:pathLst>
            </a:custGeom>
            <a:solidFill>
              <a:srgbClr val="000000"/>
            </a:solidFill>
            <a:ln w="9525">
              <a:solidFill>
                <a:schemeClr val="tx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806" name="Freeform 291">
              <a:extLst>
                <a:ext uri="{FF2B5EF4-FFF2-40B4-BE49-F238E27FC236}">
                  <a16:creationId xmlns:a16="http://schemas.microsoft.com/office/drawing/2014/main" id="{040506C3-84F8-2542-BB1E-27C3BDD922B6}"/>
                </a:ext>
              </a:extLst>
            </p:cNvPr>
            <p:cNvSpPr>
              <a:spLocks/>
            </p:cNvSpPr>
            <p:nvPr/>
          </p:nvSpPr>
          <p:spPr bwMode="auto">
            <a:xfrm>
              <a:off x="1014" y="1970"/>
              <a:ext cx="22" cy="20"/>
            </a:xfrm>
            <a:custGeom>
              <a:avLst/>
              <a:gdLst/>
              <a:ahLst/>
              <a:cxnLst>
                <a:cxn ang="0">
                  <a:pos x="43" y="28"/>
                </a:cxn>
                <a:cxn ang="0">
                  <a:pos x="19" y="0"/>
                </a:cxn>
                <a:cxn ang="0">
                  <a:pos x="19" y="0"/>
                </a:cxn>
                <a:cxn ang="0">
                  <a:pos x="12" y="8"/>
                </a:cxn>
                <a:cxn ang="0">
                  <a:pos x="6" y="15"/>
                </a:cxn>
                <a:cxn ang="0">
                  <a:pos x="3" y="24"/>
                </a:cxn>
                <a:cxn ang="0">
                  <a:pos x="0" y="33"/>
                </a:cxn>
                <a:cxn ang="0">
                  <a:pos x="36" y="39"/>
                </a:cxn>
                <a:cxn ang="0">
                  <a:pos x="36" y="39"/>
                </a:cxn>
                <a:cxn ang="0">
                  <a:pos x="38" y="33"/>
                </a:cxn>
                <a:cxn ang="0">
                  <a:pos x="43" y="28"/>
                </a:cxn>
                <a:cxn ang="0">
                  <a:pos x="43" y="28"/>
                </a:cxn>
              </a:cxnLst>
              <a:rect l="0" t="0" r="r" b="b"/>
              <a:pathLst>
                <a:path w="43" h="39">
                  <a:moveTo>
                    <a:pt x="43" y="28"/>
                  </a:moveTo>
                  <a:lnTo>
                    <a:pt x="19" y="0"/>
                  </a:lnTo>
                  <a:lnTo>
                    <a:pt x="19" y="0"/>
                  </a:lnTo>
                  <a:lnTo>
                    <a:pt x="12" y="8"/>
                  </a:lnTo>
                  <a:lnTo>
                    <a:pt x="6" y="15"/>
                  </a:lnTo>
                  <a:lnTo>
                    <a:pt x="3" y="24"/>
                  </a:lnTo>
                  <a:lnTo>
                    <a:pt x="0" y="33"/>
                  </a:lnTo>
                  <a:lnTo>
                    <a:pt x="36" y="39"/>
                  </a:lnTo>
                  <a:lnTo>
                    <a:pt x="36" y="39"/>
                  </a:lnTo>
                  <a:lnTo>
                    <a:pt x="38" y="33"/>
                  </a:lnTo>
                  <a:lnTo>
                    <a:pt x="43" y="28"/>
                  </a:lnTo>
                  <a:lnTo>
                    <a:pt x="43" y="28"/>
                  </a:lnTo>
                  <a:close/>
                </a:path>
              </a:pathLst>
            </a:custGeom>
            <a:solidFill>
              <a:srgbClr val="000000"/>
            </a:solidFill>
            <a:ln w="9525">
              <a:solidFill>
                <a:schemeClr val="tx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807" name="Freeform 292">
              <a:extLst>
                <a:ext uri="{FF2B5EF4-FFF2-40B4-BE49-F238E27FC236}">
                  <a16:creationId xmlns:a16="http://schemas.microsoft.com/office/drawing/2014/main" id="{C00CE68E-5545-A746-9B9A-6A23FC0C18B9}"/>
                </a:ext>
              </a:extLst>
            </p:cNvPr>
            <p:cNvSpPr>
              <a:spLocks/>
            </p:cNvSpPr>
            <p:nvPr/>
          </p:nvSpPr>
          <p:spPr bwMode="auto">
            <a:xfrm>
              <a:off x="1168" y="1835"/>
              <a:ext cx="65" cy="42"/>
            </a:xfrm>
            <a:custGeom>
              <a:avLst/>
              <a:gdLst/>
              <a:ahLst/>
              <a:cxnLst>
                <a:cxn ang="0">
                  <a:pos x="0" y="83"/>
                </a:cxn>
                <a:cxn ang="0">
                  <a:pos x="0" y="83"/>
                </a:cxn>
                <a:cxn ang="0">
                  <a:pos x="2" y="74"/>
                </a:cxn>
                <a:cxn ang="0">
                  <a:pos x="3" y="66"/>
                </a:cxn>
                <a:cxn ang="0">
                  <a:pos x="5" y="57"/>
                </a:cxn>
                <a:cxn ang="0">
                  <a:pos x="8" y="50"/>
                </a:cxn>
                <a:cxn ang="0">
                  <a:pos x="11" y="43"/>
                </a:cxn>
                <a:cxn ang="0">
                  <a:pos x="15" y="36"/>
                </a:cxn>
                <a:cxn ang="0">
                  <a:pos x="20" y="30"/>
                </a:cxn>
                <a:cxn ang="0">
                  <a:pos x="26" y="24"/>
                </a:cxn>
                <a:cxn ang="0">
                  <a:pos x="31" y="19"/>
                </a:cxn>
                <a:cxn ang="0">
                  <a:pos x="37" y="14"/>
                </a:cxn>
                <a:cxn ang="0">
                  <a:pos x="45" y="10"/>
                </a:cxn>
                <a:cxn ang="0">
                  <a:pos x="52" y="6"/>
                </a:cxn>
                <a:cxn ang="0">
                  <a:pos x="59" y="4"/>
                </a:cxn>
                <a:cxn ang="0">
                  <a:pos x="68" y="2"/>
                </a:cxn>
                <a:cxn ang="0">
                  <a:pos x="76" y="0"/>
                </a:cxn>
                <a:cxn ang="0">
                  <a:pos x="85" y="0"/>
                </a:cxn>
                <a:cxn ang="0">
                  <a:pos x="85" y="0"/>
                </a:cxn>
                <a:cxn ang="0">
                  <a:pos x="97" y="1"/>
                </a:cxn>
                <a:cxn ang="0">
                  <a:pos x="110" y="4"/>
                </a:cxn>
                <a:cxn ang="0">
                  <a:pos x="120" y="8"/>
                </a:cxn>
                <a:cxn ang="0">
                  <a:pos x="131" y="14"/>
                </a:cxn>
              </a:cxnLst>
              <a:rect l="0" t="0" r="r" b="b"/>
              <a:pathLst>
                <a:path w="131" h="83">
                  <a:moveTo>
                    <a:pt x="0" y="83"/>
                  </a:moveTo>
                  <a:lnTo>
                    <a:pt x="0" y="83"/>
                  </a:lnTo>
                  <a:lnTo>
                    <a:pt x="2" y="74"/>
                  </a:lnTo>
                  <a:lnTo>
                    <a:pt x="3" y="66"/>
                  </a:lnTo>
                  <a:lnTo>
                    <a:pt x="5" y="57"/>
                  </a:lnTo>
                  <a:lnTo>
                    <a:pt x="8" y="50"/>
                  </a:lnTo>
                  <a:lnTo>
                    <a:pt x="11" y="43"/>
                  </a:lnTo>
                  <a:lnTo>
                    <a:pt x="15" y="36"/>
                  </a:lnTo>
                  <a:lnTo>
                    <a:pt x="20" y="30"/>
                  </a:lnTo>
                  <a:lnTo>
                    <a:pt x="26" y="24"/>
                  </a:lnTo>
                  <a:lnTo>
                    <a:pt x="31" y="19"/>
                  </a:lnTo>
                  <a:lnTo>
                    <a:pt x="37" y="14"/>
                  </a:lnTo>
                  <a:lnTo>
                    <a:pt x="45" y="10"/>
                  </a:lnTo>
                  <a:lnTo>
                    <a:pt x="52" y="6"/>
                  </a:lnTo>
                  <a:lnTo>
                    <a:pt x="59" y="4"/>
                  </a:lnTo>
                  <a:lnTo>
                    <a:pt x="68" y="2"/>
                  </a:lnTo>
                  <a:lnTo>
                    <a:pt x="76" y="0"/>
                  </a:lnTo>
                  <a:lnTo>
                    <a:pt x="85" y="0"/>
                  </a:lnTo>
                  <a:lnTo>
                    <a:pt x="85" y="0"/>
                  </a:lnTo>
                  <a:lnTo>
                    <a:pt x="97" y="1"/>
                  </a:lnTo>
                  <a:lnTo>
                    <a:pt x="110" y="4"/>
                  </a:lnTo>
                  <a:lnTo>
                    <a:pt x="120" y="8"/>
                  </a:lnTo>
                  <a:lnTo>
                    <a:pt x="131" y="14"/>
                  </a:lnTo>
                </a:path>
              </a:pathLst>
            </a:custGeom>
            <a:noFill/>
            <a:ln w="9525">
              <a:solidFill>
                <a:srgbClr val="00A6D9"/>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808" name="Freeform 293">
              <a:extLst>
                <a:ext uri="{FF2B5EF4-FFF2-40B4-BE49-F238E27FC236}">
                  <a16:creationId xmlns:a16="http://schemas.microsoft.com/office/drawing/2014/main" id="{B99273D6-E74F-2F42-8428-82F7FB7901A7}"/>
                </a:ext>
              </a:extLst>
            </p:cNvPr>
            <p:cNvSpPr>
              <a:spLocks/>
            </p:cNvSpPr>
            <p:nvPr/>
          </p:nvSpPr>
          <p:spPr bwMode="auto">
            <a:xfrm>
              <a:off x="1211" y="1807"/>
              <a:ext cx="71" cy="27"/>
            </a:xfrm>
            <a:custGeom>
              <a:avLst/>
              <a:gdLst/>
              <a:ahLst/>
              <a:cxnLst>
                <a:cxn ang="0">
                  <a:pos x="0" y="54"/>
                </a:cxn>
                <a:cxn ang="0">
                  <a:pos x="0" y="54"/>
                </a:cxn>
                <a:cxn ang="0">
                  <a:pos x="5" y="42"/>
                </a:cxn>
                <a:cxn ang="0">
                  <a:pos x="11" y="31"/>
                </a:cxn>
                <a:cxn ang="0">
                  <a:pos x="20" y="23"/>
                </a:cxn>
                <a:cxn ang="0">
                  <a:pos x="28" y="15"/>
                </a:cxn>
                <a:cxn ang="0">
                  <a:pos x="39" y="8"/>
                </a:cxn>
                <a:cxn ang="0">
                  <a:pos x="50" y="4"/>
                </a:cxn>
                <a:cxn ang="0">
                  <a:pos x="63" y="1"/>
                </a:cxn>
                <a:cxn ang="0">
                  <a:pos x="75" y="0"/>
                </a:cxn>
                <a:cxn ang="0">
                  <a:pos x="75" y="0"/>
                </a:cxn>
                <a:cxn ang="0">
                  <a:pos x="85" y="1"/>
                </a:cxn>
                <a:cxn ang="0">
                  <a:pos x="94" y="3"/>
                </a:cxn>
                <a:cxn ang="0">
                  <a:pos x="104" y="5"/>
                </a:cxn>
                <a:cxn ang="0">
                  <a:pos x="112" y="9"/>
                </a:cxn>
                <a:cxn ang="0">
                  <a:pos x="121" y="15"/>
                </a:cxn>
                <a:cxn ang="0">
                  <a:pos x="128" y="20"/>
                </a:cxn>
                <a:cxn ang="0">
                  <a:pos x="134" y="27"/>
                </a:cxn>
                <a:cxn ang="0">
                  <a:pos x="140" y="35"/>
                </a:cxn>
              </a:cxnLst>
              <a:rect l="0" t="0" r="r" b="b"/>
              <a:pathLst>
                <a:path w="140" h="54">
                  <a:moveTo>
                    <a:pt x="0" y="54"/>
                  </a:moveTo>
                  <a:lnTo>
                    <a:pt x="0" y="54"/>
                  </a:lnTo>
                  <a:lnTo>
                    <a:pt x="5" y="42"/>
                  </a:lnTo>
                  <a:lnTo>
                    <a:pt x="11" y="31"/>
                  </a:lnTo>
                  <a:lnTo>
                    <a:pt x="20" y="23"/>
                  </a:lnTo>
                  <a:lnTo>
                    <a:pt x="28" y="15"/>
                  </a:lnTo>
                  <a:lnTo>
                    <a:pt x="39" y="8"/>
                  </a:lnTo>
                  <a:lnTo>
                    <a:pt x="50" y="4"/>
                  </a:lnTo>
                  <a:lnTo>
                    <a:pt x="63" y="1"/>
                  </a:lnTo>
                  <a:lnTo>
                    <a:pt x="75" y="0"/>
                  </a:lnTo>
                  <a:lnTo>
                    <a:pt x="75" y="0"/>
                  </a:lnTo>
                  <a:lnTo>
                    <a:pt x="85" y="1"/>
                  </a:lnTo>
                  <a:lnTo>
                    <a:pt x="94" y="3"/>
                  </a:lnTo>
                  <a:lnTo>
                    <a:pt x="104" y="5"/>
                  </a:lnTo>
                  <a:lnTo>
                    <a:pt x="112" y="9"/>
                  </a:lnTo>
                  <a:lnTo>
                    <a:pt x="121" y="15"/>
                  </a:lnTo>
                  <a:lnTo>
                    <a:pt x="128" y="20"/>
                  </a:lnTo>
                  <a:lnTo>
                    <a:pt x="134" y="27"/>
                  </a:lnTo>
                  <a:lnTo>
                    <a:pt x="140" y="35"/>
                  </a:lnTo>
                </a:path>
              </a:pathLst>
            </a:custGeom>
            <a:noFill/>
            <a:ln w="9525">
              <a:solidFill>
                <a:srgbClr val="00A6D9"/>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809" name="Freeform 294">
              <a:extLst>
                <a:ext uri="{FF2B5EF4-FFF2-40B4-BE49-F238E27FC236}">
                  <a16:creationId xmlns:a16="http://schemas.microsoft.com/office/drawing/2014/main" id="{C0550B31-5B41-3349-A6E3-CAC35BCEA42C}"/>
                </a:ext>
              </a:extLst>
            </p:cNvPr>
            <p:cNvSpPr>
              <a:spLocks/>
            </p:cNvSpPr>
            <p:nvPr/>
          </p:nvSpPr>
          <p:spPr bwMode="auto">
            <a:xfrm>
              <a:off x="1024" y="1773"/>
              <a:ext cx="108" cy="69"/>
            </a:xfrm>
            <a:custGeom>
              <a:avLst/>
              <a:gdLst/>
              <a:ahLst/>
              <a:cxnLst>
                <a:cxn ang="0">
                  <a:pos x="0" y="137"/>
                </a:cxn>
                <a:cxn ang="0">
                  <a:pos x="0" y="137"/>
                </a:cxn>
                <a:cxn ang="0">
                  <a:pos x="0" y="124"/>
                </a:cxn>
                <a:cxn ang="0">
                  <a:pos x="2" y="110"/>
                </a:cxn>
                <a:cxn ang="0">
                  <a:pos x="6" y="96"/>
                </a:cxn>
                <a:cxn ang="0">
                  <a:pos x="10" y="84"/>
                </a:cxn>
                <a:cxn ang="0">
                  <a:pos x="16" y="71"/>
                </a:cxn>
                <a:cxn ang="0">
                  <a:pos x="23" y="61"/>
                </a:cxn>
                <a:cxn ang="0">
                  <a:pos x="31" y="49"/>
                </a:cxn>
                <a:cxn ang="0">
                  <a:pos x="39" y="40"/>
                </a:cxn>
                <a:cxn ang="0">
                  <a:pos x="50" y="31"/>
                </a:cxn>
                <a:cxn ang="0">
                  <a:pos x="60" y="23"/>
                </a:cxn>
                <a:cxn ang="0">
                  <a:pos x="72" y="15"/>
                </a:cxn>
                <a:cxn ang="0">
                  <a:pos x="85" y="10"/>
                </a:cxn>
                <a:cxn ang="0">
                  <a:pos x="97" y="6"/>
                </a:cxn>
                <a:cxn ang="0">
                  <a:pos x="110" y="2"/>
                </a:cxn>
                <a:cxn ang="0">
                  <a:pos x="125" y="0"/>
                </a:cxn>
                <a:cxn ang="0">
                  <a:pos x="138" y="0"/>
                </a:cxn>
                <a:cxn ang="0">
                  <a:pos x="138" y="0"/>
                </a:cxn>
                <a:cxn ang="0">
                  <a:pos x="149" y="0"/>
                </a:cxn>
                <a:cxn ang="0">
                  <a:pos x="159" y="1"/>
                </a:cxn>
                <a:cxn ang="0">
                  <a:pos x="170" y="3"/>
                </a:cxn>
                <a:cxn ang="0">
                  <a:pos x="180" y="6"/>
                </a:cxn>
                <a:cxn ang="0">
                  <a:pos x="190" y="9"/>
                </a:cxn>
                <a:cxn ang="0">
                  <a:pos x="199" y="13"/>
                </a:cxn>
                <a:cxn ang="0">
                  <a:pos x="208" y="18"/>
                </a:cxn>
                <a:cxn ang="0">
                  <a:pos x="216" y="23"/>
                </a:cxn>
              </a:cxnLst>
              <a:rect l="0" t="0" r="r" b="b"/>
              <a:pathLst>
                <a:path w="216" h="137">
                  <a:moveTo>
                    <a:pt x="0" y="137"/>
                  </a:moveTo>
                  <a:lnTo>
                    <a:pt x="0" y="137"/>
                  </a:lnTo>
                  <a:lnTo>
                    <a:pt x="0" y="124"/>
                  </a:lnTo>
                  <a:lnTo>
                    <a:pt x="2" y="110"/>
                  </a:lnTo>
                  <a:lnTo>
                    <a:pt x="6" y="96"/>
                  </a:lnTo>
                  <a:lnTo>
                    <a:pt x="10" y="84"/>
                  </a:lnTo>
                  <a:lnTo>
                    <a:pt x="16" y="71"/>
                  </a:lnTo>
                  <a:lnTo>
                    <a:pt x="23" y="61"/>
                  </a:lnTo>
                  <a:lnTo>
                    <a:pt x="31" y="49"/>
                  </a:lnTo>
                  <a:lnTo>
                    <a:pt x="39" y="40"/>
                  </a:lnTo>
                  <a:lnTo>
                    <a:pt x="50" y="31"/>
                  </a:lnTo>
                  <a:lnTo>
                    <a:pt x="60" y="23"/>
                  </a:lnTo>
                  <a:lnTo>
                    <a:pt x="72" y="15"/>
                  </a:lnTo>
                  <a:lnTo>
                    <a:pt x="85" y="10"/>
                  </a:lnTo>
                  <a:lnTo>
                    <a:pt x="97" y="6"/>
                  </a:lnTo>
                  <a:lnTo>
                    <a:pt x="110" y="2"/>
                  </a:lnTo>
                  <a:lnTo>
                    <a:pt x="125" y="0"/>
                  </a:lnTo>
                  <a:lnTo>
                    <a:pt x="138" y="0"/>
                  </a:lnTo>
                  <a:lnTo>
                    <a:pt x="138" y="0"/>
                  </a:lnTo>
                  <a:lnTo>
                    <a:pt x="149" y="0"/>
                  </a:lnTo>
                  <a:lnTo>
                    <a:pt x="159" y="1"/>
                  </a:lnTo>
                  <a:lnTo>
                    <a:pt x="170" y="3"/>
                  </a:lnTo>
                  <a:lnTo>
                    <a:pt x="180" y="6"/>
                  </a:lnTo>
                  <a:lnTo>
                    <a:pt x="190" y="9"/>
                  </a:lnTo>
                  <a:lnTo>
                    <a:pt x="199" y="13"/>
                  </a:lnTo>
                  <a:lnTo>
                    <a:pt x="208" y="18"/>
                  </a:lnTo>
                  <a:lnTo>
                    <a:pt x="216" y="23"/>
                  </a:lnTo>
                </a:path>
              </a:pathLst>
            </a:custGeom>
            <a:noFill/>
            <a:ln w="9525">
              <a:solidFill>
                <a:srgbClr val="00A6D9"/>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810" name="Freeform 295">
              <a:extLst>
                <a:ext uri="{FF2B5EF4-FFF2-40B4-BE49-F238E27FC236}">
                  <a16:creationId xmlns:a16="http://schemas.microsoft.com/office/drawing/2014/main" id="{5AC4E2EB-5B09-894F-BF40-9E0B0AFCA9F1}"/>
                </a:ext>
              </a:extLst>
            </p:cNvPr>
            <p:cNvSpPr>
              <a:spLocks/>
            </p:cNvSpPr>
            <p:nvPr/>
          </p:nvSpPr>
          <p:spPr bwMode="auto">
            <a:xfrm>
              <a:off x="1096" y="1727"/>
              <a:ext cx="117" cy="46"/>
            </a:xfrm>
            <a:custGeom>
              <a:avLst/>
              <a:gdLst/>
              <a:ahLst/>
              <a:cxnLst>
                <a:cxn ang="0">
                  <a:pos x="0" y="93"/>
                </a:cxn>
                <a:cxn ang="0">
                  <a:pos x="0" y="93"/>
                </a:cxn>
                <a:cxn ang="0">
                  <a:pos x="4" y="82"/>
                </a:cxn>
                <a:cxn ang="0">
                  <a:pos x="9" y="73"/>
                </a:cxn>
                <a:cxn ang="0">
                  <a:pos x="13" y="64"/>
                </a:cxn>
                <a:cxn ang="0">
                  <a:pos x="19" y="56"/>
                </a:cxn>
                <a:cxn ang="0">
                  <a:pos x="26" y="48"/>
                </a:cxn>
                <a:cxn ang="0">
                  <a:pos x="32" y="40"/>
                </a:cxn>
                <a:cxn ang="0">
                  <a:pos x="39" y="33"/>
                </a:cxn>
                <a:cxn ang="0">
                  <a:pos x="48" y="27"/>
                </a:cxn>
                <a:cxn ang="0">
                  <a:pos x="56" y="21"/>
                </a:cxn>
                <a:cxn ang="0">
                  <a:pos x="65" y="16"/>
                </a:cxn>
                <a:cxn ang="0">
                  <a:pos x="74" y="12"/>
                </a:cxn>
                <a:cxn ang="0">
                  <a:pos x="85" y="8"/>
                </a:cxn>
                <a:cxn ang="0">
                  <a:pos x="94" y="4"/>
                </a:cxn>
                <a:cxn ang="0">
                  <a:pos x="105" y="2"/>
                </a:cxn>
                <a:cxn ang="0">
                  <a:pos x="115" y="1"/>
                </a:cxn>
                <a:cxn ang="0">
                  <a:pos x="127" y="0"/>
                </a:cxn>
                <a:cxn ang="0">
                  <a:pos x="127" y="0"/>
                </a:cxn>
                <a:cxn ang="0">
                  <a:pos x="143" y="1"/>
                </a:cxn>
                <a:cxn ang="0">
                  <a:pos x="159" y="4"/>
                </a:cxn>
                <a:cxn ang="0">
                  <a:pos x="175" y="10"/>
                </a:cxn>
                <a:cxn ang="0">
                  <a:pos x="189" y="16"/>
                </a:cxn>
                <a:cxn ang="0">
                  <a:pos x="202" y="24"/>
                </a:cxn>
                <a:cxn ang="0">
                  <a:pos x="215" y="35"/>
                </a:cxn>
                <a:cxn ang="0">
                  <a:pos x="225" y="45"/>
                </a:cxn>
                <a:cxn ang="0">
                  <a:pos x="236" y="58"/>
                </a:cxn>
              </a:cxnLst>
              <a:rect l="0" t="0" r="r" b="b"/>
              <a:pathLst>
                <a:path w="236" h="93">
                  <a:moveTo>
                    <a:pt x="0" y="93"/>
                  </a:moveTo>
                  <a:lnTo>
                    <a:pt x="0" y="93"/>
                  </a:lnTo>
                  <a:lnTo>
                    <a:pt x="4" y="82"/>
                  </a:lnTo>
                  <a:lnTo>
                    <a:pt x="9" y="73"/>
                  </a:lnTo>
                  <a:lnTo>
                    <a:pt x="13" y="64"/>
                  </a:lnTo>
                  <a:lnTo>
                    <a:pt x="19" y="56"/>
                  </a:lnTo>
                  <a:lnTo>
                    <a:pt x="26" y="48"/>
                  </a:lnTo>
                  <a:lnTo>
                    <a:pt x="32" y="40"/>
                  </a:lnTo>
                  <a:lnTo>
                    <a:pt x="39" y="33"/>
                  </a:lnTo>
                  <a:lnTo>
                    <a:pt x="48" y="27"/>
                  </a:lnTo>
                  <a:lnTo>
                    <a:pt x="56" y="21"/>
                  </a:lnTo>
                  <a:lnTo>
                    <a:pt x="65" y="16"/>
                  </a:lnTo>
                  <a:lnTo>
                    <a:pt x="74" y="12"/>
                  </a:lnTo>
                  <a:lnTo>
                    <a:pt x="85" y="8"/>
                  </a:lnTo>
                  <a:lnTo>
                    <a:pt x="94" y="4"/>
                  </a:lnTo>
                  <a:lnTo>
                    <a:pt x="105" y="2"/>
                  </a:lnTo>
                  <a:lnTo>
                    <a:pt x="115" y="1"/>
                  </a:lnTo>
                  <a:lnTo>
                    <a:pt x="127" y="0"/>
                  </a:lnTo>
                  <a:lnTo>
                    <a:pt x="127" y="0"/>
                  </a:lnTo>
                  <a:lnTo>
                    <a:pt x="143" y="1"/>
                  </a:lnTo>
                  <a:lnTo>
                    <a:pt x="159" y="4"/>
                  </a:lnTo>
                  <a:lnTo>
                    <a:pt x="175" y="10"/>
                  </a:lnTo>
                  <a:lnTo>
                    <a:pt x="189" y="16"/>
                  </a:lnTo>
                  <a:lnTo>
                    <a:pt x="202" y="24"/>
                  </a:lnTo>
                  <a:lnTo>
                    <a:pt x="215" y="35"/>
                  </a:lnTo>
                  <a:lnTo>
                    <a:pt x="225" y="45"/>
                  </a:lnTo>
                  <a:lnTo>
                    <a:pt x="236" y="58"/>
                  </a:lnTo>
                </a:path>
              </a:pathLst>
            </a:custGeom>
            <a:noFill/>
            <a:ln w="9525">
              <a:solidFill>
                <a:srgbClr val="00A6D9"/>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grpSp>
      <p:grpSp>
        <p:nvGrpSpPr>
          <p:cNvPr id="811" name="Group 446">
            <a:extLst>
              <a:ext uri="{FF2B5EF4-FFF2-40B4-BE49-F238E27FC236}">
                <a16:creationId xmlns:a16="http://schemas.microsoft.com/office/drawing/2014/main" id="{84629C06-0DBB-134E-983A-5BA0924F4129}"/>
              </a:ext>
            </a:extLst>
          </p:cNvPr>
          <p:cNvGrpSpPr>
            <a:grpSpLocks noChangeAspect="1"/>
          </p:cNvGrpSpPr>
          <p:nvPr userDrawn="1"/>
        </p:nvGrpSpPr>
        <p:grpSpPr bwMode="auto">
          <a:xfrm>
            <a:off x="3979934" y="3281130"/>
            <a:ext cx="642273" cy="562553"/>
            <a:chOff x="1350" y="793"/>
            <a:chExt cx="1708" cy="1496"/>
          </a:xfrm>
        </p:grpSpPr>
        <p:sp>
          <p:nvSpPr>
            <p:cNvPr id="812" name="Freeform 447">
              <a:extLst>
                <a:ext uri="{FF2B5EF4-FFF2-40B4-BE49-F238E27FC236}">
                  <a16:creationId xmlns:a16="http://schemas.microsoft.com/office/drawing/2014/main" id="{8DDF25A1-1CFA-874C-9585-B026DC491E31}"/>
                </a:ext>
              </a:extLst>
            </p:cNvPr>
            <p:cNvSpPr>
              <a:spLocks/>
            </p:cNvSpPr>
            <p:nvPr/>
          </p:nvSpPr>
          <p:spPr bwMode="auto">
            <a:xfrm>
              <a:off x="1350" y="793"/>
              <a:ext cx="1708" cy="1496"/>
            </a:xfrm>
            <a:custGeom>
              <a:avLst/>
              <a:gdLst/>
              <a:ahLst/>
              <a:cxnLst>
                <a:cxn ang="0">
                  <a:pos x="1704" y="756"/>
                </a:cxn>
                <a:cxn ang="0">
                  <a:pos x="1300" y="1472"/>
                </a:cxn>
                <a:cxn ang="0">
                  <a:pos x="1300" y="1472"/>
                </a:cxn>
                <a:cxn ang="0">
                  <a:pos x="1296" y="1478"/>
                </a:cxn>
                <a:cxn ang="0">
                  <a:pos x="1290" y="1484"/>
                </a:cxn>
                <a:cxn ang="0">
                  <a:pos x="1282" y="1486"/>
                </a:cxn>
                <a:cxn ang="0">
                  <a:pos x="1274" y="1488"/>
                </a:cxn>
                <a:cxn ang="0">
                  <a:pos x="452" y="1496"/>
                </a:cxn>
                <a:cxn ang="0">
                  <a:pos x="452" y="1496"/>
                </a:cxn>
                <a:cxn ang="0">
                  <a:pos x="442" y="1494"/>
                </a:cxn>
                <a:cxn ang="0">
                  <a:pos x="436" y="1492"/>
                </a:cxn>
                <a:cxn ang="0">
                  <a:pos x="428" y="1486"/>
                </a:cxn>
                <a:cxn ang="0">
                  <a:pos x="424" y="1480"/>
                </a:cxn>
                <a:cxn ang="0">
                  <a:pos x="6" y="772"/>
                </a:cxn>
                <a:cxn ang="0">
                  <a:pos x="6" y="772"/>
                </a:cxn>
                <a:cxn ang="0">
                  <a:pos x="2" y="764"/>
                </a:cxn>
                <a:cxn ang="0">
                  <a:pos x="0" y="756"/>
                </a:cxn>
                <a:cxn ang="0">
                  <a:pos x="2" y="748"/>
                </a:cxn>
                <a:cxn ang="0">
                  <a:pos x="4" y="740"/>
                </a:cxn>
                <a:cxn ang="0">
                  <a:pos x="408" y="24"/>
                </a:cxn>
                <a:cxn ang="0">
                  <a:pos x="408" y="24"/>
                </a:cxn>
                <a:cxn ang="0">
                  <a:pos x="414" y="18"/>
                </a:cxn>
                <a:cxn ang="0">
                  <a:pos x="420" y="12"/>
                </a:cxn>
                <a:cxn ang="0">
                  <a:pos x="428" y="10"/>
                </a:cxn>
                <a:cxn ang="0">
                  <a:pos x="436" y="8"/>
                </a:cxn>
                <a:cxn ang="0">
                  <a:pos x="1258" y="0"/>
                </a:cxn>
                <a:cxn ang="0">
                  <a:pos x="1258" y="0"/>
                </a:cxn>
                <a:cxn ang="0">
                  <a:pos x="1266" y="0"/>
                </a:cxn>
                <a:cxn ang="0">
                  <a:pos x="1274" y="4"/>
                </a:cxn>
                <a:cxn ang="0">
                  <a:pos x="1280" y="10"/>
                </a:cxn>
                <a:cxn ang="0">
                  <a:pos x="1286" y="16"/>
                </a:cxn>
                <a:cxn ang="0">
                  <a:pos x="1704" y="724"/>
                </a:cxn>
                <a:cxn ang="0">
                  <a:pos x="1704" y="724"/>
                </a:cxn>
                <a:cxn ang="0">
                  <a:pos x="1708" y="732"/>
                </a:cxn>
                <a:cxn ang="0">
                  <a:pos x="1708" y="740"/>
                </a:cxn>
                <a:cxn ang="0">
                  <a:pos x="1708" y="748"/>
                </a:cxn>
                <a:cxn ang="0">
                  <a:pos x="1704" y="756"/>
                </a:cxn>
                <a:cxn ang="0">
                  <a:pos x="1704" y="756"/>
                </a:cxn>
              </a:cxnLst>
              <a:rect l="0" t="0" r="r" b="b"/>
              <a:pathLst>
                <a:path w="1708" h="1496">
                  <a:moveTo>
                    <a:pt x="1704" y="756"/>
                  </a:moveTo>
                  <a:lnTo>
                    <a:pt x="1300" y="1472"/>
                  </a:lnTo>
                  <a:lnTo>
                    <a:pt x="1300" y="1472"/>
                  </a:lnTo>
                  <a:lnTo>
                    <a:pt x="1296" y="1478"/>
                  </a:lnTo>
                  <a:lnTo>
                    <a:pt x="1290" y="1484"/>
                  </a:lnTo>
                  <a:lnTo>
                    <a:pt x="1282" y="1486"/>
                  </a:lnTo>
                  <a:lnTo>
                    <a:pt x="1274" y="1488"/>
                  </a:lnTo>
                  <a:lnTo>
                    <a:pt x="452" y="1496"/>
                  </a:lnTo>
                  <a:lnTo>
                    <a:pt x="452" y="1496"/>
                  </a:lnTo>
                  <a:lnTo>
                    <a:pt x="442" y="1494"/>
                  </a:lnTo>
                  <a:lnTo>
                    <a:pt x="436" y="1492"/>
                  </a:lnTo>
                  <a:lnTo>
                    <a:pt x="428" y="1486"/>
                  </a:lnTo>
                  <a:lnTo>
                    <a:pt x="424" y="1480"/>
                  </a:lnTo>
                  <a:lnTo>
                    <a:pt x="6" y="772"/>
                  </a:lnTo>
                  <a:lnTo>
                    <a:pt x="6" y="772"/>
                  </a:lnTo>
                  <a:lnTo>
                    <a:pt x="2" y="764"/>
                  </a:lnTo>
                  <a:lnTo>
                    <a:pt x="0" y="756"/>
                  </a:lnTo>
                  <a:lnTo>
                    <a:pt x="2" y="748"/>
                  </a:lnTo>
                  <a:lnTo>
                    <a:pt x="4" y="740"/>
                  </a:lnTo>
                  <a:lnTo>
                    <a:pt x="408" y="24"/>
                  </a:lnTo>
                  <a:lnTo>
                    <a:pt x="408" y="24"/>
                  </a:lnTo>
                  <a:lnTo>
                    <a:pt x="414" y="18"/>
                  </a:lnTo>
                  <a:lnTo>
                    <a:pt x="420" y="12"/>
                  </a:lnTo>
                  <a:lnTo>
                    <a:pt x="428" y="10"/>
                  </a:lnTo>
                  <a:lnTo>
                    <a:pt x="436" y="8"/>
                  </a:lnTo>
                  <a:lnTo>
                    <a:pt x="1258" y="0"/>
                  </a:lnTo>
                  <a:lnTo>
                    <a:pt x="1258" y="0"/>
                  </a:lnTo>
                  <a:lnTo>
                    <a:pt x="1266" y="0"/>
                  </a:lnTo>
                  <a:lnTo>
                    <a:pt x="1274" y="4"/>
                  </a:lnTo>
                  <a:lnTo>
                    <a:pt x="1280" y="10"/>
                  </a:lnTo>
                  <a:lnTo>
                    <a:pt x="1286" y="16"/>
                  </a:lnTo>
                  <a:lnTo>
                    <a:pt x="1704" y="724"/>
                  </a:lnTo>
                  <a:lnTo>
                    <a:pt x="1704" y="724"/>
                  </a:lnTo>
                  <a:lnTo>
                    <a:pt x="1708" y="732"/>
                  </a:lnTo>
                  <a:lnTo>
                    <a:pt x="1708" y="740"/>
                  </a:lnTo>
                  <a:lnTo>
                    <a:pt x="1708" y="748"/>
                  </a:lnTo>
                  <a:lnTo>
                    <a:pt x="1704" y="756"/>
                  </a:lnTo>
                  <a:lnTo>
                    <a:pt x="1704" y="756"/>
                  </a:lnTo>
                  <a:close/>
                </a:path>
              </a:pathLst>
            </a:custGeom>
            <a:solidFill>
              <a:srgbClr val="00A6D9"/>
            </a:solid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813" name="Freeform 448">
              <a:extLst>
                <a:ext uri="{FF2B5EF4-FFF2-40B4-BE49-F238E27FC236}">
                  <a16:creationId xmlns:a16="http://schemas.microsoft.com/office/drawing/2014/main" id="{38712BB0-2954-A842-89A1-8F18B37306CF}"/>
                </a:ext>
              </a:extLst>
            </p:cNvPr>
            <p:cNvSpPr>
              <a:spLocks/>
            </p:cNvSpPr>
            <p:nvPr/>
          </p:nvSpPr>
          <p:spPr bwMode="auto">
            <a:xfrm>
              <a:off x="1746" y="1005"/>
              <a:ext cx="1066" cy="1156"/>
            </a:xfrm>
            <a:custGeom>
              <a:avLst/>
              <a:gdLst/>
              <a:ahLst/>
              <a:cxnLst>
                <a:cxn ang="0">
                  <a:pos x="188" y="208"/>
                </a:cxn>
                <a:cxn ang="0">
                  <a:pos x="186" y="186"/>
                </a:cxn>
                <a:cxn ang="0">
                  <a:pos x="172" y="152"/>
                </a:cxn>
                <a:cxn ang="0">
                  <a:pos x="144" y="130"/>
                </a:cxn>
                <a:cxn ang="0">
                  <a:pos x="112" y="120"/>
                </a:cxn>
                <a:cxn ang="0">
                  <a:pos x="76" y="122"/>
                </a:cxn>
                <a:cxn ang="0">
                  <a:pos x="42" y="136"/>
                </a:cxn>
                <a:cxn ang="0">
                  <a:pos x="16" y="162"/>
                </a:cxn>
                <a:cxn ang="0">
                  <a:pos x="2" y="202"/>
                </a:cxn>
                <a:cxn ang="0">
                  <a:pos x="0" y="532"/>
                </a:cxn>
                <a:cxn ang="0">
                  <a:pos x="12" y="908"/>
                </a:cxn>
                <a:cxn ang="0">
                  <a:pos x="22" y="956"/>
                </a:cxn>
                <a:cxn ang="0">
                  <a:pos x="42" y="1000"/>
                </a:cxn>
                <a:cxn ang="0">
                  <a:pos x="74" y="1038"/>
                </a:cxn>
                <a:cxn ang="0">
                  <a:pos x="114" y="1070"/>
                </a:cxn>
                <a:cxn ang="0">
                  <a:pos x="162" y="1098"/>
                </a:cxn>
                <a:cxn ang="0">
                  <a:pos x="216" y="1120"/>
                </a:cxn>
                <a:cxn ang="0">
                  <a:pos x="276" y="1138"/>
                </a:cxn>
                <a:cxn ang="0">
                  <a:pos x="338" y="1150"/>
                </a:cxn>
                <a:cxn ang="0">
                  <a:pos x="402" y="1154"/>
                </a:cxn>
                <a:cxn ang="0">
                  <a:pos x="466" y="1154"/>
                </a:cxn>
                <a:cxn ang="0">
                  <a:pos x="528" y="1148"/>
                </a:cxn>
                <a:cxn ang="0">
                  <a:pos x="588" y="1136"/>
                </a:cxn>
                <a:cxn ang="0">
                  <a:pos x="642" y="1118"/>
                </a:cxn>
                <a:cxn ang="0">
                  <a:pos x="692" y="1092"/>
                </a:cxn>
                <a:cxn ang="0">
                  <a:pos x="732" y="1060"/>
                </a:cxn>
                <a:cxn ang="0">
                  <a:pos x="764" y="1022"/>
                </a:cxn>
                <a:cxn ang="0">
                  <a:pos x="1050" y="666"/>
                </a:cxn>
                <a:cxn ang="0">
                  <a:pos x="1064" y="632"/>
                </a:cxn>
                <a:cxn ang="0">
                  <a:pos x="1064" y="596"/>
                </a:cxn>
                <a:cxn ang="0">
                  <a:pos x="1048" y="564"/>
                </a:cxn>
                <a:cxn ang="0">
                  <a:pos x="1020" y="538"/>
                </a:cxn>
                <a:cxn ang="0">
                  <a:pos x="976" y="540"/>
                </a:cxn>
                <a:cxn ang="0">
                  <a:pos x="930" y="548"/>
                </a:cxn>
                <a:cxn ang="0">
                  <a:pos x="888" y="562"/>
                </a:cxn>
                <a:cxn ang="0">
                  <a:pos x="856" y="588"/>
                </a:cxn>
                <a:cxn ang="0">
                  <a:pos x="758" y="92"/>
                </a:cxn>
                <a:cxn ang="0">
                  <a:pos x="756" y="72"/>
                </a:cxn>
                <a:cxn ang="0">
                  <a:pos x="740" y="40"/>
                </a:cxn>
                <a:cxn ang="0">
                  <a:pos x="716" y="16"/>
                </a:cxn>
                <a:cxn ang="0">
                  <a:pos x="682" y="4"/>
                </a:cxn>
                <a:cxn ang="0">
                  <a:pos x="648" y="0"/>
                </a:cxn>
                <a:cxn ang="0">
                  <a:pos x="616" y="10"/>
                </a:cxn>
                <a:cxn ang="0">
                  <a:pos x="590" y="34"/>
                </a:cxn>
                <a:cxn ang="0">
                  <a:pos x="574" y="70"/>
                </a:cxn>
                <a:cxn ang="0">
                  <a:pos x="566" y="380"/>
                </a:cxn>
              </a:cxnLst>
              <a:rect l="0" t="0" r="r" b="b"/>
              <a:pathLst>
                <a:path w="1066" h="1156">
                  <a:moveTo>
                    <a:pt x="188" y="442"/>
                  </a:moveTo>
                  <a:lnTo>
                    <a:pt x="188" y="208"/>
                  </a:lnTo>
                  <a:lnTo>
                    <a:pt x="188" y="208"/>
                  </a:lnTo>
                  <a:lnTo>
                    <a:pt x="186" y="186"/>
                  </a:lnTo>
                  <a:lnTo>
                    <a:pt x="180" y="166"/>
                  </a:lnTo>
                  <a:lnTo>
                    <a:pt x="172" y="152"/>
                  </a:lnTo>
                  <a:lnTo>
                    <a:pt x="160" y="138"/>
                  </a:lnTo>
                  <a:lnTo>
                    <a:pt x="144" y="130"/>
                  </a:lnTo>
                  <a:lnTo>
                    <a:pt x="128" y="122"/>
                  </a:lnTo>
                  <a:lnTo>
                    <a:pt x="112" y="120"/>
                  </a:lnTo>
                  <a:lnTo>
                    <a:pt x="94" y="118"/>
                  </a:lnTo>
                  <a:lnTo>
                    <a:pt x="76" y="122"/>
                  </a:lnTo>
                  <a:lnTo>
                    <a:pt x="58" y="128"/>
                  </a:lnTo>
                  <a:lnTo>
                    <a:pt x="42" y="136"/>
                  </a:lnTo>
                  <a:lnTo>
                    <a:pt x="28" y="148"/>
                  </a:lnTo>
                  <a:lnTo>
                    <a:pt x="16" y="162"/>
                  </a:lnTo>
                  <a:lnTo>
                    <a:pt x="8" y="180"/>
                  </a:lnTo>
                  <a:lnTo>
                    <a:pt x="2" y="202"/>
                  </a:lnTo>
                  <a:lnTo>
                    <a:pt x="0" y="224"/>
                  </a:lnTo>
                  <a:lnTo>
                    <a:pt x="0" y="532"/>
                  </a:lnTo>
                  <a:lnTo>
                    <a:pt x="12" y="908"/>
                  </a:lnTo>
                  <a:lnTo>
                    <a:pt x="12" y="908"/>
                  </a:lnTo>
                  <a:lnTo>
                    <a:pt x="16" y="934"/>
                  </a:lnTo>
                  <a:lnTo>
                    <a:pt x="22" y="956"/>
                  </a:lnTo>
                  <a:lnTo>
                    <a:pt x="30" y="978"/>
                  </a:lnTo>
                  <a:lnTo>
                    <a:pt x="42" y="1000"/>
                  </a:lnTo>
                  <a:lnTo>
                    <a:pt x="56" y="1018"/>
                  </a:lnTo>
                  <a:lnTo>
                    <a:pt x="74" y="1038"/>
                  </a:lnTo>
                  <a:lnTo>
                    <a:pt x="92" y="1054"/>
                  </a:lnTo>
                  <a:lnTo>
                    <a:pt x="114" y="1070"/>
                  </a:lnTo>
                  <a:lnTo>
                    <a:pt x="138" y="1084"/>
                  </a:lnTo>
                  <a:lnTo>
                    <a:pt x="162" y="1098"/>
                  </a:lnTo>
                  <a:lnTo>
                    <a:pt x="188" y="1110"/>
                  </a:lnTo>
                  <a:lnTo>
                    <a:pt x="216" y="1120"/>
                  </a:lnTo>
                  <a:lnTo>
                    <a:pt x="246" y="1130"/>
                  </a:lnTo>
                  <a:lnTo>
                    <a:pt x="276" y="1138"/>
                  </a:lnTo>
                  <a:lnTo>
                    <a:pt x="306" y="1144"/>
                  </a:lnTo>
                  <a:lnTo>
                    <a:pt x="338" y="1150"/>
                  </a:lnTo>
                  <a:lnTo>
                    <a:pt x="370" y="1152"/>
                  </a:lnTo>
                  <a:lnTo>
                    <a:pt x="402" y="1154"/>
                  </a:lnTo>
                  <a:lnTo>
                    <a:pt x="434" y="1156"/>
                  </a:lnTo>
                  <a:lnTo>
                    <a:pt x="466" y="1154"/>
                  </a:lnTo>
                  <a:lnTo>
                    <a:pt x="498" y="1152"/>
                  </a:lnTo>
                  <a:lnTo>
                    <a:pt x="528" y="1148"/>
                  </a:lnTo>
                  <a:lnTo>
                    <a:pt x="558" y="1144"/>
                  </a:lnTo>
                  <a:lnTo>
                    <a:pt x="588" y="1136"/>
                  </a:lnTo>
                  <a:lnTo>
                    <a:pt x="616" y="1128"/>
                  </a:lnTo>
                  <a:lnTo>
                    <a:pt x="642" y="1118"/>
                  </a:lnTo>
                  <a:lnTo>
                    <a:pt x="668" y="1106"/>
                  </a:lnTo>
                  <a:lnTo>
                    <a:pt x="692" y="1092"/>
                  </a:lnTo>
                  <a:lnTo>
                    <a:pt x="714" y="1078"/>
                  </a:lnTo>
                  <a:lnTo>
                    <a:pt x="732" y="1060"/>
                  </a:lnTo>
                  <a:lnTo>
                    <a:pt x="750" y="1042"/>
                  </a:lnTo>
                  <a:lnTo>
                    <a:pt x="764" y="1022"/>
                  </a:lnTo>
                  <a:lnTo>
                    <a:pt x="1050" y="666"/>
                  </a:lnTo>
                  <a:lnTo>
                    <a:pt x="1050" y="666"/>
                  </a:lnTo>
                  <a:lnTo>
                    <a:pt x="1060" y="650"/>
                  </a:lnTo>
                  <a:lnTo>
                    <a:pt x="1064" y="632"/>
                  </a:lnTo>
                  <a:lnTo>
                    <a:pt x="1066" y="614"/>
                  </a:lnTo>
                  <a:lnTo>
                    <a:pt x="1064" y="596"/>
                  </a:lnTo>
                  <a:lnTo>
                    <a:pt x="1058" y="580"/>
                  </a:lnTo>
                  <a:lnTo>
                    <a:pt x="1048" y="564"/>
                  </a:lnTo>
                  <a:lnTo>
                    <a:pt x="1036" y="550"/>
                  </a:lnTo>
                  <a:lnTo>
                    <a:pt x="1020" y="538"/>
                  </a:lnTo>
                  <a:lnTo>
                    <a:pt x="1020" y="538"/>
                  </a:lnTo>
                  <a:lnTo>
                    <a:pt x="976" y="540"/>
                  </a:lnTo>
                  <a:lnTo>
                    <a:pt x="954" y="544"/>
                  </a:lnTo>
                  <a:lnTo>
                    <a:pt x="930" y="548"/>
                  </a:lnTo>
                  <a:lnTo>
                    <a:pt x="908" y="554"/>
                  </a:lnTo>
                  <a:lnTo>
                    <a:pt x="888" y="562"/>
                  </a:lnTo>
                  <a:lnTo>
                    <a:pt x="870" y="574"/>
                  </a:lnTo>
                  <a:lnTo>
                    <a:pt x="856" y="588"/>
                  </a:lnTo>
                  <a:lnTo>
                    <a:pt x="756" y="710"/>
                  </a:lnTo>
                  <a:lnTo>
                    <a:pt x="758" y="92"/>
                  </a:lnTo>
                  <a:lnTo>
                    <a:pt x="758" y="92"/>
                  </a:lnTo>
                  <a:lnTo>
                    <a:pt x="756" y="72"/>
                  </a:lnTo>
                  <a:lnTo>
                    <a:pt x="750" y="56"/>
                  </a:lnTo>
                  <a:lnTo>
                    <a:pt x="740" y="40"/>
                  </a:lnTo>
                  <a:lnTo>
                    <a:pt x="728" y="28"/>
                  </a:lnTo>
                  <a:lnTo>
                    <a:pt x="716" y="16"/>
                  </a:lnTo>
                  <a:lnTo>
                    <a:pt x="700" y="8"/>
                  </a:lnTo>
                  <a:lnTo>
                    <a:pt x="682" y="4"/>
                  </a:lnTo>
                  <a:lnTo>
                    <a:pt x="666" y="0"/>
                  </a:lnTo>
                  <a:lnTo>
                    <a:pt x="648" y="0"/>
                  </a:lnTo>
                  <a:lnTo>
                    <a:pt x="632" y="4"/>
                  </a:lnTo>
                  <a:lnTo>
                    <a:pt x="616" y="10"/>
                  </a:lnTo>
                  <a:lnTo>
                    <a:pt x="602" y="20"/>
                  </a:lnTo>
                  <a:lnTo>
                    <a:pt x="590" y="34"/>
                  </a:lnTo>
                  <a:lnTo>
                    <a:pt x="580" y="50"/>
                  </a:lnTo>
                  <a:lnTo>
                    <a:pt x="574" y="70"/>
                  </a:lnTo>
                  <a:lnTo>
                    <a:pt x="572" y="94"/>
                  </a:lnTo>
                  <a:lnTo>
                    <a:pt x="566" y="380"/>
                  </a:lnTo>
                  <a:lnTo>
                    <a:pt x="188" y="442"/>
                  </a:lnTo>
                  <a:close/>
                </a:path>
              </a:pathLst>
            </a:custGeom>
            <a:solidFill>
              <a:srgbClr val="FFFFFF"/>
            </a:solidFill>
            <a:ln w="9525">
              <a:solidFill>
                <a:schemeClr val="tx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814" name="Freeform 449">
              <a:extLst>
                <a:ext uri="{FF2B5EF4-FFF2-40B4-BE49-F238E27FC236}">
                  <a16:creationId xmlns:a16="http://schemas.microsoft.com/office/drawing/2014/main" id="{2019FE6E-ED53-2442-861F-5A439587A689}"/>
                </a:ext>
              </a:extLst>
            </p:cNvPr>
            <p:cNvSpPr>
              <a:spLocks/>
            </p:cNvSpPr>
            <p:nvPr/>
          </p:nvSpPr>
          <p:spPr bwMode="auto">
            <a:xfrm>
              <a:off x="1746" y="1005"/>
              <a:ext cx="1066" cy="1156"/>
            </a:xfrm>
            <a:custGeom>
              <a:avLst/>
              <a:gdLst/>
              <a:ahLst/>
              <a:cxnLst>
                <a:cxn ang="0">
                  <a:pos x="188" y="208"/>
                </a:cxn>
                <a:cxn ang="0">
                  <a:pos x="186" y="186"/>
                </a:cxn>
                <a:cxn ang="0">
                  <a:pos x="172" y="152"/>
                </a:cxn>
                <a:cxn ang="0">
                  <a:pos x="144" y="130"/>
                </a:cxn>
                <a:cxn ang="0">
                  <a:pos x="112" y="120"/>
                </a:cxn>
                <a:cxn ang="0">
                  <a:pos x="76" y="122"/>
                </a:cxn>
                <a:cxn ang="0">
                  <a:pos x="42" y="136"/>
                </a:cxn>
                <a:cxn ang="0">
                  <a:pos x="16" y="162"/>
                </a:cxn>
                <a:cxn ang="0">
                  <a:pos x="2" y="202"/>
                </a:cxn>
                <a:cxn ang="0">
                  <a:pos x="0" y="532"/>
                </a:cxn>
                <a:cxn ang="0">
                  <a:pos x="12" y="908"/>
                </a:cxn>
                <a:cxn ang="0">
                  <a:pos x="22" y="956"/>
                </a:cxn>
                <a:cxn ang="0">
                  <a:pos x="42" y="1000"/>
                </a:cxn>
                <a:cxn ang="0">
                  <a:pos x="74" y="1038"/>
                </a:cxn>
                <a:cxn ang="0">
                  <a:pos x="114" y="1070"/>
                </a:cxn>
                <a:cxn ang="0">
                  <a:pos x="162" y="1098"/>
                </a:cxn>
                <a:cxn ang="0">
                  <a:pos x="216" y="1120"/>
                </a:cxn>
                <a:cxn ang="0">
                  <a:pos x="276" y="1138"/>
                </a:cxn>
                <a:cxn ang="0">
                  <a:pos x="338" y="1150"/>
                </a:cxn>
                <a:cxn ang="0">
                  <a:pos x="402" y="1154"/>
                </a:cxn>
                <a:cxn ang="0">
                  <a:pos x="466" y="1154"/>
                </a:cxn>
                <a:cxn ang="0">
                  <a:pos x="528" y="1148"/>
                </a:cxn>
                <a:cxn ang="0">
                  <a:pos x="588" y="1136"/>
                </a:cxn>
                <a:cxn ang="0">
                  <a:pos x="642" y="1118"/>
                </a:cxn>
                <a:cxn ang="0">
                  <a:pos x="692" y="1092"/>
                </a:cxn>
                <a:cxn ang="0">
                  <a:pos x="732" y="1060"/>
                </a:cxn>
                <a:cxn ang="0">
                  <a:pos x="764" y="1022"/>
                </a:cxn>
                <a:cxn ang="0">
                  <a:pos x="1050" y="666"/>
                </a:cxn>
                <a:cxn ang="0">
                  <a:pos x="1064" y="632"/>
                </a:cxn>
                <a:cxn ang="0">
                  <a:pos x="1064" y="596"/>
                </a:cxn>
                <a:cxn ang="0">
                  <a:pos x="1048" y="564"/>
                </a:cxn>
                <a:cxn ang="0">
                  <a:pos x="1020" y="538"/>
                </a:cxn>
                <a:cxn ang="0">
                  <a:pos x="976" y="540"/>
                </a:cxn>
                <a:cxn ang="0">
                  <a:pos x="930" y="548"/>
                </a:cxn>
                <a:cxn ang="0">
                  <a:pos x="888" y="562"/>
                </a:cxn>
                <a:cxn ang="0">
                  <a:pos x="856" y="588"/>
                </a:cxn>
                <a:cxn ang="0">
                  <a:pos x="758" y="92"/>
                </a:cxn>
                <a:cxn ang="0">
                  <a:pos x="756" y="72"/>
                </a:cxn>
                <a:cxn ang="0">
                  <a:pos x="740" y="40"/>
                </a:cxn>
                <a:cxn ang="0">
                  <a:pos x="716" y="16"/>
                </a:cxn>
                <a:cxn ang="0">
                  <a:pos x="682" y="4"/>
                </a:cxn>
                <a:cxn ang="0">
                  <a:pos x="648" y="0"/>
                </a:cxn>
                <a:cxn ang="0">
                  <a:pos x="616" y="10"/>
                </a:cxn>
                <a:cxn ang="0">
                  <a:pos x="590" y="34"/>
                </a:cxn>
                <a:cxn ang="0">
                  <a:pos x="574" y="70"/>
                </a:cxn>
                <a:cxn ang="0">
                  <a:pos x="566" y="380"/>
                </a:cxn>
              </a:cxnLst>
              <a:rect l="0" t="0" r="r" b="b"/>
              <a:pathLst>
                <a:path w="1066" h="1156">
                  <a:moveTo>
                    <a:pt x="188" y="442"/>
                  </a:moveTo>
                  <a:lnTo>
                    <a:pt x="188" y="208"/>
                  </a:lnTo>
                  <a:lnTo>
                    <a:pt x="188" y="208"/>
                  </a:lnTo>
                  <a:lnTo>
                    <a:pt x="186" y="186"/>
                  </a:lnTo>
                  <a:lnTo>
                    <a:pt x="180" y="166"/>
                  </a:lnTo>
                  <a:lnTo>
                    <a:pt x="172" y="152"/>
                  </a:lnTo>
                  <a:lnTo>
                    <a:pt x="160" y="138"/>
                  </a:lnTo>
                  <a:lnTo>
                    <a:pt x="144" y="130"/>
                  </a:lnTo>
                  <a:lnTo>
                    <a:pt x="128" y="122"/>
                  </a:lnTo>
                  <a:lnTo>
                    <a:pt x="112" y="120"/>
                  </a:lnTo>
                  <a:lnTo>
                    <a:pt x="94" y="118"/>
                  </a:lnTo>
                  <a:lnTo>
                    <a:pt x="76" y="122"/>
                  </a:lnTo>
                  <a:lnTo>
                    <a:pt x="58" y="128"/>
                  </a:lnTo>
                  <a:lnTo>
                    <a:pt x="42" y="136"/>
                  </a:lnTo>
                  <a:lnTo>
                    <a:pt x="28" y="148"/>
                  </a:lnTo>
                  <a:lnTo>
                    <a:pt x="16" y="162"/>
                  </a:lnTo>
                  <a:lnTo>
                    <a:pt x="8" y="180"/>
                  </a:lnTo>
                  <a:lnTo>
                    <a:pt x="2" y="202"/>
                  </a:lnTo>
                  <a:lnTo>
                    <a:pt x="0" y="224"/>
                  </a:lnTo>
                  <a:lnTo>
                    <a:pt x="0" y="532"/>
                  </a:lnTo>
                  <a:lnTo>
                    <a:pt x="12" y="908"/>
                  </a:lnTo>
                  <a:lnTo>
                    <a:pt x="12" y="908"/>
                  </a:lnTo>
                  <a:lnTo>
                    <a:pt x="16" y="934"/>
                  </a:lnTo>
                  <a:lnTo>
                    <a:pt x="22" y="956"/>
                  </a:lnTo>
                  <a:lnTo>
                    <a:pt x="30" y="978"/>
                  </a:lnTo>
                  <a:lnTo>
                    <a:pt x="42" y="1000"/>
                  </a:lnTo>
                  <a:lnTo>
                    <a:pt x="56" y="1018"/>
                  </a:lnTo>
                  <a:lnTo>
                    <a:pt x="74" y="1038"/>
                  </a:lnTo>
                  <a:lnTo>
                    <a:pt x="92" y="1054"/>
                  </a:lnTo>
                  <a:lnTo>
                    <a:pt x="114" y="1070"/>
                  </a:lnTo>
                  <a:lnTo>
                    <a:pt x="138" y="1084"/>
                  </a:lnTo>
                  <a:lnTo>
                    <a:pt x="162" y="1098"/>
                  </a:lnTo>
                  <a:lnTo>
                    <a:pt x="188" y="1110"/>
                  </a:lnTo>
                  <a:lnTo>
                    <a:pt x="216" y="1120"/>
                  </a:lnTo>
                  <a:lnTo>
                    <a:pt x="246" y="1130"/>
                  </a:lnTo>
                  <a:lnTo>
                    <a:pt x="276" y="1138"/>
                  </a:lnTo>
                  <a:lnTo>
                    <a:pt x="306" y="1144"/>
                  </a:lnTo>
                  <a:lnTo>
                    <a:pt x="338" y="1150"/>
                  </a:lnTo>
                  <a:lnTo>
                    <a:pt x="370" y="1152"/>
                  </a:lnTo>
                  <a:lnTo>
                    <a:pt x="402" y="1154"/>
                  </a:lnTo>
                  <a:lnTo>
                    <a:pt x="434" y="1156"/>
                  </a:lnTo>
                  <a:lnTo>
                    <a:pt x="466" y="1154"/>
                  </a:lnTo>
                  <a:lnTo>
                    <a:pt x="498" y="1152"/>
                  </a:lnTo>
                  <a:lnTo>
                    <a:pt x="528" y="1148"/>
                  </a:lnTo>
                  <a:lnTo>
                    <a:pt x="558" y="1144"/>
                  </a:lnTo>
                  <a:lnTo>
                    <a:pt x="588" y="1136"/>
                  </a:lnTo>
                  <a:lnTo>
                    <a:pt x="616" y="1128"/>
                  </a:lnTo>
                  <a:lnTo>
                    <a:pt x="642" y="1118"/>
                  </a:lnTo>
                  <a:lnTo>
                    <a:pt x="668" y="1106"/>
                  </a:lnTo>
                  <a:lnTo>
                    <a:pt x="692" y="1092"/>
                  </a:lnTo>
                  <a:lnTo>
                    <a:pt x="714" y="1078"/>
                  </a:lnTo>
                  <a:lnTo>
                    <a:pt x="732" y="1060"/>
                  </a:lnTo>
                  <a:lnTo>
                    <a:pt x="750" y="1042"/>
                  </a:lnTo>
                  <a:lnTo>
                    <a:pt x="764" y="1022"/>
                  </a:lnTo>
                  <a:lnTo>
                    <a:pt x="1050" y="666"/>
                  </a:lnTo>
                  <a:lnTo>
                    <a:pt x="1050" y="666"/>
                  </a:lnTo>
                  <a:lnTo>
                    <a:pt x="1060" y="650"/>
                  </a:lnTo>
                  <a:lnTo>
                    <a:pt x="1064" y="632"/>
                  </a:lnTo>
                  <a:lnTo>
                    <a:pt x="1066" y="614"/>
                  </a:lnTo>
                  <a:lnTo>
                    <a:pt x="1064" y="596"/>
                  </a:lnTo>
                  <a:lnTo>
                    <a:pt x="1058" y="580"/>
                  </a:lnTo>
                  <a:lnTo>
                    <a:pt x="1048" y="564"/>
                  </a:lnTo>
                  <a:lnTo>
                    <a:pt x="1036" y="550"/>
                  </a:lnTo>
                  <a:lnTo>
                    <a:pt x="1020" y="538"/>
                  </a:lnTo>
                  <a:lnTo>
                    <a:pt x="1020" y="538"/>
                  </a:lnTo>
                  <a:lnTo>
                    <a:pt x="976" y="540"/>
                  </a:lnTo>
                  <a:lnTo>
                    <a:pt x="954" y="544"/>
                  </a:lnTo>
                  <a:lnTo>
                    <a:pt x="930" y="548"/>
                  </a:lnTo>
                  <a:lnTo>
                    <a:pt x="908" y="554"/>
                  </a:lnTo>
                  <a:lnTo>
                    <a:pt x="888" y="562"/>
                  </a:lnTo>
                  <a:lnTo>
                    <a:pt x="870" y="574"/>
                  </a:lnTo>
                  <a:lnTo>
                    <a:pt x="856" y="588"/>
                  </a:lnTo>
                  <a:lnTo>
                    <a:pt x="756" y="710"/>
                  </a:lnTo>
                  <a:lnTo>
                    <a:pt x="758" y="92"/>
                  </a:lnTo>
                  <a:lnTo>
                    <a:pt x="758" y="92"/>
                  </a:lnTo>
                  <a:lnTo>
                    <a:pt x="756" y="72"/>
                  </a:lnTo>
                  <a:lnTo>
                    <a:pt x="750" y="56"/>
                  </a:lnTo>
                  <a:lnTo>
                    <a:pt x="740" y="40"/>
                  </a:lnTo>
                  <a:lnTo>
                    <a:pt x="728" y="28"/>
                  </a:lnTo>
                  <a:lnTo>
                    <a:pt x="716" y="16"/>
                  </a:lnTo>
                  <a:lnTo>
                    <a:pt x="700" y="8"/>
                  </a:lnTo>
                  <a:lnTo>
                    <a:pt x="682" y="4"/>
                  </a:lnTo>
                  <a:lnTo>
                    <a:pt x="666" y="0"/>
                  </a:lnTo>
                  <a:lnTo>
                    <a:pt x="648" y="0"/>
                  </a:lnTo>
                  <a:lnTo>
                    <a:pt x="632" y="4"/>
                  </a:lnTo>
                  <a:lnTo>
                    <a:pt x="616" y="10"/>
                  </a:lnTo>
                  <a:lnTo>
                    <a:pt x="602" y="20"/>
                  </a:lnTo>
                  <a:lnTo>
                    <a:pt x="590" y="34"/>
                  </a:lnTo>
                  <a:lnTo>
                    <a:pt x="580" y="50"/>
                  </a:lnTo>
                  <a:lnTo>
                    <a:pt x="574" y="70"/>
                  </a:lnTo>
                  <a:lnTo>
                    <a:pt x="572" y="94"/>
                  </a:lnTo>
                  <a:lnTo>
                    <a:pt x="566" y="380"/>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815" name="Freeform 450">
              <a:extLst>
                <a:ext uri="{FF2B5EF4-FFF2-40B4-BE49-F238E27FC236}">
                  <a16:creationId xmlns:a16="http://schemas.microsoft.com/office/drawing/2014/main" id="{24C31FB5-3019-0647-8202-788F7DB6EF49}"/>
                </a:ext>
              </a:extLst>
            </p:cNvPr>
            <p:cNvSpPr>
              <a:spLocks/>
            </p:cNvSpPr>
            <p:nvPr/>
          </p:nvSpPr>
          <p:spPr bwMode="auto">
            <a:xfrm>
              <a:off x="2114" y="905"/>
              <a:ext cx="198" cy="532"/>
            </a:xfrm>
            <a:custGeom>
              <a:avLst/>
              <a:gdLst/>
              <a:ahLst/>
              <a:cxnLst>
                <a:cxn ang="0">
                  <a:pos x="0" y="522"/>
                </a:cxn>
                <a:cxn ang="0">
                  <a:pos x="6" y="92"/>
                </a:cxn>
                <a:cxn ang="0">
                  <a:pos x="6" y="92"/>
                </a:cxn>
                <a:cxn ang="0">
                  <a:pos x="8" y="72"/>
                </a:cxn>
                <a:cxn ang="0">
                  <a:pos x="14" y="54"/>
                </a:cxn>
                <a:cxn ang="0">
                  <a:pos x="22" y="38"/>
                </a:cxn>
                <a:cxn ang="0">
                  <a:pos x="34" y="26"/>
                </a:cxn>
                <a:cxn ang="0">
                  <a:pos x="50" y="16"/>
                </a:cxn>
                <a:cxn ang="0">
                  <a:pos x="66" y="8"/>
                </a:cxn>
                <a:cxn ang="0">
                  <a:pos x="82" y="2"/>
                </a:cxn>
                <a:cxn ang="0">
                  <a:pos x="100" y="0"/>
                </a:cxn>
                <a:cxn ang="0">
                  <a:pos x="118" y="0"/>
                </a:cxn>
                <a:cxn ang="0">
                  <a:pos x="136" y="4"/>
                </a:cxn>
                <a:cxn ang="0">
                  <a:pos x="152" y="10"/>
                </a:cxn>
                <a:cxn ang="0">
                  <a:pos x="166" y="20"/>
                </a:cxn>
                <a:cxn ang="0">
                  <a:pos x="178" y="32"/>
                </a:cxn>
                <a:cxn ang="0">
                  <a:pos x="188" y="50"/>
                </a:cxn>
                <a:cxn ang="0">
                  <a:pos x="194" y="70"/>
                </a:cxn>
                <a:cxn ang="0">
                  <a:pos x="196" y="94"/>
                </a:cxn>
                <a:cxn ang="0">
                  <a:pos x="198" y="474"/>
                </a:cxn>
                <a:cxn ang="0">
                  <a:pos x="198" y="532"/>
                </a:cxn>
                <a:cxn ang="0">
                  <a:pos x="0" y="522"/>
                </a:cxn>
              </a:cxnLst>
              <a:rect l="0" t="0" r="r" b="b"/>
              <a:pathLst>
                <a:path w="198" h="532">
                  <a:moveTo>
                    <a:pt x="0" y="522"/>
                  </a:moveTo>
                  <a:lnTo>
                    <a:pt x="6" y="92"/>
                  </a:lnTo>
                  <a:lnTo>
                    <a:pt x="6" y="92"/>
                  </a:lnTo>
                  <a:lnTo>
                    <a:pt x="8" y="72"/>
                  </a:lnTo>
                  <a:lnTo>
                    <a:pt x="14" y="54"/>
                  </a:lnTo>
                  <a:lnTo>
                    <a:pt x="22" y="38"/>
                  </a:lnTo>
                  <a:lnTo>
                    <a:pt x="34" y="26"/>
                  </a:lnTo>
                  <a:lnTo>
                    <a:pt x="50" y="16"/>
                  </a:lnTo>
                  <a:lnTo>
                    <a:pt x="66" y="8"/>
                  </a:lnTo>
                  <a:lnTo>
                    <a:pt x="82" y="2"/>
                  </a:lnTo>
                  <a:lnTo>
                    <a:pt x="100" y="0"/>
                  </a:lnTo>
                  <a:lnTo>
                    <a:pt x="118" y="0"/>
                  </a:lnTo>
                  <a:lnTo>
                    <a:pt x="136" y="4"/>
                  </a:lnTo>
                  <a:lnTo>
                    <a:pt x="152" y="10"/>
                  </a:lnTo>
                  <a:lnTo>
                    <a:pt x="166" y="20"/>
                  </a:lnTo>
                  <a:lnTo>
                    <a:pt x="178" y="32"/>
                  </a:lnTo>
                  <a:lnTo>
                    <a:pt x="188" y="50"/>
                  </a:lnTo>
                  <a:lnTo>
                    <a:pt x="194" y="70"/>
                  </a:lnTo>
                  <a:lnTo>
                    <a:pt x="196" y="94"/>
                  </a:lnTo>
                  <a:lnTo>
                    <a:pt x="198" y="474"/>
                  </a:lnTo>
                  <a:lnTo>
                    <a:pt x="198" y="532"/>
                  </a:lnTo>
                  <a:lnTo>
                    <a:pt x="0" y="522"/>
                  </a:lnTo>
                  <a:close/>
                </a:path>
              </a:pathLst>
            </a:custGeom>
            <a:solidFill>
              <a:srgbClr val="FFFFFF"/>
            </a:solidFill>
            <a:ln w="9525">
              <a:solidFill>
                <a:schemeClr val="tx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816" name="Freeform 451">
              <a:extLst>
                <a:ext uri="{FF2B5EF4-FFF2-40B4-BE49-F238E27FC236}">
                  <a16:creationId xmlns:a16="http://schemas.microsoft.com/office/drawing/2014/main" id="{7DDE3AA7-B757-1041-B300-07F625011003}"/>
                </a:ext>
              </a:extLst>
            </p:cNvPr>
            <p:cNvSpPr>
              <a:spLocks/>
            </p:cNvSpPr>
            <p:nvPr/>
          </p:nvSpPr>
          <p:spPr bwMode="auto">
            <a:xfrm>
              <a:off x="2114" y="905"/>
              <a:ext cx="198" cy="532"/>
            </a:xfrm>
            <a:custGeom>
              <a:avLst/>
              <a:gdLst/>
              <a:ahLst/>
              <a:cxnLst>
                <a:cxn ang="0">
                  <a:pos x="0" y="522"/>
                </a:cxn>
                <a:cxn ang="0">
                  <a:pos x="6" y="92"/>
                </a:cxn>
                <a:cxn ang="0">
                  <a:pos x="6" y="92"/>
                </a:cxn>
                <a:cxn ang="0">
                  <a:pos x="8" y="72"/>
                </a:cxn>
                <a:cxn ang="0">
                  <a:pos x="14" y="54"/>
                </a:cxn>
                <a:cxn ang="0">
                  <a:pos x="22" y="38"/>
                </a:cxn>
                <a:cxn ang="0">
                  <a:pos x="34" y="26"/>
                </a:cxn>
                <a:cxn ang="0">
                  <a:pos x="50" y="16"/>
                </a:cxn>
                <a:cxn ang="0">
                  <a:pos x="66" y="8"/>
                </a:cxn>
                <a:cxn ang="0">
                  <a:pos x="82" y="2"/>
                </a:cxn>
                <a:cxn ang="0">
                  <a:pos x="100" y="0"/>
                </a:cxn>
                <a:cxn ang="0">
                  <a:pos x="118" y="0"/>
                </a:cxn>
                <a:cxn ang="0">
                  <a:pos x="136" y="4"/>
                </a:cxn>
                <a:cxn ang="0">
                  <a:pos x="152" y="10"/>
                </a:cxn>
                <a:cxn ang="0">
                  <a:pos x="166" y="20"/>
                </a:cxn>
                <a:cxn ang="0">
                  <a:pos x="178" y="32"/>
                </a:cxn>
                <a:cxn ang="0">
                  <a:pos x="188" y="50"/>
                </a:cxn>
                <a:cxn ang="0">
                  <a:pos x="194" y="70"/>
                </a:cxn>
                <a:cxn ang="0">
                  <a:pos x="196" y="94"/>
                </a:cxn>
                <a:cxn ang="0">
                  <a:pos x="198" y="474"/>
                </a:cxn>
                <a:cxn ang="0">
                  <a:pos x="198" y="532"/>
                </a:cxn>
              </a:cxnLst>
              <a:rect l="0" t="0" r="r" b="b"/>
              <a:pathLst>
                <a:path w="198" h="532">
                  <a:moveTo>
                    <a:pt x="0" y="522"/>
                  </a:moveTo>
                  <a:lnTo>
                    <a:pt x="6" y="92"/>
                  </a:lnTo>
                  <a:lnTo>
                    <a:pt x="6" y="92"/>
                  </a:lnTo>
                  <a:lnTo>
                    <a:pt x="8" y="72"/>
                  </a:lnTo>
                  <a:lnTo>
                    <a:pt x="14" y="54"/>
                  </a:lnTo>
                  <a:lnTo>
                    <a:pt x="22" y="38"/>
                  </a:lnTo>
                  <a:lnTo>
                    <a:pt x="34" y="26"/>
                  </a:lnTo>
                  <a:lnTo>
                    <a:pt x="50" y="16"/>
                  </a:lnTo>
                  <a:lnTo>
                    <a:pt x="66" y="8"/>
                  </a:lnTo>
                  <a:lnTo>
                    <a:pt x="82" y="2"/>
                  </a:lnTo>
                  <a:lnTo>
                    <a:pt x="100" y="0"/>
                  </a:lnTo>
                  <a:lnTo>
                    <a:pt x="118" y="0"/>
                  </a:lnTo>
                  <a:lnTo>
                    <a:pt x="136" y="4"/>
                  </a:lnTo>
                  <a:lnTo>
                    <a:pt x="152" y="10"/>
                  </a:lnTo>
                  <a:lnTo>
                    <a:pt x="166" y="20"/>
                  </a:lnTo>
                  <a:lnTo>
                    <a:pt x="178" y="32"/>
                  </a:lnTo>
                  <a:lnTo>
                    <a:pt x="188" y="50"/>
                  </a:lnTo>
                  <a:lnTo>
                    <a:pt x="194" y="70"/>
                  </a:lnTo>
                  <a:lnTo>
                    <a:pt x="196" y="94"/>
                  </a:lnTo>
                  <a:lnTo>
                    <a:pt x="198" y="474"/>
                  </a:lnTo>
                  <a:lnTo>
                    <a:pt x="198" y="532"/>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817" name="Freeform 452">
              <a:extLst>
                <a:ext uri="{FF2B5EF4-FFF2-40B4-BE49-F238E27FC236}">
                  <a16:creationId xmlns:a16="http://schemas.microsoft.com/office/drawing/2014/main" id="{0DB027E8-0EC6-294B-B003-E1E11E2B9E8A}"/>
                </a:ext>
              </a:extLst>
            </p:cNvPr>
            <p:cNvSpPr>
              <a:spLocks/>
            </p:cNvSpPr>
            <p:nvPr/>
          </p:nvSpPr>
          <p:spPr bwMode="auto">
            <a:xfrm>
              <a:off x="1934" y="997"/>
              <a:ext cx="186" cy="450"/>
            </a:xfrm>
            <a:custGeom>
              <a:avLst/>
              <a:gdLst/>
              <a:ahLst/>
              <a:cxnLst>
                <a:cxn ang="0">
                  <a:pos x="0" y="226"/>
                </a:cxn>
                <a:cxn ang="0">
                  <a:pos x="0" y="92"/>
                </a:cxn>
                <a:cxn ang="0">
                  <a:pos x="0" y="92"/>
                </a:cxn>
                <a:cxn ang="0">
                  <a:pos x="2" y="72"/>
                </a:cxn>
                <a:cxn ang="0">
                  <a:pos x="6" y="54"/>
                </a:cxn>
                <a:cxn ang="0">
                  <a:pos x="16" y="40"/>
                </a:cxn>
                <a:cxn ang="0">
                  <a:pos x="28" y="26"/>
                </a:cxn>
                <a:cxn ang="0">
                  <a:pos x="42" y="16"/>
                </a:cxn>
                <a:cxn ang="0">
                  <a:pos x="56" y="8"/>
                </a:cxn>
                <a:cxn ang="0">
                  <a:pos x="74" y="2"/>
                </a:cxn>
                <a:cxn ang="0">
                  <a:pos x="90" y="0"/>
                </a:cxn>
                <a:cxn ang="0">
                  <a:pos x="108" y="0"/>
                </a:cxn>
                <a:cxn ang="0">
                  <a:pos x="124" y="4"/>
                </a:cxn>
                <a:cxn ang="0">
                  <a:pos x="140" y="10"/>
                </a:cxn>
                <a:cxn ang="0">
                  <a:pos x="154" y="20"/>
                </a:cxn>
                <a:cxn ang="0">
                  <a:pos x="168" y="32"/>
                </a:cxn>
                <a:cxn ang="0">
                  <a:pos x="176" y="50"/>
                </a:cxn>
                <a:cxn ang="0">
                  <a:pos x="182" y="70"/>
                </a:cxn>
                <a:cxn ang="0">
                  <a:pos x="186" y="94"/>
                </a:cxn>
                <a:cxn ang="0">
                  <a:pos x="186" y="428"/>
                </a:cxn>
                <a:cxn ang="0">
                  <a:pos x="12" y="450"/>
                </a:cxn>
                <a:cxn ang="0">
                  <a:pos x="0" y="226"/>
                </a:cxn>
              </a:cxnLst>
              <a:rect l="0" t="0" r="r" b="b"/>
              <a:pathLst>
                <a:path w="186" h="450">
                  <a:moveTo>
                    <a:pt x="0" y="226"/>
                  </a:moveTo>
                  <a:lnTo>
                    <a:pt x="0" y="92"/>
                  </a:lnTo>
                  <a:lnTo>
                    <a:pt x="0" y="92"/>
                  </a:lnTo>
                  <a:lnTo>
                    <a:pt x="2" y="72"/>
                  </a:lnTo>
                  <a:lnTo>
                    <a:pt x="6" y="54"/>
                  </a:lnTo>
                  <a:lnTo>
                    <a:pt x="16" y="40"/>
                  </a:lnTo>
                  <a:lnTo>
                    <a:pt x="28" y="26"/>
                  </a:lnTo>
                  <a:lnTo>
                    <a:pt x="42" y="16"/>
                  </a:lnTo>
                  <a:lnTo>
                    <a:pt x="56" y="8"/>
                  </a:lnTo>
                  <a:lnTo>
                    <a:pt x="74" y="2"/>
                  </a:lnTo>
                  <a:lnTo>
                    <a:pt x="90" y="0"/>
                  </a:lnTo>
                  <a:lnTo>
                    <a:pt x="108" y="0"/>
                  </a:lnTo>
                  <a:lnTo>
                    <a:pt x="124" y="4"/>
                  </a:lnTo>
                  <a:lnTo>
                    <a:pt x="140" y="10"/>
                  </a:lnTo>
                  <a:lnTo>
                    <a:pt x="154" y="20"/>
                  </a:lnTo>
                  <a:lnTo>
                    <a:pt x="168" y="32"/>
                  </a:lnTo>
                  <a:lnTo>
                    <a:pt x="176" y="50"/>
                  </a:lnTo>
                  <a:lnTo>
                    <a:pt x="182" y="70"/>
                  </a:lnTo>
                  <a:lnTo>
                    <a:pt x="186" y="94"/>
                  </a:lnTo>
                  <a:lnTo>
                    <a:pt x="186" y="428"/>
                  </a:lnTo>
                  <a:lnTo>
                    <a:pt x="12" y="450"/>
                  </a:lnTo>
                  <a:lnTo>
                    <a:pt x="0" y="226"/>
                  </a:lnTo>
                  <a:close/>
                </a:path>
              </a:pathLst>
            </a:custGeom>
            <a:solidFill>
              <a:srgbClr val="FFFFFF"/>
            </a:solid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818" name="Freeform 453">
              <a:extLst>
                <a:ext uri="{FF2B5EF4-FFF2-40B4-BE49-F238E27FC236}">
                  <a16:creationId xmlns:a16="http://schemas.microsoft.com/office/drawing/2014/main" id="{A77B70CF-624D-2349-8DE9-6E84330CAF04}"/>
                </a:ext>
              </a:extLst>
            </p:cNvPr>
            <p:cNvSpPr>
              <a:spLocks/>
            </p:cNvSpPr>
            <p:nvPr/>
          </p:nvSpPr>
          <p:spPr bwMode="auto">
            <a:xfrm>
              <a:off x="1860" y="1425"/>
              <a:ext cx="512" cy="60"/>
            </a:xfrm>
            <a:custGeom>
              <a:avLst/>
              <a:gdLst/>
              <a:ahLst/>
              <a:cxnLst>
                <a:cxn ang="0">
                  <a:pos x="512" y="24"/>
                </a:cxn>
                <a:cxn ang="0">
                  <a:pos x="512" y="24"/>
                </a:cxn>
                <a:cxn ang="0">
                  <a:pos x="446" y="10"/>
                </a:cxn>
                <a:cxn ang="0">
                  <a:pos x="380" y="2"/>
                </a:cxn>
                <a:cxn ang="0">
                  <a:pos x="316" y="0"/>
                </a:cxn>
                <a:cxn ang="0">
                  <a:pos x="284" y="0"/>
                </a:cxn>
                <a:cxn ang="0">
                  <a:pos x="250" y="0"/>
                </a:cxn>
                <a:cxn ang="0">
                  <a:pos x="218" y="4"/>
                </a:cxn>
                <a:cxn ang="0">
                  <a:pos x="186" y="8"/>
                </a:cxn>
                <a:cxn ang="0">
                  <a:pos x="156" y="12"/>
                </a:cxn>
                <a:cxn ang="0">
                  <a:pos x="124" y="18"/>
                </a:cxn>
                <a:cxn ang="0">
                  <a:pos x="92" y="26"/>
                </a:cxn>
                <a:cxn ang="0">
                  <a:pos x="62" y="36"/>
                </a:cxn>
                <a:cxn ang="0">
                  <a:pos x="30" y="48"/>
                </a:cxn>
                <a:cxn ang="0">
                  <a:pos x="0" y="60"/>
                </a:cxn>
                <a:cxn ang="0">
                  <a:pos x="512" y="24"/>
                </a:cxn>
              </a:cxnLst>
              <a:rect l="0" t="0" r="r" b="b"/>
              <a:pathLst>
                <a:path w="512" h="60">
                  <a:moveTo>
                    <a:pt x="512" y="24"/>
                  </a:moveTo>
                  <a:lnTo>
                    <a:pt x="512" y="24"/>
                  </a:lnTo>
                  <a:lnTo>
                    <a:pt x="446" y="10"/>
                  </a:lnTo>
                  <a:lnTo>
                    <a:pt x="380" y="2"/>
                  </a:lnTo>
                  <a:lnTo>
                    <a:pt x="316" y="0"/>
                  </a:lnTo>
                  <a:lnTo>
                    <a:pt x="284" y="0"/>
                  </a:lnTo>
                  <a:lnTo>
                    <a:pt x="250" y="0"/>
                  </a:lnTo>
                  <a:lnTo>
                    <a:pt x="218" y="4"/>
                  </a:lnTo>
                  <a:lnTo>
                    <a:pt x="186" y="8"/>
                  </a:lnTo>
                  <a:lnTo>
                    <a:pt x="156" y="12"/>
                  </a:lnTo>
                  <a:lnTo>
                    <a:pt x="124" y="18"/>
                  </a:lnTo>
                  <a:lnTo>
                    <a:pt x="92" y="26"/>
                  </a:lnTo>
                  <a:lnTo>
                    <a:pt x="62" y="36"/>
                  </a:lnTo>
                  <a:lnTo>
                    <a:pt x="30" y="48"/>
                  </a:lnTo>
                  <a:lnTo>
                    <a:pt x="0" y="60"/>
                  </a:lnTo>
                  <a:lnTo>
                    <a:pt x="512" y="24"/>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819" name="Freeform 454">
              <a:extLst>
                <a:ext uri="{FF2B5EF4-FFF2-40B4-BE49-F238E27FC236}">
                  <a16:creationId xmlns:a16="http://schemas.microsoft.com/office/drawing/2014/main" id="{9CF39CEE-3ACC-314B-9DE7-DE8206074A1F}"/>
                </a:ext>
              </a:extLst>
            </p:cNvPr>
            <p:cNvSpPr>
              <a:spLocks/>
            </p:cNvSpPr>
            <p:nvPr/>
          </p:nvSpPr>
          <p:spPr bwMode="auto">
            <a:xfrm>
              <a:off x="1860" y="1425"/>
              <a:ext cx="512" cy="60"/>
            </a:xfrm>
            <a:custGeom>
              <a:avLst/>
              <a:gdLst/>
              <a:ahLst/>
              <a:cxnLst>
                <a:cxn ang="0">
                  <a:pos x="512" y="24"/>
                </a:cxn>
                <a:cxn ang="0">
                  <a:pos x="512" y="24"/>
                </a:cxn>
                <a:cxn ang="0">
                  <a:pos x="446" y="10"/>
                </a:cxn>
                <a:cxn ang="0">
                  <a:pos x="380" y="2"/>
                </a:cxn>
                <a:cxn ang="0">
                  <a:pos x="316" y="0"/>
                </a:cxn>
                <a:cxn ang="0">
                  <a:pos x="284" y="0"/>
                </a:cxn>
                <a:cxn ang="0">
                  <a:pos x="250" y="0"/>
                </a:cxn>
                <a:cxn ang="0">
                  <a:pos x="218" y="4"/>
                </a:cxn>
                <a:cxn ang="0">
                  <a:pos x="186" y="8"/>
                </a:cxn>
                <a:cxn ang="0">
                  <a:pos x="156" y="12"/>
                </a:cxn>
                <a:cxn ang="0">
                  <a:pos x="124" y="18"/>
                </a:cxn>
                <a:cxn ang="0">
                  <a:pos x="92" y="26"/>
                </a:cxn>
                <a:cxn ang="0">
                  <a:pos x="62" y="36"/>
                </a:cxn>
                <a:cxn ang="0">
                  <a:pos x="30" y="48"/>
                </a:cxn>
                <a:cxn ang="0">
                  <a:pos x="0" y="60"/>
                </a:cxn>
              </a:cxnLst>
              <a:rect l="0" t="0" r="r" b="b"/>
              <a:pathLst>
                <a:path w="512" h="60">
                  <a:moveTo>
                    <a:pt x="512" y="24"/>
                  </a:moveTo>
                  <a:lnTo>
                    <a:pt x="512" y="24"/>
                  </a:lnTo>
                  <a:lnTo>
                    <a:pt x="446" y="10"/>
                  </a:lnTo>
                  <a:lnTo>
                    <a:pt x="380" y="2"/>
                  </a:lnTo>
                  <a:lnTo>
                    <a:pt x="316" y="0"/>
                  </a:lnTo>
                  <a:lnTo>
                    <a:pt x="284" y="0"/>
                  </a:lnTo>
                  <a:lnTo>
                    <a:pt x="250" y="0"/>
                  </a:lnTo>
                  <a:lnTo>
                    <a:pt x="218" y="4"/>
                  </a:lnTo>
                  <a:lnTo>
                    <a:pt x="186" y="8"/>
                  </a:lnTo>
                  <a:lnTo>
                    <a:pt x="156" y="12"/>
                  </a:lnTo>
                  <a:lnTo>
                    <a:pt x="124" y="18"/>
                  </a:lnTo>
                  <a:lnTo>
                    <a:pt x="92" y="26"/>
                  </a:lnTo>
                  <a:lnTo>
                    <a:pt x="62" y="36"/>
                  </a:lnTo>
                  <a:lnTo>
                    <a:pt x="30" y="48"/>
                  </a:lnTo>
                  <a:lnTo>
                    <a:pt x="0" y="60"/>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820" name="Freeform 455">
              <a:extLst>
                <a:ext uri="{FF2B5EF4-FFF2-40B4-BE49-F238E27FC236}">
                  <a16:creationId xmlns:a16="http://schemas.microsoft.com/office/drawing/2014/main" id="{F092889F-511E-1944-A1FD-2C6870E2F8D6}"/>
                </a:ext>
              </a:extLst>
            </p:cNvPr>
            <p:cNvSpPr>
              <a:spLocks/>
            </p:cNvSpPr>
            <p:nvPr/>
          </p:nvSpPr>
          <p:spPr bwMode="auto">
            <a:xfrm>
              <a:off x="2198" y="1715"/>
              <a:ext cx="304" cy="180"/>
            </a:xfrm>
            <a:custGeom>
              <a:avLst/>
              <a:gdLst/>
              <a:ahLst/>
              <a:cxnLst>
                <a:cxn ang="0">
                  <a:pos x="304" y="0"/>
                </a:cxn>
                <a:cxn ang="0">
                  <a:pos x="304" y="0"/>
                </a:cxn>
                <a:cxn ang="0">
                  <a:pos x="274" y="2"/>
                </a:cxn>
                <a:cxn ang="0">
                  <a:pos x="246" y="6"/>
                </a:cxn>
                <a:cxn ang="0">
                  <a:pos x="218" y="12"/>
                </a:cxn>
                <a:cxn ang="0">
                  <a:pos x="194" y="16"/>
                </a:cxn>
                <a:cxn ang="0">
                  <a:pos x="170" y="24"/>
                </a:cxn>
                <a:cxn ang="0">
                  <a:pos x="148" y="32"/>
                </a:cxn>
                <a:cxn ang="0">
                  <a:pos x="126" y="42"/>
                </a:cxn>
                <a:cxn ang="0">
                  <a:pos x="106" y="52"/>
                </a:cxn>
                <a:cxn ang="0">
                  <a:pos x="88" y="64"/>
                </a:cxn>
                <a:cxn ang="0">
                  <a:pos x="72" y="78"/>
                </a:cxn>
                <a:cxn ang="0">
                  <a:pos x="56" y="92"/>
                </a:cxn>
                <a:cxn ang="0">
                  <a:pos x="42" y="106"/>
                </a:cxn>
                <a:cxn ang="0">
                  <a:pos x="28" y="124"/>
                </a:cxn>
                <a:cxn ang="0">
                  <a:pos x="18" y="142"/>
                </a:cxn>
                <a:cxn ang="0">
                  <a:pos x="8" y="160"/>
                </a:cxn>
                <a:cxn ang="0">
                  <a:pos x="0" y="180"/>
                </a:cxn>
                <a:cxn ang="0">
                  <a:pos x="304" y="0"/>
                </a:cxn>
              </a:cxnLst>
              <a:rect l="0" t="0" r="r" b="b"/>
              <a:pathLst>
                <a:path w="304" h="180">
                  <a:moveTo>
                    <a:pt x="304" y="0"/>
                  </a:moveTo>
                  <a:lnTo>
                    <a:pt x="304" y="0"/>
                  </a:lnTo>
                  <a:lnTo>
                    <a:pt x="274" y="2"/>
                  </a:lnTo>
                  <a:lnTo>
                    <a:pt x="246" y="6"/>
                  </a:lnTo>
                  <a:lnTo>
                    <a:pt x="218" y="12"/>
                  </a:lnTo>
                  <a:lnTo>
                    <a:pt x="194" y="16"/>
                  </a:lnTo>
                  <a:lnTo>
                    <a:pt x="170" y="24"/>
                  </a:lnTo>
                  <a:lnTo>
                    <a:pt x="148" y="32"/>
                  </a:lnTo>
                  <a:lnTo>
                    <a:pt x="126" y="42"/>
                  </a:lnTo>
                  <a:lnTo>
                    <a:pt x="106" y="52"/>
                  </a:lnTo>
                  <a:lnTo>
                    <a:pt x="88" y="64"/>
                  </a:lnTo>
                  <a:lnTo>
                    <a:pt x="72" y="78"/>
                  </a:lnTo>
                  <a:lnTo>
                    <a:pt x="56" y="92"/>
                  </a:lnTo>
                  <a:lnTo>
                    <a:pt x="42" y="106"/>
                  </a:lnTo>
                  <a:lnTo>
                    <a:pt x="28" y="124"/>
                  </a:lnTo>
                  <a:lnTo>
                    <a:pt x="18" y="142"/>
                  </a:lnTo>
                  <a:lnTo>
                    <a:pt x="8" y="160"/>
                  </a:lnTo>
                  <a:lnTo>
                    <a:pt x="0" y="180"/>
                  </a:lnTo>
                  <a:lnTo>
                    <a:pt x="304" y="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821" name="Freeform 456">
              <a:extLst>
                <a:ext uri="{FF2B5EF4-FFF2-40B4-BE49-F238E27FC236}">
                  <a16:creationId xmlns:a16="http://schemas.microsoft.com/office/drawing/2014/main" id="{074C0BD1-A206-A34D-A947-69B8AF892AD2}"/>
                </a:ext>
              </a:extLst>
            </p:cNvPr>
            <p:cNvSpPr>
              <a:spLocks/>
            </p:cNvSpPr>
            <p:nvPr/>
          </p:nvSpPr>
          <p:spPr bwMode="auto">
            <a:xfrm>
              <a:off x="2198" y="1715"/>
              <a:ext cx="304" cy="180"/>
            </a:xfrm>
            <a:custGeom>
              <a:avLst/>
              <a:gdLst/>
              <a:ahLst/>
              <a:cxnLst>
                <a:cxn ang="0">
                  <a:pos x="304" y="0"/>
                </a:cxn>
                <a:cxn ang="0">
                  <a:pos x="304" y="0"/>
                </a:cxn>
                <a:cxn ang="0">
                  <a:pos x="274" y="2"/>
                </a:cxn>
                <a:cxn ang="0">
                  <a:pos x="246" y="6"/>
                </a:cxn>
                <a:cxn ang="0">
                  <a:pos x="218" y="12"/>
                </a:cxn>
                <a:cxn ang="0">
                  <a:pos x="194" y="16"/>
                </a:cxn>
                <a:cxn ang="0">
                  <a:pos x="170" y="24"/>
                </a:cxn>
                <a:cxn ang="0">
                  <a:pos x="148" y="32"/>
                </a:cxn>
                <a:cxn ang="0">
                  <a:pos x="126" y="42"/>
                </a:cxn>
                <a:cxn ang="0">
                  <a:pos x="106" y="52"/>
                </a:cxn>
                <a:cxn ang="0">
                  <a:pos x="88" y="64"/>
                </a:cxn>
                <a:cxn ang="0">
                  <a:pos x="72" y="78"/>
                </a:cxn>
                <a:cxn ang="0">
                  <a:pos x="56" y="92"/>
                </a:cxn>
                <a:cxn ang="0">
                  <a:pos x="42" y="106"/>
                </a:cxn>
                <a:cxn ang="0">
                  <a:pos x="28" y="124"/>
                </a:cxn>
                <a:cxn ang="0">
                  <a:pos x="18" y="142"/>
                </a:cxn>
                <a:cxn ang="0">
                  <a:pos x="8" y="160"/>
                </a:cxn>
                <a:cxn ang="0">
                  <a:pos x="0" y="180"/>
                </a:cxn>
              </a:cxnLst>
              <a:rect l="0" t="0" r="r" b="b"/>
              <a:pathLst>
                <a:path w="304" h="180">
                  <a:moveTo>
                    <a:pt x="304" y="0"/>
                  </a:moveTo>
                  <a:lnTo>
                    <a:pt x="304" y="0"/>
                  </a:lnTo>
                  <a:lnTo>
                    <a:pt x="274" y="2"/>
                  </a:lnTo>
                  <a:lnTo>
                    <a:pt x="246" y="6"/>
                  </a:lnTo>
                  <a:lnTo>
                    <a:pt x="218" y="12"/>
                  </a:lnTo>
                  <a:lnTo>
                    <a:pt x="194" y="16"/>
                  </a:lnTo>
                  <a:lnTo>
                    <a:pt x="170" y="24"/>
                  </a:lnTo>
                  <a:lnTo>
                    <a:pt x="148" y="32"/>
                  </a:lnTo>
                  <a:lnTo>
                    <a:pt x="126" y="42"/>
                  </a:lnTo>
                  <a:lnTo>
                    <a:pt x="106" y="52"/>
                  </a:lnTo>
                  <a:lnTo>
                    <a:pt x="88" y="64"/>
                  </a:lnTo>
                  <a:lnTo>
                    <a:pt x="72" y="78"/>
                  </a:lnTo>
                  <a:lnTo>
                    <a:pt x="56" y="92"/>
                  </a:lnTo>
                  <a:lnTo>
                    <a:pt x="42" y="106"/>
                  </a:lnTo>
                  <a:lnTo>
                    <a:pt x="28" y="124"/>
                  </a:lnTo>
                  <a:lnTo>
                    <a:pt x="18" y="142"/>
                  </a:lnTo>
                  <a:lnTo>
                    <a:pt x="8" y="160"/>
                  </a:lnTo>
                  <a:lnTo>
                    <a:pt x="0" y="180"/>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grpSp>
      <p:grpSp>
        <p:nvGrpSpPr>
          <p:cNvPr id="822" name="Group 568">
            <a:extLst>
              <a:ext uri="{FF2B5EF4-FFF2-40B4-BE49-F238E27FC236}">
                <a16:creationId xmlns:a16="http://schemas.microsoft.com/office/drawing/2014/main" id="{168BBCDB-F955-5E46-B208-584D9E923986}"/>
              </a:ext>
            </a:extLst>
          </p:cNvPr>
          <p:cNvGrpSpPr>
            <a:grpSpLocks noChangeAspect="1"/>
          </p:cNvGrpSpPr>
          <p:nvPr userDrawn="1"/>
        </p:nvGrpSpPr>
        <p:grpSpPr bwMode="auto">
          <a:xfrm>
            <a:off x="4815746" y="3244588"/>
            <a:ext cx="597747" cy="605915"/>
            <a:chOff x="3588" y="1259"/>
            <a:chExt cx="1610" cy="1632"/>
          </a:xfrm>
        </p:grpSpPr>
        <p:sp>
          <p:nvSpPr>
            <p:cNvPr id="823" name="Freeform 569">
              <a:extLst>
                <a:ext uri="{FF2B5EF4-FFF2-40B4-BE49-F238E27FC236}">
                  <a16:creationId xmlns:a16="http://schemas.microsoft.com/office/drawing/2014/main" id="{4338D38E-6BF2-754B-AC34-E6CE1FEDE5C0}"/>
                </a:ext>
              </a:extLst>
            </p:cNvPr>
            <p:cNvSpPr>
              <a:spLocks/>
            </p:cNvSpPr>
            <p:nvPr/>
          </p:nvSpPr>
          <p:spPr bwMode="auto">
            <a:xfrm>
              <a:off x="3588" y="1259"/>
              <a:ext cx="1610" cy="1632"/>
            </a:xfrm>
            <a:custGeom>
              <a:avLst/>
              <a:gdLst/>
              <a:ahLst/>
              <a:cxnLst>
                <a:cxn ang="0">
                  <a:pos x="1596" y="1426"/>
                </a:cxn>
                <a:cxn ang="0">
                  <a:pos x="936" y="80"/>
                </a:cxn>
                <a:cxn ang="0">
                  <a:pos x="936" y="80"/>
                </a:cxn>
                <a:cxn ang="0">
                  <a:pos x="926" y="62"/>
                </a:cxn>
                <a:cxn ang="0">
                  <a:pos x="912" y="46"/>
                </a:cxn>
                <a:cxn ang="0">
                  <a:pos x="898" y="32"/>
                </a:cxn>
                <a:cxn ang="0">
                  <a:pos x="882" y="20"/>
                </a:cxn>
                <a:cxn ang="0">
                  <a:pos x="864" y="12"/>
                </a:cxn>
                <a:cxn ang="0">
                  <a:pos x="846" y="6"/>
                </a:cxn>
                <a:cxn ang="0">
                  <a:pos x="828" y="2"/>
                </a:cxn>
                <a:cxn ang="0">
                  <a:pos x="808" y="0"/>
                </a:cxn>
                <a:cxn ang="0">
                  <a:pos x="790" y="2"/>
                </a:cxn>
                <a:cxn ang="0">
                  <a:pos x="772" y="6"/>
                </a:cxn>
                <a:cxn ang="0">
                  <a:pos x="752" y="12"/>
                </a:cxn>
                <a:cxn ang="0">
                  <a:pos x="736" y="20"/>
                </a:cxn>
                <a:cxn ang="0">
                  <a:pos x="720" y="32"/>
                </a:cxn>
                <a:cxn ang="0">
                  <a:pos x="704" y="46"/>
                </a:cxn>
                <a:cxn ang="0">
                  <a:pos x="692" y="62"/>
                </a:cxn>
                <a:cxn ang="0">
                  <a:pos x="680" y="80"/>
                </a:cxn>
                <a:cxn ang="0">
                  <a:pos x="14" y="1420"/>
                </a:cxn>
                <a:cxn ang="0">
                  <a:pos x="14" y="1420"/>
                </a:cxn>
                <a:cxn ang="0">
                  <a:pos x="6" y="1438"/>
                </a:cxn>
                <a:cxn ang="0">
                  <a:pos x="2" y="1458"/>
                </a:cxn>
                <a:cxn ang="0">
                  <a:pos x="0" y="1476"/>
                </a:cxn>
                <a:cxn ang="0">
                  <a:pos x="0" y="1494"/>
                </a:cxn>
                <a:cxn ang="0">
                  <a:pos x="2" y="1510"/>
                </a:cxn>
                <a:cxn ang="0">
                  <a:pos x="6" y="1528"/>
                </a:cxn>
                <a:cxn ang="0">
                  <a:pos x="12" y="1544"/>
                </a:cxn>
                <a:cxn ang="0">
                  <a:pos x="20" y="1560"/>
                </a:cxn>
                <a:cxn ang="0">
                  <a:pos x="30" y="1574"/>
                </a:cxn>
                <a:cxn ang="0">
                  <a:pos x="42" y="1586"/>
                </a:cxn>
                <a:cxn ang="0">
                  <a:pos x="56" y="1598"/>
                </a:cxn>
                <a:cxn ang="0">
                  <a:pos x="70" y="1608"/>
                </a:cxn>
                <a:cxn ang="0">
                  <a:pos x="86" y="1616"/>
                </a:cxn>
                <a:cxn ang="0">
                  <a:pos x="104" y="1622"/>
                </a:cxn>
                <a:cxn ang="0">
                  <a:pos x="122" y="1626"/>
                </a:cxn>
                <a:cxn ang="0">
                  <a:pos x="142" y="1628"/>
                </a:cxn>
                <a:cxn ang="0">
                  <a:pos x="1466" y="1632"/>
                </a:cxn>
                <a:cxn ang="0">
                  <a:pos x="1466" y="1632"/>
                </a:cxn>
                <a:cxn ang="0">
                  <a:pos x="1486" y="1630"/>
                </a:cxn>
                <a:cxn ang="0">
                  <a:pos x="1504" y="1626"/>
                </a:cxn>
                <a:cxn ang="0">
                  <a:pos x="1522" y="1620"/>
                </a:cxn>
                <a:cxn ang="0">
                  <a:pos x="1538" y="1612"/>
                </a:cxn>
                <a:cxn ang="0">
                  <a:pos x="1552" y="1602"/>
                </a:cxn>
                <a:cxn ang="0">
                  <a:pos x="1566" y="1592"/>
                </a:cxn>
                <a:cxn ang="0">
                  <a:pos x="1578" y="1578"/>
                </a:cxn>
                <a:cxn ang="0">
                  <a:pos x="1588" y="1564"/>
                </a:cxn>
                <a:cxn ang="0">
                  <a:pos x="1596" y="1548"/>
                </a:cxn>
                <a:cxn ang="0">
                  <a:pos x="1604" y="1532"/>
                </a:cxn>
                <a:cxn ang="0">
                  <a:pos x="1608" y="1516"/>
                </a:cxn>
                <a:cxn ang="0">
                  <a:pos x="1610" y="1498"/>
                </a:cxn>
                <a:cxn ang="0">
                  <a:pos x="1610" y="1480"/>
                </a:cxn>
                <a:cxn ang="0">
                  <a:pos x="1608" y="1462"/>
                </a:cxn>
                <a:cxn ang="0">
                  <a:pos x="1602" y="1444"/>
                </a:cxn>
                <a:cxn ang="0">
                  <a:pos x="1596" y="1426"/>
                </a:cxn>
                <a:cxn ang="0">
                  <a:pos x="1596" y="1426"/>
                </a:cxn>
              </a:cxnLst>
              <a:rect l="0" t="0" r="r" b="b"/>
              <a:pathLst>
                <a:path w="1610" h="1632">
                  <a:moveTo>
                    <a:pt x="1596" y="1426"/>
                  </a:moveTo>
                  <a:lnTo>
                    <a:pt x="936" y="80"/>
                  </a:lnTo>
                  <a:lnTo>
                    <a:pt x="936" y="80"/>
                  </a:lnTo>
                  <a:lnTo>
                    <a:pt x="926" y="62"/>
                  </a:lnTo>
                  <a:lnTo>
                    <a:pt x="912" y="46"/>
                  </a:lnTo>
                  <a:lnTo>
                    <a:pt x="898" y="32"/>
                  </a:lnTo>
                  <a:lnTo>
                    <a:pt x="882" y="20"/>
                  </a:lnTo>
                  <a:lnTo>
                    <a:pt x="864" y="12"/>
                  </a:lnTo>
                  <a:lnTo>
                    <a:pt x="846" y="6"/>
                  </a:lnTo>
                  <a:lnTo>
                    <a:pt x="828" y="2"/>
                  </a:lnTo>
                  <a:lnTo>
                    <a:pt x="808" y="0"/>
                  </a:lnTo>
                  <a:lnTo>
                    <a:pt x="790" y="2"/>
                  </a:lnTo>
                  <a:lnTo>
                    <a:pt x="772" y="6"/>
                  </a:lnTo>
                  <a:lnTo>
                    <a:pt x="752" y="12"/>
                  </a:lnTo>
                  <a:lnTo>
                    <a:pt x="736" y="20"/>
                  </a:lnTo>
                  <a:lnTo>
                    <a:pt x="720" y="32"/>
                  </a:lnTo>
                  <a:lnTo>
                    <a:pt x="704" y="46"/>
                  </a:lnTo>
                  <a:lnTo>
                    <a:pt x="692" y="62"/>
                  </a:lnTo>
                  <a:lnTo>
                    <a:pt x="680" y="80"/>
                  </a:lnTo>
                  <a:lnTo>
                    <a:pt x="14" y="1420"/>
                  </a:lnTo>
                  <a:lnTo>
                    <a:pt x="14" y="1420"/>
                  </a:lnTo>
                  <a:lnTo>
                    <a:pt x="6" y="1438"/>
                  </a:lnTo>
                  <a:lnTo>
                    <a:pt x="2" y="1458"/>
                  </a:lnTo>
                  <a:lnTo>
                    <a:pt x="0" y="1476"/>
                  </a:lnTo>
                  <a:lnTo>
                    <a:pt x="0" y="1494"/>
                  </a:lnTo>
                  <a:lnTo>
                    <a:pt x="2" y="1510"/>
                  </a:lnTo>
                  <a:lnTo>
                    <a:pt x="6" y="1528"/>
                  </a:lnTo>
                  <a:lnTo>
                    <a:pt x="12" y="1544"/>
                  </a:lnTo>
                  <a:lnTo>
                    <a:pt x="20" y="1560"/>
                  </a:lnTo>
                  <a:lnTo>
                    <a:pt x="30" y="1574"/>
                  </a:lnTo>
                  <a:lnTo>
                    <a:pt x="42" y="1586"/>
                  </a:lnTo>
                  <a:lnTo>
                    <a:pt x="56" y="1598"/>
                  </a:lnTo>
                  <a:lnTo>
                    <a:pt x="70" y="1608"/>
                  </a:lnTo>
                  <a:lnTo>
                    <a:pt x="86" y="1616"/>
                  </a:lnTo>
                  <a:lnTo>
                    <a:pt x="104" y="1622"/>
                  </a:lnTo>
                  <a:lnTo>
                    <a:pt x="122" y="1626"/>
                  </a:lnTo>
                  <a:lnTo>
                    <a:pt x="142" y="1628"/>
                  </a:lnTo>
                  <a:lnTo>
                    <a:pt x="1466" y="1632"/>
                  </a:lnTo>
                  <a:lnTo>
                    <a:pt x="1466" y="1632"/>
                  </a:lnTo>
                  <a:lnTo>
                    <a:pt x="1486" y="1630"/>
                  </a:lnTo>
                  <a:lnTo>
                    <a:pt x="1504" y="1626"/>
                  </a:lnTo>
                  <a:lnTo>
                    <a:pt x="1522" y="1620"/>
                  </a:lnTo>
                  <a:lnTo>
                    <a:pt x="1538" y="1612"/>
                  </a:lnTo>
                  <a:lnTo>
                    <a:pt x="1552" y="1602"/>
                  </a:lnTo>
                  <a:lnTo>
                    <a:pt x="1566" y="1592"/>
                  </a:lnTo>
                  <a:lnTo>
                    <a:pt x="1578" y="1578"/>
                  </a:lnTo>
                  <a:lnTo>
                    <a:pt x="1588" y="1564"/>
                  </a:lnTo>
                  <a:lnTo>
                    <a:pt x="1596" y="1548"/>
                  </a:lnTo>
                  <a:lnTo>
                    <a:pt x="1604" y="1532"/>
                  </a:lnTo>
                  <a:lnTo>
                    <a:pt x="1608" y="1516"/>
                  </a:lnTo>
                  <a:lnTo>
                    <a:pt x="1610" y="1498"/>
                  </a:lnTo>
                  <a:lnTo>
                    <a:pt x="1610" y="1480"/>
                  </a:lnTo>
                  <a:lnTo>
                    <a:pt x="1608" y="1462"/>
                  </a:lnTo>
                  <a:lnTo>
                    <a:pt x="1602" y="1444"/>
                  </a:lnTo>
                  <a:lnTo>
                    <a:pt x="1596" y="1426"/>
                  </a:lnTo>
                  <a:lnTo>
                    <a:pt x="1596" y="1426"/>
                  </a:lnTo>
                  <a:close/>
                </a:path>
              </a:pathLst>
            </a:custGeom>
            <a:solidFill>
              <a:srgbClr val="00A6D9"/>
            </a:solid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824" name="Freeform 570">
              <a:extLst>
                <a:ext uri="{FF2B5EF4-FFF2-40B4-BE49-F238E27FC236}">
                  <a16:creationId xmlns:a16="http://schemas.microsoft.com/office/drawing/2014/main" id="{9839C630-BC93-2743-83D7-604AFFD54FA0}"/>
                </a:ext>
              </a:extLst>
            </p:cNvPr>
            <p:cNvSpPr>
              <a:spLocks/>
            </p:cNvSpPr>
            <p:nvPr/>
          </p:nvSpPr>
          <p:spPr bwMode="auto">
            <a:xfrm>
              <a:off x="4318" y="1753"/>
              <a:ext cx="150" cy="732"/>
            </a:xfrm>
            <a:custGeom>
              <a:avLst/>
              <a:gdLst/>
              <a:ahLst/>
              <a:cxnLst>
                <a:cxn ang="0">
                  <a:pos x="150" y="36"/>
                </a:cxn>
                <a:cxn ang="0">
                  <a:pos x="134" y="696"/>
                </a:cxn>
                <a:cxn ang="0">
                  <a:pos x="134" y="696"/>
                </a:cxn>
                <a:cxn ang="0">
                  <a:pos x="132" y="704"/>
                </a:cxn>
                <a:cxn ang="0">
                  <a:pos x="130" y="710"/>
                </a:cxn>
                <a:cxn ang="0">
                  <a:pos x="128" y="716"/>
                </a:cxn>
                <a:cxn ang="0">
                  <a:pos x="122" y="722"/>
                </a:cxn>
                <a:cxn ang="0">
                  <a:pos x="118" y="726"/>
                </a:cxn>
                <a:cxn ang="0">
                  <a:pos x="112" y="730"/>
                </a:cxn>
                <a:cxn ang="0">
                  <a:pos x="104" y="732"/>
                </a:cxn>
                <a:cxn ang="0">
                  <a:pos x="98" y="732"/>
                </a:cxn>
                <a:cxn ang="0">
                  <a:pos x="52" y="732"/>
                </a:cxn>
                <a:cxn ang="0">
                  <a:pos x="52" y="732"/>
                </a:cxn>
                <a:cxn ang="0">
                  <a:pos x="46" y="732"/>
                </a:cxn>
                <a:cxn ang="0">
                  <a:pos x="38" y="730"/>
                </a:cxn>
                <a:cxn ang="0">
                  <a:pos x="32" y="726"/>
                </a:cxn>
                <a:cxn ang="0">
                  <a:pos x="28" y="722"/>
                </a:cxn>
                <a:cxn ang="0">
                  <a:pos x="22" y="716"/>
                </a:cxn>
                <a:cxn ang="0">
                  <a:pos x="20" y="710"/>
                </a:cxn>
                <a:cxn ang="0">
                  <a:pos x="18" y="704"/>
                </a:cxn>
                <a:cxn ang="0">
                  <a:pos x="16" y="698"/>
                </a:cxn>
                <a:cxn ang="0">
                  <a:pos x="0" y="36"/>
                </a:cxn>
                <a:cxn ang="0">
                  <a:pos x="0" y="36"/>
                </a:cxn>
                <a:cxn ang="0">
                  <a:pos x="0" y="28"/>
                </a:cxn>
                <a:cxn ang="0">
                  <a:pos x="2" y="22"/>
                </a:cxn>
                <a:cxn ang="0">
                  <a:pos x="4" y="16"/>
                </a:cxn>
                <a:cxn ang="0">
                  <a:pos x="10" y="10"/>
                </a:cxn>
                <a:cxn ang="0">
                  <a:pos x="14" y="6"/>
                </a:cxn>
                <a:cxn ang="0">
                  <a:pos x="20" y="2"/>
                </a:cxn>
                <a:cxn ang="0">
                  <a:pos x="28" y="0"/>
                </a:cxn>
                <a:cxn ang="0">
                  <a:pos x="36" y="0"/>
                </a:cxn>
                <a:cxn ang="0">
                  <a:pos x="114" y="0"/>
                </a:cxn>
                <a:cxn ang="0">
                  <a:pos x="114" y="0"/>
                </a:cxn>
                <a:cxn ang="0">
                  <a:pos x="120" y="0"/>
                </a:cxn>
                <a:cxn ang="0">
                  <a:pos x="128" y="2"/>
                </a:cxn>
                <a:cxn ang="0">
                  <a:pos x="134" y="6"/>
                </a:cxn>
                <a:cxn ang="0">
                  <a:pos x="140" y="10"/>
                </a:cxn>
                <a:cxn ang="0">
                  <a:pos x="144" y="16"/>
                </a:cxn>
                <a:cxn ang="0">
                  <a:pos x="146" y="22"/>
                </a:cxn>
                <a:cxn ang="0">
                  <a:pos x="148" y="28"/>
                </a:cxn>
                <a:cxn ang="0">
                  <a:pos x="150" y="36"/>
                </a:cxn>
                <a:cxn ang="0">
                  <a:pos x="150" y="36"/>
                </a:cxn>
              </a:cxnLst>
              <a:rect l="0" t="0" r="r" b="b"/>
              <a:pathLst>
                <a:path w="150" h="732">
                  <a:moveTo>
                    <a:pt x="150" y="36"/>
                  </a:moveTo>
                  <a:lnTo>
                    <a:pt x="134" y="696"/>
                  </a:lnTo>
                  <a:lnTo>
                    <a:pt x="134" y="696"/>
                  </a:lnTo>
                  <a:lnTo>
                    <a:pt x="132" y="704"/>
                  </a:lnTo>
                  <a:lnTo>
                    <a:pt x="130" y="710"/>
                  </a:lnTo>
                  <a:lnTo>
                    <a:pt x="128" y="716"/>
                  </a:lnTo>
                  <a:lnTo>
                    <a:pt x="122" y="722"/>
                  </a:lnTo>
                  <a:lnTo>
                    <a:pt x="118" y="726"/>
                  </a:lnTo>
                  <a:lnTo>
                    <a:pt x="112" y="730"/>
                  </a:lnTo>
                  <a:lnTo>
                    <a:pt x="104" y="732"/>
                  </a:lnTo>
                  <a:lnTo>
                    <a:pt x="98" y="732"/>
                  </a:lnTo>
                  <a:lnTo>
                    <a:pt x="52" y="732"/>
                  </a:lnTo>
                  <a:lnTo>
                    <a:pt x="52" y="732"/>
                  </a:lnTo>
                  <a:lnTo>
                    <a:pt x="46" y="732"/>
                  </a:lnTo>
                  <a:lnTo>
                    <a:pt x="38" y="730"/>
                  </a:lnTo>
                  <a:lnTo>
                    <a:pt x="32" y="726"/>
                  </a:lnTo>
                  <a:lnTo>
                    <a:pt x="28" y="722"/>
                  </a:lnTo>
                  <a:lnTo>
                    <a:pt x="22" y="716"/>
                  </a:lnTo>
                  <a:lnTo>
                    <a:pt x="20" y="710"/>
                  </a:lnTo>
                  <a:lnTo>
                    <a:pt x="18" y="704"/>
                  </a:lnTo>
                  <a:lnTo>
                    <a:pt x="16" y="698"/>
                  </a:lnTo>
                  <a:lnTo>
                    <a:pt x="0" y="36"/>
                  </a:lnTo>
                  <a:lnTo>
                    <a:pt x="0" y="36"/>
                  </a:lnTo>
                  <a:lnTo>
                    <a:pt x="0" y="28"/>
                  </a:lnTo>
                  <a:lnTo>
                    <a:pt x="2" y="22"/>
                  </a:lnTo>
                  <a:lnTo>
                    <a:pt x="4" y="16"/>
                  </a:lnTo>
                  <a:lnTo>
                    <a:pt x="10" y="10"/>
                  </a:lnTo>
                  <a:lnTo>
                    <a:pt x="14" y="6"/>
                  </a:lnTo>
                  <a:lnTo>
                    <a:pt x="20" y="2"/>
                  </a:lnTo>
                  <a:lnTo>
                    <a:pt x="28" y="0"/>
                  </a:lnTo>
                  <a:lnTo>
                    <a:pt x="36" y="0"/>
                  </a:lnTo>
                  <a:lnTo>
                    <a:pt x="114" y="0"/>
                  </a:lnTo>
                  <a:lnTo>
                    <a:pt x="114" y="0"/>
                  </a:lnTo>
                  <a:lnTo>
                    <a:pt x="120" y="0"/>
                  </a:lnTo>
                  <a:lnTo>
                    <a:pt x="128" y="2"/>
                  </a:lnTo>
                  <a:lnTo>
                    <a:pt x="134" y="6"/>
                  </a:lnTo>
                  <a:lnTo>
                    <a:pt x="140" y="10"/>
                  </a:lnTo>
                  <a:lnTo>
                    <a:pt x="144" y="16"/>
                  </a:lnTo>
                  <a:lnTo>
                    <a:pt x="146" y="22"/>
                  </a:lnTo>
                  <a:lnTo>
                    <a:pt x="148" y="28"/>
                  </a:lnTo>
                  <a:lnTo>
                    <a:pt x="150" y="36"/>
                  </a:lnTo>
                  <a:lnTo>
                    <a:pt x="150" y="36"/>
                  </a:lnTo>
                  <a:close/>
                </a:path>
              </a:pathLst>
            </a:custGeom>
            <a:solidFill>
              <a:srgbClr val="FFFFFF"/>
            </a:solidFill>
            <a:ln w="9525">
              <a:solidFill>
                <a:schemeClr val="tx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825" name="Freeform 571">
              <a:extLst>
                <a:ext uri="{FF2B5EF4-FFF2-40B4-BE49-F238E27FC236}">
                  <a16:creationId xmlns:a16="http://schemas.microsoft.com/office/drawing/2014/main" id="{B4CB51DB-2DA3-E64D-8A50-2CFE60D089F6}"/>
                </a:ext>
              </a:extLst>
            </p:cNvPr>
            <p:cNvSpPr>
              <a:spLocks/>
            </p:cNvSpPr>
            <p:nvPr/>
          </p:nvSpPr>
          <p:spPr bwMode="auto">
            <a:xfrm>
              <a:off x="4320" y="2625"/>
              <a:ext cx="144" cy="144"/>
            </a:xfrm>
            <a:custGeom>
              <a:avLst/>
              <a:gdLst/>
              <a:ahLst/>
              <a:cxnLst>
                <a:cxn ang="0">
                  <a:pos x="144" y="72"/>
                </a:cxn>
                <a:cxn ang="0">
                  <a:pos x="144" y="72"/>
                </a:cxn>
                <a:cxn ang="0">
                  <a:pos x="144" y="86"/>
                </a:cxn>
                <a:cxn ang="0">
                  <a:pos x="138" y="100"/>
                </a:cxn>
                <a:cxn ang="0">
                  <a:pos x="132" y="112"/>
                </a:cxn>
                <a:cxn ang="0">
                  <a:pos x="124" y="122"/>
                </a:cxn>
                <a:cxn ang="0">
                  <a:pos x="112" y="132"/>
                </a:cxn>
                <a:cxn ang="0">
                  <a:pos x="100" y="138"/>
                </a:cxn>
                <a:cxn ang="0">
                  <a:pos x="86" y="142"/>
                </a:cxn>
                <a:cxn ang="0">
                  <a:pos x="72" y="144"/>
                </a:cxn>
                <a:cxn ang="0">
                  <a:pos x="72" y="144"/>
                </a:cxn>
                <a:cxn ang="0">
                  <a:pos x="58" y="142"/>
                </a:cxn>
                <a:cxn ang="0">
                  <a:pos x="44" y="138"/>
                </a:cxn>
                <a:cxn ang="0">
                  <a:pos x="32" y="132"/>
                </a:cxn>
                <a:cxn ang="0">
                  <a:pos x="22" y="122"/>
                </a:cxn>
                <a:cxn ang="0">
                  <a:pos x="12" y="112"/>
                </a:cxn>
                <a:cxn ang="0">
                  <a:pos x="6" y="100"/>
                </a:cxn>
                <a:cxn ang="0">
                  <a:pos x="2" y="86"/>
                </a:cxn>
                <a:cxn ang="0">
                  <a:pos x="0" y="72"/>
                </a:cxn>
                <a:cxn ang="0">
                  <a:pos x="0" y="72"/>
                </a:cxn>
                <a:cxn ang="0">
                  <a:pos x="2" y="56"/>
                </a:cxn>
                <a:cxn ang="0">
                  <a:pos x="6" y="44"/>
                </a:cxn>
                <a:cxn ang="0">
                  <a:pos x="12" y="30"/>
                </a:cxn>
                <a:cxn ang="0">
                  <a:pos x="22" y="20"/>
                </a:cxn>
                <a:cxn ang="0">
                  <a:pos x="32" y="12"/>
                </a:cxn>
                <a:cxn ang="0">
                  <a:pos x="44" y="4"/>
                </a:cxn>
                <a:cxn ang="0">
                  <a:pos x="58" y="0"/>
                </a:cxn>
                <a:cxn ang="0">
                  <a:pos x="72" y="0"/>
                </a:cxn>
                <a:cxn ang="0">
                  <a:pos x="72" y="0"/>
                </a:cxn>
                <a:cxn ang="0">
                  <a:pos x="86" y="0"/>
                </a:cxn>
                <a:cxn ang="0">
                  <a:pos x="100" y="4"/>
                </a:cxn>
                <a:cxn ang="0">
                  <a:pos x="112" y="12"/>
                </a:cxn>
                <a:cxn ang="0">
                  <a:pos x="124" y="20"/>
                </a:cxn>
                <a:cxn ang="0">
                  <a:pos x="132" y="30"/>
                </a:cxn>
                <a:cxn ang="0">
                  <a:pos x="138" y="44"/>
                </a:cxn>
                <a:cxn ang="0">
                  <a:pos x="144" y="56"/>
                </a:cxn>
                <a:cxn ang="0">
                  <a:pos x="144" y="72"/>
                </a:cxn>
                <a:cxn ang="0">
                  <a:pos x="144" y="72"/>
                </a:cxn>
              </a:cxnLst>
              <a:rect l="0" t="0" r="r" b="b"/>
              <a:pathLst>
                <a:path w="144" h="144">
                  <a:moveTo>
                    <a:pt x="144" y="72"/>
                  </a:moveTo>
                  <a:lnTo>
                    <a:pt x="144" y="72"/>
                  </a:lnTo>
                  <a:lnTo>
                    <a:pt x="144" y="86"/>
                  </a:lnTo>
                  <a:lnTo>
                    <a:pt x="138" y="100"/>
                  </a:lnTo>
                  <a:lnTo>
                    <a:pt x="132" y="112"/>
                  </a:lnTo>
                  <a:lnTo>
                    <a:pt x="124" y="122"/>
                  </a:lnTo>
                  <a:lnTo>
                    <a:pt x="112" y="132"/>
                  </a:lnTo>
                  <a:lnTo>
                    <a:pt x="100" y="138"/>
                  </a:lnTo>
                  <a:lnTo>
                    <a:pt x="86" y="142"/>
                  </a:lnTo>
                  <a:lnTo>
                    <a:pt x="72" y="144"/>
                  </a:lnTo>
                  <a:lnTo>
                    <a:pt x="72" y="144"/>
                  </a:lnTo>
                  <a:lnTo>
                    <a:pt x="58" y="142"/>
                  </a:lnTo>
                  <a:lnTo>
                    <a:pt x="44" y="138"/>
                  </a:lnTo>
                  <a:lnTo>
                    <a:pt x="32" y="132"/>
                  </a:lnTo>
                  <a:lnTo>
                    <a:pt x="22" y="122"/>
                  </a:lnTo>
                  <a:lnTo>
                    <a:pt x="12" y="112"/>
                  </a:lnTo>
                  <a:lnTo>
                    <a:pt x="6" y="100"/>
                  </a:lnTo>
                  <a:lnTo>
                    <a:pt x="2" y="86"/>
                  </a:lnTo>
                  <a:lnTo>
                    <a:pt x="0" y="72"/>
                  </a:lnTo>
                  <a:lnTo>
                    <a:pt x="0" y="72"/>
                  </a:lnTo>
                  <a:lnTo>
                    <a:pt x="2" y="56"/>
                  </a:lnTo>
                  <a:lnTo>
                    <a:pt x="6" y="44"/>
                  </a:lnTo>
                  <a:lnTo>
                    <a:pt x="12" y="30"/>
                  </a:lnTo>
                  <a:lnTo>
                    <a:pt x="22" y="20"/>
                  </a:lnTo>
                  <a:lnTo>
                    <a:pt x="32" y="12"/>
                  </a:lnTo>
                  <a:lnTo>
                    <a:pt x="44" y="4"/>
                  </a:lnTo>
                  <a:lnTo>
                    <a:pt x="58" y="0"/>
                  </a:lnTo>
                  <a:lnTo>
                    <a:pt x="72" y="0"/>
                  </a:lnTo>
                  <a:lnTo>
                    <a:pt x="72" y="0"/>
                  </a:lnTo>
                  <a:lnTo>
                    <a:pt x="86" y="0"/>
                  </a:lnTo>
                  <a:lnTo>
                    <a:pt x="100" y="4"/>
                  </a:lnTo>
                  <a:lnTo>
                    <a:pt x="112" y="12"/>
                  </a:lnTo>
                  <a:lnTo>
                    <a:pt x="124" y="20"/>
                  </a:lnTo>
                  <a:lnTo>
                    <a:pt x="132" y="30"/>
                  </a:lnTo>
                  <a:lnTo>
                    <a:pt x="138" y="44"/>
                  </a:lnTo>
                  <a:lnTo>
                    <a:pt x="144" y="56"/>
                  </a:lnTo>
                  <a:lnTo>
                    <a:pt x="144" y="72"/>
                  </a:lnTo>
                  <a:lnTo>
                    <a:pt x="144" y="72"/>
                  </a:lnTo>
                  <a:close/>
                </a:path>
              </a:pathLst>
            </a:custGeom>
            <a:solidFill>
              <a:srgbClr val="FFFFFF"/>
            </a:solidFill>
            <a:ln w="9525">
              <a:solidFill>
                <a:schemeClr val="tx1"/>
              </a:solidFill>
              <a:round/>
              <a:headEnd/>
              <a:tailEnd/>
            </a:ln>
          </p:spPr>
          <p:txBody>
            <a:bodyPr vert="horz" wrap="square" lIns="91440" tIns="45720" rIns="91440" bIns="45720" numCol="1" anchor="t" anchorCtr="0" compatLnSpc="1">
              <a:prstTxWarp prst="textNoShape">
                <a:avLst/>
              </a:prstTxWarp>
            </a:bodyPr>
            <a:lstStyle/>
            <a:p>
              <a:endParaRPr lang="fr-FR"/>
            </a:p>
          </p:txBody>
        </p:sp>
      </p:grpSp>
      <p:grpSp>
        <p:nvGrpSpPr>
          <p:cNvPr id="826" name="Group 5">
            <a:extLst>
              <a:ext uri="{FF2B5EF4-FFF2-40B4-BE49-F238E27FC236}">
                <a16:creationId xmlns:a16="http://schemas.microsoft.com/office/drawing/2014/main" id="{CA2F61A9-ED8D-A044-A856-38E7C68329F3}"/>
              </a:ext>
            </a:extLst>
          </p:cNvPr>
          <p:cNvGrpSpPr>
            <a:grpSpLocks noChangeAspect="1"/>
          </p:cNvGrpSpPr>
          <p:nvPr userDrawn="1"/>
        </p:nvGrpSpPr>
        <p:grpSpPr bwMode="auto">
          <a:xfrm>
            <a:off x="509650" y="4252242"/>
            <a:ext cx="671513" cy="404813"/>
            <a:chOff x="3408" y="1896"/>
            <a:chExt cx="423" cy="255"/>
          </a:xfrm>
        </p:grpSpPr>
        <p:sp>
          <p:nvSpPr>
            <p:cNvPr id="827" name="AutoShape 4">
              <a:extLst>
                <a:ext uri="{FF2B5EF4-FFF2-40B4-BE49-F238E27FC236}">
                  <a16:creationId xmlns:a16="http://schemas.microsoft.com/office/drawing/2014/main" id="{96CF6134-17EF-4A49-9252-F06F86BD1314}"/>
                </a:ext>
              </a:extLst>
            </p:cNvPr>
            <p:cNvSpPr>
              <a:spLocks noChangeAspect="1" noChangeArrowheads="1" noTextEdit="1"/>
            </p:cNvSpPr>
            <p:nvPr/>
          </p:nvSpPr>
          <p:spPr bwMode="auto">
            <a:xfrm>
              <a:off x="3408" y="1896"/>
              <a:ext cx="423" cy="25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fr-FR"/>
            </a:p>
          </p:txBody>
        </p:sp>
        <p:sp>
          <p:nvSpPr>
            <p:cNvPr id="828" name="Freeform 6">
              <a:extLst>
                <a:ext uri="{FF2B5EF4-FFF2-40B4-BE49-F238E27FC236}">
                  <a16:creationId xmlns:a16="http://schemas.microsoft.com/office/drawing/2014/main" id="{97A97AB4-05DC-B54E-8F16-1E55525F6F12}"/>
                </a:ext>
              </a:extLst>
            </p:cNvPr>
            <p:cNvSpPr>
              <a:spLocks noEditPoints="1"/>
            </p:cNvSpPr>
            <p:nvPr/>
          </p:nvSpPr>
          <p:spPr bwMode="auto">
            <a:xfrm>
              <a:off x="3408" y="1992"/>
              <a:ext cx="159" cy="159"/>
            </a:xfrm>
            <a:custGeom>
              <a:avLst/>
              <a:gdLst/>
              <a:ahLst/>
              <a:cxnLst>
                <a:cxn ang="0">
                  <a:pos x="215" y="477"/>
                </a:cxn>
                <a:cxn ang="0">
                  <a:pos x="146" y="458"/>
                </a:cxn>
                <a:cxn ang="0">
                  <a:pos x="87" y="423"/>
                </a:cxn>
                <a:cxn ang="0">
                  <a:pos x="42" y="372"/>
                </a:cxn>
                <a:cxn ang="0">
                  <a:pos x="12" y="310"/>
                </a:cxn>
                <a:cxn ang="0">
                  <a:pos x="0" y="238"/>
                </a:cxn>
                <a:cxn ang="0">
                  <a:pos x="5" y="190"/>
                </a:cxn>
                <a:cxn ang="0">
                  <a:pos x="30" y="125"/>
                </a:cxn>
                <a:cxn ang="0">
                  <a:pos x="70" y="70"/>
                </a:cxn>
                <a:cxn ang="0">
                  <a:pos x="125" y="28"/>
                </a:cxn>
                <a:cxn ang="0">
                  <a:pos x="191" y="5"/>
                </a:cxn>
                <a:cxn ang="0">
                  <a:pos x="239" y="0"/>
                </a:cxn>
                <a:cxn ang="0">
                  <a:pos x="309" y="10"/>
                </a:cxn>
                <a:cxn ang="0">
                  <a:pos x="372" y="40"/>
                </a:cxn>
                <a:cxn ang="0">
                  <a:pos x="423" y="87"/>
                </a:cxn>
                <a:cxn ang="0">
                  <a:pos x="459" y="146"/>
                </a:cxn>
                <a:cxn ang="0">
                  <a:pos x="476" y="213"/>
                </a:cxn>
                <a:cxn ang="0">
                  <a:pos x="476" y="263"/>
                </a:cxn>
                <a:cxn ang="0">
                  <a:pos x="459" y="331"/>
                </a:cxn>
                <a:cxn ang="0">
                  <a:pos x="423" y="391"/>
                </a:cxn>
                <a:cxn ang="0">
                  <a:pos x="372" y="436"/>
                </a:cxn>
                <a:cxn ang="0">
                  <a:pos x="309" y="466"/>
                </a:cxn>
                <a:cxn ang="0">
                  <a:pos x="239" y="478"/>
                </a:cxn>
                <a:cxn ang="0">
                  <a:pos x="239" y="24"/>
                </a:cxn>
                <a:cxn ang="0">
                  <a:pos x="176" y="35"/>
                </a:cxn>
                <a:cxn ang="0">
                  <a:pos x="120" y="61"/>
                </a:cxn>
                <a:cxn ang="0">
                  <a:pos x="74" y="103"/>
                </a:cxn>
                <a:cxn ang="0">
                  <a:pos x="43" y="155"/>
                </a:cxn>
                <a:cxn ang="0">
                  <a:pos x="27" y="216"/>
                </a:cxn>
                <a:cxn ang="0">
                  <a:pos x="27" y="260"/>
                </a:cxn>
                <a:cxn ang="0">
                  <a:pos x="43" y="322"/>
                </a:cxn>
                <a:cxn ang="0">
                  <a:pos x="74" y="374"/>
                </a:cxn>
                <a:cxn ang="0">
                  <a:pos x="120" y="415"/>
                </a:cxn>
                <a:cxn ang="0">
                  <a:pos x="176" y="442"/>
                </a:cxn>
                <a:cxn ang="0">
                  <a:pos x="239" y="452"/>
                </a:cxn>
                <a:cxn ang="0">
                  <a:pos x="282" y="448"/>
                </a:cxn>
                <a:cxn ang="0">
                  <a:pos x="341" y="426"/>
                </a:cxn>
                <a:cxn ang="0">
                  <a:pos x="389" y="389"/>
                </a:cxn>
                <a:cxn ang="0">
                  <a:pos x="426" y="340"/>
                </a:cxn>
                <a:cxn ang="0">
                  <a:pos x="447" y="281"/>
                </a:cxn>
                <a:cxn ang="0">
                  <a:pos x="451" y="238"/>
                </a:cxn>
                <a:cxn ang="0">
                  <a:pos x="442" y="176"/>
                </a:cxn>
                <a:cxn ang="0">
                  <a:pos x="415" y="120"/>
                </a:cxn>
                <a:cxn ang="0">
                  <a:pos x="374" y="74"/>
                </a:cxn>
                <a:cxn ang="0">
                  <a:pos x="321" y="41"/>
                </a:cxn>
                <a:cxn ang="0">
                  <a:pos x="260" y="26"/>
                </a:cxn>
              </a:cxnLst>
              <a:rect l="0" t="0" r="r" b="b"/>
              <a:pathLst>
                <a:path w="477" h="478">
                  <a:moveTo>
                    <a:pt x="239" y="478"/>
                  </a:moveTo>
                  <a:lnTo>
                    <a:pt x="239" y="478"/>
                  </a:lnTo>
                  <a:lnTo>
                    <a:pt x="215" y="477"/>
                  </a:lnTo>
                  <a:lnTo>
                    <a:pt x="191" y="473"/>
                  </a:lnTo>
                  <a:lnTo>
                    <a:pt x="168" y="466"/>
                  </a:lnTo>
                  <a:lnTo>
                    <a:pt x="146" y="458"/>
                  </a:lnTo>
                  <a:lnTo>
                    <a:pt x="125" y="448"/>
                  </a:lnTo>
                  <a:lnTo>
                    <a:pt x="105" y="436"/>
                  </a:lnTo>
                  <a:lnTo>
                    <a:pt x="87" y="423"/>
                  </a:lnTo>
                  <a:lnTo>
                    <a:pt x="70" y="408"/>
                  </a:lnTo>
                  <a:lnTo>
                    <a:pt x="55" y="391"/>
                  </a:lnTo>
                  <a:lnTo>
                    <a:pt x="42" y="372"/>
                  </a:lnTo>
                  <a:lnTo>
                    <a:pt x="30" y="352"/>
                  </a:lnTo>
                  <a:lnTo>
                    <a:pt x="20" y="331"/>
                  </a:lnTo>
                  <a:lnTo>
                    <a:pt x="12" y="310"/>
                  </a:lnTo>
                  <a:lnTo>
                    <a:pt x="5" y="286"/>
                  </a:lnTo>
                  <a:lnTo>
                    <a:pt x="1" y="263"/>
                  </a:lnTo>
                  <a:lnTo>
                    <a:pt x="0" y="238"/>
                  </a:lnTo>
                  <a:lnTo>
                    <a:pt x="0" y="238"/>
                  </a:lnTo>
                  <a:lnTo>
                    <a:pt x="1" y="213"/>
                  </a:lnTo>
                  <a:lnTo>
                    <a:pt x="5" y="190"/>
                  </a:lnTo>
                  <a:lnTo>
                    <a:pt x="12" y="168"/>
                  </a:lnTo>
                  <a:lnTo>
                    <a:pt x="20" y="146"/>
                  </a:lnTo>
                  <a:lnTo>
                    <a:pt x="30" y="125"/>
                  </a:lnTo>
                  <a:lnTo>
                    <a:pt x="42" y="105"/>
                  </a:lnTo>
                  <a:lnTo>
                    <a:pt x="55" y="87"/>
                  </a:lnTo>
                  <a:lnTo>
                    <a:pt x="70" y="70"/>
                  </a:lnTo>
                  <a:lnTo>
                    <a:pt x="87" y="54"/>
                  </a:lnTo>
                  <a:lnTo>
                    <a:pt x="105" y="40"/>
                  </a:lnTo>
                  <a:lnTo>
                    <a:pt x="125" y="28"/>
                  </a:lnTo>
                  <a:lnTo>
                    <a:pt x="146" y="18"/>
                  </a:lnTo>
                  <a:lnTo>
                    <a:pt x="168" y="10"/>
                  </a:lnTo>
                  <a:lnTo>
                    <a:pt x="191" y="5"/>
                  </a:lnTo>
                  <a:lnTo>
                    <a:pt x="215" y="1"/>
                  </a:lnTo>
                  <a:lnTo>
                    <a:pt x="239" y="0"/>
                  </a:lnTo>
                  <a:lnTo>
                    <a:pt x="239" y="0"/>
                  </a:lnTo>
                  <a:lnTo>
                    <a:pt x="263" y="1"/>
                  </a:lnTo>
                  <a:lnTo>
                    <a:pt x="287" y="5"/>
                  </a:lnTo>
                  <a:lnTo>
                    <a:pt x="309" y="10"/>
                  </a:lnTo>
                  <a:lnTo>
                    <a:pt x="332" y="18"/>
                  </a:lnTo>
                  <a:lnTo>
                    <a:pt x="352" y="28"/>
                  </a:lnTo>
                  <a:lnTo>
                    <a:pt x="372" y="40"/>
                  </a:lnTo>
                  <a:lnTo>
                    <a:pt x="390" y="54"/>
                  </a:lnTo>
                  <a:lnTo>
                    <a:pt x="407" y="70"/>
                  </a:lnTo>
                  <a:lnTo>
                    <a:pt x="423" y="87"/>
                  </a:lnTo>
                  <a:lnTo>
                    <a:pt x="437" y="105"/>
                  </a:lnTo>
                  <a:lnTo>
                    <a:pt x="449" y="125"/>
                  </a:lnTo>
                  <a:lnTo>
                    <a:pt x="459" y="146"/>
                  </a:lnTo>
                  <a:lnTo>
                    <a:pt x="467" y="168"/>
                  </a:lnTo>
                  <a:lnTo>
                    <a:pt x="472" y="190"/>
                  </a:lnTo>
                  <a:lnTo>
                    <a:pt x="476" y="213"/>
                  </a:lnTo>
                  <a:lnTo>
                    <a:pt x="477" y="238"/>
                  </a:lnTo>
                  <a:lnTo>
                    <a:pt x="477" y="238"/>
                  </a:lnTo>
                  <a:lnTo>
                    <a:pt x="476" y="263"/>
                  </a:lnTo>
                  <a:lnTo>
                    <a:pt x="472" y="286"/>
                  </a:lnTo>
                  <a:lnTo>
                    <a:pt x="467" y="310"/>
                  </a:lnTo>
                  <a:lnTo>
                    <a:pt x="459" y="331"/>
                  </a:lnTo>
                  <a:lnTo>
                    <a:pt x="449" y="352"/>
                  </a:lnTo>
                  <a:lnTo>
                    <a:pt x="437" y="372"/>
                  </a:lnTo>
                  <a:lnTo>
                    <a:pt x="423" y="391"/>
                  </a:lnTo>
                  <a:lnTo>
                    <a:pt x="407" y="408"/>
                  </a:lnTo>
                  <a:lnTo>
                    <a:pt x="390" y="423"/>
                  </a:lnTo>
                  <a:lnTo>
                    <a:pt x="372" y="436"/>
                  </a:lnTo>
                  <a:lnTo>
                    <a:pt x="352" y="448"/>
                  </a:lnTo>
                  <a:lnTo>
                    <a:pt x="332" y="458"/>
                  </a:lnTo>
                  <a:lnTo>
                    <a:pt x="309" y="466"/>
                  </a:lnTo>
                  <a:lnTo>
                    <a:pt x="287" y="473"/>
                  </a:lnTo>
                  <a:lnTo>
                    <a:pt x="263" y="477"/>
                  </a:lnTo>
                  <a:lnTo>
                    <a:pt x="239" y="478"/>
                  </a:lnTo>
                  <a:lnTo>
                    <a:pt x="239" y="478"/>
                  </a:lnTo>
                  <a:close/>
                  <a:moveTo>
                    <a:pt x="239" y="24"/>
                  </a:moveTo>
                  <a:lnTo>
                    <a:pt x="239" y="24"/>
                  </a:lnTo>
                  <a:lnTo>
                    <a:pt x="217" y="26"/>
                  </a:lnTo>
                  <a:lnTo>
                    <a:pt x="196" y="30"/>
                  </a:lnTo>
                  <a:lnTo>
                    <a:pt x="176" y="35"/>
                  </a:lnTo>
                  <a:lnTo>
                    <a:pt x="156" y="41"/>
                  </a:lnTo>
                  <a:lnTo>
                    <a:pt x="138" y="51"/>
                  </a:lnTo>
                  <a:lnTo>
                    <a:pt x="120" y="61"/>
                  </a:lnTo>
                  <a:lnTo>
                    <a:pt x="104" y="74"/>
                  </a:lnTo>
                  <a:lnTo>
                    <a:pt x="88" y="87"/>
                  </a:lnTo>
                  <a:lnTo>
                    <a:pt x="74" y="103"/>
                  </a:lnTo>
                  <a:lnTo>
                    <a:pt x="62" y="120"/>
                  </a:lnTo>
                  <a:lnTo>
                    <a:pt x="52" y="137"/>
                  </a:lnTo>
                  <a:lnTo>
                    <a:pt x="43" y="155"/>
                  </a:lnTo>
                  <a:lnTo>
                    <a:pt x="35" y="176"/>
                  </a:lnTo>
                  <a:lnTo>
                    <a:pt x="30" y="195"/>
                  </a:lnTo>
                  <a:lnTo>
                    <a:pt x="27" y="216"/>
                  </a:lnTo>
                  <a:lnTo>
                    <a:pt x="26" y="238"/>
                  </a:lnTo>
                  <a:lnTo>
                    <a:pt x="26" y="238"/>
                  </a:lnTo>
                  <a:lnTo>
                    <a:pt x="27" y="260"/>
                  </a:lnTo>
                  <a:lnTo>
                    <a:pt x="30" y="281"/>
                  </a:lnTo>
                  <a:lnTo>
                    <a:pt x="35" y="302"/>
                  </a:lnTo>
                  <a:lnTo>
                    <a:pt x="43" y="322"/>
                  </a:lnTo>
                  <a:lnTo>
                    <a:pt x="52" y="340"/>
                  </a:lnTo>
                  <a:lnTo>
                    <a:pt x="62" y="358"/>
                  </a:lnTo>
                  <a:lnTo>
                    <a:pt x="74" y="374"/>
                  </a:lnTo>
                  <a:lnTo>
                    <a:pt x="88" y="389"/>
                  </a:lnTo>
                  <a:lnTo>
                    <a:pt x="104" y="402"/>
                  </a:lnTo>
                  <a:lnTo>
                    <a:pt x="120" y="415"/>
                  </a:lnTo>
                  <a:lnTo>
                    <a:pt x="138" y="426"/>
                  </a:lnTo>
                  <a:lnTo>
                    <a:pt x="156" y="435"/>
                  </a:lnTo>
                  <a:lnTo>
                    <a:pt x="176" y="442"/>
                  </a:lnTo>
                  <a:lnTo>
                    <a:pt x="196" y="448"/>
                  </a:lnTo>
                  <a:lnTo>
                    <a:pt x="217" y="451"/>
                  </a:lnTo>
                  <a:lnTo>
                    <a:pt x="239" y="452"/>
                  </a:lnTo>
                  <a:lnTo>
                    <a:pt x="239" y="452"/>
                  </a:lnTo>
                  <a:lnTo>
                    <a:pt x="260" y="451"/>
                  </a:lnTo>
                  <a:lnTo>
                    <a:pt x="282" y="448"/>
                  </a:lnTo>
                  <a:lnTo>
                    <a:pt x="302" y="442"/>
                  </a:lnTo>
                  <a:lnTo>
                    <a:pt x="321" y="435"/>
                  </a:lnTo>
                  <a:lnTo>
                    <a:pt x="341" y="426"/>
                  </a:lnTo>
                  <a:lnTo>
                    <a:pt x="358" y="415"/>
                  </a:lnTo>
                  <a:lnTo>
                    <a:pt x="374" y="402"/>
                  </a:lnTo>
                  <a:lnTo>
                    <a:pt x="389" y="389"/>
                  </a:lnTo>
                  <a:lnTo>
                    <a:pt x="403" y="374"/>
                  </a:lnTo>
                  <a:lnTo>
                    <a:pt x="415" y="358"/>
                  </a:lnTo>
                  <a:lnTo>
                    <a:pt x="426" y="340"/>
                  </a:lnTo>
                  <a:lnTo>
                    <a:pt x="436" y="322"/>
                  </a:lnTo>
                  <a:lnTo>
                    <a:pt x="442" y="302"/>
                  </a:lnTo>
                  <a:lnTo>
                    <a:pt x="447" y="281"/>
                  </a:lnTo>
                  <a:lnTo>
                    <a:pt x="451" y="260"/>
                  </a:lnTo>
                  <a:lnTo>
                    <a:pt x="451" y="238"/>
                  </a:lnTo>
                  <a:lnTo>
                    <a:pt x="451" y="238"/>
                  </a:lnTo>
                  <a:lnTo>
                    <a:pt x="451" y="216"/>
                  </a:lnTo>
                  <a:lnTo>
                    <a:pt x="447" y="195"/>
                  </a:lnTo>
                  <a:lnTo>
                    <a:pt x="442" y="176"/>
                  </a:lnTo>
                  <a:lnTo>
                    <a:pt x="436" y="155"/>
                  </a:lnTo>
                  <a:lnTo>
                    <a:pt x="426" y="137"/>
                  </a:lnTo>
                  <a:lnTo>
                    <a:pt x="415" y="120"/>
                  </a:lnTo>
                  <a:lnTo>
                    <a:pt x="403" y="103"/>
                  </a:lnTo>
                  <a:lnTo>
                    <a:pt x="389" y="87"/>
                  </a:lnTo>
                  <a:lnTo>
                    <a:pt x="374" y="74"/>
                  </a:lnTo>
                  <a:lnTo>
                    <a:pt x="358" y="61"/>
                  </a:lnTo>
                  <a:lnTo>
                    <a:pt x="341" y="51"/>
                  </a:lnTo>
                  <a:lnTo>
                    <a:pt x="321" y="41"/>
                  </a:lnTo>
                  <a:lnTo>
                    <a:pt x="302" y="35"/>
                  </a:lnTo>
                  <a:lnTo>
                    <a:pt x="282" y="30"/>
                  </a:lnTo>
                  <a:lnTo>
                    <a:pt x="260" y="26"/>
                  </a:lnTo>
                  <a:lnTo>
                    <a:pt x="239" y="24"/>
                  </a:lnTo>
                  <a:lnTo>
                    <a:pt x="239" y="24"/>
                  </a:lnTo>
                  <a:close/>
                </a:path>
              </a:pathLst>
            </a:custGeom>
            <a:solidFill>
              <a:srgbClr val="00A6D9"/>
            </a:solidFill>
            <a:ln w="9525">
              <a:no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829" name="Freeform 7">
              <a:extLst>
                <a:ext uri="{FF2B5EF4-FFF2-40B4-BE49-F238E27FC236}">
                  <a16:creationId xmlns:a16="http://schemas.microsoft.com/office/drawing/2014/main" id="{FAD395A2-7B44-BC4C-97D1-C99D89ACB1AC}"/>
                </a:ext>
              </a:extLst>
            </p:cNvPr>
            <p:cNvSpPr>
              <a:spLocks noEditPoints="1"/>
            </p:cNvSpPr>
            <p:nvPr/>
          </p:nvSpPr>
          <p:spPr bwMode="auto">
            <a:xfrm>
              <a:off x="3672" y="1992"/>
              <a:ext cx="159" cy="159"/>
            </a:xfrm>
            <a:custGeom>
              <a:avLst/>
              <a:gdLst/>
              <a:ahLst/>
              <a:cxnLst>
                <a:cxn ang="0">
                  <a:pos x="213" y="477"/>
                </a:cxn>
                <a:cxn ang="0">
                  <a:pos x="146" y="458"/>
                </a:cxn>
                <a:cxn ang="0">
                  <a:pos x="86" y="423"/>
                </a:cxn>
                <a:cxn ang="0">
                  <a:pos x="40" y="372"/>
                </a:cxn>
                <a:cxn ang="0">
                  <a:pos x="11" y="310"/>
                </a:cxn>
                <a:cxn ang="0">
                  <a:pos x="0" y="238"/>
                </a:cxn>
                <a:cxn ang="0">
                  <a:pos x="4" y="190"/>
                </a:cxn>
                <a:cxn ang="0">
                  <a:pos x="29" y="125"/>
                </a:cxn>
                <a:cxn ang="0">
                  <a:pos x="69" y="70"/>
                </a:cxn>
                <a:cxn ang="0">
                  <a:pos x="125" y="28"/>
                </a:cxn>
                <a:cxn ang="0">
                  <a:pos x="190" y="5"/>
                </a:cxn>
                <a:cxn ang="0">
                  <a:pos x="238" y="0"/>
                </a:cxn>
                <a:cxn ang="0">
                  <a:pos x="308" y="10"/>
                </a:cxn>
                <a:cxn ang="0">
                  <a:pos x="371" y="40"/>
                </a:cxn>
                <a:cxn ang="0">
                  <a:pos x="421" y="87"/>
                </a:cxn>
                <a:cxn ang="0">
                  <a:pos x="458" y="146"/>
                </a:cxn>
                <a:cxn ang="0">
                  <a:pos x="475" y="213"/>
                </a:cxn>
                <a:cxn ang="0">
                  <a:pos x="475" y="263"/>
                </a:cxn>
                <a:cxn ang="0">
                  <a:pos x="458" y="331"/>
                </a:cxn>
                <a:cxn ang="0">
                  <a:pos x="421" y="391"/>
                </a:cxn>
                <a:cxn ang="0">
                  <a:pos x="371" y="436"/>
                </a:cxn>
                <a:cxn ang="0">
                  <a:pos x="308" y="466"/>
                </a:cxn>
                <a:cxn ang="0">
                  <a:pos x="238" y="478"/>
                </a:cxn>
                <a:cxn ang="0">
                  <a:pos x="238" y="24"/>
                </a:cxn>
                <a:cxn ang="0">
                  <a:pos x="174" y="35"/>
                </a:cxn>
                <a:cxn ang="0">
                  <a:pos x="118" y="61"/>
                </a:cxn>
                <a:cxn ang="0">
                  <a:pos x="74" y="103"/>
                </a:cxn>
                <a:cxn ang="0">
                  <a:pos x="42" y="155"/>
                </a:cxn>
                <a:cxn ang="0">
                  <a:pos x="26" y="216"/>
                </a:cxn>
                <a:cxn ang="0">
                  <a:pos x="26" y="260"/>
                </a:cxn>
                <a:cxn ang="0">
                  <a:pos x="42" y="322"/>
                </a:cxn>
                <a:cxn ang="0">
                  <a:pos x="74" y="374"/>
                </a:cxn>
                <a:cxn ang="0">
                  <a:pos x="118" y="415"/>
                </a:cxn>
                <a:cxn ang="0">
                  <a:pos x="174" y="442"/>
                </a:cxn>
                <a:cxn ang="0">
                  <a:pos x="238" y="452"/>
                </a:cxn>
                <a:cxn ang="0">
                  <a:pos x="281" y="448"/>
                </a:cxn>
                <a:cxn ang="0">
                  <a:pos x="339" y="426"/>
                </a:cxn>
                <a:cxn ang="0">
                  <a:pos x="389" y="389"/>
                </a:cxn>
                <a:cxn ang="0">
                  <a:pos x="425" y="340"/>
                </a:cxn>
                <a:cxn ang="0">
                  <a:pos x="446" y="281"/>
                </a:cxn>
                <a:cxn ang="0">
                  <a:pos x="451" y="238"/>
                </a:cxn>
                <a:cxn ang="0">
                  <a:pos x="441" y="176"/>
                </a:cxn>
                <a:cxn ang="0">
                  <a:pos x="415" y="120"/>
                </a:cxn>
                <a:cxn ang="0">
                  <a:pos x="373" y="74"/>
                </a:cxn>
                <a:cxn ang="0">
                  <a:pos x="321" y="41"/>
                </a:cxn>
                <a:cxn ang="0">
                  <a:pos x="260" y="26"/>
                </a:cxn>
              </a:cxnLst>
              <a:rect l="0" t="0" r="r" b="b"/>
              <a:pathLst>
                <a:path w="476" h="478">
                  <a:moveTo>
                    <a:pt x="238" y="478"/>
                  </a:moveTo>
                  <a:lnTo>
                    <a:pt x="238" y="478"/>
                  </a:lnTo>
                  <a:lnTo>
                    <a:pt x="213" y="477"/>
                  </a:lnTo>
                  <a:lnTo>
                    <a:pt x="190" y="473"/>
                  </a:lnTo>
                  <a:lnTo>
                    <a:pt x="167" y="466"/>
                  </a:lnTo>
                  <a:lnTo>
                    <a:pt x="146" y="458"/>
                  </a:lnTo>
                  <a:lnTo>
                    <a:pt x="125" y="448"/>
                  </a:lnTo>
                  <a:lnTo>
                    <a:pt x="104" y="436"/>
                  </a:lnTo>
                  <a:lnTo>
                    <a:pt x="86" y="423"/>
                  </a:lnTo>
                  <a:lnTo>
                    <a:pt x="69" y="408"/>
                  </a:lnTo>
                  <a:lnTo>
                    <a:pt x="53" y="391"/>
                  </a:lnTo>
                  <a:lnTo>
                    <a:pt x="40" y="372"/>
                  </a:lnTo>
                  <a:lnTo>
                    <a:pt x="29" y="352"/>
                  </a:lnTo>
                  <a:lnTo>
                    <a:pt x="18" y="331"/>
                  </a:lnTo>
                  <a:lnTo>
                    <a:pt x="11" y="310"/>
                  </a:lnTo>
                  <a:lnTo>
                    <a:pt x="4" y="286"/>
                  </a:lnTo>
                  <a:lnTo>
                    <a:pt x="1" y="263"/>
                  </a:lnTo>
                  <a:lnTo>
                    <a:pt x="0" y="238"/>
                  </a:lnTo>
                  <a:lnTo>
                    <a:pt x="0" y="238"/>
                  </a:lnTo>
                  <a:lnTo>
                    <a:pt x="1" y="213"/>
                  </a:lnTo>
                  <a:lnTo>
                    <a:pt x="4" y="190"/>
                  </a:lnTo>
                  <a:lnTo>
                    <a:pt x="11" y="168"/>
                  </a:lnTo>
                  <a:lnTo>
                    <a:pt x="18" y="146"/>
                  </a:lnTo>
                  <a:lnTo>
                    <a:pt x="29" y="125"/>
                  </a:lnTo>
                  <a:lnTo>
                    <a:pt x="40" y="105"/>
                  </a:lnTo>
                  <a:lnTo>
                    <a:pt x="53" y="87"/>
                  </a:lnTo>
                  <a:lnTo>
                    <a:pt x="69" y="70"/>
                  </a:lnTo>
                  <a:lnTo>
                    <a:pt x="86" y="54"/>
                  </a:lnTo>
                  <a:lnTo>
                    <a:pt x="104" y="40"/>
                  </a:lnTo>
                  <a:lnTo>
                    <a:pt x="125" y="28"/>
                  </a:lnTo>
                  <a:lnTo>
                    <a:pt x="146" y="18"/>
                  </a:lnTo>
                  <a:lnTo>
                    <a:pt x="167" y="10"/>
                  </a:lnTo>
                  <a:lnTo>
                    <a:pt x="190" y="5"/>
                  </a:lnTo>
                  <a:lnTo>
                    <a:pt x="213" y="1"/>
                  </a:lnTo>
                  <a:lnTo>
                    <a:pt x="238" y="0"/>
                  </a:lnTo>
                  <a:lnTo>
                    <a:pt x="238" y="0"/>
                  </a:lnTo>
                  <a:lnTo>
                    <a:pt x="263" y="1"/>
                  </a:lnTo>
                  <a:lnTo>
                    <a:pt x="286" y="5"/>
                  </a:lnTo>
                  <a:lnTo>
                    <a:pt x="308" y="10"/>
                  </a:lnTo>
                  <a:lnTo>
                    <a:pt x="330" y="18"/>
                  </a:lnTo>
                  <a:lnTo>
                    <a:pt x="351" y="28"/>
                  </a:lnTo>
                  <a:lnTo>
                    <a:pt x="371" y="40"/>
                  </a:lnTo>
                  <a:lnTo>
                    <a:pt x="389" y="54"/>
                  </a:lnTo>
                  <a:lnTo>
                    <a:pt x="407" y="70"/>
                  </a:lnTo>
                  <a:lnTo>
                    <a:pt x="421" y="87"/>
                  </a:lnTo>
                  <a:lnTo>
                    <a:pt x="436" y="105"/>
                  </a:lnTo>
                  <a:lnTo>
                    <a:pt x="447" y="125"/>
                  </a:lnTo>
                  <a:lnTo>
                    <a:pt x="458" y="146"/>
                  </a:lnTo>
                  <a:lnTo>
                    <a:pt x="466" y="168"/>
                  </a:lnTo>
                  <a:lnTo>
                    <a:pt x="472" y="190"/>
                  </a:lnTo>
                  <a:lnTo>
                    <a:pt x="475" y="213"/>
                  </a:lnTo>
                  <a:lnTo>
                    <a:pt x="476" y="238"/>
                  </a:lnTo>
                  <a:lnTo>
                    <a:pt x="476" y="238"/>
                  </a:lnTo>
                  <a:lnTo>
                    <a:pt x="475" y="263"/>
                  </a:lnTo>
                  <a:lnTo>
                    <a:pt x="472" y="286"/>
                  </a:lnTo>
                  <a:lnTo>
                    <a:pt x="466" y="310"/>
                  </a:lnTo>
                  <a:lnTo>
                    <a:pt x="458" y="331"/>
                  </a:lnTo>
                  <a:lnTo>
                    <a:pt x="447" y="352"/>
                  </a:lnTo>
                  <a:lnTo>
                    <a:pt x="436" y="372"/>
                  </a:lnTo>
                  <a:lnTo>
                    <a:pt x="421" y="391"/>
                  </a:lnTo>
                  <a:lnTo>
                    <a:pt x="407" y="408"/>
                  </a:lnTo>
                  <a:lnTo>
                    <a:pt x="389" y="423"/>
                  </a:lnTo>
                  <a:lnTo>
                    <a:pt x="371" y="436"/>
                  </a:lnTo>
                  <a:lnTo>
                    <a:pt x="351" y="448"/>
                  </a:lnTo>
                  <a:lnTo>
                    <a:pt x="330" y="458"/>
                  </a:lnTo>
                  <a:lnTo>
                    <a:pt x="308" y="466"/>
                  </a:lnTo>
                  <a:lnTo>
                    <a:pt x="286" y="473"/>
                  </a:lnTo>
                  <a:lnTo>
                    <a:pt x="263" y="477"/>
                  </a:lnTo>
                  <a:lnTo>
                    <a:pt x="238" y="478"/>
                  </a:lnTo>
                  <a:lnTo>
                    <a:pt x="238" y="478"/>
                  </a:lnTo>
                  <a:close/>
                  <a:moveTo>
                    <a:pt x="238" y="24"/>
                  </a:moveTo>
                  <a:lnTo>
                    <a:pt x="238" y="24"/>
                  </a:lnTo>
                  <a:lnTo>
                    <a:pt x="216" y="26"/>
                  </a:lnTo>
                  <a:lnTo>
                    <a:pt x="195" y="30"/>
                  </a:lnTo>
                  <a:lnTo>
                    <a:pt x="174" y="35"/>
                  </a:lnTo>
                  <a:lnTo>
                    <a:pt x="155" y="41"/>
                  </a:lnTo>
                  <a:lnTo>
                    <a:pt x="137" y="51"/>
                  </a:lnTo>
                  <a:lnTo>
                    <a:pt x="118" y="61"/>
                  </a:lnTo>
                  <a:lnTo>
                    <a:pt x="103" y="74"/>
                  </a:lnTo>
                  <a:lnTo>
                    <a:pt x="87" y="87"/>
                  </a:lnTo>
                  <a:lnTo>
                    <a:pt x="74" y="103"/>
                  </a:lnTo>
                  <a:lnTo>
                    <a:pt x="61" y="120"/>
                  </a:lnTo>
                  <a:lnTo>
                    <a:pt x="51" y="137"/>
                  </a:lnTo>
                  <a:lnTo>
                    <a:pt x="42" y="155"/>
                  </a:lnTo>
                  <a:lnTo>
                    <a:pt x="35" y="176"/>
                  </a:lnTo>
                  <a:lnTo>
                    <a:pt x="30" y="195"/>
                  </a:lnTo>
                  <a:lnTo>
                    <a:pt x="26" y="216"/>
                  </a:lnTo>
                  <a:lnTo>
                    <a:pt x="25" y="238"/>
                  </a:lnTo>
                  <a:lnTo>
                    <a:pt x="25" y="238"/>
                  </a:lnTo>
                  <a:lnTo>
                    <a:pt x="26" y="260"/>
                  </a:lnTo>
                  <a:lnTo>
                    <a:pt x="30" y="281"/>
                  </a:lnTo>
                  <a:lnTo>
                    <a:pt x="35" y="302"/>
                  </a:lnTo>
                  <a:lnTo>
                    <a:pt x="42" y="322"/>
                  </a:lnTo>
                  <a:lnTo>
                    <a:pt x="51" y="340"/>
                  </a:lnTo>
                  <a:lnTo>
                    <a:pt x="61" y="358"/>
                  </a:lnTo>
                  <a:lnTo>
                    <a:pt x="74" y="374"/>
                  </a:lnTo>
                  <a:lnTo>
                    <a:pt x="87" y="389"/>
                  </a:lnTo>
                  <a:lnTo>
                    <a:pt x="103" y="402"/>
                  </a:lnTo>
                  <a:lnTo>
                    <a:pt x="118" y="415"/>
                  </a:lnTo>
                  <a:lnTo>
                    <a:pt x="137" y="426"/>
                  </a:lnTo>
                  <a:lnTo>
                    <a:pt x="155" y="435"/>
                  </a:lnTo>
                  <a:lnTo>
                    <a:pt x="174" y="442"/>
                  </a:lnTo>
                  <a:lnTo>
                    <a:pt x="195" y="448"/>
                  </a:lnTo>
                  <a:lnTo>
                    <a:pt x="216" y="451"/>
                  </a:lnTo>
                  <a:lnTo>
                    <a:pt x="238" y="452"/>
                  </a:lnTo>
                  <a:lnTo>
                    <a:pt x="238" y="452"/>
                  </a:lnTo>
                  <a:lnTo>
                    <a:pt x="260" y="451"/>
                  </a:lnTo>
                  <a:lnTo>
                    <a:pt x="281" y="448"/>
                  </a:lnTo>
                  <a:lnTo>
                    <a:pt x="302" y="442"/>
                  </a:lnTo>
                  <a:lnTo>
                    <a:pt x="321" y="435"/>
                  </a:lnTo>
                  <a:lnTo>
                    <a:pt x="339" y="426"/>
                  </a:lnTo>
                  <a:lnTo>
                    <a:pt x="356" y="415"/>
                  </a:lnTo>
                  <a:lnTo>
                    <a:pt x="373" y="402"/>
                  </a:lnTo>
                  <a:lnTo>
                    <a:pt x="389" y="389"/>
                  </a:lnTo>
                  <a:lnTo>
                    <a:pt x="402" y="374"/>
                  </a:lnTo>
                  <a:lnTo>
                    <a:pt x="415" y="358"/>
                  </a:lnTo>
                  <a:lnTo>
                    <a:pt x="425" y="340"/>
                  </a:lnTo>
                  <a:lnTo>
                    <a:pt x="434" y="322"/>
                  </a:lnTo>
                  <a:lnTo>
                    <a:pt x="441" y="302"/>
                  </a:lnTo>
                  <a:lnTo>
                    <a:pt x="446" y="281"/>
                  </a:lnTo>
                  <a:lnTo>
                    <a:pt x="450" y="260"/>
                  </a:lnTo>
                  <a:lnTo>
                    <a:pt x="451" y="238"/>
                  </a:lnTo>
                  <a:lnTo>
                    <a:pt x="451" y="238"/>
                  </a:lnTo>
                  <a:lnTo>
                    <a:pt x="450" y="216"/>
                  </a:lnTo>
                  <a:lnTo>
                    <a:pt x="446" y="195"/>
                  </a:lnTo>
                  <a:lnTo>
                    <a:pt x="441" y="176"/>
                  </a:lnTo>
                  <a:lnTo>
                    <a:pt x="434" y="155"/>
                  </a:lnTo>
                  <a:lnTo>
                    <a:pt x="425" y="137"/>
                  </a:lnTo>
                  <a:lnTo>
                    <a:pt x="415" y="120"/>
                  </a:lnTo>
                  <a:lnTo>
                    <a:pt x="402" y="103"/>
                  </a:lnTo>
                  <a:lnTo>
                    <a:pt x="389" y="87"/>
                  </a:lnTo>
                  <a:lnTo>
                    <a:pt x="373" y="74"/>
                  </a:lnTo>
                  <a:lnTo>
                    <a:pt x="356" y="61"/>
                  </a:lnTo>
                  <a:lnTo>
                    <a:pt x="339" y="51"/>
                  </a:lnTo>
                  <a:lnTo>
                    <a:pt x="321" y="41"/>
                  </a:lnTo>
                  <a:lnTo>
                    <a:pt x="302" y="35"/>
                  </a:lnTo>
                  <a:lnTo>
                    <a:pt x="281" y="30"/>
                  </a:lnTo>
                  <a:lnTo>
                    <a:pt x="260" y="26"/>
                  </a:lnTo>
                  <a:lnTo>
                    <a:pt x="238" y="24"/>
                  </a:lnTo>
                  <a:lnTo>
                    <a:pt x="238" y="24"/>
                  </a:lnTo>
                  <a:close/>
                </a:path>
              </a:pathLst>
            </a:custGeom>
            <a:solidFill>
              <a:srgbClr val="00A6D9"/>
            </a:solidFill>
            <a:ln w="9525">
              <a:no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830" name="Freeform 8">
              <a:extLst>
                <a:ext uri="{FF2B5EF4-FFF2-40B4-BE49-F238E27FC236}">
                  <a16:creationId xmlns:a16="http://schemas.microsoft.com/office/drawing/2014/main" id="{8593192E-8000-914D-9365-8A257EEE9AE0}"/>
                </a:ext>
              </a:extLst>
            </p:cNvPr>
            <p:cNvSpPr>
              <a:spLocks noEditPoints="1"/>
            </p:cNvSpPr>
            <p:nvPr/>
          </p:nvSpPr>
          <p:spPr bwMode="auto">
            <a:xfrm>
              <a:off x="3474" y="1972"/>
              <a:ext cx="242" cy="109"/>
            </a:xfrm>
            <a:custGeom>
              <a:avLst/>
              <a:gdLst/>
              <a:ahLst/>
              <a:cxnLst>
                <a:cxn ang="0">
                  <a:pos x="456" y="325"/>
                </a:cxn>
                <a:cxn ang="0">
                  <a:pos x="13" y="325"/>
                </a:cxn>
                <a:cxn ang="0">
                  <a:pos x="13" y="325"/>
                </a:cxn>
                <a:cxn ang="0">
                  <a:pos x="9" y="324"/>
                </a:cxn>
                <a:cxn ang="0">
                  <a:pos x="6" y="322"/>
                </a:cxn>
                <a:cxn ang="0">
                  <a:pos x="4" y="320"/>
                </a:cxn>
                <a:cxn ang="0">
                  <a:pos x="1" y="316"/>
                </a:cxn>
                <a:cxn ang="0">
                  <a:pos x="1" y="316"/>
                </a:cxn>
                <a:cxn ang="0">
                  <a:pos x="0" y="312"/>
                </a:cxn>
                <a:cxn ang="0">
                  <a:pos x="1" y="308"/>
                </a:cxn>
                <a:cxn ang="0">
                  <a:pos x="2" y="305"/>
                </a:cxn>
                <a:cxn ang="0">
                  <a:pos x="5" y="301"/>
                </a:cxn>
                <a:cxn ang="0">
                  <a:pos x="338" y="4"/>
                </a:cxn>
                <a:cxn ang="0">
                  <a:pos x="338" y="4"/>
                </a:cxn>
                <a:cxn ang="0">
                  <a:pos x="342" y="2"/>
                </a:cxn>
                <a:cxn ang="0">
                  <a:pos x="347" y="0"/>
                </a:cxn>
                <a:cxn ang="0">
                  <a:pos x="715" y="0"/>
                </a:cxn>
                <a:cxn ang="0">
                  <a:pos x="715" y="0"/>
                </a:cxn>
                <a:cxn ang="0">
                  <a:pos x="717" y="2"/>
                </a:cxn>
                <a:cxn ang="0">
                  <a:pos x="721" y="3"/>
                </a:cxn>
                <a:cxn ang="0">
                  <a:pos x="724" y="6"/>
                </a:cxn>
                <a:cxn ang="0">
                  <a:pos x="726" y="8"/>
                </a:cxn>
                <a:cxn ang="0">
                  <a:pos x="726" y="8"/>
                </a:cxn>
                <a:cxn ang="0">
                  <a:pos x="726" y="12"/>
                </a:cxn>
                <a:cxn ang="0">
                  <a:pos x="726" y="16"/>
                </a:cxn>
                <a:cxn ang="0">
                  <a:pos x="726" y="19"/>
                </a:cxn>
                <a:cxn ang="0">
                  <a:pos x="724" y="23"/>
                </a:cxn>
                <a:cxn ang="0">
                  <a:pos x="465" y="320"/>
                </a:cxn>
                <a:cxn ang="0">
                  <a:pos x="465" y="320"/>
                </a:cxn>
                <a:cxn ang="0">
                  <a:pos x="461" y="324"/>
                </a:cxn>
                <a:cxn ang="0">
                  <a:pos x="456" y="325"/>
                </a:cxn>
                <a:cxn ang="0">
                  <a:pos x="456" y="325"/>
                </a:cxn>
                <a:cxn ang="0">
                  <a:pos x="46" y="299"/>
                </a:cxn>
                <a:cxn ang="0">
                  <a:pos x="450" y="299"/>
                </a:cxn>
                <a:cxn ang="0">
                  <a:pos x="686" y="26"/>
                </a:cxn>
                <a:cxn ang="0">
                  <a:pos x="351" y="26"/>
                </a:cxn>
                <a:cxn ang="0">
                  <a:pos x="46" y="299"/>
                </a:cxn>
              </a:cxnLst>
              <a:rect l="0" t="0" r="r" b="b"/>
              <a:pathLst>
                <a:path w="726" h="325">
                  <a:moveTo>
                    <a:pt x="456" y="325"/>
                  </a:moveTo>
                  <a:lnTo>
                    <a:pt x="13" y="325"/>
                  </a:lnTo>
                  <a:lnTo>
                    <a:pt x="13" y="325"/>
                  </a:lnTo>
                  <a:lnTo>
                    <a:pt x="9" y="324"/>
                  </a:lnTo>
                  <a:lnTo>
                    <a:pt x="6" y="322"/>
                  </a:lnTo>
                  <a:lnTo>
                    <a:pt x="4" y="320"/>
                  </a:lnTo>
                  <a:lnTo>
                    <a:pt x="1" y="316"/>
                  </a:lnTo>
                  <a:lnTo>
                    <a:pt x="1" y="316"/>
                  </a:lnTo>
                  <a:lnTo>
                    <a:pt x="0" y="312"/>
                  </a:lnTo>
                  <a:lnTo>
                    <a:pt x="1" y="308"/>
                  </a:lnTo>
                  <a:lnTo>
                    <a:pt x="2" y="305"/>
                  </a:lnTo>
                  <a:lnTo>
                    <a:pt x="5" y="301"/>
                  </a:lnTo>
                  <a:lnTo>
                    <a:pt x="338" y="4"/>
                  </a:lnTo>
                  <a:lnTo>
                    <a:pt x="338" y="4"/>
                  </a:lnTo>
                  <a:lnTo>
                    <a:pt x="342" y="2"/>
                  </a:lnTo>
                  <a:lnTo>
                    <a:pt x="347" y="0"/>
                  </a:lnTo>
                  <a:lnTo>
                    <a:pt x="715" y="0"/>
                  </a:lnTo>
                  <a:lnTo>
                    <a:pt x="715" y="0"/>
                  </a:lnTo>
                  <a:lnTo>
                    <a:pt x="717" y="2"/>
                  </a:lnTo>
                  <a:lnTo>
                    <a:pt x="721" y="3"/>
                  </a:lnTo>
                  <a:lnTo>
                    <a:pt x="724" y="6"/>
                  </a:lnTo>
                  <a:lnTo>
                    <a:pt x="726" y="8"/>
                  </a:lnTo>
                  <a:lnTo>
                    <a:pt x="726" y="8"/>
                  </a:lnTo>
                  <a:lnTo>
                    <a:pt x="726" y="12"/>
                  </a:lnTo>
                  <a:lnTo>
                    <a:pt x="726" y="16"/>
                  </a:lnTo>
                  <a:lnTo>
                    <a:pt x="726" y="19"/>
                  </a:lnTo>
                  <a:lnTo>
                    <a:pt x="724" y="23"/>
                  </a:lnTo>
                  <a:lnTo>
                    <a:pt x="465" y="320"/>
                  </a:lnTo>
                  <a:lnTo>
                    <a:pt x="465" y="320"/>
                  </a:lnTo>
                  <a:lnTo>
                    <a:pt x="461" y="324"/>
                  </a:lnTo>
                  <a:lnTo>
                    <a:pt x="456" y="325"/>
                  </a:lnTo>
                  <a:lnTo>
                    <a:pt x="456" y="325"/>
                  </a:lnTo>
                  <a:close/>
                  <a:moveTo>
                    <a:pt x="46" y="299"/>
                  </a:moveTo>
                  <a:lnTo>
                    <a:pt x="450" y="299"/>
                  </a:lnTo>
                  <a:lnTo>
                    <a:pt x="686" y="26"/>
                  </a:lnTo>
                  <a:lnTo>
                    <a:pt x="351" y="26"/>
                  </a:lnTo>
                  <a:lnTo>
                    <a:pt x="46" y="299"/>
                  </a:lnTo>
                  <a:close/>
                </a:path>
              </a:pathLst>
            </a:custGeom>
            <a:solidFill>
              <a:srgbClr val="0A0A09"/>
            </a:solidFill>
            <a:ln w="9525">
              <a:no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831" name="Freeform 9">
              <a:extLst>
                <a:ext uri="{FF2B5EF4-FFF2-40B4-BE49-F238E27FC236}">
                  <a16:creationId xmlns:a16="http://schemas.microsoft.com/office/drawing/2014/main" id="{8897BB2E-5804-674D-A33E-98812E802280}"/>
                </a:ext>
              </a:extLst>
            </p:cNvPr>
            <p:cNvSpPr>
              <a:spLocks/>
            </p:cNvSpPr>
            <p:nvPr/>
          </p:nvSpPr>
          <p:spPr bwMode="auto">
            <a:xfrm>
              <a:off x="3569" y="1937"/>
              <a:ext cx="59" cy="139"/>
            </a:xfrm>
            <a:custGeom>
              <a:avLst/>
              <a:gdLst/>
              <a:ahLst/>
              <a:cxnLst>
                <a:cxn ang="0">
                  <a:pos x="166" y="417"/>
                </a:cxn>
                <a:cxn ang="0">
                  <a:pos x="166" y="417"/>
                </a:cxn>
                <a:cxn ang="0">
                  <a:pos x="162" y="415"/>
                </a:cxn>
                <a:cxn ang="0">
                  <a:pos x="158" y="414"/>
                </a:cxn>
                <a:cxn ang="0">
                  <a:pos x="155" y="411"/>
                </a:cxn>
                <a:cxn ang="0">
                  <a:pos x="154" y="409"/>
                </a:cxn>
                <a:cxn ang="0">
                  <a:pos x="2" y="18"/>
                </a:cxn>
                <a:cxn ang="0">
                  <a:pos x="2" y="18"/>
                </a:cxn>
                <a:cxn ang="0">
                  <a:pos x="0" y="13"/>
                </a:cxn>
                <a:cxn ang="0">
                  <a:pos x="2" y="7"/>
                </a:cxn>
                <a:cxn ang="0">
                  <a:pos x="4" y="3"/>
                </a:cxn>
                <a:cxn ang="0">
                  <a:pos x="8" y="1"/>
                </a:cxn>
                <a:cxn ang="0">
                  <a:pos x="8" y="1"/>
                </a:cxn>
                <a:cxn ang="0">
                  <a:pos x="13" y="0"/>
                </a:cxn>
                <a:cxn ang="0">
                  <a:pos x="19" y="1"/>
                </a:cxn>
                <a:cxn ang="0">
                  <a:pos x="22" y="3"/>
                </a:cxn>
                <a:cxn ang="0">
                  <a:pos x="25" y="7"/>
                </a:cxn>
                <a:cxn ang="0">
                  <a:pos x="177" y="400"/>
                </a:cxn>
                <a:cxn ang="0">
                  <a:pos x="177" y="400"/>
                </a:cxn>
                <a:cxn ang="0">
                  <a:pos x="179" y="404"/>
                </a:cxn>
                <a:cxn ang="0">
                  <a:pos x="177" y="409"/>
                </a:cxn>
                <a:cxn ang="0">
                  <a:pos x="175" y="413"/>
                </a:cxn>
                <a:cxn ang="0">
                  <a:pos x="169" y="415"/>
                </a:cxn>
                <a:cxn ang="0">
                  <a:pos x="169" y="415"/>
                </a:cxn>
                <a:cxn ang="0">
                  <a:pos x="166" y="417"/>
                </a:cxn>
                <a:cxn ang="0">
                  <a:pos x="166" y="417"/>
                </a:cxn>
              </a:cxnLst>
              <a:rect l="0" t="0" r="r" b="b"/>
              <a:pathLst>
                <a:path w="179" h="417">
                  <a:moveTo>
                    <a:pt x="166" y="417"/>
                  </a:moveTo>
                  <a:lnTo>
                    <a:pt x="166" y="417"/>
                  </a:lnTo>
                  <a:lnTo>
                    <a:pt x="162" y="415"/>
                  </a:lnTo>
                  <a:lnTo>
                    <a:pt x="158" y="414"/>
                  </a:lnTo>
                  <a:lnTo>
                    <a:pt x="155" y="411"/>
                  </a:lnTo>
                  <a:lnTo>
                    <a:pt x="154" y="409"/>
                  </a:lnTo>
                  <a:lnTo>
                    <a:pt x="2" y="18"/>
                  </a:lnTo>
                  <a:lnTo>
                    <a:pt x="2" y="18"/>
                  </a:lnTo>
                  <a:lnTo>
                    <a:pt x="0" y="13"/>
                  </a:lnTo>
                  <a:lnTo>
                    <a:pt x="2" y="7"/>
                  </a:lnTo>
                  <a:lnTo>
                    <a:pt x="4" y="3"/>
                  </a:lnTo>
                  <a:lnTo>
                    <a:pt x="8" y="1"/>
                  </a:lnTo>
                  <a:lnTo>
                    <a:pt x="8" y="1"/>
                  </a:lnTo>
                  <a:lnTo>
                    <a:pt x="13" y="0"/>
                  </a:lnTo>
                  <a:lnTo>
                    <a:pt x="19" y="1"/>
                  </a:lnTo>
                  <a:lnTo>
                    <a:pt x="22" y="3"/>
                  </a:lnTo>
                  <a:lnTo>
                    <a:pt x="25" y="7"/>
                  </a:lnTo>
                  <a:lnTo>
                    <a:pt x="177" y="400"/>
                  </a:lnTo>
                  <a:lnTo>
                    <a:pt x="177" y="400"/>
                  </a:lnTo>
                  <a:lnTo>
                    <a:pt x="179" y="404"/>
                  </a:lnTo>
                  <a:lnTo>
                    <a:pt x="177" y="409"/>
                  </a:lnTo>
                  <a:lnTo>
                    <a:pt x="175" y="413"/>
                  </a:lnTo>
                  <a:lnTo>
                    <a:pt x="169" y="415"/>
                  </a:lnTo>
                  <a:lnTo>
                    <a:pt x="169" y="415"/>
                  </a:lnTo>
                  <a:lnTo>
                    <a:pt x="166" y="417"/>
                  </a:lnTo>
                  <a:lnTo>
                    <a:pt x="166" y="417"/>
                  </a:lnTo>
                  <a:close/>
                </a:path>
              </a:pathLst>
            </a:custGeom>
            <a:solidFill>
              <a:srgbClr val="0A0A09"/>
            </a:solidFill>
            <a:ln w="9525">
              <a:no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832" name="Freeform 10">
              <a:extLst>
                <a:ext uri="{FF2B5EF4-FFF2-40B4-BE49-F238E27FC236}">
                  <a16:creationId xmlns:a16="http://schemas.microsoft.com/office/drawing/2014/main" id="{23B027F4-22AF-EA40-9C69-42AAD128A75A}"/>
                </a:ext>
              </a:extLst>
            </p:cNvPr>
            <p:cNvSpPr>
              <a:spLocks/>
            </p:cNvSpPr>
            <p:nvPr/>
          </p:nvSpPr>
          <p:spPr bwMode="auto">
            <a:xfrm>
              <a:off x="3548" y="1933"/>
              <a:ext cx="50" cy="9"/>
            </a:xfrm>
            <a:custGeom>
              <a:avLst/>
              <a:gdLst/>
              <a:ahLst/>
              <a:cxnLst>
                <a:cxn ang="0">
                  <a:pos x="137" y="25"/>
                </a:cxn>
                <a:cxn ang="0">
                  <a:pos x="13" y="25"/>
                </a:cxn>
                <a:cxn ang="0">
                  <a:pos x="13" y="25"/>
                </a:cxn>
                <a:cxn ang="0">
                  <a:pos x="8" y="25"/>
                </a:cxn>
                <a:cxn ang="0">
                  <a:pos x="4" y="22"/>
                </a:cxn>
                <a:cxn ang="0">
                  <a:pos x="2" y="17"/>
                </a:cxn>
                <a:cxn ang="0">
                  <a:pos x="0" y="13"/>
                </a:cxn>
                <a:cxn ang="0">
                  <a:pos x="0" y="13"/>
                </a:cxn>
                <a:cxn ang="0">
                  <a:pos x="2" y="8"/>
                </a:cxn>
                <a:cxn ang="0">
                  <a:pos x="4" y="4"/>
                </a:cxn>
                <a:cxn ang="0">
                  <a:pos x="8" y="1"/>
                </a:cxn>
                <a:cxn ang="0">
                  <a:pos x="13" y="0"/>
                </a:cxn>
                <a:cxn ang="0">
                  <a:pos x="137" y="0"/>
                </a:cxn>
                <a:cxn ang="0">
                  <a:pos x="137" y="0"/>
                </a:cxn>
                <a:cxn ang="0">
                  <a:pos x="142" y="1"/>
                </a:cxn>
                <a:cxn ang="0">
                  <a:pos x="146" y="4"/>
                </a:cxn>
                <a:cxn ang="0">
                  <a:pos x="148" y="8"/>
                </a:cxn>
                <a:cxn ang="0">
                  <a:pos x="150" y="13"/>
                </a:cxn>
                <a:cxn ang="0">
                  <a:pos x="150" y="13"/>
                </a:cxn>
                <a:cxn ang="0">
                  <a:pos x="148" y="17"/>
                </a:cxn>
                <a:cxn ang="0">
                  <a:pos x="146" y="22"/>
                </a:cxn>
                <a:cxn ang="0">
                  <a:pos x="142" y="25"/>
                </a:cxn>
                <a:cxn ang="0">
                  <a:pos x="137" y="25"/>
                </a:cxn>
                <a:cxn ang="0">
                  <a:pos x="137" y="25"/>
                </a:cxn>
              </a:cxnLst>
              <a:rect l="0" t="0" r="r" b="b"/>
              <a:pathLst>
                <a:path w="150" h="25">
                  <a:moveTo>
                    <a:pt x="137" y="25"/>
                  </a:moveTo>
                  <a:lnTo>
                    <a:pt x="13" y="25"/>
                  </a:lnTo>
                  <a:lnTo>
                    <a:pt x="13" y="25"/>
                  </a:lnTo>
                  <a:lnTo>
                    <a:pt x="8" y="25"/>
                  </a:lnTo>
                  <a:lnTo>
                    <a:pt x="4" y="22"/>
                  </a:lnTo>
                  <a:lnTo>
                    <a:pt x="2" y="17"/>
                  </a:lnTo>
                  <a:lnTo>
                    <a:pt x="0" y="13"/>
                  </a:lnTo>
                  <a:lnTo>
                    <a:pt x="0" y="13"/>
                  </a:lnTo>
                  <a:lnTo>
                    <a:pt x="2" y="8"/>
                  </a:lnTo>
                  <a:lnTo>
                    <a:pt x="4" y="4"/>
                  </a:lnTo>
                  <a:lnTo>
                    <a:pt x="8" y="1"/>
                  </a:lnTo>
                  <a:lnTo>
                    <a:pt x="13" y="0"/>
                  </a:lnTo>
                  <a:lnTo>
                    <a:pt x="137" y="0"/>
                  </a:lnTo>
                  <a:lnTo>
                    <a:pt x="137" y="0"/>
                  </a:lnTo>
                  <a:lnTo>
                    <a:pt x="142" y="1"/>
                  </a:lnTo>
                  <a:lnTo>
                    <a:pt x="146" y="4"/>
                  </a:lnTo>
                  <a:lnTo>
                    <a:pt x="148" y="8"/>
                  </a:lnTo>
                  <a:lnTo>
                    <a:pt x="150" y="13"/>
                  </a:lnTo>
                  <a:lnTo>
                    <a:pt x="150" y="13"/>
                  </a:lnTo>
                  <a:lnTo>
                    <a:pt x="148" y="17"/>
                  </a:lnTo>
                  <a:lnTo>
                    <a:pt x="146" y="22"/>
                  </a:lnTo>
                  <a:lnTo>
                    <a:pt x="142" y="25"/>
                  </a:lnTo>
                  <a:lnTo>
                    <a:pt x="137" y="25"/>
                  </a:lnTo>
                  <a:lnTo>
                    <a:pt x="137" y="25"/>
                  </a:lnTo>
                  <a:close/>
                </a:path>
              </a:pathLst>
            </a:custGeom>
            <a:solidFill>
              <a:srgbClr val="0A0A09"/>
            </a:solidFill>
            <a:ln w="9525">
              <a:no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833" name="Freeform 11">
              <a:extLst>
                <a:ext uri="{FF2B5EF4-FFF2-40B4-BE49-F238E27FC236}">
                  <a16:creationId xmlns:a16="http://schemas.microsoft.com/office/drawing/2014/main" id="{87008BFE-DA28-3446-A3BC-D0CAE23D3EFB}"/>
                </a:ext>
              </a:extLst>
            </p:cNvPr>
            <p:cNvSpPr>
              <a:spLocks/>
            </p:cNvSpPr>
            <p:nvPr/>
          </p:nvSpPr>
          <p:spPr bwMode="auto">
            <a:xfrm>
              <a:off x="3644" y="1896"/>
              <a:ext cx="110" cy="180"/>
            </a:xfrm>
            <a:custGeom>
              <a:avLst/>
              <a:gdLst/>
              <a:ahLst/>
              <a:cxnLst>
                <a:cxn ang="0">
                  <a:pos x="319" y="540"/>
                </a:cxn>
                <a:cxn ang="0">
                  <a:pos x="319" y="540"/>
                </a:cxn>
                <a:cxn ang="0">
                  <a:pos x="315" y="538"/>
                </a:cxn>
                <a:cxn ang="0">
                  <a:pos x="311" y="537"/>
                </a:cxn>
                <a:cxn ang="0">
                  <a:pos x="308" y="534"/>
                </a:cxn>
                <a:cxn ang="0">
                  <a:pos x="307" y="530"/>
                </a:cxn>
                <a:cxn ang="0">
                  <a:pos x="150" y="107"/>
                </a:cxn>
                <a:cxn ang="0">
                  <a:pos x="150" y="107"/>
                </a:cxn>
                <a:cxn ang="0">
                  <a:pos x="112" y="106"/>
                </a:cxn>
                <a:cxn ang="0">
                  <a:pos x="95" y="103"/>
                </a:cxn>
                <a:cxn ang="0">
                  <a:pos x="77" y="100"/>
                </a:cxn>
                <a:cxn ang="0">
                  <a:pos x="61" y="96"/>
                </a:cxn>
                <a:cxn ang="0">
                  <a:pos x="46" y="90"/>
                </a:cxn>
                <a:cxn ang="0">
                  <a:pos x="33" y="82"/>
                </a:cxn>
                <a:cxn ang="0">
                  <a:pos x="21" y="73"/>
                </a:cxn>
                <a:cxn ang="0">
                  <a:pos x="21" y="73"/>
                </a:cxn>
                <a:cxn ang="0">
                  <a:pos x="16" y="66"/>
                </a:cxn>
                <a:cxn ang="0">
                  <a:pos x="11" y="60"/>
                </a:cxn>
                <a:cxn ang="0">
                  <a:pos x="8" y="53"/>
                </a:cxn>
                <a:cxn ang="0">
                  <a:pos x="4" y="46"/>
                </a:cxn>
                <a:cxn ang="0">
                  <a:pos x="3" y="38"/>
                </a:cxn>
                <a:cxn ang="0">
                  <a:pos x="0" y="30"/>
                </a:cxn>
                <a:cxn ang="0">
                  <a:pos x="0" y="12"/>
                </a:cxn>
                <a:cxn ang="0">
                  <a:pos x="0" y="12"/>
                </a:cxn>
                <a:cxn ang="0">
                  <a:pos x="2" y="7"/>
                </a:cxn>
                <a:cxn ang="0">
                  <a:pos x="4" y="3"/>
                </a:cxn>
                <a:cxn ang="0">
                  <a:pos x="8" y="0"/>
                </a:cxn>
                <a:cxn ang="0">
                  <a:pos x="13" y="0"/>
                </a:cxn>
                <a:cxn ang="0">
                  <a:pos x="13" y="0"/>
                </a:cxn>
                <a:cxn ang="0">
                  <a:pos x="19" y="1"/>
                </a:cxn>
                <a:cxn ang="0">
                  <a:pos x="22" y="4"/>
                </a:cxn>
                <a:cxn ang="0">
                  <a:pos x="25" y="8"/>
                </a:cxn>
                <a:cxn ang="0">
                  <a:pos x="25" y="13"/>
                </a:cxn>
                <a:cxn ang="0">
                  <a:pos x="25" y="13"/>
                </a:cxn>
                <a:cxn ang="0">
                  <a:pos x="26" y="25"/>
                </a:cxn>
                <a:cxn ang="0">
                  <a:pos x="29" y="36"/>
                </a:cxn>
                <a:cxn ang="0">
                  <a:pos x="33" y="47"/>
                </a:cxn>
                <a:cxn ang="0">
                  <a:pos x="39" y="55"/>
                </a:cxn>
                <a:cxn ang="0">
                  <a:pos x="39" y="55"/>
                </a:cxn>
                <a:cxn ang="0">
                  <a:pos x="45" y="59"/>
                </a:cxn>
                <a:cxn ang="0">
                  <a:pos x="50" y="64"/>
                </a:cxn>
                <a:cxn ang="0">
                  <a:pos x="64" y="70"/>
                </a:cxn>
                <a:cxn ang="0">
                  <a:pos x="80" y="74"/>
                </a:cxn>
                <a:cxn ang="0">
                  <a:pos x="95" y="78"/>
                </a:cxn>
                <a:cxn ang="0">
                  <a:pos x="112" y="79"/>
                </a:cxn>
                <a:cxn ang="0">
                  <a:pos x="129" y="81"/>
                </a:cxn>
                <a:cxn ang="0">
                  <a:pos x="159" y="81"/>
                </a:cxn>
                <a:cxn ang="0">
                  <a:pos x="159" y="81"/>
                </a:cxn>
                <a:cxn ang="0">
                  <a:pos x="163" y="81"/>
                </a:cxn>
                <a:cxn ang="0">
                  <a:pos x="167" y="83"/>
                </a:cxn>
                <a:cxn ang="0">
                  <a:pos x="169" y="86"/>
                </a:cxn>
                <a:cxn ang="0">
                  <a:pos x="171" y="89"/>
                </a:cxn>
                <a:cxn ang="0">
                  <a:pos x="331" y="523"/>
                </a:cxn>
                <a:cxn ang="0">
                  <a:pos x="331" y="523"/>
                </a:cxn>
                <a:cxn ang="0">
                  <a:pos x="332" y="528"/>
                </a:cxn>
                <a:cxn ang="0">
                  <a:pos x="331" y="532"/>
                </a:cxn>
                <a:cxn ang="0">
                  <a:pos x="328" y="536"/>
                </a:cxn>
                <a:cxn ang="0">
                  <a:pos x="323" y="538"/>
                </a:cxn>
                <a:cxn ang="0">
                  <a:pos x="323" y="538"/>
                </a:cxn>
                <a:cxn ang="0">
                  <a:pos x="319" y="540"/>
                </a:cxn>
                <a:cxn ang="0">
                  <a:pos x="319" y="540"/>
                </a:cxn>
              </a:cxnLst>
              <a:rect l="0" t="0" r="r" b="b"/>
              <a:pathLst>
                <a:path w="332" h="540">
                  <a:moveTo>
                    <a:pt x="319" y="540"/>
                  </a:moveTo>
                  <a:lnTo>
                    <a:pt x="319" y="540"/>
                  </a:lnTo>
                  <a:lnTo>
                    <a:pt x="315" y="538"/>
                  </a:lnTo>
                  <a:lnTo>
                    <a:pt x="311" y="537"/>
                  </a:lnTo>
                  <a:lnTo>
                    <a:pt x="308" y="534"/>
                  </a:lnTo>
                  <a:lnTo>
                    <a:pt x="307" y="530"/>
                  </a:lnTo>
                  <a:lnTo>
                    <a:pt x="150" y="107"/>
                  </a:lnTo>
                  <a:lnTo>
                    <a:pt x="150" y="107"/>
                  </a:lnTo>
                  <a:lnTo>
                    <a:pt x="112" y="106"/>
                  </a:lnTo>
                  <a:lnTo>
                    <a:pt x="95" y="103"/>
                  </a:lnTo>
                  <a:lnTo>
                    <a:pt x="77" y="100"/>
                  </a:lnTo>
                  <a:lnTo>
                    <a:pt x="61" y="96"/>
                  </a:lnTo>
                  <a:lnTo>
                    <a:pt x="46" y="90"/>
                  </a:lnTo>
                  <a:lnTo>
                    <a:pt x="33" y="82"/>
                  </a:lnTo>
                  <a:lnTo>
                    <a:pt x="21" y="73"/>
                  </a:lnTo>
                  <a:lnTo>
                    <a:pt x="21" y="73"/>
                  </a:lnTo>
                  <a:lnTo>
                    <a:pt x="16" y="66"/>
                  </a:lnTo>
                  <a:lnTo>
                    <a:pt x="11" y="60"/>
                  </a:lnTo>
                  <a:lnTo>
                    <a:pt x="8" y="53"/>
                  </a:lnTo>
                  <a:lnTo>
                    <a:pt x="4" y="46"/>
                  </a:lnTo>
                  <a:lnTo>
                    <a:pt x="3" y="38"/>
                  </a:lnTo>
                  <a:lnTo>
                    <a:pt x="0" y="30"/>
                  </a:lnTo>
                  <a:lnTo>
                    <a:pt x="0" y="12"/>
                  </a:lnTo>
                  <a:lnTo>
                    <a:pt x="0" y="12"/>
                  </a:lnTo>
                  <a:lnTo>
                    <a:pt x="2" y="7"/>
                  </a:lnTo>
                  <a:lnTo>
                    <a:pt x="4" y="3"/>
                  </a:lnTo>
                  <a:lnTo>
                    <a:pt x="8" y="0"/>
                  </a:lnTo>
                  <a:lnTo>
                    <a:pt x="13" y="0"/>
                  </a:lnTo>
                  <a:lnTo>
                    <a:pt x="13" y="0"/>
                  </a:lnTo>
                  <a:lnTo>
                    <a:pt x="19" y="1"/>
                  </a:lnTo>
                  <a:lnTo>
                    <a:pt x="22" y="4"/>
                  </a:lnTo>
                  <a:lnTo>
                    <a:pt x="25" y="8"/>
                  </a:lnTo>
                  <a:lnTo>
                    <a:pt x="25" y="13"/>
                  </a:lnTo>
                  <a:lnTo>
                    <a:pt x="25" y="13"/>
                  </a:lnTo>
                  <a:lnTo>
                    <a:pt x="26" y="25"/>
                  </a:lnTo>
                  <a:lnTo>
                    <a:pt x="29" y="36"/>
                  </a:lnTo>
                  <a:lnTo>
                    <a:pt x="33" y="47"/>
                  </a:lnTo>
                  <a:lnTo>
                    <a:pt x="39" y="55"/>
                  </a:lnTo>
                  <a:lnTo>
                    <a:pt x="39" y="55"/>
                  </a:lnTo>
                  <a:lnTo>
                    <a:pt x="45" y="59"/>
                  </a:lnTo>
                  <a:lnTo>
                    <a:pt x="50" y="64"/>
                  </a:lnTo>
                  <a:lnTo>
                    <a:pt x="64" y="70"/>
                  </a:lnTo>
                  <a:lnTo>
                    <a:pt x="80" y="74"/>
                  </a:lnTo>
                  <a:lnTo>
                    <a:pt x="95" y="78"/>
                  </a:lnTo>
                  <a:lnTo>
                    <a:pt x="112" y="79"/>
                  </a:lnTo>
                  <a:lnTo>
                    <a:pt x="129" y="81"/>
                  </a:lnTo>
                  <a:lnTo>
                    <a:pt x="159" y="81"/>
                  </a:lnTo>
                  <a:lnTo>
                    <a:pt x="159" y="81"/>
                  </a:lnTo>
                  <a:lnTo>
                    <a:pt x="163" y="81"/>
                  </a:lnTo>
                  <a:lnTo>
                    <a:pt x="167" y="83"/>
                  </a:lnTo>
                  <a:lnTo>
                    <a:pt x="169" y="86"/>
                  </a:lnTo>
                  <a:lnTo>
                    <a:pt x="171" y="89"/>
                  </a:lnTo>
                  <a:lnTo>
                    <a:pt x="331" y="523"/>
                  </a:lnTo>
                  <a:lnTo>
                    <a:pt x="331" y="523"/>
                  </a:lnTo>
                  <a:lnTo>
                    <a:pt x="332" y="528"/>
                  </a:lnTo>
                  <a:lnTo>
                    <a:pt x="331" y="532"/>
                  </a:lnTo>
                  <a:lnTo>
                    <a:pt x="328" y="536"/>
                  </a:lnTo>
                  <a:lnTo>
                    <a:pt x="323" y="538"/>
                  </a:lnTo>
                  <a:lnTo>
                    <a:pt x="323" y="538"/>
                  </a:lnTo>
                  <a:lnTo>
                    <a:pt x="319" y="540"/>
                  </a:lnTo>
                  <a:lnTo>
                    <a:pt x="319" y="540"/>
                  </a:lnTo>
                  <a:close/>
                </a:path>
              </a:pathLst>
            </a:custGeom>
            <a:solidFill>
              <a:srgbClr val="0A0A09"/>
            </a:solidFill>
            <a:ln w="9525">
              <a:noFill/>
              <a:round/>
              <a:headEnd/>
              <a:tailEnd/>
            </a:ln>
          </p:spPr>
          <p:txBody>
            <a:bodyPr vert="horz" wrap="square" lIns="91440" tIns="45720" rIns="91440" bIns="45720" numCol="1" anchor="t" anchorCtr="0" compatLnSpc="1">
              <a:prstTxWarp prst="textNoShape">
                <a:avLst/>
              </a:prstTxWarp>
            </a:bodyPr>
            <a:lstStyle/>
            <a:p>
              <a:endParaRPr lang="fr-FR"/>
            </a:p>
          </p:txBody>
        </p:sp>
      </p:grpSp>
      <p:grpSp>
        <p:nvGrpSpPr>
          <p:cNvPr id="834" name="Group 404">
            <a:extLst>
              <a:ext uri="{FF2B5EF4-FFF2-40B4-BE49-F238E27FC236}">
                <a16:creationId xmlns:a16="http://schemas.microsoft.com/office/drawing/2014/main" id="{621DC97A-1E56-5F4F-B08A-384F8B093171}"/>
              </a:ext>
            </a:extLst>
          </p:cNvPr>
          <p:cNvGrpSpPr>
            <a:grpSpLocks noChangeAspect="1"/>
          </p:cNvGrpSpPr>
          <p:nvPr userDrawn="1"/>
        </p:nvGrpSpPr>
        <p:grpSpPr bwMode="auto">
          <a:xfrm>
            <a:off x="5730071" y="3312938"/>
            <a:ext cx="484937" cy="570049"/>
            <a:chOff x="3163" y="1089"/>
            <a:chExt cx="1470" cy="1728"/>
          </a:xfrm>
        </p:grpSpPr>
        <p:sp>
          <p:nvSpPr>
            <p:cNvPr id="835" name="Freeform 405">
              <a:extLst>
                <a:ext uri="{FF2B5EF4-FFF2-40B4-BE49-F238E27FC236}">
                  <a16:creationId xmlns:a16="http://schemas.microsoft.com/office/drawing/2014/main" id="{696B680A-3E86-5848-BB6E-D8D00A16D76A}"/>
                </a:ext>
              </a:extLst>
            </p:cNvPr>
            <p:cNvSpPr>
              <a:spLocks/>
            </p:cNvSpPr>
            <p:nvPr/>
          </p:nvSpPr>
          <p:spPr bwMode="auto">
            <a:xfrm>
              <a:off x="3683" y="1089"/>
              <a:ext cx="950" cy="950"/>
            </a:xfrm>
            <a:custGeom>
              <a:avLst/>
              <a:gdLst/>
              <a:ahLst/>
              <a:cxnLst>
                <a:cxn ang="0">
                  <a:pos x="202" y="872"/>
                </a:cxn>
                <a:cxn ang="0">
                  <a:pos x="192" y="836"/>
                </a:cxn>
                <a:cxn ang="0">
                  <a:pos x="230" y="724"/>
                </a:cxn>
                <a:cxn ang="0">
                  <a:pos x="200" y="680"/>
                </a:cxn>
                <a:cxn ang="0">
                  <a:pos x="74" y="680"/>
                </a:cxn>
                <a:cxn ang="0">
                  <a:pos x="42" y="674"/>
                </a:cxn>
                <a:cxn ang="0">
                  <a:pos x="2" y="580"/>
                </a:cxn>
                <a:cxn ang="0">
                  <a:pos x="4" y="548"/>
                </a:cxn>
                <a:cxn ang="0">
                  <a:pos x="106" y="494"/>
                </a:cxn>
                <a:cxn ang="0">
                  <a:pos x="134" y="456"/>
                </a:cxn>
                <a:cxn ang="0">
                  <a:pos x="134" y="402"/>
                </a:cxn>
                <a:cxn ang="0">
                  <a:pos x="40" y="330"/>
                </a:cxn>
                <a:cxn ang="0">
                  <a:pos x="26" y="294"/>
                </a:cxn>
                <a:cxn ang="0">
                  <a:pos x="70" y="208"/>
                </a:cxn>
                <a:cxn ang="0">
                  <a:pos x="106" y="192"/>
                </a:cxn>
                <a:cxn ang="0">
                  <a:pos x="212" y="232"/>
                </a:cxn>
                <a:cxn ang="0">
                  <a:pos x="270" y="200"/>
                </a:cxn>
                <a:cxn ang="0">
                  <a:pos x="286" y="156"/>
                </a:cxn>
                <a:cxn ang="0">
                  <a:pos x="272" y="50"/>
                </a:cxn>
                <a:cxn ang="0">
                  <a:pos x="300" y="22"/>
                </a:cxn>
                <a:cxn ang="0">
                  <a:pos x="394" y="2"/>
                </a:cxn>
                <a:cxn ang="0">
                  <a:pos x="422" y="26"/>
                </a:cxn>
                <a:cxn ang="0">
                  <a:pos x="480" y="130"/>
                </a:cxn>
                <a:cxn ang="0">
                  <a:pos x="536" y="136"/>
                </a:cxn>
                <a:cxn ang="0">
                  <a:pos x="614" y="46"/>
                </a:cxn>
                <a:cxn ang="0">
                  <a:pos x="646" y="26"/>
                </a:cxn>
                <a:cxn ang="0">
                  <a:pos x="734" y="66"/>
                </a:cxn>
                <a:cxn ang="0">
                  <a:pos x="758" y="98"/>
                </a:cxn>
                <a:cxn ang="0">
                  <a:pos x="720" y="200"/>
                </a:cxn>
                <a:cxn ang="0">
                  <a:pos x="728" y="246"/>
                </a:cxn>
                <a:cxn ang="0">
                  <a:pos x="780" y="288"/>
                </a:cxn>
                <a:cxn ang="0">
                  <a:pos x="892" y="270"/>
                </a:cxn>
                <a:cxn ang="0">
                  <a:pos x="924" y="292"/>
                </a:cxn>
                <a:cxn ang="0">
                  <a:pos x="950" y="386"/>
                </a:cxn>
                <a:cxn ang="0">
                  <a:pos x="930" y="418"/>
                </a:cxn>
                <a:cxn ang="0">
                  <a:pos x="824" y="470"/>
                </a:cxn>
                <a:cxn ang="0">
                  <a:pos x="812" y="524"/>
                </a:cxn>
                <a:cxn ang="0">
                  <a:pos x="904" y="614"/>
                </a:cxn>
                <a:cxn ang="0">
                  <a:pos x="922" y="640"/>
                </a:cxn>
                <a:cxn ang="0">
                  <a:pos x="882" y="734"/>
                </a:cxn>
                <a:cxn ang="0">
                  <a:pos x="860" y="756"/>
                </a:cxn>
                <a:cxn ang="0">
                  <a:pos x="748" y="720"/>
                </a:cxn>
                <a:cxn ang="0">
                  <a:pos x="704" y="728"/>
                </a:cxn>
                <a:cxn ang="0">
                  <a:pos x="664" y="768"/>
                </a:cxn>
                <a:cxn ang="0">
                  <a:pos x="680" y="884"/>
                </a:cxn>
                <a:cxn ang="0">
                  <a:pos x="664" y="918"/>
                </a:cxn>
                <a:cxn ang="0">
                  <a:pos x="572" y="950"/>
                </a:cxn>
                <a:cxn ang="0">
                  <a:pos x="536" y="936"/>
                </a:cxn>
                <a:cxn ang="0">
                  <a:pos x="488" y="832"/>
                </a:cxn>
                <a:cxn ang="0">
                  <a:pos x="426" y="812"/>
                </a:cxn>
                <a:cxn ang="0">
                  <a:pos x="382" y="832"/>
                </a:cxn>
              </a:cxnLst>
              <a:rect l="0" t="0" r="r" b="b"/>
              <a:pathLst>
                <a:path w="950" h="950">
                  <a:moveTo>
                    <a:pt x="314" y="936"/>
                  </a:moveTo>
                  <a:lnTo>
                    <a:pt x="214" y="882"/>
                  </a:lnTo>
                  <a:lnTo>
                    <a:pt x="214" y="882"/>
                  </a:lnTo>
                  <a:lnTo>
                    <a:pt x="208" y="878"/>
                  </a:lnTo>
                  <a:lnTo>
                    <a:pt x="202" y="872"/>
                  </a:lnTo>
                  <a:lnTo>
                    <a:pt x="196" y="866"/>
                  </a:lnTo>
                  <a:lnTo>
                    <a:pt x="194" y="860"/>
                  </a:lnTo>
                  <a:lnTo>
                    <a:pt x="192" y="852"/>
                  </a:lnTo>
                  <a:lnTo>
                    <a:pt x="192" y="844"/>
                  </a:lnTo>
                  <a:lnTo>
                    <a:pt x="192" y="836"/>
                  </a:lnTo>
                  <a:lnTo>
                    <a:pt x="194" y="828"/>
                  </a:lnTo>
                  <a:lnTo>
                    <a:pt x="228" y="748"/>
                  </a:lnTo>
                  <a:lnTo>
                    <a:pt x="228" y="748"/>
                  </a:lnTo>
                  <a:lnTo>
                    <a:pt x="232" y="736"/>
                  </a:lnTo>
                  <a:lnTo>
                    <a:pt x="230" y="724"/>
                  </a:lnTo>
                  <a:lnTo>
                    <a:pt x="226" y="712"/>
                  </a:lnTo>
                  <a:lnTo>
                    <a:pt x="220" y="702"/>
                  </a:lnTo>
                  <a:lnTo>
                    <a:pt x="220" y="702"/>
                  </a:lnTo>
                  <a:lnTo>
                    <a:pt x="200" y="680"/>
                  </a:lnTo>
                  <a:lnTo>
                    <a:pt x="200" y="680"/>
                  </a:lnTo>
                  <a:lnTo>
                    <a:pt x="192" y="670"/>
                  </a:lnTo>
                  <a:lnTo>
                    <a:pt x="182" y="664"/>
                  </a:lnTo>
                  <a:lnTo>
                    <a:pt x="170" y="662"/>
                  </a:lnTo>
                  <a:lnTo>
                    <a:pt x="156" y="662"/>
                  </a:lnTo>
                  <a:lnTo>
                    <a:pt x="74" y="680"/>
                  </a:lnTo>
                  <a:lnTo>
                    <a:pt x="74" y="680"/>
                  </a:lnTo>
                  <a:lnTo>
                    <a:pt x="64" y="680"/>
                  </a:lnTo>
                  <a:lnTo>
                    <a:pt x="56" y="680"/>
                  </a:lnTo>
                  <a:lnTo>
                    <a:pt x="50" y="678"/>
                  </a:lnTo>
                  <a:lnTo>
                    <a:pt x="42" y="674"/>
                  </a:lnTo>
                  <a:lnTo>
                    <a:pt x="36" y="670"/>
                  </a:lnTo>
                  <a:lnTo>
                    <a:pt x="30" y="664"/>
                  </a:lnTo>
                  <a:lnTo>
                    <a:pt x="26" y="658"/>
                  </a:lnTo>
                  <a:lnTo>
                    <a:pt x="22" y="650"/>
                  </a:lnTo>
                  <a:lnTo>
                    <a:pt x="2" y="580"/>
                  </a:lnTo>
                  <a:lnTo>
                    <a:pt x="2" y="580"/>
                  </a:lnTo>
                  <a:lnTo>
                    <a:pt x="0" y="572"/>
                  </a:lnTo>
                  <a:lnTo>
                    <a:pt x="0" y="564"/>
                  </a:lnTo>
                  <a:lnTo>
                    <a:pt x="2" y="556"/>
                  </a:lnTo>
                  <a:lnTo>
                    <a:pt x="4" y="548"/>
                  </a:lnTo>
                  <a:lnTo>
                    <a:pt x="8" y="542"/>
                  </a:lnTo>
                  <a:lnTo>
                    <a:pt x="14" y="536"/>
                  </a:lnTo>
                  <a:lnTo>
                    <a:pt x="20" y="530"/>
                  </a:lnTo>
                  <a:lnTo>
                    <a:pt x="26" y="526"/>
                  </a:lnTo>
                  <a:lnTo>
                    <a:pt x="106" y="494"/>
                  </a:lnTo>
                  <a:lnTo>
                    <a:pt x="106" y="494"/>
                  </a:lnTo>
                  <a:lnTo>
                    <a:pt x="116" y="488"/>
                  </a:lnTo>
                  <a:lnTo>
                    <a:pt x="126" y="478"/>
                  </a:lnTo>
                  <a:lnTo>
                    <a:pt x="130" y="468"/>
                  </a:lnTo>
                  <a:lnTo>
                    <a:pt x="134" y="456"/>
                  </a:lnTo>
                  <a:lnTo>
                    <a:pt x="134" y="456"/>
                  </a:lnTo>
                  <a:lnTo>
                    <a:pt x="136" y="426"/>
                  </a:lnTo>
                  <a:lnTo>
                    <a:pt x="136" y="426"/>
                  </a:lnTo>
                  <a:lnTo>
                    <a:pt x="136" y="414"/>
                  </a:lnTo>
                  <a:lnTo>
                    <a:pt x="134" y="402"/>
                  </a:lnTo>
                  <a:lnTo>
                    <a:pt x="126" y="390"/>
                  </a:lnTo>
                  <a:lnTo>
                    <a:pt x="118" y="382"/>
                  </a:lnTo>
                  <a:lnTo>
                    <a:pt x="46" y="336"/>
                  </a:lnTo>
                  <a:lnTo>
                    <a:pt x="46" y="336"/>
                  </a:lnTo>
                  <a:lnTo>
                    <a:pt x="40" y="330"/>
                  </a:lnTo>
                  <a:lnTo>
                    <a:pt x="34" y="324"/>
                  </a:lnTo>
                  <a:lnTo>
                    <a:pt x="30" y="318"/>
                  </a:lnTo>
                  <a:lnTo>
                    <a:pt x="28" y="310"/>
                  </a:lnTo>
                  <a:lnTo>
                    <a:pt x="26" y="302"/>
                  </a:lnTo>
                  <a:lnTo>
                    <a:pt x="26" y="294"/>
                  </a:lnTo>
                  <a:lnTo>
                    <a:pt x="28" y="286"/>
                  </a:lnTo>
                  <a:lnTo>
                    <a:pt x="32" y="278"/>
                  </a:lnTo>
                  <a:lnTo>
                    <a:pt x="66" y="214"/>
                  </a:lnTo>
                  <a:lnTo>
                    <a:pt x="66" y="214"/>
                  </a:lnTo>
                  <a:lnTo>
                    <a:pt x="70" y="208"/>
                  </a:lnTo>
                  <a:lnTo>
                    <a:pt x="76" y="202"/>
                  </a:lnTo>
                  <a:lnTo>
                    <a:pt x="82" y="196"/>
                  </a:lnTo>
                  <a:lnTo>
                    <a:pt x="90" y="194"/>
                  </a:lnTo>
                  <a:lnTo>
                    <a:pt x="98" y="192"/>
                  </a:lnTo>
                  <a:lnTo>
                    <a:pt x="106" y="192"/>
                  </a:lnTo>
                  <a:lnTo>
                    <a:pt x="114" y="192"/>
                  </a:lnTo>
                  <a:lnTo>
                    <a:pt x="122" y="194"/>
                  </a:lnTo>
                  <a:lnTo>
                    <a:pt x="200" y="228"/>
                  </a:lnTo>
                  <a:lnTo>
                    <a:pt x="200" y="228"/>
                  </a:lnTo>
                  <a:lnTo>
                    <a:pt x="212" y="232"/>
                  </a:lnTo>
                  <a:lnTo>
                    <a:pt x="224" y="230"/>
                  </a:lnTo>
                  <a:lnTo>
                    <a:pt x="236" y="228"/>
                  </a:lnTo>
                  <a:lnTo>
                    <a:pt x="246" y="220"/>
                  </a:lnTo>
                  <a:lnTo>
                    <a:pt x="246" y="220"/>
                  </a:lnTo>
                  <a:lnTo>
                    <a:pt x="270" y="200"/>
                  </a:lnTo>
                  <a:lnTo>
                    <a:pt x="270" y="200"/>
                  </a:lnTo>
                  <a:lnTo>
                    <a:pt x="280" y="192"/>
                  </a:lnTo>
                  <a:lnTo>
                    <a:pt x="284" y="182"/>
                  </a:lnTo>
                  <a:lnTo>
                    <a:pt x="288" y="170"/>
                  </a:lnTo>
                  <a:lnTo>
                    <a:pt x="286" y="156"/>
                  </a:lnTo>
                  <a:lnTo>
                    <a:pt x="270" y="74"/>
                  </a:lnTo>
                  <a:lnTo>
                    <a:pt x="270" y="74"/>
                  </a:lnTo>
                  <a:lnTo>
                    <a:pt x="268" y="64"/>
                  </a:lnTo>
                  <a:lnTo>
                    <a:pt x="270" y="56"/>
                  </a:lnTo>
                  <a:lnTo>
                    <a:pt x="272" y="50"/>
                  </a:lnTo>
                  <a:lnTo>
                    <a:pt x="274" y="42"/>
                  </a:lnTo>
                  <a:lnTo>
                    <a:pt x="280" y="36"/>
                  </a:lnTo>
                  <a:lnTo>
                    <a:pt x="286" y="30"/>
                  </a:lnTo>
                  <a:lnTo>
                    <a:pt x="292" y="26"/>
                  </a:lnTo>
                  <a:lnTo>
                    <a:pt x="300" y="22"/>
                  </a:lnTo>
                  <a:lnTo>
                    <a:pt x="370" y="2"/>
                  </a:lnTo>
                  <a:lnTo>
                    <a:pt x="370" y="2"/>
                  </a:lnTo>
                  <a:lnTo>
                    <a:pt x="378" y="0"/>
                  </a:lnTo>
                  <a:lnTo>
                    <a:pt x="386" y="0"/>
                  </a:lnTo>
                  <a:lnTo>
                    <a:pt x="394" y="2"/>
                  </a:lnTo>
                  <a:lnTo>
                    <a:pt x="402" y="4"/>
                  </a:lnTo>
                  <a:lnTo>
                    <a:pt x="408" y="8"/>
                  </a:lnTo>
                  <a:lnTo>
                    <a:pt x="414" y="14"/>
                  </a:lnTo>
                  <a:lnTo>
                    <a:pt x="418" y="20"/>
                  </a:lnTo>
                  <a:lnTo>
                    <a:pt x="422" y="26"/>
                  </a:lnTo>
                  <a:lnTo>
                    <a:pt x="454" y="106"/>
                  </a:lnTo>
                  <a:lnTo>
                    <a:pt x="454" y="106"/>
                  </a:lnTo>
                  <a:lnTo>
                    <a:pt x="462" y="116"/>
                  </a:lnTo>
                  <a:lnTo>
                    <a:pt x="470" y="126"/>
                  </a:lnTo>
                  <a:lnTo>
                    <a:pt x="480" y="130"/>
                  </a:lnTo>
                  <a:lnTo>
                    <a:pt x="494" y="134"/>
                  </a:lnTo>
                  <a:lnTo>
                    <a:pt x="494" y="134"/>
                  </a:lnTo>
                  <a:lnTo>
                    <a:pt x="524" y="136"/>
                  </a:lnTo>
                  <a:lnTo>
                    <a:pt x="524" y="136"/>
                  </a:lnTo>
                  <a:lnTo>
                    <a:pt x="536" y="136"/>
                  </a:lnTo>
                  <a:lnTo>
                    <a:pt x="548" y="134"/>
                  </a:lnTo>
                  <a:lnTo>
                    <a:pt x="558" y="126"/>
                  </a:lnTo>
                  <a:lnTo>
                    <a:pt x="566" y="118"/>
                  </a:lnTo>
                  <a:lnTo>
                    <a:pt x="614" y="46"/>
                  </a:lnTo>
                  <a:lnTo>
                    <a:pt x="614" y="46"/>
                  </a:lnTo>
                  <a:lnTo>
                    <a:pt x="618" y="40"/>
                  </a:lnTo>
                  <a:lnTo>
                    <a:pt x="624" y="34"/>
                  </a:lnTo>
                  <a:lnTo>
                    <a:pt x="632" y="30"/>
                  </a:lnTo>
                  <a:lnTo>
                    <a:pt x="640" y="28"/>
                  </a:lnTo>
                  <a:lnTo>
                    <a:pt x="646" y="26"/>
                  </a:lnTo>
                  <a:lnTo>
                    <a:pt x="654" y="26"/>
                  </a:lnTo>
                  <a:lnTo>
                    <a:pt x="662" y="28"/>
                  </a:lnTo>
                  <a:lnTo>
                    <a:pt x="670" y="32"/>
                  </a:lnTo>
                  <a:lnTo>
                    <a:pt x="734" y="66"/>
                  </a:lnTo>
                  <a:lnTo>
                    <a:pt x="734" y="66"/>
                  </a:lnTo>
                  <a:lnTo>
                    <a:pt x="742" y="70"/>
                  </a:lnTo>
                  <a:lnTo>
                    <a:pt x="748" y="76"/>
                  </a:lnTo>
                  <a:lnTo>
                    <a:pt x="752" y="82"/>
                  </a:lnTo>
                  <a:lnTo>
                    <a:pt x="756" y="90"/>
                  </a:lnTo>
                  <a:lnTo>
                    <a:pt x="758" y="98"/>
                  </a:lnTo>
                  <a:lnTo>
                    <a:pt x="758" y="106"/>
                  </a:lnTo>
                  <a:lnTo>
                    <a:pt x="756" y="114"/>
                  </a:lnTo>
                  <a:lnTo>
                    <a:pt x="754" y="122"/>
                  </a:lnTo>
                  <a:lnTo>
                    <a:pt x="720" y="200"/>
                  </a:lnTo>
                  <a:lnTo>
                    <a:pt x="720" y="200"/>
                  </a:lnTo>
                  <a:lnTo>
                    <a:pt x="718" y="212"/>
                  </a:lnTo>
                  <a:lnTo>
                    <a:pt x="718" y="224"/>
                  </a:lnTo>
                  <a:lnTo>
                    <a:pt x="722" y="236"/>
                  </a:lnTo>
                  <a:lnTo>
                    <a:pt x="728" y="246"/>
                  </a:lnTo>
                  <a:lnTo>
                    <a:pt x="728" y="246"/>
                  </a:lnTo>
                  <a:lnTo>
                    <a:pt x="748" y="270"/>
                  </a:lnTo>
                  <a:lnTo>
                    <a:pt x="748" y="270"/>
                  </a:lnTo>
                  <a:lnTo>
                    <a:pt x="758" y="280"/>
                  </a:lnTo>
                  <a:lnTo>
                    <a:pt x="768" y="284"/>
                  </a:lnTo>
                  <a:lnTo>
                    <a:pt x="780" y="288"/>
                  </a:lnTo>
                  <a:lnTo>
                    <a:pt x="792" y="286"/>
                  </a:lnTo>
                  <a:lnTo>
                    <a:pt x="876" y="270"/>
                  </a:lnTo>
                  <a:lnTo>
                    <a:pt x="876" y="270"/>
                  </a:lnTo>
                  <a:lnTo>
                    <a:pt x="884" y="268"/>
                  </a:lnTo>
                  <a:lnTo>
                    <a:pt x="892" y="270"/>
                  </a:lnTo>
                  <a:lnTo>
                    <a:pt x="900" y="272"/>
                  </a:lnTo>
                  <a:lnTo>
                    <a:pt x="906" y="274"/>
                  </a:lnTo>
                  <a:lnTo>
                    <a:pt x="914" y="280"/>
                  </a:lnTo>
                  <a:lnTo>
                    <a:pt x="918" y="286"/>
                  </a:lnTo>
                  <a:lnTo>
                    <a:pt x="924" y="292"/>
                  </a:lnTo>
                  <a:lnTo>
                    <a:pt x="926" y="300"/>
                  </a:lnTo>
                  <a:lnTo>
                    <a:pt x="948" y="370"/>
                  </a:lnTo>
                  <a:lnTo>
                    <a:pt x="948" y="370"/>
                  </a:lnTo>
                  <a:lnTo>
                    <a:pt x="950" y="378"/>
                  </a:lnTo>
                  <a:lnTo>
                    <a:pt x="950" y="386"/>
                  </a:lnTo>
                  <a:lnTo>
                    <a:pt x="948" y="394"/>
                  </a:lnTo>
                  <a:lnTo>
                    <a:pt x="946" y="402"/>
                  </a:lnTo>
                  <a:lnTo>
                    <a:pt x="942" y="408"/>
                  </a:lnTo>
                  <a:lnTo>
                    <a:pt x="936" y="414"/>
                  </a:lnTo>
                  <a:lnTo>
                    <a:pt x="930" y="418"/>
                  </a:lnTo>
                  <a:lnTo>
                    <a:pt x="922" y="422"/>
                  </a:lnTo>
                  <a:lnTo>
                    <a:pt x="842" y="454"/>
                  </a:lnTo>
                  <a:lnTo>
                    <a:pt x="842" y="454"/>
                  </a:lnTo>
                  <a:lnTo>
                    <a:pt x="832" y="462"/>
                  </a:lnTo>
                  <a:lnTo>
                    <a:pt x="824" y="470"/>
                  </a:lnTo>
                  <a:lnTo>
                    <a:pt x="818" y="480"/>
                  </a:lnTo>
                  <a:lnTo>
                    <a:pt x="816" y="494"/>
                  </a:lnTo>
                  <a:lnTo>
                    <a:pt x="816" y="494"/>
                  </a:lnTo>
                  <a:lnTo>
                    <a:pt x="812" y="524"/>
                  </a:lnTo>
                  <a:lnTo>
                    <a:pt x="812" y="524"/>
                  </a:lnTo>
                  <a:lnTo>
                    <a:pt x="812" y="536"/>
                  </a:lnTo>
                  <a:lnTo>
                    <a:pt x="816" y="548"/>
                  </a:lnTo>
                  <a:lnTo>
                    <a:pt x="822" y="558"/>
                  </a:lnTo>
                  <a:lnTo>
                    <a:pt x="832" y="566"/>
                  </a:lnTo>
                  <a:lnTo>
                    <a:pt x="904" y="614"/>
                  </a:lnTo>
                  <a:lnTo>
                    <a:pt x="904" y="614"/>
                  </a:lnTo>
                  <a:lnTo>
                    <a:pt x="910" y="618"/>
                  </a:lnTo>
                  <a:lnTo>
                    <a:pt x="914" y="624"/>
                  </a:lnTo>
                  <a:lnTo>
                    <a:pt x="918" y="632"/>
                  </a:lnTo>
                  <a:lnTo>
                    <a:pt x="922" y="640"/>
                  </a:lnTo>
                  <a:lnTo>
                    <a:pt x="922" y="646"/>
                  </a:lnTo>
                  <a:lnTo>
                    <a:pt x="922" y="654"/>
                  </a:lnTo>
                  <a:lnTo>
                    <a:pt x="920" y="662"/>
                  </a:lnTo>
                  <a:lnTo>
                    <a:pt x="918" y="670"/>
                  </a:lnTo>
                  <a:lnTo>
                    <a:pt x="882" y="734"/>
                  </a:lnTo>
                  <a:lnTo>
                    <a:pt x="882" y="734"/>
                  </a:lnTo>
                  <a:lnTo>
                    <a:pt x="878" y="742"/>
                  </a:lnTo>
                  <a:lnTo>
                    <a:pt x="872" y="748"/>
                  </a:lnTo>
                  <a:lnTo>
                    <a:pt x="866" y="752"/>
                  </a:lnTo>
                  <a:lnTo>
                    <a:pt x="860" y="756"/>
                  </a:lnTo>
                  <a:lnTo>
                    <a:pt x="852" y="758"/>
                  </a:lnTo>
                  <a:lnTo>
                    <a:pt x="844" y="758"/>
                  </a:lnTo>
                  <a:lnTo>
                    <a:pt x="836" y="756"/>
                  </a:lnTo>
                  <a:lnTo>
                    <a:pt x="828" y="754"/>
                  </a:lnTo>
                  <a:lnTo>
                    <a:pt x="748" y="720"/>
                  </a:lnTo>
                  <a:lnTo>
                    <a:pt x="748" y="720"/>
                  </a:lnTo>
                  <a:lnTo>
                    <a:pt x="736" y="718"/>
                  </a:lnTo>
                  <a:lnTo>
                    <a:pt x="724" y="718"/>
                  </a:lnTo>
                  <a:lnTo>
                    <a:pt x="714" y="722"/>
                  </a:lnTo>
                  <a:lnTo>
                    <a:pt x="704" y="728"/>
                  </a:lnTo>
                  <a:lnTo>
                    <a:pt x="704" y="728"/>
                  </a:lnTo>
                  <a:lnTo>
                    <a:pt x="678" y="748"/>
                  </a:lnTo>
                  <a:lnTo>
                    <a:pt x="678" y="748"/>
                  </a:lnTo>
                  <a:lnTo>
                    <a:pt x="670" y="758"/>
                  </a:lnTo>
                  <a:lnTo>
                    <a:pt x="664" y="768"/>
                  </a:lnTo>
                  <a:lnTo>
                    <a:pt x="662" y="780"/>
                  </a:lnTo>
                  <a:lnTo>
                    <a:pt x="662" y="792"/>
                  </a:lnTo>
                  <a:lnTo>
                    <a:pt x="680" y="876"/>
                  </a:lnTo>
                  <a:lnTo>
                    <a:pt x="680" y="876"/>
                  </a:lnTo>
                  <a:lnTo>
                    <a:pt x="680" y="884"/>
                  </a:lnTo>
                  <a:lnTo>
                    <a:pt x="680" y="892"/>
                  </a:lnTo>
                  <a:lnTo>
                    <a:pt x="678" y="900"/>
                  </a:lnTo>
                  <a:lnTo>
                    <a:pt x="674" y="906"/>
                  </a:lnTo>
                  <a:lnTo>
                    <a:pt x="670" y="914"/>
                  </a:lnTo>
                  <a:lnTo>
                    <a:pt x="664" y="918"/>
                  </a:lnTo>
                  <a:lnTo>
                    <a:pt x="658" y="924"/>
                  </a:lnTo>
                  <a:lnTo>
                    <a:pt x="650" y="926"/>
                  </a:lnTo>
                  <a:lnTo>
                    <a:pt x="580" y="948"/>
                  </a:lnTo>
                  <a:lnTo>
                    <a:pt x="580" y="948"/>
                  </a:lnTo>
                  <a:lnTo>
                    <a:pt x="572" y="950"/>
                  </a:lnTo>
                  <a:lnTo>
                    <a:pt x="564" y="950"/>
                  </a:lnTo>
                  <a:lnTo>
                    <a:pt x="556" y="948"/>
                  </a:lnTo>
                  <a:lnTo>
                    <a:pt x="548" y="946"/>
                  </a:lnTo>
                  <a:lnTo>
                    <a:pt x="542" y="942"/>
                  </a:lnTo>
                  <a:lnTo>
                    <a:pt x="536" y="936"/>
                  </a:lnTo>
                  <a:lnTo>
                    <a:pt x="530" y="930"/>
                  </a:lnTo>
                  <a:lnTo>
                    <a:pt x="526" y="922"/>
                  </a:lnTo>
                  <a:lnTo>
                    <a:pt x="494" y="842"/>
                  </a:lnTo>
                  <a:lnTo>
                    <a:pt x="494" y="842"/>
                  </a:lnTo>
                  <a:lnTo>
                    <a:pt x="488" y="832"/>
                  </a:lnTo>
                  <a:lnTo>
                    <a:pt x="478" y="824"/>
                  </a:lnTo>
                  <a:lnTo>
                    <a:pt x="468" y="818"/>
                  </a:lnTo>
                  <a:lnTo>
                    <a:pt x="456" y="816"/>
                  </a:lnTo>
                  <a:lnTo>
                    <a:pt x="456" y="816"/>
                  </a:lnTo>
                  <a:lnTo>
                    <a:pt x="426" y="812"/>
                  </a:lnTo>
                  <a:lnTo>
                    <a:pt x="426" y="812"/>
                  </a:lnTo>
                  <a:lnTo>
                    <a:pt x="414" y="812"/>
                  </a:lnTo>
                  <a:lnTo>
                    <a:pt x="402" y="816"/>
                  </a:lnTo>
                  <a:lnTo>
                    <a:pt x="390" y="822"/>
                  </a:lnTo>
                  <a:lnTo>
                    <a:pt x="382" y="832"/>
                  </a:lnTo>
                  <a:lnTo>
                    <a:pt x="314" y="936"/>
                  </a:lnTo>
                  <a:lnTo>
                    <a:pt x="314" y="936"/>
                  </a:lnTo>
                  <a:close/>
                </a:path>
              </a:pathLst>
            </a:custGeom>
            <a:solidFill>
              <a:srgbClr val="00A6D9"/>
            </a:solid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836" name="Freeform 406">
              <a:extLst>
                <a:ext uri="{FF2B5EF4-FFF2-40B4-BE49-F238E27FC236}">
                  <a16:creationId xmlns:a16="http://schemas.microsoft.com/office/drawing/2014/main" id="{ED84A84B-4293-A848-9D18-8F478F6D08BB}"/>
                </a:ext>
              </a:extLst>
            </p:cNvPr>
            <p:cNvSpPr>
              <a:spLocks/>
            </p:cNvSpPr>
            <p:nvPr/>
          </p:nvSpPr>
          <p:spPr bwMode="auto">
            <a:xfrm>
              <a:off x="3163" y="1373"/>
              <a:ext cx="1444" cy="1444"/>
            </a:xfrm>
            <a:custGeom>
              <a:avLst/>
              <a:gdLst/>
              <a:ahLst/>
              <a:cxnLst>
                <a:cxn ang="0">
                  <a:pos x="300" y="1318"/>
                </a:cxn>
                <a:cxn ang="0">
                  <a:pos x="348" y="1138"/>
                </a:cxn>
                <a:cxn ang="0">
                  <a:pos x="350" y="1094"/>
                </a:cxn>
                <a:cxn ang="0">
                  <a:pos x="306" y="1032"/>
                </a:cxn>
                <a:cxn ang="0">
                  <a:pos x="268" y="1008"/>
                </a:cxn>
                <a:cxn ang="0">
                  <a:pos x="98" y="1036"/>
                </a:cxn>
                <a:cxn ang="0">
                  <a:pos x="42" y="1002"/>
                </a:cxn>
                <a:cxn ang="0">
                  <a:pos x="2" y="844"/>
                </a:cxn>
                <a:cxn ang="0">
                  <a:pos x="164" y="752"/>
                </a:cxn>
                <a:cxn ang="0">
                  <a:pos x="196" y="722"/>
                </a:cxn>
                <a:cxn ang="0">
                  <a:pos x="208" y="644"/>
                </a:cxn>
                <a:cxn ang="0">
                  <a:pos x="200" y="602"/>
                </a:cxn>
                <a:cxn ang="0">
                  <a:pos x="60" y="502"/>
                </a:cxn>
                <a:cxn ang="0">
                  <a:pos x="44" y="438"/>
                </a:cxn>
                <a:cxn ang="0">
                  <a:pos x="128" y="298"/>
                </a:cxn>
                <a:cxn ang="0">
                  <a:pos x="308" y="348"/>
                </a:cxn>
                <a:cxn ang="0">
                  <a:pos x="352" y="350"/>
                </a:cxn>
                <a:cxn ang="0">
                  <a:pos x="414" y="304"/>
                </a:cxn>
                <a:cxn ang="0">
                  <a:pos x="438" y="268"/>
                </a:cxn>
                <a:cxn ang="0">
                  <a:pos x="410" y="98"/>
                </a:cxn>
                <a:cxn ang="0">
                  <a:pos x="444" y="40"/>
                </a:cxn>
                <a:cxn ang="0">
                  <a:pos x="600" y="2"/>
                </a:cxn>
                <a:cxn ang="0">
                  <a:pos x="694" y="164"/>
                </a:cxn>
                <a:cxn ang="0">
                  <a:pos x="722" y="196"/>
                </a:cxn>
                <a:cxn ang="0">
                  <a:pos x="800" y="208"/>
                </a:cxn>
                <a:cxn ang="0">
                  <a:pos x="842" y="200"/>
                </a:cxn>
                <a:cxn ang="0">
                  <a:pos x="942" y="58"/>
                </a:cxn>
                <a:cxn ang="0">
                  <a:pos x="1006" y="42"/>
                </a:cxn>
                <a:cxn ang="0">
                  <a:pos x="1146" y="126"/>
                </a:cxn>
                <a:cxn ang="0">
                  <a:pos x="1096" y="306"/>
                </a:cxn>
                <a:cxn ang="0">
                  <a:pos x="1094" y="350"/>
                </a:cxn>
                <a:cxn ang="0">
                  <a:pos x="1140" y="412"/>
                </a:cxn>
                <a:cxn ang="0">
                  <a:pos x="1176" y="436"/>
                </a:cxn>
                <a:cxn ang="0">
                  <a:pos x="1346" y="408"/>
                </a:cxn>
                <a:cxn ang="0">
                  <a:pos x="1404" y="442"/>
                </a:cxn>
                <a:cxn ang="0">
                  <a:pos x="1442" y="600"/>
                </a:cxn>
                <a:cxn ang="0">
                  <a:pos x="1280" y="692"/>
                </a:cxn>
                <a:cxn ang="0">
                  <a:pos x="1248" y="722"/>
                </a:cxn>
                <a:cxn ang="0">
                  <a:pos x="1236" y="798"/>
                </a:cxn>
                <a:cxn ang="0">
                  <a:pos x="1246" y="842"/>
                </a:cxn>
                <a:cxn ang="0">
                  <a:pos x="1386" y="942"/>
                </a:cxn>
                <a:cxn ang="0">
                  <a:pos x="1402" y="1006"/>
                </a:cxn>
                <a:cxn ang="0">
                  <a:pos x="1318" y="1144"/>
                </a:cxn>
                <a:cxn ang="0">
                  <a:pos x="1138" y="1096"/>
                </a:cxn>
                <a:cxn ang="0">
                  <a:pos x="1094" y="1094"/>
                </a:cxn>
                <a:cxn ang="0">
                  <a:pos x="1032" y="1138"/>
                </a:cxn>
                <a:cxn ang="0">
                  <a:pos x="1008" y="1176"/>
                </a:cxn>
                <a:cxn ang="0">
                  <a:pos x="1036" y="1346"/>
                </a:cxn>
                <a:cxn ang="0">
                  <a:pos x="1002" y="1404"/>
                </a:cxn>
                <a:cxn ang="0">
                  <a:pos x="844" y="1442"/>
                </a:cxn>
                <a:cxn ang="0">
                  <a:pos x="752" y="1280"/>
                </a:cxn>
                <a:cxn ang="0">
                  <a:pos x="722" y="1248"/>
                </a:cxn>
                <a:cxn ang="0">
                  <a:pos x="646" y="1236"/>
                </a:cxn>
                <a:cxn ang="0">
                  <a:pos x="602" y="1244"/>
                </a:cxn>
              </a:cxnLst>
              <a:rect l="0" t="0" r="r" b="b"/>
              <a:pathLst>
                <a:path w="1444" h="1444">
                  <a:moveTo>
                    <a:pt x="478" y="1424"/>
                  </a:moveTo>
                  <a:lnTo>
                    <a:pt x="324" y="1342"/>
                  </a:lnTo>
                  <a:lnTo>
                    <a:pt x="324" y="1342"/>
                  </a:lnTo>
                  <a:lnTo>
                    <a:pt x="314" y="1334"/>
                  </a:lnTo>
                  <a:lnTo>
                    <a:pt x="306" y="1326"/>
                  </a:lnTo>
                  <a:lnTo>
                    <a:pt x="300" y="1318"/>
                  </a:lnTo>
                  <a:lnTo>
                    <a:pt x="294" y="1306"/>
                  </a:lnTo>
                  <a:lnTo>
                    <a:pt x="292" y="1296"/>
                  </a:lnTo>
                  <a:lnTo>
                    <a:pt x="292" y="1284"/>
                  </a:lnTo>
                  <a:lnTo>
                    <a:pt x="292" y="1272"/>
                  </a:lnTo>
                  <a:lnTo>
                    <a:pt x="296" y="1262"/>
                  </a:lnTo>
                  <a:lnTo>
                    <a:pt x="348" y="1138"/>
                  </a:lnTo>
                  <a:lnTo>
                    <a:pt x="348" y="1138"/>
                  </a:lnTo>
                  <a:lnTo>
                    <a:pt x="352" y="1128"/>
                  </a:lnTo>
                  <a:lnTo>
                    <a:pt x="354" y="1120"/>
                  </a:lnTo>
                  <a:lnTo>
                    <a:pt x="354" y="1110"/>
                  </a:lnTo>
                  <a:lnTo>
                    <a:pt x="352" y="1102"/>
                  </a:lnTo>
                  <a:lnTo>
                    <a:pt x="350" y="1094"/>
                  </a:lnTo>
                  <a:lnTo>
                    <a:pt x="348" y="1086"/>
                  </a:lnTo>
                  <a:lnTo>
                    <a:pt x="344" y="1078"/>
                  </a:lnTo>
                  <a:lnTo>
                    <a:pt x="338" y="1070"/>
                  </a:lnTo>
                  <a:lnTo>
                    <a:pt x="338" y="1070"/>
                  </a:lnTo>
                  <a:lnTo>
                    <a:pt x="322" y="1052"/>
                  </a:lnTo>
                  <a:lnTo>
                    <a:pt x="306" y="1032"/>
                  </a:lnTo>
                  <a:lnTo>
                    <a:pt x="306" y="1032"/>
                  </a:lnTo>
                  <a:lnTo>
                    <a:pt x="300" y="1024"/>
                  </a:lnTo>
                  <a:lnTo>
                    <a:pt x="292" y="1018"/>
                  </a:lnTo>
                  <a:lnTo>
                    <a:pt x="286" y="1014"/>
                  </a:lnTo>
                  <a:lnTo>
                    <a:pt x="278" y="1010"/>
                  </a:lnTo>
                  <a:lnTo>
                    <a:pt x="268" y="1008"/>
                  </a:lnTo>
                  <a:lnTo>
                    <a:pt x="260" y="1006"/>
                  </a:lnTo>
                  <a:lnTo>
                    <a:pt x="250" y="1006"/>
                  </a:lnTo>
                  <a:lnTo>
                    <a:pt x="242" y="1006"/>
                  </a:lnTo>
                  <a:lnTo>
                    <a:pt x="110" y="1034"/>
                  </a:lnTo>
                  <a:lnTo>
                    <a:pt x="110" y="1034"/>
                  </a:lnTo>
                  <a:lnTo>
                    <a:pt x="98" y="1036"/>
                  </a:lnTo>
                  <a:lnTo>
                    <a:pt x="86" y="1034"/>
                  </a:lnTo>
                  <a:lnTo>
                    <a:pt x="76" y="1032"/>
                  </a:lnTo>
                  <a:lnTo>
                    <a:pt x="64" y="1026"/>
                  </a:lnTo>
                  <a:lnTo>
                    <a:pt x="56" y="1020"/>
                  </a:lnTo>
                  <a:lnTo>
                    <a:pt x="48" y="1012"/>
                  </a:lnTo>
                  <a:lnTo>
                    <a:pt x="42" y="1002"/>
                  </a:lnTo>
                  <a:lnTo>
                    <a:pt x="36" y="990"/>
                  </a:lnTo>
                  <a:lnTo>
                    <a:pt x="2" y="878"/>
                  </a:lnTo>
                  <a:lnTo>
                    <a:pt x="2" y="878"/>
                  </a:lnTo>
                  <a:lnTo>
                    <a:pt x="0" y="866"/>
                  </a:lnTo>
                  <a:lnTo>
                    <a:pt x="0" y="856"/>
                  </a:lnTo>
                  <a:lnTo>
                    <a:pt x="2" y="844"/>
                  </a:lnTo>
                  <a:lnTo>
                    <a:pt x="6" y="832"/>
                  </a:lnTo>
                  <a:lnTo>
                    <a:pt x="12" y="824"/>
                  </a:lnTo>
                  <a:lnTo>
                    <a:pt x="20" y="814"/>
                  </a:lnTo>
                  <a:lnTo>
                    <a:pt x="30" y="808"/>
                  </a:lnTo>
                  <a:lnTo>
                    <a:pt x="40" y="802"/>
                  </a:lnTo>
                  <a:lnTo>
                    <a:pt x="164" y="752"/>
                  </a:lnTo>
                  <a:lnTo>
                    <a:pt x="164" y="752"/>
                  </a:lnTo>
                  <a:lnTo>
                    <a:pt x="172" y="748"/>
                  </a:lnTo>
                  <a:lnTo>
                    <a:pt x="180" y="742"/>
                  </a:lnTo>
                  <a:lnTo>
                    <a:pt x="186" y="736"/>
                  </a:lnTo>
                  <a:lnTo>
                    <a:pt x="192" y="730"/>
                  </a:lnTo>
                  <a:lnTo>
                    <a:pt x="196" y="722"/>
                  </a:lnTo>
                  <a:lnTo>
                    <a:pt x="200" y="714"/>
                  </a:lnTo>
                  <a:lnTo>
                    <a:pt x="202" y="704"/>
                  </a:lnTo>
                  <a:lnTo>
                    <a:pt x="204" y="696"/>
                  </a:lnTo>
                  <a:lnTo>
                    <a:pt x="204" y="696"/>
                  </a:lnTo>
                  <a:lnTo>
                    <a:pt x="206" y="670"/>
                  </a:lnTo>
                  <a:lnTo>
                    <a:pt x="208" y="644"/>
                  </a:lnTo>
                  <a:lnTo>
                    <a:pt x="208" y="644"/>
                  </a:lnTo>
                  <a:lnTo>
                    <a:pt x="210" y="636"/>
                  </a:lnTo>
                  <a:lnTo>
                    <a:pt x="210" y="626"/>
                  </a:lnTo>
                  <a:lnTo>
                    <a:pt x="208" y="618"/>
                  </a:lnTo>
                  <a:lnTo>
                    <a:pt x="204" y="610"/>
                  </a:lnTo>
                  <a:lnTo>
                    <a:pt x="200" y="602"/>
                  </a:lnTo>
                  <a:lnTo>
                    <a:pt x="194" y="596"/>
                  </a:lnTo>
                  <a:lnTo>
                    <a:pt x="188" y="588"/>
                  </a:lnTo>
                  <a:lnTo>
                    <a:pt x="182" y="584"/>
                  </a:lnTo>
                  <a:lnTo>
                    <a:pt x="68" y="510"/>
                  </a:lnTo>
                  <a:lnTo>
                    <a:pt x="68" y="510"/>
                  </a:lnTo>
                  <a:lnTo>
                    <a:pt x="60" y="502"/>
                  </a:lnTo>
                  <a:lnTo>
                    <a:pt x="52" y="492"/>
                  </a:lnTo>
                  <a:lnTo>
                    <a:pt x="46" y="482"/>
                  </a:lnTo>
                  <a:lnTo>
                    <a:pt x="42" y="472"/>
                  </a:lnTo>
                  <a:lnTo>
                    <a:pt x="40" y="460"/>
                  </a:lnTo>
                  <a:lnTo>
                    <a:pt x="40" y="450"/>
                  </a:lnTo>
                  <a:lnTo>
                    <a:pt x="44" y="438"/>
                  </a:lnTo>
                  <a:lnTo>
                    <a:pt x="48" y="426"/>
                  </a:lnTo>
                  <a:lnTo>
                    <a:pt x="102" y="324"/>
                  </a:lnTo>
                  <a:lnTo>
                    <a:pt x="102" y="324"/>
                  </a:lnTo>
                  <a:lnTo>
                    <a:pt x="110" y="314"/>
                  </a:lnTo>
                  <a:lnTo>
                    <a:pt x="118" y="306"/>
                  </a:lnTo>
                  <a:lnTo>
                    <a:pt x="128" y="298"/>
                  </a:lnTo>
                  <a:lnTo>
                    <a:pt x="138" y="294"/>
                  </a:lnTo>
                  <a:lnTo>
                    <a:pt x="148" y="292"/>
                  </a:lnTo>
                  <a:lnTo>
                    <a:pt x="160" y="290"/>
                  </a:lnTo>
                  <a:lnTo>
                    <a:pt x="172" y="292"/>
                  </a:lnTo>
                  <a:lnTo>
                    <a:pt x="184" y="296"/>
                  </a:lnTo>
                  <a:lnTo>
                    <a:pt x="308" y="348"/>
                  </a:lnTo>
                  <a:lnTo>
                    <a:pt x="308" y="348"/>
                  </a:lnTo>
                  <a:lnTo>
                    <a:pt x="316" y="350"/>
                  </a:lnTo>
                  <a:lnTo>
                    <a:pt x="324" y="352"/>
                  </a:lnTo>
                  <a:lnTo>
                    <a:pt x="334" y="352"/>
                  </a:lnTo>
                  <a:lnTo>
                    <a:pt x="342" y="352"/>
                  </a:lnTo>
                  <a:lnTo>
                    <a:pt x="352" y="350"/>
                  </a:lnTo>
                  <a:lnTo>
                    <a:pt x="360" y="346"/>
                  </a:lnTo>
                  <a:lnTo>
                    <a:pt x="368" y="342"/>
                  </a:lnTo>
                  <a:lnTo>
                    <a:pt x="374" y="336"/>
                  </a:lnTo>
                  <a:lnTo>
                    <a:pt x="374" y="336"/>
                  </a:lnTo>
                  <a:lnTo>
                    <a:pt x="394" y="320"/>
                  </a:lnTo>
                  <a:lnTo>
                    <a:pt x="414" y="304"/>
                  </a:lnTo>
                  <a:lnTo>
                    <a:pt x="414" y="304"/>
                  </a:lnTo>
                  <a:lnTo>
                    <a:pt x="420" y="298"/>
                  </a:lnTo>
                  <a:lnTo>
                    <a:pt x="426" y="292"/>
                  </a:lnTo>
                  <a:lnTo>
                    <a:pt x="430" y="284"/>
                  </a:lnTo>
                  <a:lnTo>
                    <a:pt x="434" y="276"/>
                  </a:lnTo>
                  <a:lnTo>
                    <a:pt x="438" y="268"/>
                  </a:lnTo>
                  <a:lnTo>
                    <a:pt x="438" y="260"/>
                  </a:lnTo>
                  <a:lnTo>
                    <a:pt x="438" y="250"/>
                  </a:lnTo>
                  <a:lnTo>
                    <a:pt x="438" y="242"/>
                  </a:lnTo>
                  <a:lnTo>
                    <a:pt x="410" y="110"/>
                  </a:lnTo>
                  <a:lnTo>
                    <a:pt x="410" y="110"/>
                  </a:lnTo>
                  <a:lnTo>
                    <a:pt x="410" y="98"/>
                  </a:lnTo>
                  <a:lnTo>
                    <a:pt x="410" y="86"/>
                  </a:lnTo>
                  <a:lnTo>
                    <a:pt x="414" y="74"/>
                  </a:lnTo>
                  <a:lnTo>
                    <a:pt x="418" y="64"/>
                  </a:lnTo>
                  <a:lnTo>
                    <a:pt x="424" y="54"/>
                  </a:lnTo>
                  <a:lnTo>
                    <a:pt x="434" y="46"/>
                  </a:lnTo>
                  <a:lnTo>
                    <a:pt x="444" y="40"/>
                  </a:lnTo>
                  <a:lnTo>
                    <a:pt x="454" y="36"/>
                  </a:lnTo>
                  <a:lnTo>
                    <a:pt x="566" y="2"/>
                  </a:lnTo>
                  <a:lnTo>
                    <a:pt x="566" y="2"/>
                  </a:lnTo>
                  <a:lnTo>
                    <a:pt x="578" y="0"/>
                  </a:lnTo>
                  <a:lnTo>
                    <a:pt x="590" y="0"/>
                  </a:lnTo>
                  <a:lnTo>
                    <a:pt x="600" y="2"/>
                  </a:lnTo>
                  <a:lnTo>
                    <a:pt x="612" y="6"/>
                  </a:lnTo>
                  <a:lnTo>
                    <a:pt x="622" y="12"/>
                  </a:lnTo>
                  <a:lnTo>
                    <a:pt x="630" y="20"/>
                  </a:lnTo>
                  <a:lnTo>
                    <a:pt x="638" y="28"/>
                  </a:lnTo>
                  <a:lnTo>
                    <a:pt x="642" y="40"/>
                  </a:lnTo>
                  <a:lnTo>
                    <a:pt x="694" y="164"/>
                  </a:lnTo>
                  <a:lnTo>
                    <a:pt x="694" y="164"/>
                  </a:lnTo>
                  <a:lnTo>
                    <a:pt x="698" y="172"/>
                  </a:lnTo>
                  <a:lnTo>
                    <a:pt x="702" y="180"/>
                  </a:lnTo>
                  <a:lnTo>
                    <a:pt x="708" y="186"/>
                  </a:lnTo>
                  <a:lnTo>
                    <a:pt x="716" y="192"/>
                  </a:lnTo>
                  <a:lnTo>
                    <a:pt x="722" y="196"/>
                  </a:lnTo>
                  <a:lnTo>
                    <a:pt x="732" y="200"/>
                  </a:lnTo>
                  <a:lnTo>
                    <a:pt x="740" y="202"/>
                  </a:lnTo>
                  <a:lnTo>
                    <a:pt x="748" y="204"/>
                  </a:lnTo>
                  <a:lnTo>
                    <a:pt x="748" y="204"/>
                  </a:lnTo>
                  <a:lnTo>
                    <a:pt x="774" y="206"/>
                  </a:lnTo>
                  <a:lnTo>
                    <a:pt x="800" y="208"/>
                  </a:lnTo>
                  <a:lnTo>
                    <a:pt x="800" y="208"/>
                  </a:lnTo>
                  <a:lnTo>
                    <a:pt x="808" y="210"/>
                  </a:lnTo>
                  <a:lnTo>
                    <a:pt x="818" y="208"/>
                  </a:lnTo>
                  <a:lnTo>
                    <a:pt x="826" y="206"/>
                  </a:lnTo>
                  <a:lnTo>
                    <a:pt x="834" y="204"/>
                  </a:lnTo>
                  <a:lnTo>
                    <a:pt x="842" y="200"/>
                  </a:lnTo>
                  <a:lnTo>
                    <a:pt x="850" y="194"/>
                  </a:lnTo>
                  <a:lnTo>
                    <a:pt x="856" y="188"/>
                  </a:lnTo>
                  <a:lnTo>
                    <a:pt x="862" y="180"/>
                  </a:lnTo>
                  <a:lnTo>
                    <a:pt x="934" y="68"/>
                  </a:lnTo>
                  <a:lnTo>
                    <a:pt x="934" y="68"/>
                  </a:lnTo>
                  <a:lnTo>
                    <a:pt x="942" y="58"/>
                  </a:lnTo>
                  <a:lnTo>
                    <a:pt x="952" y="52"/>
                  </a:lnTo>
                  <a:lnTo>
                    <a:pt x="962" y="46"/>
                  </a:lnTo>
                  <a:lnTo>
                    <a:pt x="972" y="42"/>
                  </a:lnTo>
                  <a:lnTo>
                    <a:pt x="984" y="40"/>
                  </a:lnTo>
                  <a:lnTo>
                    <a:pt x="996" y="40"/>
                  </a:lnTo>
                  <a:lnTo>
                    <a:pt x="1006" y="42"/>
                  </a:lnTo>
                  <a:lnTo>
                    <a:pt x="1018" y="48"/>
                  </a:lnTo>
                  <a:lnTo>
                    <a:pt x="1120" y="102"/>
                  </a:lnTo>
                  <a:lnTo>
                    <a:pt x="1120" y="102"/>
                  </a:lnTo>
                  <a:lnTo>
                    <a:pt x="1130" y="108"/>
                  </a:lnTo>
                  <a:lnTo>
                    <a:pt x="1138" y="118"/>
                  </a:lnTo>
                  <a:lnTo>
                    <a:pt x="1146" y="126"/>
                  </a:lnTo>
                  <a:lnTo>
                    <a:pt x="1150" y="136"/>
                  </a:lnTo>
                  <a:lnTo>
                    <a:pt x="1154" y="148"/>
                  </a:lnTo>
                  <a:lnTo>
                    <a:pt x="1154" y="160"/>
                  </a:lnTo>
                  <a:lnTo>
                    <a:pt x="1152" y="172"/>
                  </a:lnTo>
                  <a:lnTo>
                    <a:pt x="1148" y="182"/>
                  </a:lnTo>
                  <a:lnTo>
                    <a:pt x="1096" y="306"/>
                  </a:lnTo>
                  <a:lnTo>
                    <a:pt x="1096" y="306"/>
                  </a:lnTo>
                  <a:lnTo>
                    <a:pt x="1094" y="316"/>
                  </a:lnTo>
                  <a:lnTo>
                    <a:pt x="1092" y="324"/>
                  </a:lnTo>
                  <a:lnTo>
                    <a:pt x="1092" y="332"/>
                  </a:lnTo>
                  <a:lnTo>
                    <a:pt x="1092" y="342"/>
                  </a:lnTo>
                  <a:lnTo>
                    <a:pt x="1094" y="350"/>
                  </a:lnTo>
                  <a:lnTo>
                    <a:pt x="1098" y="358"/>
                  </a:lnTo>
                  <a:lnTo>
                    <a:pt x="1102" y="366"/>
                  </a:lnTo>
                  <a:lnTo>
                    <a:pt x="1108" y="374"/>
                  </a:lnTo>
                  <a:lnTo>
                    <a:pt x="1108" y="374"/>
                  </a:lnTo>
                  <a:lnTo>
                    <a:pt x="1124" y="392"/>
                  </a:lnTo>
                  <a:lnTo>
                    <a:pt x="1140" y="412"/>
                  </a:lnTo>
                  <a:lnTo>
                    <a:pt x="1140" y="412"/>
                  </a:lnTo>
                  <a:lnTo>
                    <a:pt x="1146" y="420"/>
                  </a:lnTo>
                  <a:lnTo>
                    <a:pt x="1152" y="426"/>
                  </a:lnTo>
                  <a:lnTo>
                    <a:pt x="1160" y="430"/>
                  </a:lnTo>
                  <a:lnTo>
                    <a:pt x="1168" y="434"/>
                  </a:lnTo>
                  <a:lnTo>
                    <a:pt x="1176" y="436"/>
                  </a:lnTo>
                  <a:lnTo>
                    <a:pt x="1186" y="438"/>
                  </a:lnTo>
                  <a:lnTo>
                    <a:pt x="1194" y="438"/>
                  </a:lnTo>
                  <a:lnTo>
                    <a:pt x="1204" y="436"/>
                  </a:lnTo>
                  <a:lnTo>
                    <a:pt x="1334" y="410"/>
                  </a:lnTo>
                  <a:lnTo>
                    <a:pt x="1334" y="410"/>
                  </a:lnTo>
                  <a:lnTo>
                    <a:pt x="1346" y="408"/>
                  </a:lnTo>
                  <a:lnTo>
                    <a:pt x="1358" y="410"/>
                  </a:lnTo>
                  <a:lnTo>
                    <a:pt x="1370" y="412"/>
                  </a:lnTo>
                  <a:lnTo>
                    <a:pt x="1380" y="418"/>
                  </a:lnTo>
                  <a:lnTo>
                    <a:pt x="1390" y="424"/>
                  </a:lnTo>
                  <a:lnTo>
                    <a:pt x="1398" y="432"/>
                  </a:lnTo>
                  <a:lnTo>
                    <a:pt x="1404" y="442"/>
                  </a:lnTo>
                  <a:lnTo>
                    <a:pt x="1408" y="454"/>
                  </a:lnTo>
                  <a:lnTo>
                    <a:pt x="1442" y="566"/>
                  </a:lnTo>
                  <a:lnTo>
                    <a:pt x="1442" y="566"/>
                  </a:lnTo>
                  <a:lnTo>
                    <a:pt x="1444" y="576"/>
                  </a:lnTo>
                  <a:lnTo>
                    <a:pt x="1444" y="588"/>
                  </a:lnTo>
                  <a:lnTo>
                    <a:pt x="1442" y="600"/>
                  </a:lnTo>
                  <a:lnTo>
                    <a:pt x="1438" y="610"/>
                  </a:lnTo>
                  <a:lnTo>
                    <a:pt x="1432" y="620"/>
                  </a:lnTo>
                  <a:lnTo>
                    <a:pt x="1426" y="630"/>
                  </a:lnTo>
                  <a:lnTo>
                    <a:pt x="1416" y="636"/>
                  </a:lnTo>
                  <a:lnTo>
                    <a:pt x="1406" y="642"/>
                  </a:lnTo>
                  <a:lnTo>
                    <a:pt x="1280" y="692"/>
                  </a:lnTo>
                  <a:lnTo>
                    <a:pt x="1280" y="692"/>
                  </a:lnTo>
                  <a:lnTo>
                    <a:pt x="1272" y="696"/>
                  </a:lnTo>
                  <a:lnTo>
                    <a:pt x="1264" y="702"/>
                  </a:lnTo>
                  <a:lnTo>
                    <a:pt x="1258" y="708"/>
                  </a:lnTo>
                  <a:lnTo>
                    <a:pt x="1252" y="714"/>
                  </a:lnTo>
                  <a:lnTo>
                    <a:pt x="1248" y="722"/>
                  </a:lnTo>
                  <a:lnTo>
                    <a:pt x="1244" y="730"/>
                  </a:lnTo>
                  <a:lnTo>
                    <a:pt x="1242" y="740"/>
                  </a:lnTo>
                  <a:lnTo>
                    <a:pt x="1242" y="748"/>
                  </a:lnTo>
                  <a:lnTo>
                    <a:pt x="1242" y="748"/>
                  </a:lnTo>
                  <a:lnTo>
                    <a:pt x="1240" y="774"/>
                  </a:lnTo>
                  <a:lnTo>
                    <a:pt x="1236" y="798"/>
                  </a:lnTo>
                  <a:lnTo>
                    <a:pt x="1236" y="798"/>
                  </a:lnTo>
                  <a:lnTo>
                    <a:pt x="1236" y="808"/>
                  </a:lnTo>
                  <a:lnTo>
                    <a:pt x="1236" y="816"/>
                  </a:lnTo>
                  <a:lnTo>
                    <a:pt x="1238" y="826"/>
                  </a:lnTo>
                  <a:lnTo>
                    <a:pt x="1240" y="834"/>
                  </a:lnTo>
                  <a:lnTo>
                    <a:pt x="1246" y="842"/>
                  </a:lnTo>
                  <a:lnTo>
                    <a:pt x="1250" y="848"/>
                  </a:lnTo>
                  <a:lnTo>
                    <a:pt x="1256" y="854"/>
                  </a:lnTo>
                  <a:lnTo>
                    <a:pt x="1264" y="860"/>
                  </a:lnTo>
                  <a:lnTo>
                    <a:pt x="1376" y="934"/>
                  </a:lnTo>
                  <a:lnTo>
                    <a:pt x="1376" y="934"/>
                  </a:lnTo>
                  <a:lnTo>
                    <a:pt x="1386" y="942"/>
                  </a:lnTo>
                  <a:lnTo>
                    <a:pt x="1394" y="950"/>
                  </a:lnTo>
                  <a:lnTo>
                    <a:pt x="1398" y="960"/>
                  </a:lnTo>
                  <a:lnTo>
                    <a:pt x="1402" y="972"/>
                  </a:lnTo>
                  <a:lnTo>
                    <a:pt x="1404" y="984"/>
                  </a:lnTo>
                  <a:lnTo>
                    <a:pt x="1404" y="994"/>
                  </a:lnTo>
                  <a:lnTo>
                    <a:pt x="1402" y="1006"/>
                  </a:lnTo>
                  <a:lnTo>
                    <a:pt x="1398" y="1018"/>
                  </a:lnTo>
                  <a:lnTo>
                    <a:pt x="1342" y="1120"/>
                  </a:lnTo>
                  <a:lnTo>
                    <a:pt x="1342" y="1120"/>
                  </a:lnTo>
                  <a:lnTo>
                    <a:pt x="1336" y="1130"/>
                  </a:lnTo>
                  <a:lnTo>
                    <a:pt x="1328" y="1138"/>
                  </a:lnTo>
                  <a:lnTo>
                    <a:pt x="1318" y="1144"/>
                  </a:lnTo>
                  <a:lnTo>
                    <a:pt x="1308" y="1150"/>
                  </a:lnTo>
                  <a:lnTo>
                    <a:pt x="1296" y="1152"/>
                  </a:lnTo>
                  <a:lnTo>
                    <a:pt x="1284" y="1154"/>
                  </a:lnTo>
                  <a:lnTo>
                    <a:pt x="1274" y="1152"/>
                  </a:lnTo>
                  <a:lnTo>
                    <a:pt x="1262" y="1148"/>
                  </a:lnTo>
                  <a:lnTo>
                    <a:pt x="1138" y="1096"/>
                  </a:lnTo>
                  <a:lnTo>
                    <a:pt x="1138" y="1096"/>
                  </a:lnTo>
                  <a:lnTo>
                    <a:pt x="1130" y="1092"/>
                  </a:lnTo>
                  <a:lnTo>
                    <a:pt x="1120" y="1092"/>
                  </a:lnTo>
                  <a:lnTo>
                    <a:pt x="1112" y="1090"/>
                  </a:lnTo>
                  <a:lnTo>
                    <a:pt x="1102" y="1092"/>
                  </a:lnTo>
                  <a:lnTo>
                    <a:pt x="1094" y="1094"/>
                  </a:lnTo>
                  <a:lnTo>
                    <a:pt x="1086" y="1098"/>
                  </a:lnTo>
                  <a:lnTo>
                    <a:pt x="1078" y="1102"/>
                  </a:lnTo>
                  <a:lnTo>
                    <a:pt x="1070" y="1108"/>
                  </a:lnTo>
                  <a:lnTo>
                    <a:pt x="1070" y="1108"/>
                  </a:lnTo>
                  <a:lnTo>
                    <a:pt x="1052" y="1124"/>
                  </a:lnTo>
                  <a:lnTo>
                    <a:pt x="1032" y="1138"/>
                  </a:lnTo>
                  <a:lnTo>
                    <a:pt x="1032" y="1138"/>
                  </a:lnTo>
                  <a:lnTo>
                    <a:pt x="1024" y="1144"/>
                  </a:lnTo>
                  <a:lnTo>
                    <a:pt x="1018" y="1152"/>
                  </a:lnTo>
                  <a:lnTo>
                    <a:pt x="1014" y="1160"/>
                  </a:lnTo>
                  <a:lnTo>
                    <a:pt x="1010" y="1168"/>
                  </a:lnTo>
                  <a:lnTo>
                    <a:pt x="1008" y="1176"/>
                  </a:lnTo>
                  <a:lnTo>
                    <a:pt x="1006" y="1184"/>
                  </a:lnTo>
                  <a:lnTo>
                    <a:pt x="1006" y="1194"/>
                  </a:lnTo>
                  <a:lnTo>
                    <a:pt x="1008" y="1202"/>
                  </a:lnTo>
                  <a:lnTo>
                    <a:pt x="1034" y="1334"/>
                  </a:lnTo>
                  <a:lnTo>
                    <a:pt x="1034" y="1334"/>
                  </a:lnTo>
                  <a:lnTo>
                    <a:pt x="1036" y="1346"/>
                  </a:lnTo>
                  <a:lnTo>
                    <a:pt x="1034" y="1358"/>
                  </a:lnTo>
                  <a:lnTo>
                    <a:pt x="1032" y="1370"/>
                  </a:lnTo>
                  <a:lnTo>
                    <a:pt x="1026" y="1380"/>
                  </a:lnTo>
                  <a:lnTo>
                    <a:pt x="1020" y="1388"/>
                  </a:lnTo>
                  <a:lnTo>
                    <a:pt x="1012" y="1396"/>
                  </a:lnTo>
                  <a:lnTo>
                    <a:pt x="1002" y="1404"/>
                  </a:lnTo>
                  <a:lnTo>
                    <a:pt x="990" y="1408"/>
                  </a:lnTo>
                  <a:lnTo>
                    <a:pt x="880" y="1442"/>
                  </a:lnTo>
                  <a:lnTo>
                    <a:pt x="880" y="1442"/>
                  </a:lnTo>
                  <a:lnTo>
                    <a:pt x="868" y="1444"/>
                  </a:lnTo>
                  <a:lnTo>
                    <a:pt x="856" y="1444"/>
                  </a:lnTo>
                  <a:lnTo>
                    <a:pt x="844" y="1442"/>
                  </a:lnTo>
                  <a:lnTo>
                    <a:pt x="834" y="1438"/>
                  </a:lnTo>
                  <a:lnTo>
                    <a:pt x="824" y="1432"/>
                  </a:lnTo>
                  <a:lnTo>
                    <a:pt x="816" y="1424"/>
                  </a:lnTo>
                  <a:lnTo>
                    <a:pt x="808" y="1416"/>
                  </a:lnTo>
                  <a:lnTo>
                    <a:pt x="802" y="1404"/>
                  </a:lnTo>
                  <a:lnTo>
                    <a:pt x="752" y="1280"/>
                  </a:lnTo>
                  <a:lnTo>
                    <a:pt x="752" y="1280"/>
                  </a:lnTo>
                  <a:lnTo>
                    <a:pt x="748" y="1272"/>
                  </a:lnTo>
                  <a:lnTo>
                    <a:pt x="742" y="1264"/>
                  </a:lnTo>
                  <a:lnTo>
                    <a:pt x="736" y="1258"/>
                  </a:lnTo>
                  <a:lnTo>
                    <a:pt x="730" y="1252"/>
                  </a:lnTo>
                  <a:lnTo>
                    <a:pt x="722" y="1248"/>
                  </a:lnTo>
                  <a:lnTo>
                    <a:pt x="714" y="1244"/>
                  </a:lnTo>
                  <a:lnTo>
                    <a:pt x="706" y="1242"/>
                  </a:lnTo>
                  <a:lnTo>
                    <a:pt x="696" y="1240"/>
                  </a:lnTo>
                  <a:lnTo>
                    <a:pt x="696" y="1240"/>
                  </a:lnTo>
                  <a:lnTo>
                    <a:pt x="670" y="1238"/>
                  </a:lnTo>
                  <a:lnTo>
                    <a:pt x="646" y="1236"/>
                  </a:lnTo>
                  <a:lnTo>
                    <a:pt x="646" y="1236"/>
                  </a:lnTo>
                  <a:lnTo>
                    <a:pt x="636" y="1234"/>
                  </a:lnTo>
                  <a:lnTo>
                    <a:pt x="628" y="1236"/>
                  </a:lnTo>
                  <a:lnTo>
                    <a:pt x="618" y="1238"/>
                  </a:lnTo>
                  <a:lnTo>
                    <a:pt x="610" y="1240"/>
                  </a:lnTo>
                  <a:lnTo>
                    <a:pt x="602" y="1244"/>
                  </a:lnTo>
                  <a:lnTo>
                    <a:pt x="596" y="1250"/>
                  </a:lnTo>
                  <a:lnTo>
                    <a:pt x="590" y="1256"/>
                  </a:lnTo>
                  <a:lnTo>
                    <a:pt x="584" y="1264"/>
                  </a:lnTo>
                  <a:lnTo>
                    <a:pt x="478" y="1424"/>
                  </a:lnTo>
                  <a:lnTo>
                    <a:pt x="478" y="1424"/>
                  </a:lnTo>
                  <a:close/>
                </a:path>
              </a:pathLst>
            </a:custGeom>
            <a:solidFill>
              <a:srgbClr val="FFFFFF"/>
            </a:solid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837" name="Freeform 407">
              <a:extLst>
                <a:ext uri="{FF2B5EF4-FFF2-40B4-BE49-F238E27FC236}">
                  <a16:creationId xmlns:a16="http://schemas.microsoft.com/office/drawing/2014/main" id="{293B2F4C-0DBC-8C4E-AEA3-71C0F5DEC119}"/>
                </a:ext>
              </a:extLst>
            </p:cNvPr>
            <p:cNvSpPr>
              <a:spLocks/>
            </p:cNvSpPr>
            <p:nvPr/>
          </p:nvSpPr>
          <p:spPr bwMode="auto">
            <a:xfrm>
              <a:off x="3611" y="1821"/>
              <a:ext cx="548" cy="548"/>
            </a:xfrm>
            <a:custGeom>
              <a:avLst/>
              <a:gdLst/>
              <a:ahLst/>
              <a:cxnLst>
                <a:cxn ang="0">
                  <a:pos x="196" y="12"/>
                </a:cxn>
                <a:cxn ang="0">
                  <a:pos x="250" y="2"/>
                </a:cxn>
                <a:cxn ang="0">
                  <a:pos x="304" y="2"/>
                </a:cxn>
                <a:cxn ang="0">
                  <a:pos x="356" y="12"/>
                </a:cxn>
                <a:cxn ang="0">
                  <a:pos x="404" y="32"/>
                </a:cxn>
                <a:cxn ang="0">
                  <a:pos x="448" y="62"/>
                </a:cxn>
                <a:cxn ang="0">
                  <a:pos x="484" y="98"/>
                </a:cxn>
                <a:cxn ang="0">
                  <a:pos x="516" y="144"/>
                </a:cxn>
                <a:cxn ang="0">
                  <a:pos x="536" y="194"/>
                </a:cxn>
                <a:cxn ang="0">
                  <a:pos x="544" y="222"/>
                </a:cxn>
                <a:cxn ang="0">
                  <a:pos x="548" y="276"/>
                </a:cxn>
                <a:cxn ang="0">
                  <a:pos x="542" y="330"/>
                </a:cxn>
                <a:cxn ang="0">
                  <a:pos x="526" y="380"/>
                </a:cxn>
                <a:cxn ang="0">
                  <a:pos x="502" y="426"/>
                </a:cxn>
                <a:cxn ang="0">
                  <a:pos x="468" y="466"/>
                </a:cxn>
                <a:cxn ang="0">
                  <a:pos x="428" y="500"/>
                </a:cxn>
                <a:cxn ang="0">
                  <a:pos x="380" y="526"/>
                </a:cxn>
                <a:cxn ang="0">
                  <a:pos x="354" y="536"/>
                </a:cxn>
                <a:cxn ang="0">
                  <a:pos x="300" y="546"/>
                </a:cxn>
                <a:cxn ang="0">
                  <a:pos x="246" y="546"/>
                </a:cxn>
                <a:cxn ang="0">
                  <a:pos x="194" y="536"/>
                </a:cxn>
                <a:cxn ang="0">
                  <a:pos x="146" y="516"/>
                </a:cxn>
                <a:cxn ang="0">
                  <a:pos x="102" y="486"/>
                </a:cxn>
                <a:cxn ang="0">
                  <a:pos x="64" y="448"/>
                </a:cxn>
                <a:cxn ang="0">
                  <a:pos x="34" y="404"/>
                </a:cxn>
                <a:cxn ang="0">
                  <a:pos x="12" y="354"/>
                </a:cxn>
                <a:cxn ang="0">
                  <a:pos x="6" y="326"/>
                </a:cxn>
                <a:cxn ang="0">
                  <a:pos x="0" y="272"/>
                </a:cxn>
                <a:cxn ang="0">
                  <a:pos x="6" y="218"/>
                </a:cxn>
                <a:cxn ang="0">
                  <a:pos x="22" y="168"/>
                </a:cxn>
                <a:cxn ang="0">
                  <a:pos x="46" y="122"/>
                </a:cxn>
                <a:cxn ang="0">
                  <a:pos x="80" y="82"/>
                </a:cxn>
                <a:cxn ang="0">
                  <a:pos x="120" y="48"/>
                </a:cxn>
                <a:cxn ang="0">
                  <a:pos x="168" y="22"/>
                </a:cxn>
                <a:cxn ang="0">
                  <a:pos x="196" y="12"/>
                </a:cxn>
              </a:cxnLst>
              <a:rect l="0" t="0" r="r" b="b"/>
              <a:pathLst>
                <a:path w="548" h="548">
                  <a:moveTo>
                    <a:pt x="196" y="12"/>
                  </a:moveTo>
                  <a:lnTo>
                    <a:pt x="196" y="12"/>
                  </a:lnTo>
                  <a:lnTo>
                    <a:pt x="222" y="6"/>
                  </a:lnTo>
                  <a:lnTo>
                    <a:pt x="250" y="2"/>
                  </a:lnTo>
                  <a:lnTo>
                    <a:pt x="276" y="0"/>
                  </a:lnTo>
                  <a:lnTo>
                    <a:pt x="304" y="2"/>
                  </a:lnTo>
                  <a:lnTo>
                    <a:pt x="330" y="6"/>
                  </a:lnTo>
                  <a:lnTo>
                    <a:pt x="356" y="12"/>
                  </a:lnTo>
                  <a:lnTo>
                    <a:pt x="380" y="22"/>
                  </a:lnTo>
                  <a:lnTo>
                    <a:pt x="404" y="32"/>
                  </a:lnTo>
                  <a:lnTo>
                    <a:pt x="426" y="46"/>
                  </a:lnTo>
                  <a:lnTo>
                    <a:pt x="448" y="62"/>
                  </a:lnTo>
                  <a:lnTo>
                    <a:pt x="466" y="80"/>
                  </a:lnTo>
                  <a:lnTo>
                    <a:pt x="484" y="98"/>
                  </a:lnTo>
                  <a:lnTo>
                    <a:pt x="500" y="120"/>
                  </a:lnTo>
                  <a:lnTo>
                    <a:pt x="516" y="144"/>
                  </a:lnTo>
                  <a:lnTo>
                    <a:pt x="526" y="168"/>
                  </a:lnTo>
                  <a:lnTo>
                    <a:pt x="536" y="194"/>
                  </a:lnTo>
                  <a:lnTo>
                    <a:pt x="536" y="194"/>
                  </a:lnTo>
                  <a:lnTo>
                    <a:pt x="544" y="222"/>
                  </a:lnTo>
                  <a:lnTo>
                    <a:pt x="546" y="250"/>
                  </a:lnTo>
                  <a:lnTo>
                    <a:pt x="548" y="276"/>
                  </a:lnTo>
                  <a:lnTo>
                    <a:pt x="546" y="302"/>
                  </a:lnTo>
                  <a:lnTo>
                    <a:pt x="542" y="330"/>
                  </a:lnTo>
                  <a:lnTo>
                    <a:pt x="536" y="354"/>
                  </a:lnTo>
                  <a:lnTo>
                    <a:pt x="526" y="380"/>
                  </a:lnTo>
                  <a:lnTo>
                    <a:pt x="516" y="404"/>
                  </a:lnTo>
                  <a:lnTo>
                    <a:pt x="502" y="426"/>
                  </a:lnTo>
                  <a:lnTo>
                    <a:pt x="486" y="446"/>
                  </a:lnTo>
                  <a:lnTo>
                    <a:pt x="468" y="466"/>
                  </a:lnTo>
                  <a:lnTo>
                    <a:pt x="450" y="484"/>
                  </a:lnTo>
                  <a:lnTo>
                    <a:pt x="428" y="500"/>
                  </a:lnTo>
                  <a:lnTo>
                    <a:pt x="404" y="514"/>
                  </a:lnTo>
                  <a:lnTo>
                    <a:pt x="380" y="526"/>
                  </a:lnTo>
                  <a:lnTo>
                    <a:pt x="354" y="536"/>
                  </a:lnTo>
                  <a:lnTo>
                    <a:pt x="354" y="536"/>
                  </a:lnTo>
                  <a:lnTo>
                    <a:pt x="326" y="542"/>
                  </a:lnTo>
                  <a:lnTo>
                    <a:pt x="300" y="546"/>
                  </a:lnTo>
                  <a:lnTo>
                    <a:pt x="272" y="548"/>
                  </a:lnTo>
                  <a:lnTo>
                    <a:pt x="246" y="546"/>
                  </a:lnTo>
                  <a:lnTo>
                    <a:pt x="220" y="542"/>
                  </a:lnTo>
                  <a:lnTo>
                    <a:pt x="194" y="536"/>
                  </a:lnTo>
                  <a:lnTo>
                    <a:pt x="168" y="526"/>
                  </a:lnTo>
                  <a:lnTo>
                    <a:pt x="146" y="516"/>
                  </a:lnTo>
                  <a:lnTo>
                    <a:pt x="122" y="502"/>
                  </a:lnTo>
                  <a:lnTo>
                    <a:pt x="102" y="486"/>
                  </a:lnTo>
                  <a:lnTo>
                    <a:pt x="82" y="468"/>
                  </a:lnTo>
                  <a:lnTo>
                    <a:pt x="64" y="448"/>
                  </a:lnTo>
                  <a:lnTo>
                    <a:pt x="48" y="428"/>
                  </a:lnTo>
                  <a:lnTo>
                    <a:pt x="34" y="404"/>
                  </a:lnTo>
                  <a:lnTo>
                    <a:pt x="22" y="380"/>
                  </a:lnTo>
                  <a:lnTo>
                    <a:pt x="12" y="354"/>
                  </a:lnTo>
                  <a:lnTo>
                    <a:pt x="12" y="354"/>
                  </a:lnTo>
                  <a:lnTo>
                    <a:pt x="6" y="326"/>
                  </a:lnTo>
                  <a:lnTo>
                    <a:pt x="2" y="298"/>
                  </a:lnTo>
                  <a:lnTo>
                    <a:pt x="0" y="272"/>
                  </a:lnTo>
                  <a:lnTo>
                    <a:pt x="2" y="244"/>
                  </a:lnTo>
                  <a:lnTo>
                    <a:pt x="6" y="218"/>
                  </a:lnTo>
                  <a:lnTo>
                    <a:pt x="14" y="194"/>
                  </a:lnTo>
                  <a:lnTo>
                    <a:pt x="22" y="168"/>
                  </a:lnTo>
                  <a:lnTo>
                    <a:pt x="34" y="144"/>
                  </a:lnTo>
                  <a:lnTo>
                    <a:pt x="46" y="122"/>
                  </a:lnTo>
                  <a:lnTo>
                    <a:pt x="62" y="100"/>
                  </a:lnTo>
                  <a:lnTo>
                    <a:pt x="80" y="82"/>
                  </a:lnTo>
                  <a:lnTo>
                    <a:pt x="100" y="64"/>
                  </a:lnTo>
                  <a:lnTo>
                    <a:pt x="120" y="48"/>
                  </a:lnTo>
                  <a:lnTo>
                    <a:pt x="144" y="34"/>
                  </a:lnTo>
                  <a:lnTo>
                    <a:pt x="168" y="22"/>
                  </a:lnTo>
                  <a:lnTo>
                    <a:pt x="196" y="12"/>
                  </a:lnTo>
                  <a:lnTo>
                    <a:pt x="196" y="12"/>
                  </a:lnTo>
                  <a:close/>
                </a:path>
              </a:pathLst>
            </a:custGeom>
            <a:solidFill>
              <a:srgbClr val="00A6D9"/>
            </a:solid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grpSp>
      <p:grpSp>
        <p:nvGrpSpPr>
          <p:cNvPr id="838" name="Group 434">
            <a:extLst>
              <a:ext uri="{FF2B5EF4-FFF2-40B4-BE49-F238E27FC236}">
                <a16:creationId xmlns:a16="http://schemas.microsoft.com/office/drawing/2014/main" id="{523271CD-EAB9-6444-B08E-B029A752CB5F}"/>
              </a:ext>
            </a:extLst>
          </p:cNvPr>
          <p:cNvGrpSpPr>
            <a:grpSpLocks noChangeAspect="1"/>
          </p:cNvGrpSpPr>
          <p:nvPr userDrawn="1"/>
        </p:nvGrpSpPr>
        <p:grpSpPr bwMode="auto">
          <a:xfrm>
            <a:off x="3018621" y="4120623"/>
            <a:ext cx="619259" cy="554619"/>
            <a:chOff x="1539" y="2391"/>
            <a:chExt cx="479" cy="429"/>
          </a:xfrm>
        </p:grpSpPr>
        <p:sp>
          <p:nvSpPr>
            <p:cNvPr id="839" name="Freeform 435">
              <a:extLst>
                <a:ext uri="{FF2B5EF4-FFF2-40B4-BE49-F238E27FC236}">
                  <a16:creationId xmlns:a16="http://schemas.microsoft.com/office/drawing/2014/main" id="{4234C5A3-D443-5840-AA8B-35CED1608928}"/>
                </a:ext>
              </a:extLst>
            </p:cNvPr>
            <p:cNvSpPr>
              <a:spLocks/>
            </p:cNvSpPr>
            <p:nvPr/>
          </p:nvSpPr>
          <p:spPr bwMode="auto">
            <a:xfrm>
              <a:off x="1777" y="2442"/>
              <a:ext cx="8" cy="377"/>
            </a:xfrm>
            <a:custGeom>
              <a:avLst/>
              <a:gdLst/>
              <a:ahLst/>
              <a:cxnLst>
                <a:cxn ang="0">
                  <a:pos x="0" y="8"/>
                </a:cxn>
                <a:cxn ang="0">
                  <a:pos x="0" y="8"/>
                </a:cxn>
                <a:cxn ang="0">
                  <a:pos x="0" y="657"/>
                </a:cxn>
                <a:cxn ang="0">
                  <a:pos x="0" y="657"/>
                </a:cxn>
                <a:cxn ang="0">
                  <a:pos x="0" y="747"/>
                </a:cxn>
                <a:cxn ang="0">
                  <a:pos x="0" y="747"/>
                </a:cxn>
                <a:cxn ang="0">
                  <a:pos x="0" y="750"/>
                </a:cxn>
                <a:cxn ang="0">
                  <a:pos x="1" y="752"/>
                </a:cxn>
                <a:cxn ang="0">
                  <a:pos x="3" y="753"/>
                </a:cxn>
                <a:cxn ang="0">
                  <a:pos x="7" y="755"/>
                </a:cxn>
                <a:cxn ang="0">
                  <a:pos x="9" y="753"/>
                </a:cxn>
                <a:cxn ang="0">
                  <a:pos x="12" y="752"/>
                </a:cxn>
                <a:cxn ang="0">
                  <a:pos x="13" y="750"/>
                </a:cxn>
                <a:cxn ang="0">
                  <a:pos x="14" y="747"/>
                </a:cxn>
                <a:cxn ang="0">
                  <a:pos x="14" y="747"/>
                </a:cxn>
                <a:cxn ang="0">
                  <a:pos x="14" y="98"/>
                </a:cxn>
                <a:cxn ang="0">
                  <a:pos x="14" y="98"/>
                </a:cxn>
                <a:cxn ang="0">
                  <a:pos x="14" y="8"/>
                </a:cxn>
                <a:cxn ang="0">
                  <a:pos x="14" y="8"/>
                </a:cxn>
                <a:cxn ang="0">
                  <a:pos x="13" y="4"/>
                </a:cxn>
                <a:cxn ang="0">
                  <a:pos x="12" y="2"/>
                </a:cxn>
                <a:cxn ang="0">
                  <a:pos x="9" y="0"/>
                </a:cxn>
                <a:cxn ang="0">
                  <a:pos x="7" y="0"/>
                </a:cxn>
                <a:cxn ang="0">
                  <a:pos x="3" y="0"/>
                </a:cxn>
                <a:cxn ang="0">
                  <a:pos x="1" y="2"/>
                </a:cxn>
                <a:cxn ang="0">
                  <a:pos x="0" y="4"/>
                </a:cxn>
                <a:cxn ang="0">
                  <a:pos x="0" y="8"/>
                </a:cxn>
                <a:cxn ang="0">
                  <a:pos x="0" y="8"/>
                </a:cxn>
              </a:cxnLst>
              <a:rect l="0" t="0" r="r" b="b"/>
              <a:pathLst>
                <a:path w="14" h="755">
                  <a:moveTo>
                    <a:pt x="0" y="8"/>
                  </a:moveTo>
                  <a:lnTo>
                    <a:pt x="0" y="8"/>
                  </a:lnTo>
                  <a:lnTo>
                    <a:pt x="0" y="657"/>
                  </a:lnTo>
                  <a:lnTo>
                    <a:pt x="0" y="657"/>
                  </a:lnTo>
                  <a:lnTo>
                    <a:pt x="0" y="747"/>
                  </a:lnTo>
                  <a:lnTo>
                    <a:pt x="0" y="747"/>
                  </a:lnTo>
                  <a:lnTo>
                    <a:pt x="0" y="750"/>
                  </a:lnTo>
                  <a:lnTo>
                    <a:pt x="1" y="752"/>
                  </a:lnTo>
                  <a:lnTo>
                    <a:pt x="3" y="753"/>
                  </a:lnTo>
                  <a:lnTo>
                    <a:pt x="7" y="755"/>
                  </a:lnTo>
                  <a:lnTo>
                    <a:pt x="9" y="753"/>
                  </a:lnTo>
                  <a:lnTo>
                    <a:pt x="12" y="752"/>
                  </a:lnTo>
                  <a:lnTo>
                    <a:pt x="13" y="750"/>
                  </a:lnTo>
                  <a:lnTo>
                    <a:pt x="14" y="747"/>
                  </a:lnTo>
                  <a:lnTo>
                    <a:pt x="14" y="747"/>
                  </a:lnTo>
                  <a:lnTo>
                    <a:pt x="14" y="98"/>
                  </a:lnTo>
                  <a:lnTo>
                    <a:pt x="14" y="98"/>
                  </a:lnTo>
                  <a:lnTo>
                    <a:pt x="14" y="8"/>
                  </a:lnTo>
                  <a:lnTo>
                    <a:pt x="14" y="8"/>
                  </a:lnTo>
                  <a:lnTo>
                    <a:pt x="13" y="4"/>
                  </a:lnTo>
                  <a:lnTo>
                    <a:pt x="12" y="2"/>
                  </a:lnTo>
                  <a:lnTo>
                    <a:pt x="9" y="0"/>
                  </a:lnTo>
                  <a:lnTo>
                    <a:pt x="7" y="0"/>
                  </a:lnTo>
                  <a:lnTo>
                    <a:pt x="3" y="0"/>
                  </a:lnTo>
                  <a:lnTo>
                    <a:pt x="1" y="2"/>
                  </a:lnTo>
                  <a:lnTo>
                    <a:pt x="0" y="4"/>
                  </a:lnTo>
                  <a:lnTo>
                    <a:pt x="0" y="8"/>
                  </a:lnTo>
                  <a:lnTo>
                    <a:pt x="0" y="8"/>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840" name="Freeform 436">
              <a:extLst>
                <a:ext uri="{FF2B5EF4-FFF2-40B4-BE49-F238E27FC236}">
                  <a16:creationId xmlns:a16="http://schemas.microsoft.com/office/drawing/2014/main" id="{AC0DC184-5851-0741-9E61-BA68655712CF}"/>
                </a:ext>
              </a:extLst>
            </p:cNvPr>
            <p:cNvSpPr>
              <a:spLocks/>
            </p:cNvSpPr>
            <p:nvPr/>
          </p:nvSpPr>
          <p:spPr bwMode="auto">
            <a:xfrm>
              <a:off x="1603" y="2414"/>
              <a:ext cx="355" cy="7"/>
            </a:xfrm>
            <a:custGeom>
              <a:avLst/>
              <a:gdLst/>
              <a:ahLst/>
              <a:cxnLst>
                <a:cxn ang="0">
                  <a:pos x="7" y="15"/>
                </a:cxn>
                <a:cxn ang="0">
                  <a:pos x="7" y="15"/>
                </a:cxn>
                <a:cxn ang="0">
                  <a:pos x="618" y="15"/>
                </a:cxn>
                <a:cxn ang="0">
                  <a:pos x="618" y="15"/>
                </a:cxn>
                <a:cxn ang="0">
                  <a:pos x="704" y="15"/>
                </a:cxn>
                <a:cxn ang="0">
                  <a:pos x="704" y="15"/>
                </a:cxn>
                <a:cxn ang="0">
                  <a:pos x="707" y="15"/>
                </a:cxn>
                <a:cxn ang="0">
                  <a:pos x="708" y="12"/>
                </a:cxn>
                <a:cxn ang="0">
                  <a:pos x="711" y="10"/>
                </a:cxn>
                <a:cxn ang="0">
                  <a:pos x="711" y="8"/>
                </a:cxn>
                <a:cxn ang="0">
                  <a:pos x="711" y="5"/>
                </a:cxn>
                <a:cxn ang="0">
                  <a:pos x="708" y="3"/>
                </a:cxn>
                <a:cxn ang="0">
                  <a:pos x="707" y="2"/>
                </a:cxn>
                <a:cxn ang="0">
                  <a:pos x="704" y="0"/>
                </a:cxn>
                <a:cxn ang="0">
                  <a:pos x="704" y="0"/>
                </a:cxn>
                <a:cxn ang="0">
                  <a:pos x="92" y="0"/>
                </a:cxn>
                <a:cxn ang="0">
                  <a:pos x="92" y="0"/>
                </a:cxn>
                <a:cxn ang="0">
                  <a:pos x="7" y="0"/>
                </a:cxn>
                <a:cxn ang="0">
                  <a:pos x="7" y="0"/>
                </a:cxn>
                <a:cxn ang="0">
                  <a:pos x="5" y="2"/>
                </a:cxn>
                <a:cxn ang="0">
                  <a:pos x="2" y="3"/>
                </a:cxn>
                <a:cxn ang="0">
                  <a:pos x="1" y="5"/>
                </a:cxn>
                <a:cxn ang="0">
                  <a:pos x="0" y="8"/>
                </a:cxn>
                <a:cxn ang="0">
                  <a:pos x="1" y="10"/>
                </a:cxn>
                <a:cxn ang="0">
                  <a:pos x="2" y="12"/>
                </a:cxn>
                <a:cxn ang="0">
                  <a:pos x="5" y="15"/>
                </a:cxn>
                <a:cxn ang="0">
                  <a:pos x="7" y="15"/>
                </a:cxn>
                <a:cxn ang="0">
                  <a:pos x="7" y="15"/>
                </a:cxn>
              </a:cxnLst>
              <a:rect l="0" t="0" r="r" b="b"/>
              <a:pathLst>
                <a:path w="711" h="15">
                  <a:moveTo>
                    <a:pt x="7" y="15"/>
                  </a:moveTo>
                  <a:lnTo>
                    <a:pt x="7" y="15"/>
                  </a:lnTo>
                  <a:lnTo>
                    <a:pt x="618" y="15"/>
                  </a:lnTo>
                  <a:lnTo>
                    <a:pt x="618" y="15"/>
                  </a:lnTo>
                  <a:lnTo>
                    <a:pt x="704" y="15"/>
                  </a:lnTo>
                  <a:lnTo>
                    <a:pt x="704" y="15"/>
                  </a:lnTo>
                  <a:lnTo>
                    <a:pt x="707" y="15"/>
                  </a:lnTo>
                  <a:lnTo>
                    <a:pt x="708" y="12"/>
                  </a:lnTo>
                  <a:lnTo>
                    <a:pt x="711" y="10"/>
                  </a:lnTo>
                  <a:lnTo>
                    <a:pt x="711" y="8"/>
                  </a:lnTo>
                  <a:lnTo>
                    <a:pt x="711" y="5"/>
                  </a:lnTo>
                  <a:lnTo>
                    <a:pt x="708" y="3"/>
                  </a:lnTo>
                  <a:lnTo>
                    <a:pt x="707" y="2"/>
                  </a:lnTo>
                  <a:lnTo>
                    <a:pt x="704" y="0"/>
                  </a:lnTo>
                  <a:lnTo>
                    <a:pt x="704" y="0"/>
                  </a:lnTo>
                  <a:lnTo>
                    <a:pt x="92" y="0"/>
                  </a:lnTo>
                  <a:lnTo>
                    <a:pt x="92" y="0"/>
                  </a:lnTo>
                  <a:lnTo>
                    <a:pt x="7" y="0"/>
                  </a:lnTo>
                  <a:lnTo>
                    <a:pt x="7" y="0"/>
                  </a:lnTo>
                  <a:lnTo>
                    <a:pt x="5" y="2"/>
                  </a:lnTo>
                  <a:lnTo>
                    <a:pt x="2" y="3"/>
                  </a:lnTo>
                  <a:lnTo>
                    <a:pt x="1" y="5"/>
                  </a:lnTo>
                  <a:lnTo>
                    <a:pt x="0" y="8"/>
                  </a:lnTo>
                  <a:lnTo>
                    <a:pt x="1" y="10"/>
                  </a:lnTo>
                  <a:lnTo>
                    <a:pt x="2" y="12"/>
                  </a:lnTo>
                  <a:lnTo>
                    <a:pt x="5" y="15"/>
                  </a:lnTo>
                  <a:lnTo>
                    <a:pt x="7" y="15"/>
                  </a:lnTo>
                  <a:lnTo>
                    <a:pt x="7" y="15"/>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841" name="Freeform 437">
              <a:extLst>
                <a:ext uri="{FF2B5EF4-FFF2-40B4-BE49-F238E27FC236}">
                  <a16:creationId xmlns:a16="http://schemas.microsoft.com/office/drawing/2014/main" id="{89674466-FE9F-5643-84DF-7D68B188956B}"/>
                </a:ext>
              </a:extLst>
            </p:cNvPr>
            <p:cNvSpPr>
              <a:spLocks/>
            </p:cNvSpPr>
            <p:nvPr/>
          </p:nvSpPr>
          <p:spPr bwMode="auto">
            <a:xfrm>
              <a:off x="1754" y="2391"/>
              <a:ext cx="54" cy="54"/>
            </a:xfrm>
            <a:custGeom>
              <a:avLst/>
              <a:gdLst/>
              <a:ahLst/>
              <a:cxnLst>
                <a:cxn ang="0">
                  <a:pos x="108" y="54"/>
                </a:cxn>
                <a:cxn ang="0">
                  <a:pos x="108" y="54"/>
                </a:cxn>
                <a:cxn ang="0">
                  <a:pos x="107" y="65"/>
                </a:cxn>
                <a:cxn ang="0">
                  <a:pos x="103" y="76"/>
                </a:cxn>
                <a:cxn ang="0">
                  <a:pos x="99" y="84"/>
                </a:cxn>
                <a:cxn ang="0">
                  <a:pos x="93" y="93"/>
                </a:cxn>
                <a:cxn ang="0">
                  <a:pos x="84" y="99"/>
                </a:cxn>
                <a:cxn ang="0">
                  <a:pos x="76" y="104"/>
                </a:cxn>
                <a:cxn ang="0">
                  <a:pos x="66" y="107"/>
                </a:cxn>
                <a:cxn ang="0">
                  <a:pos x="55" y="108"/>
                </a:cxn>
                <a:cxn ang="0">
                  <a:pos x="55" y="108"/>
                </a:cxn>
                <a:cxn ang="0">
                  <a:pos x="44" y="107"/>
                </a:cxn>
                <a:cxn ang="0">
                  <a:pos x="33" y="104"/>
                </a:cxn>
                <a:cxn ang="0">
                  <a:pos x="24" y="99"/>
                </a:cxn>
                <a:cxn ang="0">
                  <a:pos x="16" y="93"/>
                </a:cxn>
                <a:cxn ang="0">
                  <a:pos x="10" y="84"/>
                </a:cxn>
                <a:cxn ang="0">
                  <a:pos x="5" y="76"/>
                </a:cxn>
                <a:cxn ang="0">
                  <a:pos x="1" y="65"/>
                </a:cxn>
                <a:cxn ang="0">
                  <a:pos x="0" y="54"/>
                </a:cxn>
                <a:cxn ang="0">
                  <a:pos x="0" y="54"/>
                </a:cxn>
                <a:cxn ang="0">
                  <a:pos x="1" y="43"/>
                </a:cxn>
                <a:cxn ang="0">
                  <a:pos x="5" y="33"/>
                </a:cxn>
                <a:cxn ang="0">
                  <a:pos x="10" y="23"/>
                </a:cxn>
                <a:cxn ang="0">
                  <a:pos x="16" y="16"/>
                </a:cxn>
                <a:cxn ang="0">
                  <a:pos x="24" y="9"/>
                </a:cxn>
                <a:cxn ang="0">
                  <a:pos x="33" y="4"/>
                </a:cxn>
                <a:cxn ang="0">
                  <a:pos x="44" y="1"/>
                </a:cxn>
                <a:cxn ang="0">
                  <a:pos x="55" y="0"/>
                </a:cxn>
                <a:cxn ang="0">
                  <a:pos x="55" y="0"/>
                </a:cxn>
                <a:cxn ang="0">
                  <a:pos x="66" y="1"/>
                </a:cxn>
                <a:cxn ang="0">
                  <a:pos x="76" y="4"/>
                </a:cxn>
                <a:cxn ang="0">
                  <a:pos x="84" y="9"/>
                </a:cxn>
                <a:cxn ang="0">
                  <a:pos x="93" y="16"/>
                </a:cxn>
                <a:cxn ang="0">
                  <a:pos x="99" y="23"/>
                </a:cxn>
                <a:cxn ang="0">
                  <a:pos x="103" y="33"/>
                </a:cxn>
                <a:cxn ang="0">
                  <a:pos x="107" y="43"/>
                </a:cxn>
                <a:cxn ang="0">
                  <a:pos x="108" y="54"/>
                </a:cxn>
                <a:cxn ang="0">
                  <a:pos x="108" y="54"/>
                </a:cxn>
              </a:cxnLst>
              <a:rect l="0" t="0" r="r" b="b"/>
              <a:pathLst>
                <a:path w="108" h="108">
                  <a:moveTo>
                    <a:pt x="108" y="54"/>
                  </a:moveTo>
                  <a:lnTo>
                    <a:pt x="108" y="54"/>
                  </a:lnTo>
                  <a:lnTo>
                    <a:pt x="107" y="65"/>
                  </a:lnTo>
                  <a:lnTo>
                    <a:pt x="103" y="76"/>
                  </a:lnTo>
                  <a:lnTo>
                    <a:pt x="99" y="84"/>
                  </a:lnTo>
                  <a:lnTo>
                    <a:pt x="93" y="93"/>
                  </a:lnTo>
                  <a:lnTo>
                    <a:pt x="84" y="99"/>
                  </a:lnTo>
                  <a:lnTo>
                    <a:pt x="76" y="104"/>
                  </a:lnTo>
                  <a:lnTo>
                    <a:pt x="66" y="107"/>
                  </a:lnTo>
                  <a:lnTo>
                    <a:pt x="55" y="108"/>
                  </a:lnTo>
                  <a:lnTo>
                    <a:pt x="55" y="108"/>
                  </a:lnTo>
                  <a:lnTo>
                    <a:pt x="44" y="107"/>
                  </a:lnTo>
                  <a:lnTo>
                    <a:pt x="33" y="104"/>
                  </a:lnTo>
                  <a:lnTo>
                    <a:pt x="24" y="99"/>
                  </a:lnTo>
                  <a:lnTo>
                    <a:pt x="16" y="93"/>
                  </a:lnTo>
                  <a:lnTo>
                    <a:pt x="10" y="84"/>
                  </a:lnTo>
                  <a:lnTo>
                    <a:pt x="5" y="76"/>
                  </a:lnTo>
                  <a:lnTo>
                    <a:pt x="1" y="65"/>
                  </a:lnTo>
                  <a:lnTo>
                    <a:pt x="0" y="54"/>
                  </a:lnTo>
                  <a:lnTo>
                    <a:pt x="0" y="54"/>
                  </a:lnTo>
                  <a:lnTo>
                    <a:pt x="1" y="43"/>
                  </a:lnTo>
                  <a:lnTo>
                    <a:pt x="5" y="33"/>
                  </a:lnTo>
                  <a:lnTo>
                    <a:pt x="10" y="23"/>
                  </a:lnTo>
                  <a:lnTo>
                    <a:pt x="16" y="16"/>
                  </a:lnTo>
                  <a:lnTo>
                    <a:pt x="24" y="9"/>
                  </a:lnTo>
                  <a:lnTo>
                    <a:pt x="33" y="4"/>
                  </a:lnTo>
                  <a:lnTo>
                    <a:pt x="44" y="1"/>
                  </a:lnTo>
                  <a:lnTo>
                    <a:pt x="55" y="0"/>
                  </a:lnTo>
                  <a:lnTo>
                    <a:pt x="55" y="0"/>
                  </a:lnTo>
                  <a:lnTo>
                    <a:pt x="66" y="1"/>
                  </a:lnTo>
                  <a:lnTo>
                    <a:pt x="76" y="4"/>
                  </a:lnTo>
                  <a:lnTo>
                    <a:pt x="84" y="9"/>
                  </a:lnTo>
                  <a:lnTo>
                    <a:pt x="93" y="16"/>
                  </a:lnTo>
                  <a:lnTo>
                    <a:pt x="99" y="23"/>
                  </a:lnTo>
                  <a:lnTo>
                    <a:pt x="103" y="33"/>
                  </a:lnTo>
                  <a:lnTo>
                    <a:pt x="107" y="43"/>
                  </a:lnTo>
                  <a:lnTo>
                    <a:pt x="108" y="54"/>
                  </a:lnTo>
                  <a:lnTo>
                    <a:pt x="108" y="54"/>
                  </a:lnTo>
                  <a:close/>
                </a:path>
              </a:pathLst>
            </a:custGeom>
            <a:solidFill>
              <a:srgbClr val="00A6D9"/>
            </a:solid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842" name="Freeform 438">
              <a:extLst>
                <a:ext uri="{FF2B5EF4-FFF2-40B4-BE49-F238E27FC236}">
                  <a16:creationId xmlns:a16="http://schemas.microsoft.com/office/drawing/2014/main" id="{C713D53B-7B6C-BF45-B53A-C1DB3B16945C}"/>
                </a:ext>
              </a:extLst>
            </p:cNvPr>
            <p:cNvSpPr>
              <a:spLocks/>
            </p:cNvSpPr>
            <p:nvPr/>
          </p:nvSpPr>
          <p:spPr bwMode="auto">
            <a:xfrm>
              <a:off x="1539" y="2445"/>
              <a:ext cx="125" cy="200"/>
            </a:xfrm>
            <a:custGeom>
              <a:avLst/>
              <a:gdLst/>
              <a:ahLst/>
              <a:cxnLst>
                <a:cxn ang="0">
                  <a:pos x="249" y="276"/>
                </a:cxn>
                <a:cxn ang="0">
                  <a:pos x="249" y="276"/>
                </a:cxn>
                <a:cxn ang="0">
                  <a:pos x="248" y="290"/>
                </a:cxn>
                <a:cxn ang="0">
                  <a:pos x="247" y="302"/>
                </a:cxn>
                <a:cxn ang="0">
                  <a:pos x="243" y="314"/>
                </a:cxn>
                <a:cxn ang="0">
                  <a:pos x="240" y="325"/>
                </a:cxn>
                <a:cxn ang="0">
                  <a:pos x="233" y="336"/>
                </a:cxn>
                <a:cxn ang="0">
                  <a:pos x="227" y="347"/>
                </a:cxn>
                <a:cxn ang="0">
                  <a:pos x="220" y="355"/>
                </a:cxn>
                <a:cxn ang="0">
                  <a:pos x="213" y="365"/>
                </a:cxn>
                <a:cxn ang="0">
                  <a:pos x="204" y="372"/>
                </a:cxn>
                <a:cxn ang="0">
                  <a:pos x="195" y="380"/>
                </a:cxn>
                <a:cxn ang="0">
                  <a:pos x="184" y="386"/>
                </a:cxn>
                <a:cxn ang="0">
                  <a:pos x="173" y="392"/>
                </a:cxn>
                <a:cxn ang="0">
                  <a:pos x="162" y="396"/>
                </a:cxn>
                <a:cxn ang="0">
                  <a:pos x="150" y="399"/>
                </a:cxn>
                <a:cxn ang="0">
                  <a:pos x="137" y="400"/>
                </a:cxn>
                <a:cxn ang="0">
                  <a:pos x="124" y="402"/>
                </a:cxn>
                <a:cxn ang="0">
                  <a:pos x="124" y="402"/>
                </a:cxn>
                <a:cxn ang="0">
                  <a:pos x="112" y="400"/>
                </a:cxn>
                <a:cxn ang="0">
                  <a:pos x="100" y="399"/>
                </a:cxn>
                <a:cxn ang="0">
                  <a:pos x="88" y="396"/>
                </a:cxn>
                <a:cxn ang="0">
                  <a:pos x="77" y="392"/>
                </a:cxn>
                <a:cxn ang="0">
                  <a:pos x="66" y="386"/>
                </a:cxn>
                <a:cxn ang="0">
                  <a:pos x="55" y="380"/>
                </a:cxn>
                <a:cxn ang="0">
                  <a:pos x="45" y="372"/>
                </a:cxn>
                <a:cxn ang="0">
                  <a:pos x="37" y="365"/>
                </a:cxn>
                <a:cxn ang="0">
                  <a:pos x="28" y="355"/>
                </a:cxn>
                <a:cxn ang="0">
                  <a:pos x="22" y="347"/>
                </a:cxn>
                <a:cxn ang="0">
                  <a:pos x="15" y="336"/>
                </a:cxn>
                <a:cxn ang="0">
                  <a:pos x="10" y="325"/>
                </a:cxn>
                <a:cxn ang="0">
                  <a:pos x="6" y="314"/>
                </a:cxn>
                <a:cxn ang="0">
                  <a:pos x="3" y="302"/>
                </a:cxn>
                <a:cxn ang="0">
                  <a:pos x="1" y="290"/>
                </a:cxn>
                <a:cxn ang="0">
                  <a:pos x="0" y="276"/>
                </a:cxn>
                <a:cxn ang="0">
                  <a:pos x="0" y="276"/>
                </a:cxn>
                <a:cxn ang="0">
                  <a:pos x="1" y="263"/>
                </a:cxn>
                <a:cxn ang="0">
                  <a:pos x="6" y="245"/>
                </a:cxn>
                <a:cxn ang="0">
                  <a:pos x="12" y="225"/>
                </a:cxn>
                <a:cxn ang="0">
                  <a:pos x="21" y="205"/>
                </a:cxn>
                <a:cxn ang="0">
                  <a:pos x="30" y="183"/>
                </a:cxn>
                <a:cxn ang="0">
                  <a:pos x="41" y="160"/>
                </a:cxn>
                <a:cxn ang="0">
                  <a:pos x="65" y="112"/>
                </a:cxn>
                <a:cxn ang="0">
                  <a:pos x="88" y="70"/>
                </a:cxn>
                <a:cxn ang="0">
                  <a:pos x="108" y="33"/>
                </a:cxn>
                <a:cxn ang="0">
                  <a:pos x="129" y="0"/>
                </a:cxn>
                <a:cxn ang="0">
                  <a:pos x="129" y="0"/>
                </a:cxn>
                <a:cxn ang="0">
                  <a:pos x="147" y="33"/>
                </a:cxn>
                <a:cxn ang="0">
                  <a:pos x="167" y="70"/>
                </a:cxn>
                <a:cxn ang="0">
                  <a:pos x="188" y="112"/>
                </a:cxn>
                <a:cxn ang="0">
                  <a:pos x="210" y="160"/>
                </a:cxn>
                <a:cxn ang="0">
                  <a:pos x="221" y="183"/>
                </a:cxn>
                <a:cxn ang="0">
                  <a:pos x="230" y="205"/>
                </a:cxn>
                <a:cxn ang="0">
                  <a:pos x="238" y="225"/>
                </a:cxn>
                <a:cxn ang="0">
                  <a:pos x="243" y="245"/>
                </a:cxn>
                <a:cxn ang="0">
                  <a:pos x="248" y="263"/>
                </a:cxn>
                <a:cxn ang="0">
                  <a:pos x="249" y="276"/>
                </a:cxn>
                <a:cxn ang="0">
                  <a:pos x="249" y="276"/>
                </a:cxn>
              </a:cxnLst>
              <a:rect l="0" t="0" r="r" b="b"/>
              <a:pathLst>
                <a:path w="249" h="402">
                  <a:moveTo>
                    <a:pt x="249" y="276"/>
                  </a:moveTo>
                  <a:lnTo>
                    <a:pt x="249" y="276"/>
                  </a:lnTo>
                  <a:lnTo>
                    <a:pt x="248" y="290"/>
                  </a:lnTo>
                  <a:lnTo>
                    <a:pt x="247" y="302"/>
                  </a:lnTo>
                  <a:lnTo>
                    <a:pt x="243" y="314"/>
                  </a:lnTo>
                  <a:lnTo>
                    <a:pt x="240" y="325"/>
                  </a:lnTo>
                  <a:lnTo>
                    <a:pt x="233" y="336"/>
                  </a:lnTo>
                  <a:lnTo>
                    <a:pt x="227" y="347"/>
                  </a:lnTo>
                  <a:lnTo>
                    <a:pt x="220" y="355"/>
                  </a:lnTo>
                  <a:lnTo>
                    <a:pt x="213" y="365"/>
                  </a:lnTo>
                  <a:lnTo>
                    <a:pt x="204" y="372"/>
                  </a:lnTo>
                  <a:lnTo>
                    <a:pt x="195" y="380"/>
                  </a:lnTo>
                  <a:lnTo>
                    <a:pt x="184" y="386"/>
                  </a:lnTo>
                  <a:lnTo>
                    <a:pt x="173" y="392"/>
                  </a:lnTo>
                  <a:lnTo>
                    <a:pt x="162" y="396"/>
                  </a:lnTo>
                  <a:lnTo>
                    <a:pt x="150" y="399"/>
                  </a:lnTo>
                  <a:lnTo>
                    <a:pt x="137" y="400"/>
                  </a:lnTo>
                  <a:lnTo>
                    <a:pt x="124" y="402"/>
                  </a:lnTo>
                  <a:lnTo>
                    <a:pt x="124" y="402"/>
                  </a:lnTo>
                  <a:lnTo>
                    <a:pt x="112" y="400"/>
                  </a:lnTo>
                  <a:lnTo>
                    <a:pt x="100" y="399"/>
                  </a:lnTo>
                  <a:lnTo>
                    <a:pt x="88" y="396"/>
                  </a:lnTo>
                  <a:lnTo>
                    <a:pt x="77" y="392"/>
                  </a:lnTo>
                  <a:lnTo>
                    <a:pt x="66" y="386"/>
                  </a:lnTo>
                  <a:lnTo>
                    <a:pt x="55" y="380"/>
                  </a:lnTo>
                  <a:lnTo>
                    <a:pt x="45" y="372"/>
                  </a:lnTo>
                  <a:lnTo>
                    <a:pt x="37" y="365"/>
                  </a:lnTo>
                  <a:lnTo>
                    <a:pt x="28" y="355"/>
                  </a:lnTo>
                  <a:lnTo>
                    <a:pt x="22" y="347"/>
                  </a:lnTo>
                  <a:lnTo>
                    <a:pt x="15" y="336"/>
                  </a:lnTo>
                  <a:lnTo>
                    <a:pt x="10" y="325"/>
                  </a:lnTo>
                  <a:lnTo>
                    <a:pt x="6" y="314"/>
                  </a:lnTo>
                  <a:lnTo>
                    <a:pt x="3" y="302"/>
                  </a:lnTo>
                  <a:lnTo>
                    <a:pt x="1" y="290"/>
                  </a:lnTo>
                  <a:lnTo>
                    <a:pt x="0" y="276"/>
                  </a:lnTo>
                  <a:lnTo>
                    <a:pt x="0" y="276"/>
                  </a:lnTo>
                  <a:lnTo>
                    <a:pt x="1" y="263"/>
                  </a:lnTo>
                  <a:lnTo>
                    <a:pt x="6" y="245"/>
                  </a:lnTo>
                  <a:lnTo>
                    <a:pt x="12" y="225"/>
                  </a:lnTo>
                  <a:lnTo>
                    <a:pt x="21" y="205"/>
                  </a:lnTo>
                  <a:lnTo>
                    <a:pt x="30" y="183"/>
                  </a:lnTo>
                  <a:lnTo>
                    <a:pt x="41" y="160"/>
                  </a:lnTo>
                  <a:lnTo>
                    <a:pt x="65" y="112"/>
                  </a:lnTo>
                  <a:lnTo>
                    <a:pt x="88" y="70"/>
                  </a:lnTo>
                  <a:lnTo>
                    <a:pt x="108" y="33"/>
                  </a:lnTo>
                  <a:lnTo>
                    <a:pt x="129" y="0"/>
                  </a:lnTo>
                  <a:lnTo>
                    <a:pt x="129" y="0"/>
                  </a:lnTo>
                  <a:lnTo>
                    <a:pt x="147" y="33"/>
                  </a:lnTo>
                  <a:lnTo>
                    <a:pt x="167" y="70"/>
                  </a:lnTo>
                  <a:lnTo>
                    <a:pt x="188" y="112"/>
                  </a:lnTo>
                  <a:lnTo>
                    <a:pt x="210" y="160"/>
                  </a:lnTo>
                  <a:lnTo>
                    <a:pt x="221" y="183"/>
                  </a:lnTo>
                  <a:lnTo>
                    <a:pt x="230" y="205"/>
                  </a:lnTo>
                  <a:lnTo>
                    <a:pt x="238" y="225"/>
                  </a:lnTo>
                  <a:lnTo>
                    <a:pt x="243" y="245"/>
                  </a:lnTo>
                  <a:lnTo>
                    <a:pt x="248" y="263"/>
                  </a:lnTo>
                  <a:lnTo>
                    <a:pt x="249" y="276"/>
                  </a:lnTo>
                  <a:lnTo>
                    <a:pt x="249" y="276"/>
                  </a:lnTo>
                  <a:close/>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843" name="Line 439">
              <a:extLst>
                <a:ext uri="{FF2B5EF4-FFF2-40B4-BE49-F238E27FC236}">
                  <a16:creationId xmlns:a16="http://schemas.microsoft.com/office/drawing/2014/main" id="{F3FC050C-B466-4843-A04F-E933DF7636BD}"/>
                </a:ext>
              </a:extLst>
            </p:cNvPr>
            <p:cNvSpPr>
              <a:spLocks noChangeShapeType="1"/>
            </p:cNvSpPr>
            <p:nvPr/>
          </p:nvSpPr>
          <p:spPr bwMode="auto">
            <a:xfrm>
              <a:off x="1539" y="2589"/>
              <a:ext cx="125" cy="1"/>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844" name="Freeform 440">
              <a:extLst>
                <a:ext uri="{FF2B5EF4-FFF2-40B4-BE49-F238E27FC236}">
                  <a16:creationId xmlns:a16="http://schemas.microsoft.com/office/drawing/2014/main" id="{542A4BBF-103C-1C40-98D1-74D0D7311ED0}"/>
                </a:ext>
              </a:extLst>
            </p:cNvPr>
            <p:cNvSpPr>
              <a:spLocks/>
            </p:cNvSpPr>
            <p:nvPr/>
          </p:nvSpPr>
          <p:spPr bwMode="auto">
            <a:xfrm>
              <a:off x="1894" y="2446"/>
              <a:ext cx="124" cy="201"/>
            </a:xfrm>
            <a:custGeom>
              <a:avLst/>
              <a:gdLst/>
              <a:ahLst/>
              <a:cxnLst>
                <a:cxn ang="0">
                  <a:pos x="248" y="277"/>
                </a:cxn>
                <a:cxn ang="0">
                  <a:pos x="248" y="277"/>
                </a:cxn>
                <a:cxn ang="0">
                  <a:pos x="248" y="289"/>
                </a:cxn>
                <a:cxn ang="0">
                  <a:pos x="245" y="303"/>
                </a:cxn>
                <a:cxn ang="0">
                  <a:pos x="243" y="314"/>
                </a:cxn>
                <a:cxn ang="0">
                  <a:pos x="238" y="326"/>
                </a:cxn>
                <a:cxn ang="0">
                  <a:pos x="233" y="337"/>
                </a:cxn>
                <a:cxn ang="0">
                  <a:pos x="227" y="347"/>
                </a:cxn>
                <a:cxn ang="0">
                  <a:pos x="220" y="356"/>
                </a:cxn>
                <a:cxn ang="0">
                  <a:pos x="211" y="365"/>
                </a:cxn>
                <a:cxn ang="0">
                  <a:pos x="203" y="373"/>
                </a:cxn>
                <a:cxn ang="0">
                  <a:pos x="193" y="381"/>
                </a:cxn>
                <a:cxn ang="0">
                  <a:pos x="183" y="387"/>
                </a:cxn>
                <a:cxn ang="0">
                  <a:pos x="173" y="392"/>
                </a:cxn>
                <a:cxn ang="0">
                  <a:pos x="160" y="396"/>
                </a:cxn>
                <a:cxn ang="0">
                  <a:pos x="149" y="399"/>
                </a:cxn>
                <a:cxn ang="0">
                  <a:pos x="136" y="401"/>
                </a:cxn>
                <a:cxn ang="0">
                  <a:pos x="124" y="401"/>
                </a:cxn>
                <a:cxn ang="0">
                  <a:pos x="124" y="401"/>
                </a:cxn>
                <a:cxn ang="0">
                  <a:pos x="112" y="401"/>
                </a:cxn>
                <a:cxn ang="0">
                  <a:pos x="98" y="399"/>
                </a:cxn>
                <a:cxn ang="0">
                  <a:pos x="87" y="396"/>
                </a:cxn>
                <a:cxn ang="0">
                  <a:pos x="75" y="392"/>
                </a:cxn>
                <a:cxn ang="0">
                  <a:pos x="64" y="387"/>
                </a:cxn>
                <a:cxn ang="0">
                  <a:pos x="55" y="381"/>
                </a:cxn>
                <a:cxn ang="0">
                  <a:pos x="45" y="373"/>
                </a:cxn>
                <a:cxn ang="0">
                  <a:pos x="36" y="365"/>
                </a:cxn>
                <a:cxn ang="0">
                  <a:pos x="28" y="356"/>
                </a:cxn>
                <a:cxn ang="0">
                  <a:pos x="21" y="347"/>
                </a:cxn>
                <a:cxn ang="0">
                  <a:pos x="15" y="337"/>
                </a:cxn>
                <a:cxn ang="0">
                  <a:pos x="10" y="326"/>
                </a:cxn>
                <a:cxn ang="0">
                  <a:pos x="5" y="314"/>
                </a:cxn>
                <a:cxn ang="0">
                  <a:pos x="2" y="303"/>
                </a:cxn>
                <a:cxn ang="0">
                  <a:pos x="0" y="289"/>
                </a:cxn>
                <a:cxn ang="0">
                  <a:pos x="0" y="277"/>
                </a:cxn>
                <a:cxn ang="0">
                  <a:pos x="0" y="277"/>
                </a:cxn>
                <a:cxn ang="0">
                  <a:pos x="1" y="263"/>
                </a:cxn>
                <a:cxn ang="0">
                  <a:pos x="5" y="246"/>
                </a:cxn>
                <a:cxn ang="0">
                  <a:pos x="11" y="226"/>
                </a:cxn>
                <a:cxn ang="0">
                  <a:pos x="19" y="205"/>
                </a:cxn>
                <a:cxn ang="0">
                  <a:pos x="29" y="182"/>
                </a:cxn>
                <a:cxn ang="0">
                  <a:pos x="40" y="159"/>
                </a:cxn>
                <a:cxn ang="0">
                  <a:pos x="63" y="113"/>
                </a:cxn>
                <a:cxn ang="0">
                  <a:pos x="87" y="69"/>
                </a:cxn>
                <a:cxn ang="0">
                  <a:pos x="108" y="34"/>
                </a:cxn>
                <a:cxn ang="0">
                  <a:pos x="128" y="0"/>
                </a:cxn>
                <a:cxn ang="0">
                  <a:pos x="128" y="0"/>
                </a:cxn>
                <a:cxn ang="0">
                  <a:pos x="147" y="34"/>
                </a:cxn>
                <a:cxn ang="0">
                  <a:pos x="166" y="69"/>
                </a:cxn>
                <a:cxn ang="0">
                  <a:pos x="188" y="113"/>
                </a:cxn>
                <a:cxn ang="0">
                  <a:pos x="210" y="159"/>
                </a:cxn>
                <a:cxn ang="0">
                  <a:pos x="220" y="182"/>
                </a:cxn>
                <a:cxn ang="0">
                  <a:pos x="230" y="205"/>
                </a:cxn>
                <a:cxn ang="0">
                  <a:pos x="237" y="226"/>
                </a:cxn>
                <a:cxn ang="0">
                  <a:pos x="243" y="246"/>
                </a:cxn>
                <a:cxn ang="0">
                  <a:pos x="247" y="263"/>
                </a:cxn>
                <a:cxn ang="0">
                  <a:pos x="248" y="277"/>
                </a:cxn>
                <a:cxn ang="0">
                  <a:pos x="248" y="277"/>
                </a:cxn>
              </a:cxnLst>
              <a:rect l="0" t="0" r="r" b="b"/>
              <a:pathLst>
                <a:path w="248" h="401">
                  <a:moveTo>
                    <a:pt x="248" y="277"/>
                  </a:moveTo>
                  <a:lnTo>
                    <a:pt x="248" y="277"/>
                  </a:lnTo>
                  <a:lnTo>
                    <a:pt x="248" y="289"/>
                  </a:lnTo>
                  <a:lnTo>
                    <a:pt x="245" y="303"/>
                  </a:lnTo>
                  <a:lnTo>
                    <a:pt x="243" y="314"/>
                  </a:lnTo>
                  <a:lnTo>
                    <a:pt x="238" y="326"/>
                  </a:lnTo>
                  <a:lnTo>
                    <a:pt x="233" y="337"/>
                  </a:lnTo>
                  <a:lnTo>
                    <a:pt x="227" y="347"/>
                  </a:lnTo>
                  <a:lnTo>
                    <a:pt x="220" y="356"/>
                  </a:lnTo>
                  <a:lnTo>
                    <a:pt x="211" y="365"/>
                  </a:lnTo>
                  <a:lnTo>
                    <a:pt x="203" y="373"/>
                  </a:lnTo>
                  <a:lnTo>
                    <a:pt x="193" y="381"/>
                  </a:lnTo>
                  <a:lnTo>
                    <a:pt x="183" y="387"/>
                  </a:lnTo>
                  <a:lnTo>
                    <a:pt x="173" y="392"/>
                  </a:lnTo>
                  <a:lnTo>
                    <a:pt x="160" y="396"/>
                  </a:lnTo>
                  <a:lnTo>
                    <a:pt x="149" y="399"/>
                  </a:lnTo>
                  <a:lnTo>
                    <a:pt x="136" y="401"/>
                  </a:lnTo>
                  <a:lnTo>
                    <a:pt x="124" y="401"/>
                  </a:lnTo>
                  <a:lnTo>
                    <a:pt x="124" y="401"/>
                  </a:lnTo>
                  <a:lnTo>
                    <a:pt x="112" y="401"/>
                  </a:lnTo>
                  <a:lnTo>
                    <a:pt x="98" y="399"/>
                  </a:lnTo>
                  <a:lnTo>
                    <a:pt x="87" y="396"/>
                  </a:lnTo>
                  <a:lnTo>
                    <a:pt x="75" y="392"/>
                  </a:lnTo>
                  <a:lnTo>
                    <a:pt x="64" y="387"/>
                  </a:lnTo>
                  <a:lnTo>
                    <a:pt x="55" y="381"/>
                  </a:lnTo>
                  <a:lnTo>
                    <a:pt x="45" y="373"/>
                  </a:lnTo>
                  <a:lnTo>
                    <a:pt x="36" y="365"/>
                  </a:lnTo>
                  <a:lnTo>
                    <a:pt x="28" y="356"/>
                  </a:lnTo>
                  <a:lnTo>
                    <a:pt x="21" y="347"/>
                  </a:lnTo>
                  <a:lnTo>
                    <a:pt x="15" y="337"/>
                  </a:lnTo>
                  <a:lnTo>
                    <a:pt x="10" y="326"/>
                  </a:lnTo>
                  <a:lnTo>
                    <a:pt x="5" y="314"/>
                  </a:lnTo>
                  <a:lnTo>
                    <a:pt x="2" y="303"/>
                  </a:lnTo>
                  <a:lnTo>
                    <a:pt x="0" y="289"/>
                  </a:lnTo>
                  <a:lnTo>
                    <a:pt x="0" y="277"/>
                  </a:lnTo>
                  <a:lnTo>
                    <a:pt x="0" y="277"/>
                  </a:lnTo>
                  <a:lnTo>
                    <a:pt x="1" y="263"/>
                  </a:lnTo>
                  <a:lnTo>
                    <a:pt x="5" y="246"/>
                  </a:lnTo>
                  <a:lnTo>
                    <a:pt x="11" y="226"/>
                  </a:lnTo>
                  <a:lnTo>
                    <a:pt x="19" y="205"/>
                  </a:lnTo>
                  <a:lnTo>
                    <a:pt x="29" y="182"/>
                  </a:lnTo>
                  <a:lnTo>
                    <a:pt x="40" y="159"/>
                  </a:lnTo>
                  <a:lnTo>
                    <a:pt x="63" y="113"/>
                  </a:lnTo>
                  <a:lnTo>
                    <a:pt x="87" y="69"/>
                  </a:lnTo>
                  <a:lnTo>
                    <a:pt x="108" y="34"/>
                  </a:lnTo>
                  <a:lnTo>
                    <a:pt x="128" y="0"/>
                  </a:lnTo>
                  <a:lnTo>
                    <a:pt x="128" y="0"/>
                  </a:lnTo>
                  <a:lnTo>
                    <a:pt x="147" y="34"/>
                  </a:lnTo>
                  <a:lnTo>
                    <a:pt x="166" y="69"/>
                  </a:lnTo>
                  <a:lnTo>
                    <a:pt x="188" y="113"/>
                  </a:lnTo>
                  <a:lnTo>
                    <a:pt x="210" y="159"/>
                  </a:lnTo>
                  <a:lnTo>
                    <a:pt x="220" y="182"/>
                  </a:lnTo>
                  <a:lnTo>
                    <a:pt x="230" y="205"/>
                  </a:lnTo>
                  <a:lnTo>
                    <a:pt x="237" y="226"/>
                  </a:lnTo>
                  <a:lnTo>
                    <a:pt x="243" y="246"/>
                  </a:lnTo>
                  <a:lnTo>
                    <a:pt x="247" y="263"/>
                  </a:lnTo>
                  <a:lnTo>
                    <a:pt x="248" y="277"/>
                  </a:lnTo>
                  <a:lnTo>
                    <a:pt x="248" y="277"/>
                  </a:lnTo>
                  <a:close/>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845" name="Line 441">
              <a:extLst>
                <a:ext uri="{FF2B5EF4-FFF2-40B4-BE49-F238E27FC236}">
                  <a16:creationId xmlns:a16="http://schemas.microsoft.com/office/drawing/2014/main" id="{AD2C8BCA-3303-3C4B-9AE2-51F8B6D00095}"/>
                </a:ext>
              </a:extLst>
            </p:cNvPr>
            <p:cNvSpPr>
              <a:spLocks noChangeShapeType="1"/>
            </p:cNvSpPr>
            <p:nvPr/>
          </p:nvSpPr>
          <p:spPr bwMode="auto">
            <a:xfrm>
              <a:off x="1894" y="2591"/>
              <a:ext cx="124" cy="1"/>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846" name="Freeform 442">
              <a:extLst>
                <a:ext uri="{FF2B5EF4-FFF2-40B4-BE49-F238E27FC236}">
                  <a16:creationId xmlns:a16="http://schemas.microsoft.com/office/drawing/2014/main" id="{D9315A83-FD50-AE46-B430-6C87D9090EE6}"/>
                </a:ext>
              </a:extLst>
            </p:cNvPr>
            <p:cNvSpPr>
              <a:spLocks/>
            </p:cNvSpPr>
            <p:nvPr/>
          </p:nvSpPr>
          <p:spPr bwMode="auto">
            <a:xfrm>
              <a:off x="1718" y="2783"/>
              <a:ext cx="122" cy="37"/>
            </a:xfrm>
            <a:custGeom>
              <a:avLst/>
              <a:gdLst/>
              <a:ahLst/>
              <a:cxnLst>
                <a:cxn ang="0">
                  <a:pos x="242" y="63"/>
                </a:cxn>
                <a:cxn ang="0">
                  <a:pos x="154" y="8"/>
                </a:cxn>
                <a:cxn ang="0">
                  <a:pos x="154" y="8"/>
                </a:cxn>
                <a:cxn ang="0">
                  <a:pos x="147" y="5"/>
                </a:cxn>
                <a:cxn ang="0">
                  <a:pos x="140" y="2"/>
                </a:cxn>
                <a:cxn ang="0">
                  <a:pos x="131" y="0"/>
                </a:cxn>
                <a:cxn ang="0">
                  <a:pos x="123" y="0"/>
                </a:cxn>
                <a:cxn ang="0">
                  <a:pos x="114" y="0"/>
                </a:cxn>
                <a:cxn ang="0">
                  <a:pos x="106" y="2"/>
                </a:cxn>
                <a:cxn ang="0">
                  <a:pos x="97" y="5"/>
                </a:cxn>
                <a:cxn ang="0">
                  <a:pos x="90" y="8"/>
                </a:cxn>
                <a:cxn ang="0">
                  <a:pos x="3" y="63"/>
                </a:cxn>
                <a:cxn ang="0">
                  <a:pos x="3" y="63"/>
                </a:cxn>
                <a:cxn ang="0">
                  <a:pos x="0" y="64"/>
                </a:cxn>
                <a:cxn ang="0">
                  <a:pos x="0" y="67"/>
                </a:cxn>
                <a:cxn ang="0">
                  <a:pos x="1" y="68"/>
                </a:cxn>
                <a:cxn ang="0">
                  <a:pos x="4" y="69"/>
                </a:cxn>
                <a:cxn ang="0">
                  <a:pos x="11" y="72"/>
                </a:cxn>
                <a:cxn ang="0">
                  <a:pos x="22" y="73"/>
                </a:cxn>
                <a:cxn ang="0">
                  <a:pos x="223" y="73"/>
                </a:cxn>
                <a:cxn ang="0">
                  <a:pos x="223" y="73"/>
                </a:cxn>
                <a:cxn ang="0">
                  <a:pos x="233" y="73"/>
                </a:cxn>
                <a:cxn ang="0">
                  <a:pos x="242" y="70"/>
                </a:cxn>
                <a:cxn ang="0">
                  <a:pos x="243" y="69"/>
                </a:cxn>
                <a:cxn ang="0">
                  <a:pos x="244" y="67"/>
                </a:cxn>
                <a:cxn ang="0">
                  <a:pos x="244" y="66"/>
                </a:cxn>
                <a:cxn ang="0">
                  <a:pos x="242" y="63"/>
                </a:cxn>
                <a:cxn ang="0">
                  <a:pos x="242" y="63"/>
                </a:cxn>
              </a:cxnLst>
              <a:rect l="0" t="0" r="r" b="b"/>
              <a:pathLst>
                <a:path w="244" h="73">
                  <a:moveTo>
                    <a:pt x="242" y="63"/>
                  </a:moveTo>
                  <a:lnTo>
                    <a:pt x="154" y="8"/>
                  </a:lnTo>
                  <a:lnTo>
                    <a:pt x="154" y="8"/>
                  </a:lnTo>
                  <a:lnTo>
                    <a:pt x="147" y="5"/>
                  </a:lnTo>
                  <a:lnTo>
                    <a:pt x="140" y="2"/>
                  </a:lnTo>
                  <a:lnTo>
                    <a:pt x="131" y="0"/>
                  </a:lnTo>
                  <a:lnTo>
                    <a:pt x="123" y="0"/>
                  </a:lnTo>
                  <a:lnTo>
                    <a:pt x="114" y="0"/>
                  </a:lnTo>
                  <a:lnTo>
                    <a:pt x="106" y="2"/>
                  </a:lnTo>
                  <a:lnTo>
                    <a:pt x="97" y="5"/>
                  </a:lnTo>
                  <a:lnTo>
                    <a:pt x="90" y="8"/>
                  </a:lnTo>
                  <a:lnTo>
                    <a:pt x="3" y="63"/>
                  </a:lnTo>
                  <a:lnTo>
                    <a:pt x="3" y="63"/>
                  </a:lnTo>
                  <a:lnTo>
                    <a:pt x="0" y="64"/>
                  </a:lnTo>
                  <a:lnTo>
                    <a:pt x="0" y="67"/>
                  </a:lnTo>
                  <a:lnTo>
                    <a:pt x="1" y="68"/>
                  </a:lnTo>
                  <a:lnTo>
                    <a:pt x="4" y="69"/>
                  </a:lnTo>
                  <a:lnTo>
                    <a:pt x="11" y="72"/>
                  </a:lnTo>
                  <a:lnTo>
                    <a:pt x="22" y="73"/>
                  </a:lnTo>
                  <a:lnTo>
                    <a:pt x="223" y="73"/>
                  </a:lnTo>
                  <a:lnTo>
                    <a:pt x="223" y="73"/>
                  </a:lnTo>
                  <a:lnTo>
                    <a:pt x="233" y="73"/>
                  </a:lnTo>
                  <a:lnTo>
                    <a:pt x="242" y="70"/>
                  </a:lnTo>
                  <a:lnTo>
                    <a:pt x="243" y="69"/>
                  </a:lnTo>
                  <a:lnTo>
                    <a:pt x="244" y="67"/>
                  </a:lnTo>
                  <a:lnTo>
                    <a:pt x="244" y="66"/>
                  </a:lnTo>
                  <a:lnTo>
                    <a:pt x="242" y="63"/>
                  </a:lnTo>
                  <a:lnTo>
                    <a:pt x="242" y="63"/>
                  </a:lnTo>
                  <a:close/>
                </a:path>
              </a:pathLst>
            </a:custGeom>
            <a:solidFill>
              <a:srgbClr val="00A6D9"/>
            </a:solid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grpSp>
      <p:grpSp>
        <p:nvGrpSpPr>
          <p:cNvPr id="847" name="Group 474">
            <a:extLst>
              <a:ext uri="{FF2B5EF4-FFF2-40B4-BE49-F238E27FC236}">
                <a16:creationId xmlns:a16="http://schemas.microsoft.com/office/drawing/2014/main" id="{FD2E8649-011C-664B-B1B3-52D170CC373A}"/>
              </a:ext>
            </a:extLst>
          </p:cNvPr>
          <p:cNvGrpSpPr>
            <a:grpSpLocks noChangeAspect="1"/>
          </p:cNvGrpSpPr>
          <p:nvPr userDrawn="1"/>
        </p:nvGrpSpPr>
        <p:grpSpPr bwMode="auto">
          <a:xfrm>
            <a:off x="2168114" y="4128924"/>
            <a:ext cx="714899" cy="573590"/>
            <a:chOff x="585" y="1369"/>
            <a:chExt cx="2054" cy="1648"/>
          </a:xfrm>
        </p:grpSpPr>
        <p:sp>
          <p:nvSpPr>
            <p:cNvPr id="848" name="Freeform 475">
              <a:extLst>
                <a:ext uri="{FF2B5EF4-FFF2-40B4-BE49-F238E27FC236}">
                  <a16:creationId xmlns:a16="http://schemas.microsoft.com/office/drawing/2014/main" id="{474FE7F6-1AC4-CD4B-BD75-B589E35C7F0E}"/>
                </a:ext>
              </a:extLst>
            </p:cNvPr>
            <p:cNvSpPr>
              <a:spLocks/>
            </p:cNvSpPr>
            <p:nvPr/>
          </p:nvSpPr>
          <p:spPr bwMode="auto">
            <a:xfrm>
              <a:off x="585" y="1487"/>
              <a:ext cx="776" cy="1130"/>
            </a:xfrm>
            <a:custGeom>
              <a:avLst/>
              <a:gdLst/>
              <a:ahLst/>
              <a:cxnLst>
                <a:cxn ang="0">
                  <a:pos x="776" y="742"/>
                </a:cxn>
                <a:cxn ang="0">
                  <a:pos x="772" y="690"/>
                </a:cxn>
                <a:cxn ang="0">
                  <a:pos x="760" y="636"/>
                </a:cxn>
                <a:cxn ang="0">
                  <a:pos x="740" y="578"/>
                </a:cxn>
                <a:cxn ang="0">
                  <a:pos x="686" y="456"/>
                </a:cxn>
                <a:cxn ang="0">
                  <a:pos x="618" y="334"/>
                </a:cxn>
                <a:cxn ang="0">
                  <a:pos x="546" y="218"/>
                </a:cxn>
                <a:cxn ang="0">
                  <a:pos x="448" y="80"/>
                </a:cxn>
                <a:cxn ang="0">
                  <a:pos x="388" y="0"/>
                </a:cxn>
                <a:cxn ang="0">
                  <a:pos x="372" y="22"/>
                </a:cxn>
                <a:cxn ang="0">
                  <a:pos x="266" y="168"/>
                </a:cxn>
                <a:cxn ang="0">
                  <a:pos x="194" y="276"/>
                </a:cxn>
                <a:cxn ang="0">
                  <a:pos x="122" y="394"/>
                </a:cxn>
                <a:cxn ang="0">
                  <a:pos x="60" y="518"/>
                </a:cxn>
                <a:cxn ang="0">
                  <a:pos x="26" y="608"/>
                </a:cxn>
                <a:cxn ang="0">
                  <a:pos x="10" y="664"/>
                </a:cxn>
                <a:cxn ang="0">
                  <a:pos x="0" y="718"/>
                </a:cxn>
                <a:cxn ang="0">
                  <a:pos x="0" y="742"/>
                </a:cxn>
                <a:cxn ang="0">
                  <a:pos x="8" y="832"/>
                </a:cxn>
                <a:cxn ang="0">
                  <a:pos x="30" y="910"/>
                </a:cxn>
                <a:cxn ang="0">
                  <a:pos x="66" y="978"/>
                </a:cxn>
                <a:cxn ang="0">
                  <a:pos x="114" y="1032"/>
                </a:cxn>
                <a:cxn ang="0">
                  <a:pos x="170" y="1074"/>
                </a:cxn>
                <a:cxn ang="0">
                  <a:pos x="236" y="1106"/>
                </a:cxn>
                <a:cxn ang="0">
                  <a:pos x="310" y="1124"/>
                </a:cxn>
                <a:cxn ang="0">
                  <a:pos x="388" y="1130"/>
                </a:cxn>
                <a:cxn ang="0">
                  <a:pos x="428" y="1128"/>
                </a:cxn>
                <a:cxn ang="0">
                  <a:pos x="504" y="1116"/>
                </a:cxn>
                <a:cxn ang="0">
                  <a:pos x="574" y="1092"/>
                </a:cxn>
                <a:cxn ang="0">
                  <a:pos x="636" y="1056"/>
                </a:cxn>
                <a:cxn ang="0">
                  <a:pos x="688" y="1006"/>
                </a:cxn>
                <a:cxn ang="0">
                  <a:pos x="730" y="946"/>
                </a:cxn>
                <a:cxn ang="0">
                  <a:pos x="760" y="874"/>
                </a:cxn>
                <a:cxn ang="0">
                  <a:pos x="774" y="788"/>
                </a:cxn>
                <a:cxn ang="0">
                  <a:pos x="776" y="742"/>
                </a:cxn>
              </a:cxnLst>
              <a:rect l="0" t="0" r="r" b="b"/>
              <a:pathLst>
                <a:path w="776" h="1130">
                  <a:moveTo>
                    <a:pt x="776" y="742"/>
                  </a:moveTo>
                  <a:lnTo>
                    <a:pt x="776" y="742"/>
                  </a:lnTo>
                  <a:lnTo>
                    <a:pt x="776" y="716"/>
                  </a:lnTo>
                  <a:lnTo>
                    <a:pt x="772" y="690"/>
                  </a:lnTo>
                  <a:lnTo>
                    <a:pt x="768" y="664"/>
                  </a:lnTo>
                  <a:lnTo>
                    <a:pt x="760" y="636"/>
                  </a:lnTo>
                  <a:lnTo>
                    <a:pt x="752" y="608"/>
                  </a:lnTo>
                  <a:lnTo>
                    <a:pt x="740" y="578"/>
                  </a:lnTo>
                  <a:lnTo>
                    <a:pt x="716" y="518"/>
                  </a:lnTo>
                  <a:lnTo>
                    <a:pt x="686" y="456"/>
                  </a:lnTo>
                  <a:lnTo>
                    <a:pt x="654" y="394"/>
                  </a:lnTo>
                  <a:lnTo>
                    <a:pt x="618" y="334"/>
                  </a:lnTo>
                  <a:lnTo>
                    <a:pt x="582" y="274"/>
                  </a:lnTo>
                  <a:lnTo>
                    <a:pt x="546" y="218"/>
                  </a:lnTo>
                  <a:lnTo>
                    <a:pt x="512" y="168"/>
                  </a:lnTo>
                  <a:lnTo>
                    <a:pt x="448" y="80"/>
                  </a:lnTo>
                  <a:lnTo>
                    <a:pt x="404" y="22"/>
                  </a:lnTo>
                  <a:lnTo>
                    <a:pt x="388" y="0"/>
                  </a:lnTo>
                  <a:lnTo>
                    <a:pt x="388" y="0"/>
                  </a:lnTo>
                  <a:lnTo>
                    <a:pt x="372" y="22"/>
                  </a:lnTo>
                  <a:lnTo>
                    <a:pt x="328" y="80"/>
                  </a:lnTo>
                  <a:lnTo>
                    <a:pt x="266" y="168"/>
                  </a:lnTo>
                  <a:lnTo>
                    <a:pt x="230" y="220"/>
                  </a:lnTo>
                  <a:lnTo>
                    <a:pt x="194" y="276"/>
                  </a:lnTo>
                  <a:lnTo>
                    <a:pt x="158" y="334"/>
                  </a:lnTo>
                  <a:lnTo>
                    <a:pt x="122" y="394"/>
                  </a:lnTo>
                  <a:lnTo>
                    <a:pt x="90" y="456"/>
                  </a:lnTo>
                  <a:lnTo>
                    <a:pt x="60" y="518"/>
                  </a:lnTo>
                  <a:lnTo>
                    <a:pt x="36" y="578"/>
                  </a:lnTo>
                  <a:lnTo>
                    <a:pt x="26" y="608"/>
                  </a:lnTo>
                  <a:lnTo>
                    <a:pt x="16" y="636"/>
                  </a:lnTo>
                  <a:lnTo>
                    <a:pt x="10" y="664"/>
                  </a:lnTo>
                  <a:lnTo>
                    <a:pt x="4" y="692"/>
                  </a:lnTo>
                  <a:lnTo>
                    <a:pt x="0" y="718"/>
                  </a:lnTo>
                  <a:lnTo>
                    <a:pt x="0" y="742"/>
                  </a:lnTo>
                  <a:lnTo>
                    <a:pt x="0" y="742"/>
                  </a:lnTo>
                  <a:lnTo>
                    <a:pt x="2" y="788"/>
                  </a:lnTo>
                  <a:lnTo>
                    <a:pt x="8" y="832"/>
                  </a:lnTo>
                  <a:lnTo>
                    <a:pt x="18" y="872"/>
                  </a:lnTo>
                  <a:lnTo>
                    <a:pt x="30" y="910"/>
                  </a:lnTo>
                  <a:lnTo>
                    <a:pt x="46" y="946"/>
                  </a:lnTo>
                  <a:lnTo>
                    <a:pt x="66" y="978"/>
                  </a:lnTo>
                  <a:lnTo>
                    <a:pt x="88" y="1006"/>
                  </a:lnTo>
                  <a:lnTo>
                    <a:pt x="114" y="1032"/>
                  </a:lnTo>
                  <a:lnTo>
                    <a:pt x="142" y="1054"/>
                  </a:lnTo>
                  <a:lnTo>
                    <a:pt x="170" y="1074"/>
                  </a:lnTo>
                  <a:lnTo>
                    <a:pt x="204" y="1092"/>
                  </a:lnTo>
                  <a:lnTo>
                    <a:pt x="236" y="1106"/>
                  </a:lnTo>
                  <a:lnTo>
                    <a:pt x="272" y="1116"/>
                  </a:lnTo>
                  <a:lnTo>
                    <a:pt x="310" y="1124"/>
                  </a:lnTo>
                  <a:lnTo>
                    <a:pt x="348" y="1128"/>
                  </a:lnTo>
                  <a:lnTo>
                    <a:pt x="388" y="1130"/>
                  </a:lnTo>
                  <a:lnTo>
                    <a:pt x="388" y="1130"/>
                  </a:lnTo>
                  <a:lnTo>
                    <a:pt x="428" y="1128"/>
                  </a:lnTo>
                  <a:lnTo>
                    <a:pt x="466" y="1124"/>
                  </a:lnTo>
                  <a:lnTo>
                    <a:pt x="504" y="1116"/>
                  </a:lnTo>
                  <a:lnTo>
                    <a:pt x="540" y="1106"/>
                  </a:lnTo>
                  <a:lnTo>
                    <a:pt x="574" y="1092"/>
                  </a:lnTo>
                  <a:lnTo>
                    <a:pt x="606" y="1076"/>
                  </a:lnTo>
                  <a:lnTo>
                    <a:pt x="636" y="1056"/>
                  </a:lnTo>
                  <a:lnTo>
                    <a:pt x="662" y="1032"/>
                  </a:lnTo>
                  <a:lnTo>
                    <a:pt x="688" y="1006"/>
                  </a:lnTo>
                  <a:lnTo>
                    <a:pt x="710" y="978"/>
                  </a:lnTo>
                  <a:lnTo>
                    <a:pt x="730" y="946"/>
                  </a:lnTo>
                  <a:lnTo>
                    <a:pt x="746" y="912"/>
                  </a:lnTo>
                  <a:lnTo>
                    <a:pt x="760" y="874"/>
                  </a:lnTo>
                  <a:lnTo>
                    <a:pt x="768" y="832"/>
                  </a:lnTo>
                  <a:lnTo>
                    <a:pt x="774" y="788"/>
                  </a:lnTo>
                  <a:lnTo>
                    <a:pt x="776" y="742"/>
                  </a:lnTo>
                  <a:lnTo>
                    <a:pt x="776" y="742"/>
                  </a:lnTo>
                  <a:close/>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849" name="Freeform 476">
              <a:extLst>
                <a:ext uri="{FF2B5EF4-FFF2-40B4-BE49-F238E27FC236}">
                  <a16:creationId xmlns:a16="http://schemas.microsoft.com/office/drawing/2014/main" id="{B3603239-2011-7343-99D2-D4F56C32BE4C}"/>
                </a:ext>
              </a:extLst>
            </p:cNvPr>
            <p:cNvSpPr>
              <a:spLocks/>
            </p:cNvSpPr>
            <p:nvPr/>
          </p:nvSpPr>
          <p:spPr bwMode="auto">
            <a:xfrm>
              <a:off x="1861" y="1487"/>
              <a:ext cx="778" cy="1130"/>
            </a:xfrm>
            <a:custGeom>
              <a:avLst/>
              <a:gdLst/>
              <a:ahLst/>
              <a:cxnLst>
                <a:cxn ang="0">
                  <a:pos x="778" y="742"/>
                </a:cxn>
                <a:cxn ang="0">
                  <a:pos x="774" y="690"/>
                </a:cxn>
                <a:cxn ang="0">
                  <a:pos x="762" y="636"/>
                </a:cxn>
                <a:cxn ang="0">
                  <a:pos x="742" y="578"/>
                </a:cxn>
                <a:cxn ang="0">
                  <a:pos x="688" y="456"/>
                </a:cxn>
                <a:cxn ang="0">
                  <a:pos x="620" y="334"/>
                </a:cxn>
                <a:cxn ang="0">
                  <a:pos x="548" y="218"/>
                </a:cxn>
                <a:cxn ang="0">
                  <a:pos x="450" y="80"/>
                </a:cxn>
                <a:cxn ang="0">
                  <a:pos x="390" y="0"/>
                </a:cxn>
                <a:cxn ang="0">
                  <a:pos x="372" y="22"/>
                </a:cxn>
                <a:cxn ang="0">
                  <a:pos x="266" y="168"/>
                </a:cxn>
                <a:cxn ang="0">
                  <a:pos x="196" y="276"/>
                </a:cxn>
                <a:cxn ang="0">
                  <a:pos x="124" y="394"/>
                </a:cxn>
                <a:cxn ang="0">
                  <a:pos x="62" y="518"/>
                </a:cxn>
                <a:cxn ang="0">
                  <a:pos x="26" y="608"/>
                </a:cxn>
                <a:cxn ang="0">
                  <a:pos x="10" y="664"/>
                </a:cxn>
                <a:cxn ang="0">
                  <a:pos x="2" y="718"/>
                </a:cxn>
                <a:cxn ang="0">
                  <a:pos x="0" y="742"/>
                </a:cxn>
                <a:cxn ang="0">
                  <a:pos x="8" y="832"/>
                </a:cxn>
                <a:cxn ang="0">
                  <a:pos x="32" y="910"/>
                </a:cxn>
                <a:cxn ang="0">
                  <a:pos x="68" y="978"/>
                </a:cxn>
                <a:cxn ang="0">
                  <a:pos x="114" y="1032"/>
                </a:cxn>
                <a:cxn ang="0">
                  <a:pos x="172" y="1074"/>
                </a:cxn>
                <a:cxn ang="0">
                  <a:pos x="238" y="1106"/>
                </a:cxn>
                <a:cxn ang="0">
                  <a:pos x="312" y="1124"/>
                </a:cxn>
                <a:cxn ang="0">
                  <a:pos x="390" y="1130"/>
                </a:cxn>
                <a:cxn ang="0">
                  <a:pos x="430" y="1128"/>
                </a:cxn>
                <a:cxn ang="0">
                  <a:pos x="504" y="1116"/>
                </a:cxn>
                <a:cxn ang="0">
                  <a:pos x="574" y="1092"/>
                </a:cxn>
                <a:cxn ang="0">
                  <a:pos x="636" y="1056"/>
                </a:cxn>
                <a:cxn ang="0">
                  <a:pos x="690" y="1006"/>
                </a:cxn>
                <a:cxn ang="0">
                  <a:pos x="730" y="946"/>
                </a:cxn>
                <a:cxn ang="0">
                  <a:pos x="760" y="874"/>
                </a:cxn>
                <a:cxn ang="0">
                  <a:pos x="776" y="788"/>
                </a:cxn>
                <a:cxn ang="0">
                  <a:pos x="778" y="742"/>
                </a:cxn>
              </a:cxnLst>
              <a:rect l="0" t="0" r="r" b="b"/>
              <a:pathLst>
                <a:path w="778" h="1130">
                  <a:moveTo>
                    <a:pt x="778" y="742"/>
                  </a:moveTo>
                  <a:lnTo>
                    <a:pt x="778" y="742"/>
                  </a:lnTo>
                  <a:lnTo>
                    <a:pt x="776" y="716"/>
                  </a:lnTo>
                  <a:lnTo>
                    <a:pt x="774" y="690"/>
                  </a:lnTo>
                  <a:lnTo>
                    <a:pt x="768" y="664"/>
                  </a:lnTo>
                  <a:lnTo>
                    <a:pt x="762" y="636"/>
                  </a:lnTo>
                  <a:lnTo>
                    <a:pt x="752" y="608"/>
                  </a:lnTo>
                  <a:lnTo>
                    <a:pt x="742" y="578"/>
                  </a:lnTo>
                  <a:lnTo>
                    <a:pt x="718" y="518"/>
                  </a:lnTo>
                  <a:lnTo>
                    <a:pt x="688" y="456"/>
                  </a:lnTo>
                  <a:lnTo>
                    <a:pt x="654" y="394"/>
                  </a:lnTo>
                  <a:lnTo>
                    <a:pt x="620" y="334"/>
                  </a:lnTo>
                  <a:lnTo>
                    <a:pt x="584" y="274"/>
                  </a:lnTo>
                  <a:lnTo>
                    <a:pt x="548" y="218"/>
                  </a:lnTo>
                  <a:lnTo>
                    <a:pt x="512" y="168"/>
                  </a:lnTo>
                  <a:lnTo>
                    <a:pt x="450" y="80"/>
                  </a:lnTo>
                  <a:lnTo>
                    <a:pt x="406" y="22"/>
                  </a:lnTo>
                  <a:lnTo>
                    <a:pt x="390" y="0"/>
                  </a:lnTo>
                  <a:lnTo>
                    <a:pt x="390" y="0"/>
                  </a:lnTo>
                  <a:lnTo>
                    <a:pt x="372" y="22"/>
                  </a:lnTo>
                  <a:lnTo>
                    <a:pt x="328" y="80"/>
                  </a:lnTo>
                  <a:lnTo>
                    <a:pt x="266" y="168"/>
                  </a:lnTo>
                  <a:lnTo>
                    <a:pt x="232" y="220"/>
                  </a:lnTo>
                  <a:lnTo>
                    <a:pt x="196" y="276"/>
                  </a:lnTo>
                  <a:lnTo>
                    <a:pt x="158" y="334"/>
                  </a:lnTo>
                  <a:lnTo>
                    <a:pt x="124" y="394"/>
                  </a:lnTo>
                  <a:lnTo>
                    <a:pt x="90" y="456"/>
                  </a:lnTo>
                  <a:lnTo>
                    <a:pt x="62" y="518"/>
                  </a:lnTo>
                  <a:lnTo>
                    <a:pt x="36" y="578"/>
                  </a:lnTo>
                  <a:lnTo>
                    <a:pt x="26" y="608"/>
                  </a:lnTo>
                  <a:lnTo>
                    <a:pt x="18" y="636"/>
                  </a:lnTo>
                  <a:lnTo>
                    <a:pt x="10" y="664"/>
                  </a:lnTo>
                  <a:lnTo>
                    <a:pt x="6" y="692"/>
                  </a:lnTo>
                  <a:lnTo>
                    <a:pt x="2" y="718"/>
                  </a:lnTo>
                  <a:lnTo>
                    <a:pt x="0" y="742"/>
                  </a:lnTo>
                  <a:lnTo>
                    <a:pt x="0" y="742"/>
                  </a:lnTo>
                  <a:lnTo>
                    <a:pt x="2" y="788"/>
                  </a:lnTo>
                  <a:lnTo>
                    <a:pt x="8" y="832"/>
                  </a:lnTo>
                  <a:lnTo>
                    <a:pt x="18" y="872"/>
                  </a:lnTo>
                  <a:lnTo>
                    <a:pt x="32" y="910"/>
                  </a:lnTo>
                  <a:lnTo>
                    <a:pt x="48" y="946"/>
                  </a:lnTo>
                  <a:lnTo>
                    <a:pt x="68" y="978"/>
                  </a:lnTo>
                  <a:lnTo>
                    <a:pt x="90" y="1006"/>
                  </a:lnTo>
                  <a:lnTo>
                    <a:pt x="114" y="1032"/>
                  </a:lnTo>
                  <a:lnTo>
                    <a:pt x="142" y="1054"/>
                  </a:lnTo>
                  <a:lnTo>
                    <a:pt x="172" y="1074"/>
                  </a:lnTo>
                  <a:lnTo>
                    <a:pt x="204" y="1092"/>
                  </a:lnTo>
                  <a:lnTo>
                    <a:pt x="238" y="1106"/>
                  </a:lnTo>
                  <a:lnTo>
                    <a:pt x="274" y="1116"/>
                  </a:lnTo>
                  <a:lnTo>
                    <a:pt x="312" y="1124"/>
                  </a:lnTo>
                  <a:lnTo>
                    <a:pt x="350" y="1128"/>
                  </a:lnTo>
                  <a:lnTo>
                    <a:pt x="390" y="1130"/>
                  </a:lnTo>
                  <a:lnTo>
                    <a:pt x="390" y="1130"/>
                  </a:lnTo>
                  <a:lnTo>
                    <a:pt x="430" y="1128"/>
                  </a:lnTo>
                  <a:lnTo>
                    <a:pt x="468" y="1124"/>
                  </a:lnTo>
                  <a:lnTo>
                    <a:pt x="504" y="1116"/>
                  </a:lnTo>
                  <a:lnTo>
                    <a:pt x="540" y="1106"/>
                  </a:lnTo>
                  <a:lnTo>
                    <a:pt x="574" y="1092"/>
                  </a:lnTo>
                  <a:lnTo>
                    <a:pt x="606" y="1076"/>
                  </a:lnTo>
                  <a:lnTo>
                    <a:pt x="636" y="1056"/>
                  </a:lnTo>
                  <a:lnTo>
                    <a:pt x="664" y="1032"/>
                  </a:lnTo>
                  <a:lnTo>
                    <a:pt x="690" y="1006"/>
                  </a:lnTo>
                  <a:lnTo>
                    <a:pt x="712" y="978"/>
                  </a:lnTo>
                  <a:lnTo>
                    <a:pt x="730" y="946"/>
                  </a:lnTo>
                  <a:lnTo>
                    <a:pt x="748" y="912"/>
                  </a:lnTo>
                  <a:lnTo>
                    <a:pt x="760" y="874"/>
                  </a:lnTo>
                  <a:lnTo>
                    <a:pt x="770" y="832"/>
                  </a:lnTo>
                  <a:lnTo>
                    <a:pt x="776" y="788"/>
                  </a:lnTo>
                  <a:lnTo>
                    <a:pt x="778" y="742"/>
                  </a:lnTo>
                  <a:lnTo>
                    <a:pt x="778" y="742"/>
                  </a:lnTo>
                  <a:close/>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850" name="Freeform 477">
              <a:extLst>
                <a:ext uri="{FF2B5EF4-FFF2-40B4-BE49-F238E27FC236}">
                  <a16:creationId xmlns:a16="http://schemas.microsoft.com/office/drawing/2014/main" id="{EA730759-A9B1-4047-AAFE-CEB54FD826D9}"/>
                </a:ext>
              </a:extLst>
            </p:cNvPr>
            <p:cNvSpPr>
              <a:spLocks/>
            </p:cNvSpPr>
            <p:nvPr/>
          </p:nvSpPr>
          <p:spPr bwMode="auto">
            <a:xfrm>
              <a:off x="1371" y="2993"/>
              <a:ext cx="502" cy="24"/>
            </a:xfrm>
            <a:custGeom>
              <a:avLst/>
              <a:gdLst/>
              <a:ahLst/>
              <a:cxnLst>
                <a:cxn ang="0">
                  <a:pos x="12" y="24"/>
                </a:cxn>
                <a:cxn ang="0">
                  <a:pos x="12" y="24"/>
                </a:cxn>
                <a:cxn ang="0">
                  <a:pos x="490" y="24"/>
                </a:cxn>
                <a:cxn ang="0">
                  <a:pos x="490" y="24"/>
                </a:cxn>
                <a:cxn ang="0">
                  <a:pos x="496" y="22"/>
                </a:cxn>
                <a:cxn ang="0">
                  <a:pos x="500" y="20"/>
                </a:cxn>
                <a:cxn ang="0">
                  <a:pos x="502" y="16"/>
                </a:cxn>
                <a:cxn ang="0">
                  <a:pos x="502" y="12"/>
                </a:cxn>
                <a:cxn ang="0">
                  <a:pos x="502" y="8"/>
                </a:cxn>
                <a:cxn ang="0">
                  <a:pos x="500" y="4"/>
                </a:cxn>
                <a:cxn ang="0">
                  <a:pos x="496" y="0"/>
                </a:cxn>
                <a:cxn ang="0">
                  <a:pos x="490" y="0"/>
                </a:cxn>
                <a:cxn ang="0">
                  <a:pos x="490" y="0"/>
                </a:cxn>
                <a:cxn ang="0">
                  <a:pos x="12" y="0"/>
                </a:cxn>
                <a:cxn ang="0">
                  <a:pos x="12" y="0"/>
                </a:cxn>
                <a:cxn ang="0">
                  <a:pos x="8" y="0"/>
                </a:cxn>
                <a:cxn ang="0">
                  <a:pos x="4" y="4"/>
                </a:cxn>
                <a:cxn ang="0">
                  <a:pos x="2" y="8"/>
                </a:cxn>
                <a:cxn ang="0">
                  <a:pos x="0" y="12"/>
                </a:cxn>
                <a:cxn ang="0">
                  <a:pos x="2" y="16"/>
                </a:cxn>
                <a:cxn ang="0">
                  <a:pos x="4" y="20"/>
                </a:cxn>
                <a:cxn ang="0">
                  <a:pos x="8" y="22"/>
                </a:cxn>
                <a:cxn ang="0">
                  <a:pos x="12" y="24"/>
                </a:cxn>
                <a:cxn ang="0">
                  <a:pos x="12" y="24"/>
                </a:cxn>
              </a:cxnLst>
              <a:rect l="0" t="0" r="r" b="b"/>
              <a:pathLst>
                <a:path w="502" h="24">
                  <a:moveTo>
                    <a:pt x="12" y="24"/>
                  </a:moveTo>
                  <a:lnTo>
                    <a:pt x="12" y="24"/>
                  </a:lnTo>
                  <a:lnTo>
                    <a:pt x="490" y="24"/>
                  </a:lnTo>
                  <a:lnTo>
                    <a:pt x="490" y="24"/>
                  </a:lnTo>
                  <a:lnTo>
                    <a:pt x="496" y="22"/>
                  </a:lnTo>
                  <a:lnTo>
                    <a:pt x="500" y="20"/>
                  </a:lnTo>
                  <a:lnTo>
                    <a:pt x="502" y="16"/>
                  </a:lnTo>
                  <a:lnTo>
                    <a:pt x="502" y="12"/>
                  </a:lnTo>
                  <a:lnTo>
                    <a:pt x="502" y="8"/>
                  </a:lnTo>
                  <a:lnTo>
                    <a:pt x="500" y="4"/>
                  </a:lnTo>
                  <a:lnTo>
                    <a:pt x="496" y="0"/>
                  </a:lnTo>
                  <a:lnTo>
                    <a:pt x="490" y="0"/>
                  </a:lnTo>
                  <a:lnTo>
                    <a:pt x="490" y="0"/>
                  </a:lnTo>
                  <a:lnTo>
                    <a:pt x="12" y="0"/>
                  </a:lnTo>
                  <a:lnTo>
                    <a:pt x="12" y="0"/>
                  </a:lnTo>
                  <a:lnTo>
                    <a:pt x="8" y="0"/>
                  </a:lnTo>
                  <a:lnTo>
                    <a:pt x="4" y="4"/>
                  </a:lnTo>
                  <a:lnTo>
                    <a:pt x="2" y="8"/>
                  </a:lnTo>
                  <a:lnTo>
                    <a:pt x="0" y="12"/>
                  </a:lnTo>
                  <a:lnTo>
                    <a:pt x="2" y="16"/>
                  </a:lnTo>
                  <a:lnTo>
                    <a:pt x="4" y="20"/>
                  </a:lnTo>
                  <a:lnTo>
                    <a:pt x="8" y="22"/>
                  </a:lnTo>
                  <a:lnTo>
                    <a:pt x="12" y="24"/>
                  </a:lnTo>
                  <a:lnTo>
                    <a:pt x="12" y="24"/>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851" name="Freeform 478">
              <a:extLst>
                <a:ext uri="{FF2B5EF4-FFF2-40B4-BE49-F238E27FC236}">
                  <a16:creationId xmlns:a16="http://schemas.microsoft.com/office/drawing/2014/main" id="{42509250-1F9C-AF4F-B133-B09BAF476591}"/>
                </a:ext>
              </a:extLst>
            </p:cNvPr>
            <p:cNvSpPr>
              <a:spLocks/>
            </p:cNvSpPr>
            <p:nvPr/>
          </p:nvSpPr>
          <p:spPr bwMode="auto">
            <a:xfrm>
              <a:off x="765" y="1947"/>
              <a:ext cx="350" cy="470"/>
            </a:xfrm>
            <a:custGeom>
              <a:avLst/>
              <a:gdLst/>
              <a:ahLst/>
              <a:cxnLst>
                <a:cxn ang="0">
                  <a:pos x="350" y="466"/>
                </a:cxn>
                <a:cxn ang="0">
                  <a:pos x="230" y="470"/>
                </a:cxn>
                <a:cxn ang="0">
                  <a:pos x="230" y="470"/>
                </a:cxn>
                <a:cxn ang="0">
                  <a:pos x="188" y="470"/>
                </a:cxn>
                <a:cxn ang="0">
                  <a:pos x="164" y="468"/>
                </a:cxn>
                <a:cxn ang="0">
                  <a:pos x="138" y="464"/>
                </a:cxn>
                <a:cxn ang="0">
                  <a:pos x="114" y="460"/>
                </a:cxn>
                <a:cxn ang="0">
                  <a:pos x="90" y="454"/>
                </a:cxn>
                <a:cxn ang="0">
                  <a:pos x="70" y="446"/>
                </a:cxn>
                <a:cxn ang="0">
                  <a:pos x="54" y="434"/>
                </a:cxn>
                <a:cxn ang="0">
                  <a:pos x="54" y="434"/>
                </a:cxn>
                <a:cxn ang="0">
                  <a:pos x="46" y="426"/>
                </a:cxn>
                <a:cxn ang="0">
                  <a:pos x="36" y="414"/>
                </a:cxn>
                <a:cxn ang="0">
                  <a:pos x="28" y="400"/>
                </a:cxn>
                <a:cxn ang="0">
                  <a:pos x="20" y="386"/>
                </a:cxn>
                <a:cxn ang="0">
                  <a:pos x="12" y="370"/>
                </a:cxn>
                <a:cxn ang="0">
                  <a:pos x="8" y="352"/>
                </a:cxn>
                <a:cxn ang="0">
                  <a:pos x="2" y="334"/>
                </a:cxn>
                <a:cxn ang="0">
                  <a:pos x="0" y="314"/>
                </a:cxn>
                <a:cxn ang="0">
                  <a:pos x="0" y="296"/>
                </a:cxn>
                <a:cxn ang="0">
                  <a:pos x="2" y="276"/>
                </a:cxn>
                <a:cxn ang="0">
                  <a:pos x="8" y="258"/>
                </a:cxn>
                <a:cxn ang="0">
                  <a:pos x="16" y="240"/>
                </a:cxn>
                <a:cxn ang="0">
                  <a:pos x="28" y="224"/>
                </a:cxn>
                <a:cxn ang="0">
                  <a:pos x="46" y="208"/>
                </a:cxn>
                <a:cxn ang="0">
                  <a:pos x="66" y="194"/>
                </a:cxn>
                <a:cxn ang="0">
                  <a:pos x="90" y="184"/>
                </a:cxn>
                <a:cxn ang="0">
                  <a:pos x="90" y="184"/>
                </a:cxn>
                <a:cxn ang="0">
                  <a:pos x="130" y="168"/>
                </a:cxn>
                <a:cxn ang="0">
                  <a:pos x="148" y="158"/>
                </a:cxn>
                <a:cxn ang="0">
                  <a:pos x="168" y="146"/>
                </a:cxn>
                <a:cxn ang="0">
                  <a:pos x="188" y="132"/>
                </a:cxn>
                <a:cxn ang="0">
                  <a:pos x="206" y="118"/>
                </a:cxn>
                <a:cxn ang="0">
                  <a:pos x="224" y="100"/>
                </a:cxn>
                <a:cxn ang="0">
                  <a:pos x="240" y="78"/>
                </a:cxn>
                <a:cxn ang="0">
                  <a:pos x="266" y="10"/>
                </a:cxn>
                <a:cxn ang="0">
                  <a:pos x="266" y="10"/>
                </a:cxn>
                <a:cxn ang="0">
                  <a:pos x="270" y="4"/>
                </a:cxn>
                <a:cxn ang="0">
                  <a:pos x="276" y="0"/>
                </a:cxn>
                <a:cxn ang="0">
                  <a:pos x="284" y="0"/>
                </a:cxn>
                <a:cxn ang="0">
                  <a:pos x="292" y="2"/>
                </a:cxn>
                <a:cxn ang="0">
                  <a:pos x="300" y="6"/>
                </a:cxn>
                <a:cxn ang="0">
                  <a:pos x="308" y="12"/>
                </a:cxn>
                <a:cxn ang="0">
                  <a:pos x="314" y="18"/>
                </a:cxn>
                <a:cxn ang="0">
                  <a:pos x="318" y="24"/>
                </a:cxn>
                <a:cxn ang="0">
                  <a:pos x="318" y="24"/>
                </a:cxn>
                <a:cxn ang="0">
                  <a:pos x="324" y="42"/>
                </a:cxn>
                <a:cxn ang="0">
                  <a:pos x="324" y="66"/>
                </a:cxn>
                <a:cxn ang="0">
                  <a:pos x="322" y="88"/>
                </a:cxn>
                <a:cxn ang="0">
                  <a:pos x="320" y="96"/>
                </a:cxn>
                <a:cxn ang="0">
                  <a:pos x="316" y="104"/>
                </a:cxn>
                <a:cxn ang="0">
                  <a:pos x="278" y="174"/>
                </a:cxn>
                <a:cxn ang="0">
                  <a:pos x="350" y="466"/>
                </a:cxn>
              </a:cxnLst>
              <a:rect l="0" t="0" r="r" b="b"/>
              <a:pathLst>
                <a:path w="350" h="470">
                  <a:moveTo>
                    <a:pt x="350" y="466"/>
                  </a:moveTo>
                  <a:lnTo>
                    <a:pt x="230" y="470"/>
                  </a:lnTo>
                  <a:lnTo>
                    <a:pt x="230" y="470"/>
                  </a:lnTo>
                  <a:lnTo>
                    <a:pt x="188" y="470"/>
                  </a:lnTo>
                  <a:lnTo>
                    <a:pt x="164" y="468"/>
                  </a:lnTo>
                  <a:lnTo>
                    <a:pt x="138" y="464"/>
                  </a:lnTo>
                  <a:lnTo>
                    <a:pt x="114" y="460"/>
                  </a:lnTo>
                  <a:lnTo>
                    <a:pt x="90" y="454"/>
                  </a:lnTo>
                  <a:lnTo>
                    <a:pt x="70" y="446"/>
                  </a:lnTo>
                  <a:lnTo>
                    <a:pt x="54" y="434"/>
                  </a:lnTo>
                  <a:lnTo>
                    <a:pt x="54" y="434"/>
                  </a:lnTo>
                  <a:lnTo>
                    <a:pt x="46" y="426"/>
                  </a:lnTo>
                  <a:lnTo>
                    <a:pt x="36" y="414"/>
                  </a:lnTo>
                  <a:lnTo>
                    <a:pt x="28" y="400"/>
                  </a:lnTo>
                  <a:lnTo>
                    <a:pt x="20" y="386"/>
                  </a:lnTo>
                  <a:lnTo>
                    <a:pt x="12" y="370"/>
                  </a:lnTo>
                  <a:lnTo>
                    <a:pt x="8" y="352"/>
                  </a:lnTo>
                  <a:lnTo>
                    <a:pt x="2" y="334"/>
                  </a:lnTo>
                  <a:lnTo>
                    <a:pt x="0" y="314"/>
                  </a:lnTo>
                  <a:lnTo>
                    <a:pt x="0" y="296"/>
                  </a:lnTo>
                  <a:lnTo>
                    <a:pt x="2" y="276"/>
                  </a:lnTo>
                  <a:lnTo>
                    <a:pt x="8" y="258"/>
                  </a:lnTo>
                  <a:lnTo>
                    <a:pt x="16" y="240"/>
                  </a:lnTo>
                  <a:lnTo>
                    <a:pt x="28" y="224"/>
                  </a:lnTo>
                  <a:lnTo>
                    <a:pt x="46" y="208"/>
                  </a:lnTo>
                  <a:lnTo>
                    <a:pt x="66" y="194"/>
                  </a:lnTo>
                  <a:lnTo>
                    <a:pt x="90" y="184"/>
                  </a:lnTo>
                  <a:lnTo>
                    <a:pt x="90" y="184"/>
                  </a:lnTo>
                  <a:lnTo>
                    <a:pt x="130" y="168"/>
                  </a:lnTo>
                  <a:lnTo>
                    <a:pt x="148" y="158"/>
                  </a:lnTo>
                  <a:lnTo>
                    <a:pt x="168" y="146"/>
                  </a:lnTo>
                  <a:lnTo>
                    <a:pt x="188" y="132"/>
                  </a:lnTo>
                  <a:lnTo>
                    <a:pt x="206" y="118"/>
                  </a:lnTo>
                  <a:lnTo>
                    <a:pt x="224" y="100"/>
                  </a:lnTo>
                  <a:lnTo>
                    <a:pt x="240" y="78"/>
                  </a:lnTo>
                  <a:lnTo>
                    <a:pt x="266" y="10"/>
                  </a:lnTo>
                  <a:lnTo>
                    <a:pt x="266" y="10"/>
                  </a:lnTo>
                  <a:lnTo>
                    <a:pt x="270" y="4"/>
                  </a:lnTo>
                  <a:lnTo>
                    <a:pt x="276" y="0"/>
                  </a:lnTo>
                  <a:lnTo>
                    <a:pt x="284" y="0"/>
                  </a:lnTo>
                  <a:lnTo>
                    <a:pt x="292" y="2"/>
                  </a:lnTo>
                  <a:lnTo>
                    <a:pt x="300" y="6"/>
                  </a:lnTo>
                  <a:lnTo>
                    <a:pt x="308" y="12"/>
                  </a:lnTo>
                  <a:lnTo>
                    <a:pt x="314" y="18"/>
                  </a:lnTo>
                  <a:lnTo>
                    <a:pt x="318" y="24"/>
                  </a:lnTo>
                  <a:lnTo>
                    <a:pt x="318" y="24"/>
                  </a:lnTo>
                  <a:lnTo>
                    <a:pt x="324" y="42"/>
                  </a:lnTo>
                  <a:lnTo>
                    <a:pt x="324" y="66"/>
                  </a:lnTo>
                  <a:lnTo>
                    <a:pt x="322" y="88"/>
                  </a:lnTo>
                  <a:lnTo>
                    <a:pt x="320" y="96"/>
                  </a:lnTo>
                  <a:lnTo>
                    <a:pt x="316" y="104"/>
                  </a:lnTo>
                  <a:lnTo>
                    <a:pt x="278" y="174"/>
                  </a:lnTo>
                  <a:lnTo>
                    <a:pt x="350" y="466"/>
                  </a:lnTo>
                  <a:close/>
                </a:path>
              </a:pathLst>
            </a:custGeom>
            <a:solidFill>
              <a:srgbClr val="00A6D9"/>
            </a:solidFill>
            <a:ln w="9525">
              <a:solidFill>
                <a:schemeClr val="tx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852" name="Freeform 479">
              <a:extLst>
                <a:ext uri="{FF2B5EF4-FFF2-40B4-BE49-F238E27FC236}">
                  <a16:creationId xmlns:a16="http://schemas.microsoft.com/office/drawing/2014/main" id="{BAB76550-4E9B-B64C-BB46-6547F6796E8D}"/>
                </a:ext>
              </a:extLst>
            </p:cNvPr>
            <p:cNvSpPr>
              <a:spLocks/>
            </p:cNvSpPr>
            <p:nvPr/>
          </p:nvSpPr>
          <p:spPr bwMode="auto">
            <a:xfrm>
              <a:off x="765" y="1947"/>
              <a:ext cx="350" cy="470"/>
            </a:xfrm>
            <a:custGeom>
              <a:avLst/>
              <a:gdLst/>
              <a:ahLst/>
              <a:cxnLst>
                <a:cxn ang="0">
                  <a:pos x="350" y="466"/>
                </a:cxn>
                <a:cxn ang="0">
                  <a:pos x="230" y="470"/>
                </a:cxn>
                <a:cxn ang="0">
                  <a:pos x="230" y="470"/>
                </a:cxn>
                <a:cxn ang="0">
                  <a:pos x="188" y="470"/>
                </a:cxn>
                <a:cxn ang="0">
                  <a:pos x="164" y="468"/>
                </a:cxn>
                <a:cxn ang="0">
                  <a:pos x="138" y="464"/>
                </a:cxn>
                <a:cxn ang="0">
                  <a:pos x="114" y="460"/>
                </a:cxn>
                <a:cxn ang="0">
                  <a:pos x="90" y="454"/>
                </a:cxn>
                <a:cxn ang="0">
                  <a:pos x="70" y="446"/>
                </a:cxn>
                <a:cxn ang="0">
                  <a:pos x="54" y="434"/>
                </a:cxn>
                <a:cxn ang="0">
                  <a:pos x="54" y="434"/>
                </a:cxn>
                <a:cxn ang="0">
                  <a:pos x="46" y="426"/>
                </a:cxn>
                <a:cxn ang="0">
                  <a:pos x="36" y="414"/>
                </a:cxn>
                <a:cxn ang="0">
                  <a:pos x="28" y="400"/>
                </a:cxn>
                <a:cxn ang="0">
                  <a:pos x="20" y="386"/>
                </a:cxn>
                <a:cxn ang="0">
                  <a:pos x="12" y="370"/>
                </a:cxn>
                <a:cxn ang="0">
                  <a:pos x="8" y="352"/>
                </a:cxn>
                <a:cxn ang="0">
                  <a:pos x="2" y="334"/>
                </a:cxn>
                <a:cxn ang="0">
                  <a:pos x="0" y="314"/>
                </a:cxn>
                <a:cxn ang="0">
                  <a:pos x="0" y="296"/>
                </a:cxn>
                <a:cxn ang="0">
                  <a:pos x="2" y="276"/>
                </a:cxn>
                <a:cxn ang="0">
                  <a:pos x="8" y="258"/>
                </a:cxn>
                <a:cxn ang="0">
                  <a:pos x="16" y="240"/>
                </a:cxn>
                <a:cxn ang="0">
                  <a:pos x="28" y="224"/>
                </a:cxn>
                <a:cxn ang="0">
                  <a:pos x="46" y="208"/>
                </a:cxn>
                <a:cxn ang="0">
                  <a:pos x="66" y="194"/>
                </a:cxn>
                <a:cxn ang="0">
                  <a:pos x="90" y="184"/>
                </a:cxn>
                <a:cxn ang="0">
                  <a:pos x="90" y="184"/>
                </a:cxn>
                <a:cxn ang="0">
                  <a:pos x="130" y="168"/>
                </a:cxn>
                <a:cxn ang="0">
                  <a:pos x="148" y="158"/>
                </a:cxn>
                <a:cxn ang="0">
                  <a:pos x="168" y="146"/>
                </a:cxn>
                <a:cxn ang="0">
                  <a:pos x="188" y="132"/>
                </a:cxn>
                <a:cxn ang="0">
                  <a:pos x="206" y="118"/>
                </a:cxn>
                <a:cxn ang="0">
                  <a:pos x="224" y="100"/>
                </a:cxn>
                <a:cxn ang="0">
                  <a:pos x="240" y="78"/>
                </a:cxn>
                <a:cxn ang="0">
                  <a:pos x="266" y="10"/>
                </a:cxn>
                <a:cxn ang="0">
                  <a:pos x="266" y="10"/>
                </a:cxn>
                <a:cxn ang="0">
                  <a:pos x="270" y="4"/>
                </a:cxn>
                <a:cxn ang="0">
                  <a:pos x="276" y="0"/>
                </a:cxn>
                <a:cxn ang="0">
                  <a:pos x="284" y="0"/>
                </a:cxn>
                <a:cxn ang="0">
                  <a:pos x="292" y="2"/>
                </a:cxn>
                <a:cxn ang="0">
                  <a:pos x="300" y="6"/>
                </a:cxn>
                <a:cxn ang="0">
                  <a:pos x="308" y="12"/>
                </a:cxn>
                <a:cxn ang="0">
                  <a:pos x="314" y="18"/>
                </a:cxn>
                <a:cxn ang="0">
                  <a:pos x="318" y="24"/>
                </a:cxn>
                <a:cxn ang="0">
                  <a:pos x="318" y="24"/>
                </a:cxn>
                <a:cxn ang="0">
                  <a:pos x="324" y="42"/>
                </a:cxn>
                <a:cxn ang="0">
                  <a:pos x="324" y="66"/>
                </a:cxn>
                <a:cxn ang="0">
                  <a:pos x="322" y="88"/>
                </a:cxn>
                <a:cxn ang="0">
                  <a:pos x="320" y="96"/>
                </a:cxn>
                <a:cxn ang="0">
                  <a:pos x="316" y="104"/>
                </a:cxn>
                <a:cxn ang="0">
                  <a:pos x="278" y="174"/>
                </a:cxn>
              </a:cxnLst>
              <a:rect l="0" t="0" r="r" b="b"/>
              <a:pathLst>
                <a:path w="350" h="470">
                  <a:moveTo>
                    <a:pt x="350" y="466"/>
                  </a:moveTo>
                  <a:lnTo>
                    <a:pt x="230" y="470"/>
                  </a:lnTo>
                  <a:lnTo>
                    <a:pt x="230" y="470"/>
                  </a:lnTo>
                  <a:lnTo>
                    <a:pt x="188" y="470"/>
                  </a:lnTo>
                  <a:lnTo>
                    <a:pt x="164" y="468"/>
                  </a:lnTo>
                  <a:lnTo>
                    <a:pt x="138" y="464"/>
                  </a:lnTo>
                  <a:lnTo>
                    <a:pt x="114" y="460"/>
                  </a:lnTo>
                  <a:lnTo>
                    <a:pt x="90" y="454"/>
                  </a:lnTo>
                  <a:lnTo>
                    <a:pt x="70" y="446"/>
                  </a:lnTo>
                  <a:lnTo>
                    <a:pt x="54" y="434"/>
                  </a:lnTo>
                  <a:lnTo>
                    <a:pt x="54" y="434"/>
                  </a:lnTo>
                  <a:lnTo>
                    <a:pt x="46" y="426"/>
                  </a:lnTo>
                  <a:lnTo>
                    <a:pt x="36" y="414"/>
                  </a:lnTo>
                  <a:lnTo>
                    <a:pt x="28" y="400"/>
                  </a:lnTo>
                  <a:lnTo>
                    <a:pt x="20" y="386"/>
                  </a:lnTo>
                  <a:lnTo>
                    <a:pt x="12" y="370"/>
                  </a:lnTo>
                  <a:lnTo>
                    <a:pt x="8" y="352"/>
                  </a:lnTo>
                  <a:lnTo>
                    <a:pt x="2" y="334"/>
                  </a:lnTo>
                  <a:lnTo>
                    <a:pt x="0" y="314"/>
                  </a:lnTo>
                  <a:lnTo>
                    <a:pt x="0" y="296"/>
                  </a:lnTo>
                  <a:lnTo>
                    <a:pt x="2" y="276"/>
                  </a:lnTo>
                  <a:lnTo>
                    <a:pt x="8" y="258"/>
                  </a:lnTo>
                  <a:lnTo>
                    <a:pt x="16" y="240"/>
                  </a:lnTo>
                  <a:lnTo>
                    <a:pt x="28" y="224"/>
                  </a:lnTo>
                  <a:lnTo>
                    <a:pt x="46" y="208"/>
                  </a:lnTo>
                  <a:lnTo>
                    <a:pt x="66" y="194"/>
                  </a:lnTo>
                  <a:lnTo>
                    <a:pt x="90" y="184"/>
                  </a:lnTo>
                  <a:lnTo>
                    <a:pt x="90" y="184"/>
                  </a:lnTo>
                  <a:lnTo>
                    <a:pt x="130" y="168"/>
                  </a:lnTo>
                  <a:lnTo>
                    <a:pt x="148" y="158"/>
                  </a:lnTo>
                  <a:lnTo>
                    <a:pt x="168" y="146"/>
                  </a:lnTo>
                  <a:lnTo>
                    <a:pt x="188" y="132"/>
                  </a:lnTo>
                  <a:lnTo>
                    <a:pt x="206" y="118"/>
                  </a:lnTo>
                  <a:lnTo>
                    <a:pt x="224" y="100"/>
                  </a:lnTo>
                  <a:lnTo>
                    <a:pt x="240" y="78"/>
                  </a:lnTo>
                  <a:lnTo>
                    <a:pt x="266" y="10"/>
                  </a:lnTo>
                  <a:lnTo>
                    <a:pt x="266" y="10"/>
                  </a:lnTo>
                  <a:lnTo>
                    <a:pt x="270" y="4"/>
                  </a:lnTo>
                  <a:lnTo>
                    <a:pt x="276" y="0"/>
                  </a:lnTo>
                  <a:lnTo>
                    <a:pt x="284" y="0"/>
                  </a:lnTo>
                  <a:lnTo>
                    <a:pt x="292" y="2"/>
                  </a:lnTo>
                  <a:lnTo>
                    <a:pt x="300" y="6"/>
                  </a:lnTo>
                  <a:lnTo>
                    <a:pt x="308" y="12"/>
                  </a:lnTo>
                  <a:lnTo>
                    <a:pt x="314" y="18"/>
                  </a:lnTo>
                  <a:lnTo>
                    <a:pt x="318" y="24"/>
                  </a:lnTo>
                  <a:lnTo>
                    <a:pt x="318" y="24"/>
                  </a:lnTo>
                  <a:lnTo>
                    <a:pt x="324" y="42"/>
                  </a:lnTo>
                  <a:lnTo>
                    <a:pt x="324" y="66"/>
                  </a:lnTo>
                  <a:lnTo>
                    <a:pt x="322" y="88"/>
                  </a:lnTo>
                  <a:lnTo>
                    <a:pt x="320" y="96"/>
                  </a:lnTo>
                  <a:lnTo>
                    <a:pt x="316" y="104"/>
                  </a:lnTo>
                  <a:lnTo>
                    <a:pt x="278" y="174"/>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853" name="Freeform 480">
              <a:extLst>
                <a:ext uri="{FF2B5EF4-FFF2-40B4-BE49-F238E27FC236}">
                  <a16:creationId xmlns:a16="http://schemas.microsoft.com/office/drawing/2014/main" id="{744BE66B-46B1-FF4A-9C48-EFDFE9E5D768}"/>
                </a:ext>
              </a:extLst>
            </p:cNvPr>
            <p:cNvSpPr>
              <a:spLocks/>
            </p:cNvSpPr>
            <p:nvPr/>
          </p:nvSpPr>
          <p:spPr bwMode="auto">
            <a:xfrm>
              <a:off x="1027" y="2119"/>
              <a:ext cx="162" cy="74"/>
            </a:xfrm>
            <a:custGeom>
              <a:avLst/>
              <a:gdLst/>
              <a:ahLst/>
              <a:cxnLst>
                <a:cxn ang="0">
                  <a:pos x="162" y="34"/>
                </a:cxn>
                <a:cxn ang="0">
                  <a:pos x="162" y="40"/>
                </a:cxn>
                <a:cxn ang="0">
                  <a:pos x="162" y="40"/>
                </a:cxn>
                <a:cxn ang="0">
                  <a:pos x="162" y="46"/>
                </a:cxn>
                <a:cxn ang="0">
                  <a:pos x="160" y="52"/>
                </a:cxn>
                <a:cxn ang="0">
                  <a:pos x="156" y="58"/>
                </a:cxn>
                <a:cxn ang="0">
                  <a:pos x="152" y="64"/>
                </a:cxn>
                <a:cxn ang="0">
                  <a:pos x="146" y="68"/>
                </a:cxn>
                <a:cxn ang="0">
                  <a:pos x="142" y="70"/>
                </a:cxn>
                <a:cxn ang="0">
                  <a:pos x="134" y="72"/>
                </a:cxn>
                <a:cxn ang="0">
                  <a:pos x="128" y="74"/>
                </a:cxn>
                <a:cxn ang="0">
                  <a:pos x="34" y="74"/>
                </a:cxn>
                <a:cxn ang="0">
                  <a:pos x="34" y="74"/>
                </a:cxn>
                <a:cxn ang="0">
                  <a:pos x="26" y="72"/>
                </a:cxn>
                <a:cxn ang="0">
                  <a:pos x="20" y="70"/>
                </a:cxn>
                <a:cxn ang="0">
                  <a:pos x="14" y="68"/>
                </a:cxn>
                <a:cxn ang="0">
                  <a:pos x="10" y="64"/>
                </a:cxn>
                <a:cxn ang="0">
                  <a:pos x="6" y="58"/>
                </a:cxn>
                <a:cxn ang="0">
                  <a:pos x="2" y="52"/>
                </a:cxn>
                <a:cxn ang="0">
                  <a:pos x="0" y="46"/>
                </a:cxn>
                <a:cxn ang="0">
                  <a:pos x="0" y="40"/>
                </a:cxn>
                <a:cxn ang="0">
                  <a:pos x="0" y="34"/>
                </a:cxn>
                <a:cxn ang="0">
                  <a:pos x="0" y="34"/>
                </a:cxn>
                <a:cxn ang="0">
                  <a:pos x="0" y="28"/>
                </a:cxn>
                <a:cxn ang="0">
                  <a:pos x="2" y="22"/>
                </a:cxn>
                <a:cxn ang="0">
                  <a:pos x="6" y="16"/>
                </a:cxn>
                <a:cxn ang="0">
                  <a:pos x="10" y="10"/>
                </a:cxn>
                <a:cxn ang="0">
                  <a:pos x="14" y="6"/>
                </a:cxn>
                <a:cxn ang="0">
                  <a:pos x="20" y="4"/>
                </a:cxn>
                <a:cxn ang="0">
                  <a:pos x="26" y="2"/>
                </a:cxn>
                <a:cxn ang="0">
                  <a:pos x="34" y="0"/>
                </a:cxn>
                <a:cxn ang="0">
                  <a:pos x="128" y="0"/>
                </a:cxn>
                <a:cxn ang="0">
                  <a:pos x="128" y="0"/>
                </a:cxn>
                <a:cxn ang="0">
                  <a:pos x="134" y="2"/>
                </a:cxn>
                <a:cxn ang="0">
                  <a:pos x="142" y="4"/>
                </a:cxn>
                <a:cxn ang="0">
                  <a:pos x="146" y="6"/>
                </a:cxn>
                <a:cxn ang="0">
                  <a:pos x="152" y="10"/>
                </a:cxn>
                <a:cxn ang="0">
                  <a:pos x="156" y="16"/>
                </a:cxn>
                <a:cxn ang="0">
                  <a:pos x="160" y="22"/>
                </a:cxn>
                <a:cxn ang="0">
                  <a:pos x="162" y="28"/>
                </a:cxn>
                <a:cxn ang="0">
                  <a:pos x="162" y="34"/>
                </a:cxn>
                <a:cxn ang="0">
                  <a:pos x="162" y="34"/>
                </a:cxn>
              </a:cxnLst>
              <a:rect l="0" t="0" r="r" b="b"/>
              <a:pathLst>
                <a:path w="162" h="74">
                  <a:moveTo>
                    <a:pt x="162" y="34"/>
                  </a:moveTo>
                  <a:lnTo>
                    <a:pt x="162" y="40"/>
                  </a:lnTo>
                  <a:lnTo>
                    <a:pt x="162" y="40"/>
                  </a:lnTo>
                  <a:lnTo>
                    <a:pt x="162" y="46"/>
                  </a:lnTo>
                  <a:lnTo>
                    <a:pt x="160" y="52"/>
                  </a:lnTo>
                  <a:lnTo>
                    <a:pt x="156" y="58"/>
                  </a:lnTo>
                  <a:lnTo>
                    <a:pt x="152" y="64"/>
                  </a:lnTo>
                  <a:lnTo>
                    <a:pt x="146" y="68"/>
                  </a:lnTo>
                  <a:lnTo>
                    <a:pt x="142" y="70"/>
                  </a:lnTo>
                  <a:lnTo>
                    <a:pt x="134" y="72"/>
                  </a:lnTo>
                  <a:lnTo>
                    <a:pt x="128" y="74"/>
                  </a:lnTo>
                  <a:lnTo>
                    <a:pt x="34" y="74"/>
                  </a:lnTo>
                  <a:lnTo>
                    <a:pt x="34" y="74"/>
                  </a:lnTo>
                  <a:lnTo>
                    <a:pt x="26" y="72"/>
                  </a:lnTo>
                  <a:lnTo>
                    <a:pt x="20" y="70"/>
                  </a:lnTo>
                  <a:lnTo>
                    <a:pt x="14" y="68"/>
                  </a:lnTo>
                  <a:lnTo>
                    <a:pt x="10" y="64"/>
                  </a:lnTo>
                  <a:lnTo>
                    <a:pt x="6" y="58"/>
                  </a:lnTo>
                  <a:lnTo>
                    <a:pt x="2" y="52"/>
                  </a:lnTo>
                  <a:lnTo>
                    <a:pt x="0" y="46"/>
                  </a:lnTo>
                  <a:lnTo>
                    <a:pt x="0" y="40"/>
                  </a:lnTo>
                  <a:lnTo>
                    <a:pt x="0" y="34"/>
                  </a:lnTo>
                  <a:lnTo>
                    <a:pt x="0" y="34"/>
                  </a:lnTo>
                  <a:lnTo>
                    <a:pt x="0" y="28"/>
                  </a:lnTo>
                  <a:lnTo>
                    <a:pt x="2" y="22"/>
                  </a:lnTo>
                  <a:lnTo>
                    <a:pt x="6" y="16"/>
                  </a:lnTo>
                  <a:lnTo>
                    <a:pt x="10" y="10"/>
                  </a:lnTo>
                  <a:lnTo>
                    <a:pt x="14" y="6"/>
                  </a:lnTo>
                  <a:lnTo>
                    <a:pt x="20" y="4"/>
                  </a:lnTo>
                  <a:lnTo>
                    <a:pt x="26" y="2"/>
                  </a:lnTo>
                  <a:lnTo>
                    <a:pt x="34" y="0"/>
                  </a:lnTo>
                  <a:lnTo>
                    <a:pt x="128" y="0"/>
                  </a:lnTo>
                  <a:lnTo>
                    <a:pt x="128" y="0"/>
                  </a:lnTo>
                  <a:lnTo>
                    <a:pt x="134" y="2"/>
                  </a:lnTo>
                  <a:lnTo>
                    <a:pt x="142" y="4"/>
                  </a:lnTo>
                  <a:lnTo>
                    <a:pt x="146" y="6"/>
                  </a:lnTo>
                  <a:lnTo>
                    <a:pt x="152" y="10"/>
                  </a:lnTo>
                  <a:lnTo>
                    <a:pt x="156" y="16"/>
                  </a:lnTo>
                  <a:lnTo>
                    <a:pt x="160" y="22"/>
                  </a:lnTo>
                  <a:lnTo>
                    <a:pt x="162" y="28"/>
                  </a:lnTo>
                  <a:lnTo>
                    <a:pt x="162" y="34"/>
                  </a:lnTo>
                  <a:lnTo>
                    <a:pt x="162" y="34"/>
                  </a:lnTo>
                  <a:close/>
                </a:path>
              </a:pathLst>
            </a:custGeom>
            <a:solidFill>
              <a:srgbClr val="00A6D9"/>
            </a:solid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854" name="Freeform 481">
              <a:extLst>
                <a:ext uri="{FF2B5EF4-FFF2-40B4-BE49-F238E27FC236}">
                  <a16:creationId xmlns:a16="http://schemas.microsoft.com/office/drawing/2014/main" id="{0E39EB5A-C2EC-FB45-8DFF-0DA9E35456B8}"/>
                </a:ext>
              </a:extLst>
            </p:cNvPr>
            <p:cNvSpPr>
              <a:spLocks/>
            </p:cNvSpPr>
            <p:nvPr/>
          </p:nvSpPr>
          <p:spPr bwMode="auto">
            <a:xfrm>
              <a:off x="1029" y="2195"/>
              <a:ext cx="178" cy="72"/>
            </a:xfrm>
            <a:custGeom>
              <a:avLst/>
              <a:gdLst/>
              <a:ahLst/>
              <a:cxnLst>
                <a:cxn ang="0">
                  <a:pos x="178" y="34"/>
                </a:cxn>
                <a:cxn ang="0">
                  <a:pos x="178" y="40"/>
                </a:cxn>
                <a:cxn ang="0">
                  <a:pos x="178" y="40"/>
                </a:cxn>
                <a:cxn ang="0">
                  <a:pos x="178" y="46"/>
                </a:cxn>
                <a:cxn ang="0">
                  <a:pos x="176" y="52"/>
                </a:cxn>
                <a:cxn ang="0">
                  <a:pos x="174" y="58"/>
                </a:cxn>
                <a:cxn ang="0">
                  <a:pos x="168" y="62"/>
                </a:cxn>
                <a:cxn ang="0">
                  <a:pos x="164" y="66"/>
                </a:cxn>
                <a:cxn ang="0">
                  <a:pos x="158" y="70"/>
                </a:cxn>
                <a:cxn ang="0">
                  <a:pos x="152" y="72"/>
                </a:cxn>
                <a:cxn ang="0">
                  <a:pos x="146" y="72"/>
                </a:cxn>
                <a:cxn ang="0">
                  <a:pos x="32" y="72"/>
                </a:cxn>
                <a:cxn ang="0">
                  <a:pos x="32" y="72"/>
                </a:cxn>
                <a:cxn ang="0">
                  <a:pos x="26" y="72"/>
                </a:cxn>
                <a:cxn ang="0">
                  <a:pos x="20" y="70"/>
                </a:cxn>
                <a:cxn ang="0">
                  <a:pos x="14" y="66"/>
                </a:cxn>
                <a:cxn ang="0">
                  <a:pos x="10" y="62"/>
                </a:cxn>
                <a:cxn ang="0">
                  <a:pos x="6" y="58"/>
                </a:cxn>
                <a:cxn ang="0">
                  <a:pos x="2" y="52"/>
                </a:cxn>
                <a:cxn ang="0">
                  <a:pos x="0" y="46"/>
                </a:cxn>
                <a:cxn ang="0">
                  <a:pos x="0" y="40"/>
                </a:cxn>
                <a:cxn ang="0">
                  <a:pos x="0" y="34"/>
                </a:cxn>
                <a:cxn ang="0">
                  <a:pos x="0" y="34"/>
                </a:cxn>
                <a:cxn ang="0">
                  <a:pos x="0" y="26"/>
                </a:cxn>
                <a:cxn ang="0">
                  <a:pos x="2" y="20"/>
                </a:cxn>
                <a:cxn ang="0">
                  <a:pos x="4" y="14"/>
                </a:cxn>
                <a:cxn ang="0">
                  <a:pos x="10" y="10"/>
                </a:cxn>
                <a:cxn ang="0">
                  <a:pos x="14" y="6"/>
                </a:cxn>
                <a:cxn ang="0">
                  <a:pos x="20" y="2"/>
                </a:cxn>
                <a:cxn ang="0">
                  <a:pos x="26" y="0"/>
                </a:cxn>
                <a:cxn ang="0">
                  <a:pos x="32" y="0"/>
                </a:cxn>
                <a:cxn ang="0">
                  <a:pos x="146" y="0"/>
                </a:cxn>
                <a:cxn ang="0">
                  <a:pos x="146" y="0"/>
                </a:cxn>
                <a:cxn ang="0">
                  <a:pos x="152" y="0"/>
                </a:cxn>
                <a:cxn ang="0">
                  <a:pos x="158" y="2"/>
                </a:cxn>
                <a:cxn ang="0">
                  <a:pos x="164" y="6"/>
                </a:cxn>
                <a:cxn ang="0">
                  <a:pos x="168" y="10"/>
                </a:cxn>
                <a:cxn ang="0">
                  <a:pos x="174" y="14"/>
                </a:cxn>
                <a:cxn ang="0">
                  <a:pos x="176" y="20"/>
                </a:cxn>
                <a:cxn ang="0">
                  <a:pos x="178" y="26"/>
                </a:cxn>
                <a:cxn ang="0">
                  <a:pos x="178" y="34"/>
                </a:cxn>
                <a:cxn ang="0">
                  <a:pos x="178" y="34"/>
                </a:cxn>
              </a:cxnLst>
              <a:rect l="0" t="0" r="r" b="b"/>
              <a:pathLst>
                <a:path w="178" h="72">
                  <a:moveTo>
                    <a:pt x="178" y="34"/>
                  </a:moveTo>
                  <a:lnTo>
                    <a:pt x="178" y="40"/>
                  </a:lnTo>
                  <a:lnTo>
                    <a:pt x="178" y="40"/>
                  </a:lnTo>
                  <a:lnTo>
                    <a:pt x="178" y="46"/>
                  </a:lnTo>
                  <a:lnTo>
                    <a:pt x="176" y="52"/>
                  </a:lnTo>
                  <a:lnTo>
                    <a:pt x="174" y="58"/>
                  </a:lnTo>
                  <a:lnTo>
                    <a:pt x="168" y="62"/>
                  </a:lnTo>
                  <a:lnTo>
                    <a:pt x="164" y="66"/>
                  </a:lnTo>
                  <a:lnTo>
                    <a:pt x="158" y="70"/>
                  </a:lnTo>
                  <a:lnTo>
                    <a:pt x="152" y="72"/>
                  </a:lnTo>
                  <a:lnTo>
                    <a:pt x="146" y="72"/>
                  </a:lnTo>
                  <a:lnTo>
                    <a:pt x="32" y="72"/>
                  </a:lnTo>
                  <a:lnTo>
                    <a:pt x="32" y="72"/>
                  </a:lnTo>
                  <a:lnTo>
                    <a:pt x="26" y="72"/>
                  </a:lnTo>
                  <a:lnTo>
                    <a:pt x="20" y="70"/>
                  </a:lnTo>
                  <a:lnTo>
                    <a:pt x="14" y="66"/>
                  </a:lnTo>
                  <a:lnTo>
                    <a:pt x="10" y="62"/>
                  </a:lnTo>
                  <a:lnTo>
                    <a:pt x="6" y="58"/>
                  </a:lnTo>
                  <a:lnTo>
                    <a:pt x="2" y="52"/>
                  </a:lnTo>
                  <a:lnTo>
                    <a:pt x="0" y="46"/>
                  </a:lnTo>
                  <a:lnTo>
                    <a:pt x="0" y="40"/>
                  </a:lnTo>
                  <a:lnTo>
                    <a:pt x="0" y="34"/>
                  </a:lnTo>
                  <a:lnTo>
                    <a:pt x="0" y="34"/>
                  </a:lnTo>
                  <a:lnTo>
                    <a:pt x="0" y="26"/>
                  </a:lnTo>
                  <a:lnTo>
                    <a:pt x="2" y="20"/>
                  </a:lnTo>
                  <a:lnTo>
                    <a:pt x="4" y="14"/>
                  </a:lnTo>
                  <a:lnTo>
                    <a:pt x="10" y="10"/>
                  </a:lnTo>
                  <a:lnTo>
                    <a:pt x="14" y="6"/>
                  </a:lnTo>
                  <a:lnTo>
                    <a:pt x="20" y="2"/>
                  </a:lnTo>
                  <a:lnTo>
                    <a:pt x="26" y="0"/>
                  </a:lnTo>
                  <a:lnTo>
                    <a:pt x="32" y="0"/>
                  </a:lnTo>
                  <a:lnTo>
                    <a:pt x="146" y="0"/>
                  </a:lnTo>
                  <a:lnTo>
                    <a:pt x="146" y="0"/>
                  </a:lnTo>
                  <a:lnTo>
                    <a:pt x="152" y="0"/>
                  </a:lnTo>
                  <a:lnTo>
                    <a:pt x="158" y="2"/>
                  </a:lnTo>
                  <a:lnTo>
                    <a:pt x="164" y="6"/>
                  </a:lnTo>
                  <a:lnTo>
                    <a:pt x="168" y="10"/>
                  </a:lnTo>
                  <a:lnTo>
                    <a:pt x="174" y="14"/>
                  </a:lnTo>
                  <a:lnTo>
                    <a:pt x="176" y="20"/>
                  </a:lnTo>
                  <a:lnTo>
                    <a:pt x="178" y="26"/>
                  </a:lnTo>
                  <a:lnTo>
                    <a:pt x="178" y="34"/>
                  </a:lnTo>
                  <a:lnTo>
                    <a:pt x="178" y="34"/>
                  </a:lnTo>
                  <a:close/>
                </a:path>
              </a:pathLst>
            </a:custGeom>
            <a:solidFill>
              <a:srgbClr val="00A6D9"/>
            </a:solid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855" name="Freeform 482">
              <a:extLst>
                <a:ext uri="{FF2B5EF4-FFF2-40B4-BE49-F238E27FC236}">
                  <a16:creationId xmlns:a16="http://schemas.microsoft.com/office/drawing/2014/main" id="{89ABBEB9-2AAD-D24B-AAF6-E1B9DA1B3EE9}"/>
                </a:ext>
              </a:extLst>
            </p:cNvPr>
            <p:cNvSpPr>
              <a:spLocks/>
            </p:cNvSpPr>
            <p:nvPr/>
          </p:nvSpPr>
          <p:spPr bwMode="auto">
            <a:xfrm>
              <a:off x="1035" y="2271"/>
              <a:ext cx="144" cy="72"/>
            </a:xfrm>
            <a:custGeom>
              <a:avLst/>
              <a:gdLst/>
              <a:ahLst/>
              <a:cxnLst>
                <a:cxn ang="0">
                  <a:pos x="144" y="34"/>
                </a:cxn>
                <a:cxn ang="0">
                  <a:pos x="144" y="38"/>
                </a:cxn>
                <a:cxn ang="0">
                  <a:pos x="144" y="38"/>
                </a:cxn>
                <a:cxn ang="0">
                  <a:pos x="142" y="46"/>
                </a:cxn>
                <a:cxn ang="0">
                  <a:pos x="140" y="52"/>
                </a:cxn>
                <a:cxn ang="0">
                  <a:pos x="138" y="58"/>
                </a:cxn>
                <a:cxn ang="0">
                  <a:pos x="134" y="62"/>
                </a:cxn>
                <a:cxn ang="0">
                  <a:pos x="128" y="66"/>
                </a:cxn>
                <a:cxn ang="0">
                  <a:pos x="122" y="70"/>
                </a:cxn>
                <a:cxn ang="0">
                  <a:pos x="116" y="72"/>
                </a:cxn>
                <a:cxn ang="0">
                  <a:pos x="110" y="72"/>
                </a:cxn>
                <a:cxn ang="0">
                  <a:pos x="32" y="72"/>
                </a:cxn>
                <a:cxn ang="0">
                  <a:pos x="32" y="72"/>
                </a:cxn>
                <a:cxn ang="0">
                  <a:pos x="26" y="72"/>
                </a:cxn>
                <a:cxn ang="0">
                  <a:pos x="20" y="70"/>
                </a:cxn>
                <a:cxn ang="0">
                  <a:pos x="14" y="66"/>
                </a:cxn>
                <a:cxn ang="0">
                  <a:pos x="8" y="62"/>
                </a:cxn>
                <a:cxn ang="0">
                  <a:pos x="4" y="58"/>
                </a:cxn>
                <a:cxn ang="0">
                  <a:pos x="2" y="52"/>
                </a:cxn>
                <a:cxn ang="0">
                  <a:pos x="0" y="46"/>
                </a:cxn>
                <a:cxn ang="0">
                  <a:pos x="0" y="38"/>
                </a:cxn>
                <a:cxn ang="0">
                  <a:pos x="0" y="34"/>
                </a:cxn>
                <a:cxn ang="0">
                  <a:pos x="0" y="34"/>
                </a:cxn>
                <a:cxn ang="0">
                  <a:pos x="0" y="26"/>
                </a:cxn>
                <a:cxn ang="0">
                  <a:pos x="2" y="20"/>
                </a:cxn>
                <a:cxn ang="0">
                  <a:pos x="4" y="14"/>
                </a:cxn>
                <a:cxn ang="0">
                  <a:pos x="8" y="10"/>
                </a:cxn>
                <a:cxn ang="0">
                  <a:pos x="14" y="6"/>
                </a:cxn>
                <a:cxn ang="0">
                  <a:pos x="20" y="2"/>
                </a:cxn>
                <a:cxn ang="0">
                  <a:pos x="26" y="0"/>
                </a:cxn>
                <a:cxn ang="0">
                  <a:pos x="32" y="0"/>
                </a:cxn>
                <a:cxn ang="0">
                  <a:pos x="110" y="0"/>
                </a:cxn>
                <a:cxn ang="0">
                  <a:pos x="110" y="0"/>
                </a:cxn>
                <a:cxn ang="0">
                  <a:pos x="116" y="0"/>
                </a:cxn>
                <a:cxn ang="0">
                  <a:pos x="122" y="2"/>
                </a:cxn>
                <a:cxn ang="0">
                  <a:pos x="128" y="6"/>
                </a:cxn>
                <a:cxn ang="0">
                  <a:pos x="134" y="10"/>
                </a:cxn>
                <a:cxn ang="0">
                  <a:pos x="138" y="14"/>
                </a:cxn>
                <a:cxn ang="0">
                  <a:pos x="140" y="20"/>
                </a:cxn>
                <a:cxn ang="0">
                  <a:pos x="142" y="26"/>
                </a:cxn>
                <a:cxn ang="0">
                  <a:pos x="144" y="34"/>
                </a:cxn>
                <a:cxn ang="0">
                  <a:pos x="144" y="34"/>
                </a:cxn>
              </a:cxnLst>
              <a:rect l="0" t="0" r="r" b="b"/>
              <a:pathLst>
                <a:path w="144" h="72">
                  <a:moveTo>
                    <a:pt x="144" y="34"/>
                  </a:moveTo>
                  <a:lnTo>
                    <a:pt x="144" y="38"/>
                  </a:lnTo>
                  <a:lnTo>
                    <a:pt x="144" y="38"/>
                  </a:lnTo>
                  <a:lnTo>
                    <a:pt x="142" y="46"/>
                  </a:lnTo>
                  <a:lnTo>
                    <a:pt x="140" y="52"/>
                  </a:lnTo>
                  <a:lnTo>
                    <a:pt x="138" y="58"/>
                  </a:lnTo>
                  <a:lnTo>
                    <a:pt x="134" y="62"/>
                  </a:lnTo>
                  <a:lnTo>
                    <a:pt x="128" y="66"/>
                  </a:lnTo>
                  <a:lnTo>
                    <a:pt x="122" y="70"/>
                  </a:lnTo>
                  <a:lnTo>
                    <a:pt x="116" y="72"/>
                  </a:lnTo>
                  <a:lnTo>
                    <a:pt x="110" y="72"/>
                  </a:lnTo>
                  <a:lnTo>
                    <a:pt x="32" y="72"/>
                  </a:lnTo>
                  <a:lnTo>
                    <a:pt x="32" y="72"/>
                  </a:lnTo>
                  <a:lnTo>
                    <a:pt x="26" y="72"/>
                  </a:lnTo>
                  <a:lnTo>
                    <a:pt x="20" y="70"/>
                  </a:lnTo>
                  <a:lnTo>
                    <a:pt x="14" y="66"/>
                  </a:lnTo>
                  <a:lnTo>
                    <a:pt x="8" y="62"/>
                  </a:lnTo>
                  <a:lnTo>
                    <a:pt x="4" y="58"/>
                  </a:lnTo>
                  <a:lnTo>
                    <a:pt x="2" y="52"/>
                  </a:lnTo>
                  <a:lnTo>
                    <a:pt x="0" y="46"/>
                  </a:lnTo>
                  <a:lnTo>
                    <a:pt x="0" y="38"/>
                  </a:lnTo>
                  <a:lnTo>
                    <a:pt x="0" y="34"/>
                  </a:lnTo>
                  <a:lnTo>
                    <a:pt x="0" y="34"/>
                  </a:lnTo>
                  <a:lnTo>
                    <a:pt x="0" y="26"/>
                  </a:lnTo>
                  <a:lnTo>
                    <a:pt x="2" y="20"/>
                  </a:lnTo>
                  <a:lnTo>
                    <a:pt x="4" y="14"/>
                  </a:lnTo>
                  <a:lnTo>
                    <a:pt x="8" y="10"/>
                  </a:lnTo>
                  <a:lnTo>
                    <a:pt x="14" y="6"/>
                  </a:lnTo>
                  <a:lnTo>
                    <a:pt x="20" y="2"/>
                  </a:lnTo>
                  <a:lnTo>
                    <a:pt x="26" y="0"/>
                  </a:lnTo>
                  <a:lnTo>
                    <a:pt x="32" y="0"/>
                  </a:lnTo>
                  <a:lnTo>
                    <a:pt x="110" y="0"/>
                  </a:lnTo>
                  <a:lnTo>
                    <a:pt x="110" y="0"/>
                  </a:lnTo>
                  <a:lnTo>
                    <a:pt x="116" y="0"/>
                  </a:lnTo>
                  <a:lnTo>
                    <a:pt x="122" y="2"/>
                  </a:lnTo>
                  <a:lnTo>
                    <a:pt x="128" y="6"/>
                  </a:lnTo>
                  <a:lnTo>
                    <a:pt x="134" y="10"/>
                  </a:lnTo>
                  <a:lnTo>
                    <a:pt x="138" y="14"/>
                  </a:lnTo>
                  <a:lnTo>
                    <a:pt x="140" y="20"/>
                  </a:lnTo>
                  <a:lnTo>
                    <a:pt x="142" y="26"/>
                  </a:lnTo>
                  <a:lnTo>
                    <a:pt x="144" y="34"/>
                  </a:lnTo>
                  <a:lnTo>
                    <a:pt x="144" y="34"/>
                  </a:lnTo>
                  <a:close/>
                </a:path>
              </a:pathLst>
            </a:custGeom>
            <a:solidFill>
              <a:srgbClr val="00A6D9"/>
            </a:solid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856" name="Freeform 483">
              <a:extLst>
                <a:ext uri="{FF2B5EF4-FFF2-40B4-BE49-F238E27FC236}">
                  <a16:creationId xmlns:a16="http://schemas.microsoft.com/office/drawing/2014/main" id="{5908D85C-16B7-2E47-A8C9-1047FA80FB28}"/>
                </a:ext>
              </a:extLst>
            </p:cNvPr>
            <p:cNvSpPr>
              <a:spLocks/>
            </p:cNvSpPr>
            <p:nvPr/>
          </p:nvSpPr>
          <p:spPr bwMode="auto">
            <a:xfrm>
              <a:off x="1023" y="2343"/>
              <a:ext cx="126" cy="72"/>
            </a:xfrm>
            <a:custGeom>
              <a:avLst/>
              <a:gdLst/>
              <a:ahLst/>
              <a:cxnLst>
                <a:cxn ang="0">
                  <a:pos x="126" y="34"/>
                </a:cxn>
                <a:cxn ang="0">
                  <a:pos x="126" y="38"/>
                </a:cxn>
                <a:cxn ang="0">
                  <a:pos x="126" y="38"/>
                </a:cxn>
                <a:cxn ang="0">
                  <a:pos x="126" y="46"/>
                </a:cxn>
                <a:cxn ang="0">
                  <a:pos x="124" y="52"/>
                </a:cxn>
                <a:cxn ang="0">
                  <a:pos x="122" y="58"/>
                </a:cxn>
                <a:cxn ang="0">
                  <a:pos x="118" y="62"/>
                </a:cxn>
                <a:cxn ang="0">
                  <a:pos x="112" y="66"/>
                </a:cxn>
                <a:cxn ang="0">
                  <a:pos x="106" y="70"/>
                </a:cxn>
                <a:cxn ang="0">
                  <a:pos x="100" y="72"/>
                </a:cxn>
                <a:cxn ang="0">
                  <a:pos x="94" y="72"/>
                </a:cxn>
                <a:cxn ang="0">
                  <a:pos x="34" y="72"/>
                </a:cxn>
                <a:cxn ang="0">
                  <a:pos x="34" y="72"/>
                </a:cxn>
                <a:cxn ang="0">
                  <a:pos x="28" y="72"/>
                </a:cxn>
                <a:cxn ang="0">
                  <a:pos x="20" y="70"/>
                </a:cxn>
                <a:cxn ang="0">
                  <a:pos x="16" y="66"/>
                </a:cxn>
                <a:cxn ang="0">
                  <a:pos x="10" y="62"/>
                </a:cxn>
                <a:cxn ang="0">
                  <a:pos x="6" y="58"/>
                </a:cxn>
                <a:cxn ang="0">
                  <a:pos x="4" y="52"/>
                </a:cxn>
                <a:cxn ang="0">
                  <a:pos x="2" y="46"/>
                </a:cxn>
                <a:cxn ang="0">
                  <a:pos x="0" y="38"/>
                </a:cxn>
                <a:cxn ang="0">
                  <a:pos x="0" y="34"/>
                </a:cxn>
                <a:cxn ang="0">
                  <a:pos x="0" y="34"/>
                </a:cxn>
                <a:cxn ang="0">
                  <a:pos x="2" y="26"/>
                </a:cxn>
                <a:cxn ang="0">
                  <a:pos x="2" y="20"/>
                </a:cxn>
                <a:cxn ang="0">
                  <a:pos x="6" y="14"/>
                </a:cxn>
                <a:cxn ang="0">
                  <a:pos x="10" y="10"/>
                </a:cxn>
                <a:cxn ang="0">
                  <a:pos x="16" y="6"/>
                </a:cxn>
                <a:cxn ang="0">
                  <a:pos x="20" y="2"/>
                </a:cxn>
                <a:cxn ang="0">
                  <a:pos x="28" y="0"/>
                </a:cxn>
                <a:cxn ang="0">
                  <a:pos x="34" y="0"/>
                </a:cxn>
                <a:cxn ang="0">
                  <a:pos x="94" y="0"/>
                </a:cxn>
                <a:cxn ang="0">
                  <a:pos x="94" y="0"/>
                </a:cxn>
                <a:cxn ang="0">
                  <a:pos x="100" y="0"/>
                </a:cxn>
                <a:cxn ang="0">
                  <a:pos x="106" y="2"/>
                </a:cxn>
                <a:cxn ang="0">
                  <a:pos x="112" y="6"/>
                </a:cxn>
                <a:cxn ang="0">
                  <a:pos x="118" y="10"/>
                </a:cxn>
                <a:cxn ang="0">
                  <a:pos x="122" y="14"/>
                </a:cxn>
                <a:cxn ang="0">
                  <a:pos x="124" y="20"/>
                </a:cxn>
                <a:cxn ang="0">
                  <a:pos x="126" y="26"/>
                </a:cxn>
                <a:cxn ang="0">
                  <a:pos x="126" y="34"/>
                </a:cxn>
                <a:cxn ang="0">
                  <a:pos x="126" y="34"/>
                </a:cxn>
              </a:cxnLst>
              <a:rect l="0" t="0" r="r" b="b"/>
              <a:pathLst>
                <a:path w="126" h="72">
                  <a:moveTo>
                    <a:pt x="126" y="34"/>
                  </a:moveTo>
                  <a:lnTo>
                    <a:pt x="126" y="38"/>
                  </a:lnTo>
                  <a:lnTo>
                    <a:pt x="126" y="38"/>
                  </a:lnTo>
                  <a:lnTo>
                    <a:pt x="126" y="46"/>
                  </a:lnTo>
                  <a:lnTo>
                    <a:pt x="124" y="52"/>
                  </a:lnTo>
                  <a:lnTo>
                    <a:pt x="122" y="58"/>
                  </a:lnTo>
                  <a:lnTo>
                    <a:pt x="118" y="62"/>
                  </a:lnTo>
                  <a:lnTo>
                    <a:pt x="112" y="66"/>
                  </a:lnTo>
                  <a:lnTo>
                    <a:pt x="106" y="70"/>
                  </a:lnTo>
                  <a:lnTo>
                    <a:pt x="100" y="72"/>
                  </a:lnTo>
                  <a:lnTo>
                    <a:pt x="94" y="72"/>
                  </a:lnTo>
                  <a:lnTo>
                    <a:pt x="34" y="72"/>
                  </a:lnTo>
                  <a:lnTo>
                    <a:pt x="34" y="72"/>
                  </a:lnTo>
                  <a:lnTo>
                    <a:pt x="28" y="72"/>
                  </a:lnTo>
                  <a:lnTo>
                    <a:pt x="20" y="70"/>
                  </a:lnTo>
                  <a:lnTo>
                    <a:pt x="16" y="66"/>
                  </a:lnTo>
                  <a:lnTo>
                    <a:pt x="10" y="62"/>
                  </a:lnTo>
                  <a:lnTo>
                    <a:pt x="6" y="58"/>
                  </a:lnTo>
                  <a:lnTo>
                    <a:pt x="4" y="52"/>
                  </a:lnTo>
                  <a:lnTo>
                    <a:pt x="2" y="46"/>
                  </a:lnTo>
                  <a:lnTo>
                    <a:pt x="0" y="38"/>
                  </a:lnTo>
                  <a:lnTo>
                    <a:pt x="0" y="34"/>
                  </a:lnTo>
                  <a:lnTo>
                    <a:pt x="0" y="34"/>
                  </a:lnTo>
                  <a:lnTo>
                    <a:pt x="2" y="26"/>
                  </a:lnTo>
                  <a:lnTo>
                    <a:pt x="2" y="20"/>
                  </a:lnTo>
                  <a:lnTo>
                    <a:pt x="6" y="14"/>
                  </a:lnTo>
                  <a:lnTo>
                    <a:pt x="10" y="10"/>
                  </a:lnTo>
                  <a:lnTo>
                    <a:pt x="16" y="6"/>
                  </a:lnTo>
                  <a:lnTo>
                    <a:pt x="20" y="2"/>
                  </a:lnTo>
                  <a:lnTo>
                    <a:pt x="28" y="0"/>
                  </a:lnTo>
                  <a:lnTo>
                    <a:pt x="34" y="0"/>
                  </a:lnTo>
                  <a:lnTo>
                    <a:pt x="94" y="0"/>
                  </a:lnTo>
                  <a:lnTo>
                    <a:pt x="94" y="0"/>
                  </a:lnTo>
                  <a:lnTo>
                    <a:pt x="100" y="0"/>
                  </a:lnTo>
                  <a:lnTo>
                    <a:pt x="106" y="2"/>
                  </a:lnTo>
                  <a:lnTo>
                    <a:pt x="112" y="6"/>
                  </a:lnTo>
                  <a:lnTo>
                    <a:pt x="118" y="10"/>
                  </a:lnTo>
                  <a:lnTo>
                    <a:pt x="122" y="14"/>
                  </a:lnTo>
                  <a:lnTo>
                    <a:pt x="124" y="20"/>
                  </a:lnTo>
                  <a:lnTo>
                    <a:pt x="126" y="26"/>
                  </a:lnTo>
                  <a:lnTo>
                    <a:pt x="126" y="34"/>
                  </a:lnTo>
                  <a:lnTo>
                    <a:pt x="126" y="34"/>
                  </a:lnTo>
                  <a:close/>
                </a:path>
              </a:pathLst>
            </a:custGeom>
            <a:solidFill>
              <a:srgbClr val="00A6D9"/>
            </a:solid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857" name="Freeform 484">
              <a:extLst>
                <a:ext uri="{FF2B5EF4-FFF2-40B4-BE49-F238E27FC236}">
                  <a16:creationId xmlns:a16="http://schemas.microsoft.com/office/drawing/2014/main" id="{0C73036A-64AF-1845-BE21-60AA8984E354}"/>
                </a:ext>
              </a:extLst>
            </p:cNvPr>
            <p:cNvSpPr>
              <a:spLocks/>
            </p:cNvSpPr>
            <p:nvPr/>
          </p:nvSpPr>
          <p:spPr bwMode="auto">
            <a:xfrm>
              <a:off x="943" y="2141"/>
              <a:ext cx="88" cy="104"/>
            </a:xfrm>
            <a:custGeom>
              <a:avLst/>
              <a:gdLst/>
              <a:ahLst/>
              <a:cxnLst>
                <a:cxn ang="0">
                  <a:pos x="88" y="0"/>
                </a:cxn>
                <a:cxn ang="0">
                  <a:pos x="88" y="0"/>
                </a:cxn>
                <a:cxn ang="0">
                  <a:pos x="82" y="22"/>
                </a:cxn>
                <a:cxn ang="0">
                  <a:pos x="74" y="42"/>
                </a:cxn>
                <a:cxn ang="0">
                  <a:pos x="66" y="58"/>
                </a:cxn>
                <a:cxn ang="0">
                  <a:pos x="56" y="72"/>
                </a:cxn>
                <a:cxn ang="0">
                  <a:pos x="44" y="84"/>
                </a:cxn>
                <a:cxn ang="0">
                  <a:pos x="32" y="94"/>
                </a:cxn>
                <a:cxn ang="0">
                  <a:pos x="16" y="100"/>
                </a:cxn>
                <a:cxn ang="0">
                  <a:pos x="0" y="104"/>
                </a:cxn>
                <a:cxn ang="0">
                  <a:pos x="88" y="0"/>
                </a:cxn>
              </a:cxnLst>
              <a:rect l="0" t="0" r="r" b="b"/>
              <a:pathLst>
                <a:path w="88" h="104">
                  <a:moveTo>
                    <a:pt x="88" y="0"/>
                  </a:moveTo>
                  <a:lnTo>
                    <a:pt x="88" y="0"/>
                  </a:lnTo>
                  <a:lnTo>
                    <a:pt x="82" y="22"/>
                  </a:lnTo>
                  <a:lnTo>
                    <a:pt x="74" y="42"/>
                  </a:lnTo>
                  <a:lnTo>
                    <a:pt x="66" y="58"/>
                  </a:lnTo>
                  <a:lnTo>
                    <a:pt x="56" y="72"/>
                  </a:lnTo>
                  <a:lnTo>
                    <a:pt x="44" y="84"/>
                  </a:lnTo>
                  <a:lnTo>
                    <a:pt x="32" y="94"/>
                  </a:lnTo>
                  <a:lnTo>
                    <a:pt x="16" y="100"/>
                  </a:lnTo>
                  <a:lnTo>
                    <a:pt x="0" y="104"/>
                  </a:lnTo>
                  <a:lnTo>
                    <a:pt x="88" y="0"/>
                  </a:lnTo>
                  <a:close/>
                </a:path>
              </a:pathLst>
            </a:custGeom>
            <a:solidFill>
              <a:srgbClr val="00A6D9"/>
            </a:solidFill>
            <a:ln w="9525">
              <a:no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858" name="Freeform 485">
              <a:extLst>
                <a:ext uri="{FF2B5EF4-FFF2-40B4-BE49-F238E27FC236}">
                  <a16:creationId xmlns:a16="http://schemas.microsoft.com/office/drawing/2014/main" id="{3DB745F3-A4CE-1B40-A39D-F2C105BDF4BE}"/>
                </a:ext>
              </a:extLst>
            </p:cNvPr>
            <p:cNvSpPr>
              <a:spLocks/>
            </p:cNvSpPr>
            <p:nvPr/>
          </p:nvSpPr>
          <p:spPr bwMode="auto">
            <a:xfrm>
              <a:off x="943" y="2141"/>
              <a:ext cx="88" cy="104"/>
            </a:xfrm>
            <a:custGeom>
              <a:avLst/>
              <a:gdLst/>
              <a:ahLst/>
              <a:cxnLst>
                <a:cxn ang="0">
                  <a:pos x="88" y="0"/>
                </a:cxn>
                <a:cxn ang="0">
                  <a:pos x="88" y="0"/>
                </a:cxn>
                <a:cxn ang="0">
                  <a:pos x="82" y="22"/>
                </a:cxn>
                <a:cxn ang="0">
                  <a:pos x="74" y="42"/>
                </a:cxn>
                <a:cxn ang="0">
                  <a:pos x="66" y="58"/>
                </a:cxn>
                <a:cxn ang="0">
                  <a:pos x="56" y="72"/>
                </a:cxn>
                <a:cxn ang="0">
                  <a:pos x="44" y="84"/>
                </a:cxn>
                <a:cxn ang="0">
                  <a:pos x="32" y="94"/>
                </a:cxn>
                <a:cxn ang="0">
                  <a:pos x="16" y="100"/>
                </a:cxn>
                <a:cxn ang="0">
                  <a:pos x="0" y="104"/>
                </a:cxn>
              </a:cxnLst>
              <a:rect l="0" t="0" r="r" b="b"/>
              <a:pathLst>
                <a:path w="88" h="104">
                  <a:moveTo>
                    <a:pt x="88" y="0"/>
                  </a:moveTo>
                  <a:lnTo>
                    <a:pt x="88" y="0"/>
                  </a:lnTo>
                  <a:lnTo>
                    <a:pt x="82" y="22"/>
                  </a:lnTo>
                  <a:lnTo>
                    <a:pt x="74" y="42"/>
                  </a:lnTo>
                  <a:lnTo>
                    <a:pt x="66" y="58"/>
                  </a:lnTo>
                  <a:lnTo>
                    <a:pt x="56" y="72"/>
                  </a:lnTo>
                  <a:lnTo>
                    <a:pt x="44" y="84"/>
                  </a:lnTo>
                  <a:lnTo>
                    <a:pt x="32" y="94"/>
                  </a:lnTo>
                  <a:lnTo>
                    <a:pt x="16" y="100"/>
                  </a:lnTo>
                  <a:lnTo>
                    <a:pt x="0" y="104"/>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859" name="Freeform 486">
              <a:extLst>
                <a:ext uri="{FF2B5EF4-FFF2-40B4-BE49-F238E27FC236}">
                  <a16:creationId xmlns:a16="http://schemas.microsoft.com/office/drawing/2014/main" id="{53C433AD-067D-894D-9451-72459D171795}"/>
                </a:ext>
              </a:extLst>
            </p:cNvPr>
            <p:cNvSpPr>
              <a:spLocks/>
            </p:cNvSpPr>
            <p:nvPr/>
          </p:nvSpPr>
          <p:spPr bwMode="auto">
            <a:xfrm>
              <a:off x="2111" y="1957"/>
              <a:ext cx="364" cy="490"/>
            </a:xfrm>
            <a:custGeom>
              <a:avLst/>
              <a:gdLst/>
              <a:ahLst/>
              <a:cxnLst>
                <a:cxn ang="0">
                  <a:pos x="0" y="2"/>
                </a:cxn>
                <a:cxn ang="0">
                  <a:pos x="126" y="0"/>
                </a:cxn>
                <a:cxn ang="0">
                  <a:pos x="126" y="0"/>
                </a:cxn>
                <a:cxn ang="0">
                  <a:pos x="170" y="0"/>
                </a:cxn>
                <a:cxn ang="0">
                  <a:pos x="194" y="2"/>
                </a:cxn>
                <a:cxn ang="0">
                  <a:pos x="222" y="6"/>
                </a:cxn>
                <a:cxn ang="0">
                  <a:pos x="246" y="10"/>
                </a:cxn>
                <a:cxn ang="0">
                  <a:pos x="270" y="16"/>
                </a:cxn>
                <a:cxn ang="0">
                  <a:pos x="292" y="26"/>
                </a:cxn>
                <a:cxn ang="0">
                  <a:pos x="300" y="30"/>
                </a:cxn>
                <a:cxn ang="0">
                  <a:pos x="308" y="36"/>
                </a:cxn>
                <a:cxn ang="0">
                  <a:pos x="308" y="36"/>
                </a:cxn>
                <a:cxn ang="0">
                  <a:pos x="318" y="46"/>
                </a:cxn>
                <a:cxn ang="0">
                  <a:pos x="326" y="58"/>
                </a:cxn>
                <a:cxn ang="0">
                  <a:pos x="336" y="72"/>
                </a:cxn>
                <a:cxn ang="0">
                  <a:pos x="344" y="88"/>
                </a:cxn>
                <a:cxn ang="0">
                  <a:pos x="352" y="104"/>
                </a:cxn>
                <a:cxn ang="0">
                  <a:pos x="358" y="122"/>
                </a:cxn>
                <a:cxn ang="0">
                  <a:pos x="362" y="142"/>
                </a:cxn>
                <a:cxn ang="0">
                  <a:pos x="364" y="162"/>
                </a:cxn>
                <a:cxn ang="0">
                  <a:pos x="364" y="182"/>
                </a:cxn>
                <a:cxn ang="0">
                  <a:pos x="362" y="202"/>
                </a:cxn>
                <a:cxn ang="0">
                  <a:pos x="356" y="220"/>
                </a:cxn>
                <a:cxn ang="0">
                  <a:pos x="348" y="240"/>
                </a:cxn>
                <a:cxn ang="0">
                  <a:pos x="334" y="256"/>
                </a:cxn>
                <a:cxn ang="0">
                  <a:pos x="318" y="272"/>
                </a:cxn>
                <a:cxn ang="0">
                  <a:pos x="296" y="286"/>
                </a:cxn>
                <a:cxn ang="0">
                  <a:pos x="270" y="298"/>
                </a:cxn>
                <a:cxn ang="0">
                  <a:pos x="270" y="298"/>
                </a:cxn>
                <a:cxn ang="0">
                  <a:pos x="230" y="316"/>
                </a:cxn>
                <a:cxn ang="0">
                  <a:pos x="210" y="326"/>
                </a:cxn>
                <a:cxn ang="0">
                  <a:pos x="190" y="338"/>
                </a:cxn>
                <a:cxn ang="0">
                  <a:pos x="170" y="352"/>
                </a:cxn>
                <a:cxn ang="0">
                  <a:pos x="150" y="368"/>
                </a:cxn>
                <a:cxn ang="0">
                  <a:pos x="132" y="386"/>
                </a:cxn>
                <a:cxn ang="0">
                  <a:pos x="114" y="408"/>
                </a:cxn>
                <a:cxn ang="0">
                  <a:pos x="88" y="480"/>
                </a:cxn>
                <a:cxn ang="0">
                  <a:pos x="88" y="480"/>
                </a:cxn>
                <a:cxn ang="0">
                  <a:pos x="84" y="486"/>
                </a:cxn>
                <a:cxn ang="0">
                  <a:pos x="76" y="488"/>
                </a:cxn>
                <a:cxn ang="0">
                  <a:pos x="68" y="490"/>
                </a:cxn>
                <a:cxn ang="0">
                  <a:pos x="60" y="488"/>
                </a:cxn>
                <a:cxn ang="0">
                  <a:pos x="52" y="484"/>
                </a:cxn>
                <a:cxn ang="0">
                  <a:pos x="44" y="478"/>
                </a:cxn>
                <a:cxn ang="0">
                  <a:pos x="36" y="472"/>
                </a:cxn>
                <a:cxn ang="0">
                  <a:pos x="32" y="464"/>
                </a:cxn>
                <a:cxn ang="0">
                  <a:pos x="32" y="464"/>
                </a:cxn>
                <a:cxn ang="0">
                  <a:pos x="28" y="444"/>
                </a:cxn>
                <a:cxn ang="0">
                  <a:pos x="26" y="422"/>
                </a:cxn>
                <a:cxn ang="0">
                  <a:pos x="30" y="398"/>
                </a:cxn>
                <a:cxn ang="0">
                  <a:pos x="32" y="388"/>
                </a:cxn>
                <a:cxn ang="0">
                  <a:pos x="36" y="380"/>
                </a:cxn>
                <a:cxn ang="0">
                  <a:pos x="76" y="308"/>
                </a:cxn>
                <a:cxn ang="0">
                  <a:pos x="0" y="2"/>
                </a:cxn>
              </a:cxnLst>
              <a:rect l="0" t="0" r="r" b="b"/>
              <a:pathLst>
                <a:path w="364" h="490">
                  <a:moveTo>
                    <a:pt x="0" y="2"/>
                  </a:moveTo>
                  <a:lnTo>
                    <a:pt x="126" y="0"/>
                  </a:lnTo>
                  <a:lnTo>
                    <a:pt x="126" y="0"/>
                  </a:lnTo>
                  <a:lnTo>
                    <a:pt x="170" y="0"/>
                  </a:lnTo>
                  <a:lnTo>
                    <a:pt x="194" y="2"/>
                  </a:lnTo>
                  <a:lnTo>
                    <a:pt x="222" y="6"/>
                  </a:lnTo>
                  <a:lnTo>
                    <a:pt x="246" y="10"/>
                  </a:lnTo>
                  <a:lnTo>
                    <a:pt x="270" y="16"/>
                  </a:lnTo>
                  <a:lnTo>
                    <a:pt x="292" y="26"/>
                  </a:lnTo>
                  <a:lnTo>
                    <a:pt x="300" y="30"/>
                  </a:lnTo>
                  <a:lnTo>
                    <a:pt x="308" y="36"/>
                  </a:lnTo>
                  <a:lnTo>
                    <a:pt x="308" y="36"/>
                  </a:lnTo>
                  <a:lnTo>
                    <a:pt x="318" y="46"/>
                  </a:lnTo>
                  <a:lnTo>
                    <a:pt x="326" y="58"/>
                  </a:lnTo>
                  <a:lnTo>
                    <a:pt x="336" y="72"/>
                  </a:lnTo>
                  <a:lnTo>
                    <a:pt x="344" y="88"/>
                  </a:lnTo>
                  <a:lnTo>
                    <a:pt x="352" y="104"/>
                  </a:lnTo>
                  <a:lnTo>
                    <a:pt x="358" y="122"/>
                  </a:lnTo>
                  <a:lnTo>
                    <a:pt x="362" y="142"/>
                  </a:lnTo>
                  <a:lnTo>
                    <a:pt x="364" y="162"/>
                  </a:lnTo>
                  <a:lnTo>
                    <a:pt x="364" y="182"/>
                  </a:lnTo>
                  <a:lnTo>
                    <a:pt x="362" y="202"/>
                  </a:lnTo>
                  <a:lnTo>
                    <a:pt x="356" y="220"/>
                  </a:lnTo>
                  <a:lnTo>
                    <a:pt x="348" y="240"/>
                  </a:lnTo>
                  <a:lnTo>
                    <a:pt x="334" y="256"/>
                  </a:lnTo>
                  <a:lnTo>
                    <a:pt x="318" y="272"/>
                  </a:lnTo>
                  <a:lnTo>
                    <a:pt x="296" y="286"/>
                  </a:lnTo>
                  <a:lnTo>
                    <a:pt x="270" y="298"/>
                  </a:lnTo>
                  <a:lnTo>
                    <a:pt x="270" y="298"/>
                  </a:lnTo>
                  <a:lnTo>
                    <a:pt x="230" y="316"/>
                  </a:lnTo>
                  <a:lnTo>
                    <a:pt x="210" y="326"/>
                  </a:lnTo>
                  <a:lnTo>
                    <a:pt x="190" y="338"/>
                  </a:lnTo>
                  <a:lnTo>
                    <a:pt x="170" y="352"/>
                  </a:lnTo>
                  <a:lnTo>
                    <a:pt x="150" y="368"/>
                  </a:lnTo>
                  <a:lnTo>
                    <a:pt x="132" y="386"/>
                  </a:lnTo>
                  <a:lnTo>
                    <a:pt x="114" y="408"/>
                  </a:lnTo>
                  <a:lnTo>
                    <a:pt x="88" y="480"/>
                  </a:lnTo>
                  <a:lnTo>
                    <a:pt x="88" y="480"/>
                  </a:lnTo>
                  <a:lnTo>
                    <a:pt x="84" y="486"/>
                  </a:lnTo>
                  <a:lnTo>
                    <a:pt x="76" y="488"/>
                  </a:lnTo>
                  <a:lnTo>
                    <a:pt x="68" y="490"/>
                  </a:lnTo>
                  <a:lnTo>
                    <a:pt x="60" y="488"/>
                  </a:lnTo>
                  <a:lnTo>
                    <a:pt x="52" y="484"/>
                  </a:lnTo>
                  <a:lnTo>
                    <a:pt x="44" y="478"/>
                  </a:lnTo>
                  <a:lnTo>
                    <a:pt x="36" y="472"/>
                  </a:lnTo>
                  <a:lnTo>
                    <a:pt x="32" y="464"/>
                  </a:lnTo>
                  <a:lnTo>
                    <a:pt x="32" y="464"/>
                  </a:lnTo>
                  <a:lnTo>
                    <a:pt x="28" y="444"/>
                  </a:lnTo>
                  <a:lnTo>
                    <a:pt x="26" y="422"/>
                  </a:lnTo>
                  <a:lnTo>
                    <a:pt x="30" y="398"/>
                  </a:lnTo>
                  <a:lnTo>
                    <a:pt x="32" y="388"/>
                  </a:lnTo>
                  <a:lnTo>
                    <a:pt x="36" y="380"/>
                  </a:lnTo>
                  <a:lnTo>
                    <a:pt x="76" y="308"/>
                  </a:lnTo>
                  <a:lnTo>
                    <a:pt x="0" y="2"/>
                  </a:lnTo>
                  <a:close/>
                </a:path>
              </a:pathLst>
            </a:custGeom>
            <a:solidFill>
              <a:srgbClr val="00A6D9"/>
            </a:solidFill>
            <a:ln w="9525">
              <a:solidFill>
                <a:schemeClr val="tx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860" name="Freeform 487">
              <a:extLst>
                <a:ext uri="{FF2B5EF4-FFF2-40B4-BE49-F238E27FC236}">
                  <a16:creationId xmlns:a16="http://schemas.microsoft.com/office/drawing/2014/main" id="{650247CB-2376-514A-B1FA-086459EBFA84}"/>
                </a:ext>
              </a:extLst>
            </p:cNvPr>
            <p:cNvSpPr>
              <a:spLocks/>
            </p:cNvSpPr>
            <p:nvPr/>
          </p:nvSpPr>
          <p:spPr bwMode="auto">
            <a:xfrm>
              <a:off x="2111" y="1957"/>
              <a:ext cx="364" cy="490"/>
            </a:xfrm>
            <a:custGeom>
              <a:avLst/>
              <a:gdLst/>
              <a:ahLst/>
              <a:cxnLst>
                <a:cxn ang="0">
                  <a:pos x="0" y="2"/>
                </a:cxn>
                <a:cxn ang="0">
                  <a:pos x="126" y="0"/>
                </a:cxn>
                <a:cxn ang="0">
                  <a:pos x="126" y="0"/>
                </a:cxn>
                <a:cxn ang="0">
                  <a:pos x="170" y="0"/>
                </a:cxn>
                <a:cxn ang="0">
                  <a:pos x="194" y="2"/>
                </a:cxn>
                <a:cxn ang="0">
                  <a:pos x="222" y="6"/>
                </a:cxn>
                <a:cxn ang="0">
                  <a:pos x="246" y="10"/>
                </a:cxn>
                <a:cxn ang="0">
                  <a:pos x="270" y="16"/>
                </a:cxn>
                <a:cxn ang="0">
                  <a:pos x="292" y="26"/>
                </a:cxn>
                <a:cxn ang="0">
                  <a:pos x="300" y="30"/>
                </a:cxn>
                <a:cxn ang="0">
                  <a:pos x="308" y="36"/>
                </a:cxn>
                <a:cxn ang="0">
                  <a:pos x="308" y="36"/>
                </a:cxn>
                <a:cxn ang="0">
                  <a:pos x="318" y="46"/>
                </a:cxn>
                <a:cxn ang="0">
                  <a:pos x="326" y="58"/>
                </a:cxn>
                <a:cxn ang="0">
                  <a:pos x="336" y="72"/>
                </a:cxn>
                <a:cxn ang="0">
                  <a:pos x="344" y="88"/>
                </a:cxn>
                <a:cxn ang="0">
                  <a:pos x="352" y="104"/>
                </a:cxn>
                <a:cxn ang="0">
                  <a:pos x="358" y="122"/>
                </a:cxn>
                <a:cxn ang="0">
                  <a:pos x="362" y="142"/>
                </a:cxn>
                <a:cxn ang="0">
                  <a:pos x="364" y="162"/>
                </a:cxn>
                <a:cxn ang="0">
                  <a:pos x="364" y="182"/>
                </a:cxn>
                <a:cxn ang="0">
                  <a:pos x="362" y="202"/>
                </a:cxn>
                <a:cxn ang="0">
                  <a:pos x="356" y="220"/>
                </a:cxn>
                <a:cxn ang="0">
                  <a:pos x="348" y="240"/>
                </a:cxn>
                <a:cxn ang="0">
                  <a:pos x="334" y="256"/>
                </a:cxn>
                <a:cxn ang="0">
                  <a:pos x="318" y="272"/>
                </a:cxn>
                <a:cxn ang="0">
                  <a:pos x="296" y="286"/>
                </a:cxn>
                <a:cxn ang="0">
                  <a:pos x="270" y="298"/>
                </a:cxn>
                <a:cxn ang="0">
                  <a:pos x="270" y="298"/>
                </a:cxn>
                <a:cxn ang="0">
                  <a:pos x="230" y="316"/>
                </a:cxn>
                <a:cxn ang="0">
                  <a:pos x="210" y="326"/>
                </a:cxn>
                <a:cxn ang="0">
                  <a:pos x="190" y="338"/>
                </a:cxn>
                <a:cxn ang="0">
                  <a:pos x="170" y="352"/>
                </a:cxn>
                <a:cxn ang="0">
                  <a:pos x="150" y="368"/>
                </a:cxn>
                <a:cxn ang="0">
                  <a:pos x="132" y="386"/>
                </a:cxn>
                <a:cxn ang="0">
                  <a:pos x="114" y="408"/>
                </a:cxn>
                <a:cxn ang="0">
                  <a:pos x="88" y="480"/>
                </a:cxn>
                <a:cxn ang="0">
                  <a:pos x="88" y="480"/>
                </a:cxn>
                <a:cxn ang="0">
                  <a:pos x="84" y="486"/>
                </a:cxn>
                <a:cxn ang="0">
                  <a:pos x="76" y="488"/>
                </a:cxn>
                <a:cxn ang="0">
                  <a:pos x="68" y="490"/>
                </a:cxn>
                <a:cxn ang="0">
                  <a:pos x="60" y="488"/>
                </a:cxn>
                <a:cxn ang="0">
                  <a:pos x="52" y="484"/>
                </a:cxn>
                <a:cxn ang="0">
                  <a:pos x="44" y="478"/>
                </a:cxn>
                <a:cxn ang="0">
                  <a:pos x="36" y="472"/>
                </a:cxn>
                <a:cxn ang="0">
                  <a:pos x="32" y="464"/>
                </a:cxn>
                <a:cxn ang="0">
                  <a:pos x="32" y="464"/>
                </a:cxn>
                <a:cxn ang="0">
                  <a:pos x="28" y="444"/>
                </a:cxn>
                <a:cxn ang="0">
                  <a:pos x="26" y="422"/>
                </a:cxn>
                <a:cxn ang="0">
                  <a:pos x="30" y="398"/>
                </a:cxn>
                <a:cxn ang="0">
                  <a:pos x="32" y="388"/>
                </a:cxn>
                <a:cxn ang="0">
                  <a:pos x="36" y="380"/>
                </a:cxn>
                <a:cxn ang="0">
                  <a:pos x="76" y="308"/>
                </a:cxn>
              </a:cxnLst>
              <a:rect l="0" t="0" r="r" b="b"/>
              <a:pathLst>
                <a:path w="364" h="490">
                  <a:moveTo>
                    <a:pt x="0" y="2"/>
                  </a:moveTo>
                  <a:lnTo>
                    <a:pt x="126" y="0"/>
                  </a:lnTo>
                  <a:lnTo>
                    <a:pt x="126" y="0"/>
                  </a:lnTo>
                  <a:lnTo>
                    <a:pt x="170" y="0"/>
                  </a:lnTo>
                  <a:lnTo>
                    <a:pt x="194" y="2"/>
                  </a:lnTo>
                  <a:lnTo>
                    <a:pt x="222" y="6"/>
                  </a:lnTo>
                  <a:lnTo>
                    <a:pt x="246" y="10"/>
                  </a:lnTo>
                  <a:lnTo>
                    <a:pt x="270" y="16"/>
                  </a:lnTo>
                  <a:lnTo>
                    <a:pt x="292" y="26"/>
                  </a:lnTo>
                  <a:lnTo>
                    <a:pt x="300" y="30"/>
                  </a:lnTo>
                  <a:lnTo>
                    <a:pt x="308" y="36"/>
                  </a:lnTo>
                  <a:lnTo>
                    <a:pt x="308" y="36"/>
                  </a:lnTo>
                  <a:lnTo>
                    <a:pt x="318" y="46"/>
                  </a:lnTo>
                  <a:lnTo>
                    <a:pt x="326" y="58"/>
                  </a:lnTo>
                  <a:lnTo>
                    <a:pt x="336" y="72"/>
                  </a:lnTo>
                  <a:lnTo>
                    <a:pt x="344" y="88"/>
                  </a:lnTo>
                  <a:lnTo>
                    <a:pt x="352" y="104"/>
                  </a:lnTo>
                  <a:lnTo>
                    <a:pt x="358" y="122"/>
                  </a:lnTo>
                  <a:lnTo>
                    <a:pt x="362" y="142"/>
                  </a:lnTo>
                  <a:lnTo>
                    <a:pt x="364" y="162"/>
                  </a:lnTo>
                  <a:lnTo>
                    <a:pt x="364" y="182"/>
                  </a:lnTo>
                  <a:lnTo>
                    <a:pt x="362" y="202"/>
                  </a:lnTo>
                  <a:lnTo>
                    <a:pt x="356" y="220"/>
                  </a:lnTo>
                  <a:lnTo>
                    <a:pt x="348" y="240"/>
                  </a:lnTo>
                  <a:lnTo>
                    <a:pt x="334" y="256"/>
                  </a:lnTo>
                  <a:lnTo>
                    <a:pt x="318" y="272"/>
                  </a:lnTo>
                  <a:lnTo>
                    <a:pt x="296" y="286"/>
                  </a:lnTo>
                  <a:lnTo>
                    <a:pt x="270" y="298"/>
                  </a:lnTo>
                  <a:lnTo>
                    <a:pt x="270" y="298"/>
                  </a:lnTo>
                  <a:lnTo>
                    <a:pt x="230" y="316"/>
                  </a:lnTo>
                  <a:lnTo>
                    <a:pt x="210" y="326"/>
                  </a:lnTo>
                  <a:lnTo>
                    <a:pt x="190" y="338"/>
                  </a:lnTo>
                  <a:lnTo>
                    <a:pt x="170" y="352"/>
                  </a:lnTo>
                  <a:lnTo>
                    <a:pt x="150" y="368"/>
                  </a:lnTo>
                  <a:lnTo>
                    <a:pt x="132" y="386"/>
                  </a:lnTo>
                  <a:lnTo>
                    <a:pt x="114" y="408"/>
                  </a:lnTo>
                  <a:lnTo>
                    <a:pt x="88" y="480"/>
                  </a:lnTo>
                  <a:lnTo>
                    <a:pt x="88" y="480"/>
                  </a:lnTo>
                  <a:lnTo>
                    <a:pt x="84" y="486"/>
                  </a:lnTo>
                  <a:lnTo>
                    <a:pt x="76" y="488"/>
                  </a:lnTo>
                  <a:lnTo>
                    <a:pt x="68" y="490"/>
                  </a:lnTo>
                  <a:lnTo>
                    <a:pt x="60" y="488"/>
                  </a:lnTo>
                  <a:lnTo>
                    <a:pt x="52" y="484"/>
                  </a:lnTo>
                  <a:lnTo>
                    <a:pt x="44" y="478"/>
                  </a:lnTo>
                  <a:lnTo>
                    <a:pt x="36" y="472"/>
                  </a:lnTo>
                  <a:lnTo>
                    <a:pt x="32" y="464"/>
                  </a:lnTo>
                  <a:lnTo>
                    <a:pt x="32" y="464"/>
                  </a:lnTo>
                  <a:lnTo>
                    <a:pt x="28" y="444"/>
                  </a:lnTo>
                  <a:lnTo>
                    <a:pt x="26" y="422"/>
                  </a:lnTo>
                  <a:lnTo>
                    <a:pt x="30" y="398"/>
                  </a:lnTo>
                  <a:lnTo>
                    <a:pt x="32" y="388"/>
                  </a:lnTo>
                  <a:lnTo>
                    <a:pt x="36" y="380"/>
                  </a:lnTo>
                  <a:lnTo>
                    <a:pt x="76" y="308"/>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861" name="Freeform 488">
              <a:extLst>
                <a:ext uri="{FF2B5EF4-FFF2-40B4-BE49-F238E27FC236}">
                  <a16:creationId xmlns:a16="http://schemas.microsoft.com/office/drawing/2014/main" id="{DB1E26B0-D038-A540-8476-30AB3C95BFF9}"/>
                </a:ext>
              </a:extLst>
            </p:cNvPr>
            <p:cNvSpPr>
              <a:spLocks/>
            </p:cNvSpPr>
            <p:nvPr/>
          </p:nvSpPr>
          <p:spPr bwMode="auto">
            <a:xfrm>
              <a:off x="2035" y="2191"/>
              <a:ext cx="168" cy="76"/>
            </a:xfrm>
            <a:custGeom>
              <a:avLst/>
              <a:gdLst/>
              <a:ahLst/>
              <a:cxnLst>
                <a:cxn ang="0">
                  <a:pos x="0" y="40"/>
                </a:cxn>
                <a:cxn ang="0">
                  <a:pos x="0" y="36"/>
                </a:cxn>
                <a:cxn ang="0">
                  <a:pos x="0" y="36"/>
                </a:cxn>
                <a:cxn ang="0">
                  <a:pos x="0" y="28"/>
                </a:cxn>
                <a:cxn ang="0">
                  <a:pos x="2" y="22"/>
                </a:cxn>
                <a:cxn ang="0">
                  <a:pos x="6" y="16"/>
                </a:cxn>
                <a:cxn ang="0">
                  <a:pos x="10" y="10"/>
                </a:cxn>
                <a:cxn ang="0">
                  <a:pos x="14" y="6"/>
                </a:cxn>
                <a:cxn ang="0">
                  <a:pos x="20" y="2"/>
                </a:cxn>
                <a:cxn ang="0">
                  <a:pos x="28" y="0"/>
                </a:cxn>
                <a:cxn ang="0">
                  <a:pos x="34" y="0"/>
                </a:cxn>
                <a:cxn ang="0">
                  <a:pos x="134" y="0"/>
                </a:cxn>
                <a:cxn ang="0">
                  <a:pos x="134" y="0"/>
                </a:cxn>
                <a:cxn ang="0">
                  <a:pos x="140" y="0"/>
                </a:cxn>
                <a:cxn ang="0">
                  <a:pos x="146" y="2"/>
                </a:cxn>
                <a:cxn ang="0">
                  <a:pos x="152" y="6"/>
                </a:cxn>
                <a:cxn ang="0">
                  <a:pos x="158" y="10"/>
                </a:cxn>
                <a:cxn ang="0">
                  <a:pos x="162" y="16"/>
                </a:cxn>
                <a:cxn ang="0">
                  <a:pos x="166" y="22"/>
                </a:cxn>
                <a:cxn ang="0">
                  <a:pos x="168" y="28"/>
                </a:cxn>
                <a:cxn ang="0">
                  <a:pos x="168" y="36"/>
                </a:cxn>
                <a:cxn ang="0">
                  <a:pos x="168" y="40"/>
                </a:cxn>
                <a:cxn ang="0">
                  <a:pos x="168" y="40"/>
                </a:cxn>
                <a:cxn ang="0">
                  <a:pos x="168" y="48"/>
                </a:cxn>
                <a:cxn ang="0">
                  <a:pos x="166" y="54"/>
                </a:cxn>
                <a:cxn ang="0">
                  <a:pos x="162" y="60"/>
                </a:cxn>
                <a:cxn ang="0">
                  <a:pos x="158" y="66"/>
                </a:cxn>
                <a:cxn ang="0">
                  <a:pos x="152" y="70"/>
                </a:cxn>
                <a:cxn ang="0">
                  <a:pos x="146" y="74"/>
                </a:cxn>
                <a:cxn ang="0">
                  <a:pos x="140" y="76"/>
                </a:cxn>
                <a:cxn ang="0">
                  <a:pos x="134" y="76"/>
                </a:cxn>
                <a:cxn ang="0">
                  <a:pos x="34" y="76"/>
                </a:cxn>
                <a:cxn ang="0">
                  <a:pos x="34" y="76"/>
                </a:cxn>
                <a:cxn ang="0">
                  <a:pos x="28" y="76"/>
                </a:cxn>
                <a:cxn ang="0">
                  <a:pos x="20" y="74"/>
                </a:cxn>
                <a:cxn ang="0">
                  <a:pos x="14" y="70"/>
                </a:cxn>
                <a:cxn ang="0">
                  <a:pos x="10" y="66"/>
                </a:cxn>
                <a:cxn ang="0">
                  <a:pos x="6" y="60"/>
                </a:cxn>
                <a:cxn ang="0">
                  <a:pos x="2" y="54"/>
                </a:cxn>
                <a:cxn ang="0">
                  <a:pos x="0" y="48"/>
                </a:cxn>
                <a:cxn ang="0">
                  <a:pos x="0" y="40"/>
                </a:cxn>
                <a:cxn ang="0">
                  <a:pos x="0" y="40"/>
                </a:cxn>
              </a:cxnLst>
              <a:rect l="0" t="0" r="r" b="b"/>
              <a:pathLst>
                <a:path w="168" h="76">
                  <a:moveTo>
                    <a:pt x="0" y="40"/>
                  </a:moveTo>
                  <a:lnTo>
                    <a:pt x="0" y="36"/>
                  </a:lnTo>
                  <a:lnTo>
                    <a:pt x="0" y="36"/>
                  </a:lnTo>
                  <a:lnTo>
                    <a:pt x="0" y="28"/>
                  </a:lnTo>
                  <a:lnTo>
                    <a:pt x="2" y="22"/>
                  </a:lnTo>
                  <a:lnTo>
                    <a:pt x="6" y="16"/>
                  </a:lnTo>
                  <a:lnTo>
                    <a:pt x="10" y="10"/>
                  </a:lnTo>
                  <a:lnTo>
                    <a:pt x="14" y="6"/>
                  </a:lnTo>
                  <a:lnTo>
                    <a:pt x="20" y="2"/>
                  </a:lnTo>
                  <a:lnTo>
                    <a:pt x="28" y="0"/>
                  </a:lnTo>
                  <a:lnTo>
                    <a:pt x="34" y="0"/>
                  </a:lnTo>
                  <a:lnTo>
                    <a:pt x="134" y="0"/>
                  </a:lnTo>
                  <a:lnTo>
                    <a:pt x="134" y="0"/>
                  </a:lnTo>
                  <a:lnTo>
                    <a:pt x="140" y="0"/>
                  </a:lnTo>
                  <a:lnTo>
                    <a:pt x="146" y="2"/>
                  </a:lnTo>
                  <a:lnTo>
                    <a:pt x="152" y="6"/>
                  </a:lnTo>
                  <a:lnTo>
                    <a:pt x="158" y="10"/>
                  </a:lnTo>
                  <a:lnTo>
                    <a:pt x="162" y="16"/>
                  </a:lnTo>
                  <a:lnTo>
                    <a:pt x="166" y="22"/>
                  </a:lnTo>
                  <a:lnTo>
                    <a:pt x="168" y="28"/>
                  </a:lnTo>
                  <a:lnTo>
                    <a:pt x="168" y="36"/>
                  </a:lnTo>
                  <a:lnTo>
                    <a:pt x="168" y="40"/>
                  </a:lnTo>
                  <a:lnTo>
                    <a:pt x="168" y="40"/>
                  </a:lnTo>
                  <a:lnTo>
                    <a:pt x="168" y="48"/>
                  </a:lnTo>
                  <a:lnTo>
                    <a:pt x="166" y="54"/>
                  </a:lnTo>
                  <a:lnTo>
                    <a:pt x="162" y="60"/>
                  </a:lnTo>
                  <a:lnTo>
                    <a:pt x="158" y="66"/>
                  </a:lnTo>
                  <a:lnTo>
                    <a:pt x="152" y="70"/>
                  </a:lnTo>
                  <a:lnTo>
                    <a:pt x="146" y="74"/>
                  </a:lnTo>
                  <a:lnTo>
                    <a:pt x="140" y="76"/>
                  </a:lnTo>
                  <a:lnTo>
                    <a:pt x="134" y="76"/>
                  </a:lnTo>
                  <a:lnTo>
                    <a:pt x="34" y="76"/>
                  </a:lnTo>
                  <a:lnTo>
                    <a:pt x="34" y="76"/>
                  </a:lnTo>
                  <a:lnTo>
                    <a:pt x="28" y="76"/>
                  </a:lnTo>
                  <a:lnTo>
                    <a:pt x="20" y="74"/>
                  </a:lnTo>
                  <a:lnTo>
                    <a:pt x="14" y="70"/>
                  </a:lnTo>
                  <a:lnTo>
                    <a:pt x="10" y="66"/>
                  </a:lnTo>
                  <a:lnTo>
                    <a:pt x="6" y="60"/>
                  </a:lnTo>
                  <a:lnTo>
                    <a:pt x="2" y="54"/>
                  </a:lnTo>
                  <a:lnTo>
                    <a:pt x="0" y="48"/>
                  </a:lnTo>
                  <a:lnTo>
                    <a:pt x="0" y="40"/>
                  </a:lnTo>
                  <a:lnTo>
                    <a:pt x="0" y="40"/>
                  </a:lnTo>
                  <a:close/>
                </a:path>
              </a:pathLst>
            </a:custGeom>
            <a:solidFill>
              <a:srgbClr val="00A6D9"/>
            </a:solid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862" name="Freeform 489">
              <a:extLst>
                <a:ext uri="{FF2B5EF4-FFF2-40B4-BE49-F238E27FC236}">
                  <a16:creationId xmlns:a16="http://schemas.microsoft.com/office/drawing/2014/main" id="{78E81D63-9603-7047-A3D3-9D8E4AEE8EC4}"/>
                </a:ext>
              </a:extLst>
            </p:cNvPr>
            <p:cNvSpPr>
              <a:spLocks/>
            </p:cNvSpPr>
            <p:nvPr/>
          </p:nvSpPr>
          <p:spPr bwMode="auto">
            <a:xfrm>
              <a:off x="2015" y="2113"/>
              <a:ext cx="186" cy="76"/>
            </a:xfrm>
            <a:custGeom>
              <a:avLst/>
              <a:gdLst/>
              <a:ahLst/>
              <a:cxnLst>
                <a:cxn ang="0">
                  <a:pos x="0" y="40"/>
                </a:cxn>
                <a:cxn ang="0">
                  <a:pos x="0" y="34"/>
                </a:cxn>
                <a:cxn ang="0">
                  <a:pos x="0" y="34"/>
                </a:cxn>
                <a:cxn ang="0">
                  <a:pos x="0" y="28"/>
                </a:cxn>
                <a:cxn ang="0">
                  <a:pos x="2" y="20"/>
                </a:cxn>
                <a:cxn ang="0">
                  <a:pos x="6" y="14"/>
                </a:cxn>
                <a:cxn ang="0">
                  <a:pos x="10" y="10"/>
                </a:cxn>
                <a:cxn ang="0">
                  <a:pos x="14" y="6"/>
                </a:cxn>
                <a:cxn ang="0">
                  <a:pos x="20" y="2"/>
                </a:cxn>
                <a:cxn ang="0">
                  <a:pos x="28" y="0"/>
                </a:cxn>
                <a:cxn ang="0">
                  <a:pos x="34" y="0"/>
                </a:cxn>
                <a:cxn ang="0">
                  <a:pos x="152" y="0"/>
                </a:cxn>
                <a:cxn ang="0">
                  <a:pos x="152" y="0"/>
                </a:cxn>
                <a:cxn ang="0">
                  <a:pos x="158" y="0"/>
                </a:cxn>
                <a:cxn ang="0">
                  <a:pos x="166" y="2"/>
                </a:cxn>
                <a:cxn ang="0">
                  <a:pos x="172" y="6"/>
                </a:cxn>
                <a:cxn ang="0">
                  <a:pos x="176" y="10"/>
                </a:cxn>
                <a:cxn ang="0">
                  <a:pos x="180" y="14"/>
                </a:cxn>
                <a:cxn ang="0">
                  <a:pos x="184" y="20"/>
                </a:cxn>
                <a:cxn ang="0">
                  <a:pos x="186" y="28"/>
                </a:cxn>
                <a:cxn ang="0">
                  <a:pos x="186" y="34"/>
                </a:cxn>
                <a:cxn ang="0">
                  <a:pos x="186" y="40"/>
                </a:cxn>
                <a:cxn ang="0">
                  <a:pos x="186" y="40"/>
                </a:cxn>
                <a:cxn ang="0">
                  <a:pos x="186" y="48"/>
                </a:cxn>
                <a:cxn ang="0">
                  <a:pos x="184" y="54"/>
                </a:cxn>
                <a:cxn ang="0">
                  <a:pos x="180" y="60"/>
                </a:cxn>
                <a:cxn ang="0">
                  <a:pos x="176" y="64"/>
                </a:cxn>
                <a:cxn ang="0">
                  <a:pos x="172" y="70"/>
                </a:cxn>
                <a:cxn ang="0">
                  <a:pos x="166" y="72"/>
                </a:cxn>
                <a:cxn ang="0">
                  <a:pos x="158" y="74"/>
                </a:cxn>
                <a:cxn ang="0">
                  <a:pos x="152" y="76"/>
                </a:cxn>
                <a:cxn ang="0">
                  <a:pos x="34" y="76"/>
                </a:cxn>
                <a:cxn ang="0">
                  <a:pos x="34" y="76"/>
                </a:cxn>
                <a:cxn ang="0">
                  <a:pos x="28" y="74"/>
                </a:cxn>
                <a:cxn ang="0">
                  <a:pos x="20" y="72"/>
                </a:cxn>
                <a:cxn ang="0">
                  <a:pos x="14" y="70"/>
                </a:cxn>
                <a:cxn ang="0">
                  <a:pos x="10" y="64"/>
                </a:cxn>
                <a:cxn ang="0">
                  <a:pos x="6" y="60"/>
                </a:cxn>
                <a:cxn ang="0">
                  <a:pos x="2" y="54"/>
                </a:cxn>
                <a:cxn ang="0">
                  <a:pos x="0" y="48"/>
                </a:cxn>
                <a:cxn ang="0">
                  <a:pos x="0" y="40"/>
                </a:cxn>
                <a:cxn ang="0">
                  <a:pos x="0" y="40"/>
                </a:cxn>
              </a:cxnLst>
              <a:rect l="0" t="0" r="r" b="b"/>
              <a:pathLst>
                <a:path w="186" h="76">
                  <a:moveTo>
                    <a:pt x="0" y="40"/>
                  </a:moveTo>
                  <a:lnTo>
                    <a:pt x="0" y="34"/>
                  </a:lnTo>
                  <a:lnTo>
                    <a:pt x="0" y="34"/>
                  </a:lnTo>
                  <a:lnTo>
                    <a:pt x="0" y="28"/>
                  </a:lnTo>
                  <a:lnTo>
                    <a:pt x="2" y="20"/>
                  </a:lnTo>
                  <a:lnTo>
                    <a:pt x="6" y="14"/>
                  </a:lnTo>
                  <a:lnTo>
                    <a:pt x="10" y="10"/>
                  </a:lnTo>
                  <a:lnTo>
                    <a:pt x="14" y="6"/>
                  </a:lnTo>
                  <a:lnTo>
                    <a:pt x="20" y="2"/>
                  </a:lnTo>
                  <a:lnTo>
                    <a:pt x="28" y="0"/>
                  </a:lnTo>
                  <a:lnTo>
                    <a:pt x="34" y="0"/>
                  </a:lnTo>
                  <a:lnTo>
                    <a:pt x="152" y="0"/>
                  </a:lnTo>
                  <a:lnTo>
                    <a:pt x="152" y="0"/>
                  </a:lnTo>
                  <a:lnTo>
                    <a:pt x="158" y="0"/>
                  </a:lnTo>
                  <a:lnTo>
                    <a:pt x="166" y="2"/>
                  </a:lnTo>
                  <a:lnTo>
                    <a:pt x="172" y="6"/>
                  </a:lnTo>
                  <a:lnTo>
                    <a:pt x="176" y="10"/>
                  </a:lnTo>
                  <a:lnTo>
                    <a:pt x="180" y="14"/>
                  </a:lnTo>
                  <a:lnTo>
                    <a:pt x="184" y="20"/>
                  </a:lnTo>
                  <a:lnTo>
                    <a:pt x="186" y="28"/>
                  </a:lnTo>
                  <a:lnTo>
                    <a:pt x="186" y="34"/>
                  </a:lnTo>
                  <a:lnTo>
                    <a:pt x="186" y="40"/>
                  </a:lnTo>
                  <a:lnTo>
                    <a:pt x="186" y="40"/>
                  </a:lnTo>
                  <a:lnTo>
                    <a:pt x="186" y="48"/>
                  </a:lnTo>
                  <a:lnTo>
                    <a:pt x="184" y="54"/>
                  </a:lnTo>
                  <a:lnTo>
                    <a:pt x="180" y="60"/>
                  </a:lnTo>
                  <a:lnTo>
                    <a:pt x="176" y="64"/>
                  </a:lnTo>
                  <a:lnTo>
                    <a:pt x="172" y="70"/>
                  </a:lnTo>
                  <a:lnTo>
                    <a:pt x="166" y="72"/>
                  </a:lnTo>
                  <a:lnTo>
                    <a:pt x="158" y="74"/>
                  </a:lnTo>
                  <a:lnTo>
                    <a:pt x="152" y="76"/>
                  </a:lnTo>
                  <a:lnTo>
                    <a:pt x="34" y="76"/>
                  </a:lnTo>
                  <a:lnTo>
                    <a:pt x="34" y="76"/>
                  </a:lnTo>
                  <a:lnTo>
                    <a:pt x="28" y="74"/>
                  </a:lnTo>
                  <a:lnTo>
                    <a:pt x="20" y="72"/>
                  </a:lnTo>
                  <a:lnTo>
                    <a:pt x="14" y="70"/>
                  </a:lnTo>
                  <a:lnTo>
                    <a:pt x="10" y="64"/>
                  </a:lnTo>
                  <a:lnTo>
                    <a:pt x="6" y="60"/>
                  </a:lnTo>
                  <a:lnTo>
                    <a:pt x="2" y="54"/>
                  </a:lnTo>
                  <a:lnTo>
                    <a:pt x="0" y="48"/>
                  </a:lnTo>
                  <a:lnTo>
                    <a:pt x="0" y="40"/>
                  </a:lnTo>
                  <a:lnTo>
                    <a:pt x="0" y="40"/>
                  </a:lnTo>
                  <a:close/>
                </a:path>
              </a:pathLst>
            </a:custGeom>
            <a:solidFill>
              <a:srgbClr val="00A6D9"/>
            </a:solid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863" name="Freeform 490">
              <a:extLst>
                <a:ext uri="{FF2B5EF4-FFF2-40B4-BE49-F238E27FC236}">
                  <a16:creationId xmlns:a16="http://schemas.microsoft.com/office/drawing/2014/main" id="{CDAC10EB-D87F-B242-8F3E-727100B81DB6}"/>
                </a:ext>
              </a:extLst>
            </p:cNvPr>
            <p:cNvSpPr>
              <a:spLocks/>
            </p:cNvSpPr>
            <p:nvPr/>
          </p:nvSpPr>
          <p:spPr bwMode="auto">
            <a:xfrm>
              <a:off x="2045" y="2033"/>
              <a:ext cx="150" cy="76"/>
            </a:xfrm>
            <a:custGeom>
              <a:avLst/>
              <a:gdLst/>
              <a:ahLst/>
              <a:cxnLst>
                <a:cxn ang="0">
                  <a:pos x="0" y="42"/>
                </a:cxn>
                <a:cxn ang="0">
                  <a:pos x="0" y="36"/>
                </a:cxn>
                <a:cxn ang="0">
                  <a:pos x="0" y="36"/>
                </a:cxn>
                <a:cxn ang="0">
                  <a:pos x="0" y="28"/>
                </a:cxn>
                <a:cxn ang="0">
                  <a:pos x="4" y="22"/>
                </a:cxn>
                <a:cxn ang="0">
                  <a:pos x="6" y="16"/>
                </a:cxn>
                <a:cxn ang="0">
                  <a:pos x="10" y="10"/>
                </a:cxn>
                <a:cxn ang="0">
                  <a:pos x="16" y="6"/>
                </a:cxn>
                <a:cxn ang="0">
                  <a:pos x="22" y="4"/>
                </a:cxn>
                <a:cxn ang="0">
                  <a:pos x="28" y="2"/>
                </a:cxn>
                <a:cxn ang="0">
                  <a:pos x="36" y="0"/>
                </a:cxn>
                <a:cxn ang="0">
                  <a:pos x="116" y="0"/>
                </a:cxn>
                <a:cxn ang="0">
                  <a:pos x="116" y="0"/>
                </a:cxn>
                <a:cxn ang="0">
                  <a:pos x="122" y="2"/>
                </a:cxn>
                <a:cxn ang="0">
                  <a:pos x="130" y="4"/>
                </a:cxn>
                <a:cxn ang="0">
                  <a:pos x="136" y="6"/>
                </a:cxn>
                <a:cxn ang="0">
                  <a:pos x="140" y="10"/>
                </a:cxn>
                <a:cxn ang="0">
                  <a:pos x="144" y="16"/>
                </a:cxn>
                <a:cxn ang="0">
                  <a:pos x="148" y="22"/>
                </a:cxn>
                <a:cxn ang="0">
                  <a:pos x="150" y="28"/>
                </a:cxn>
                <a:cxn ang="0">
                  <a:pos x="150" y="36"/>
                </a:cxn>
                <a:cxn ang="0">
                  <a:pos x="150" y="42"/>
                </a:cxn>
                <a:cxn ang="0">
                  <a:pos x="150" y="42"/>
                </a:cxn>
                <a:cxn ang="0">
                  <a:pos x="150" y="48"/>
                </a:cxn>
                <a:cxn ang="0">
                  <a:pos x="148" y="54"/>
                </a:cxn>
                <a:cxn ang="0">
                  <a:pos x="144" y="60"/>
                </a:cxn>
                <a:cxn ang="0">
                  <a:pos x="140" y="66"/>
                </a:cxn>
                <a:cxn ang="0">
                  <a:pos x="136" y="70"/>
                </a:cxn>
                <a:cxn ang="0">
                  <a:pos x="130" y="74"/>
                </a:cxn>
                <a:cxn ang="0">
                  <a:pos x="122" y="76"/>
                </a:cxn>
                <a:cxn ang="0">
                  <a:pos x="116" y="76"/>
                </a:cxn>
                <a:cxn ang="0">
                  <a:pos x="36" y="76"/>
                </a:cxn>
                <a:cxn ang="0">
                  <a:pos x="36" y="76"/>
                </a:cxn>
                <a:cxn ang="0">
                  <a:pos x="28" y="76"/>
                </a:cxn>
                <a:cxn ang="0">
                  <a:pos x="22" y="74"/>
                </a:cxn>
                <a:cxn ang="0">
                  <a:pos x="16" y="70"/>
                </a:cxn>
                <a:cxn ang="0">
                  <a:pos x="10" y="66"/>
                </a:cxn>
                <a:cxn ang="0">
                  <a:pos x="6" y="60"/>
                </a:cxn>
                <a:cxn ang="0">
                  <a:pos x="2" y="54"/>
                </a:cxn>
                <a:cxn ang="0">
                  <a:pos x="0" y="48"/>
                </a:cxn>
                <a:cxn ang="0">
                  <a:pos x="0" y="42"/>
                </a:cxn>
                <a:cxn ang="0">
                  <a:pos x="0" y="42"/>
                </a:cxn>
              </a:cxnLst>
              <a:rect l="0" t="0" r="r" b="b"/>
              <a:pathLst>
                <a:path w="150" h="76">
                  <a:moveTo>
                    <a:pt x="0" y="42"/>
                  </a:moveTo>
                  <a:lnTo>
                    <a:pt x="0" y="36"/>
                  </a:lnTo>
                  <a:lnTo>
                    <a:pt x="0" y="36"/>
                  </a:lnTo>
                  <a:lnTo>
                    <a:pt x="0" y="28"/>
                  </a:lnTo>
                  <a:lnTo>
                    <a:pt x="4" y="22"/>
                  </a:lnTo>
                  <a:lnTo>
                    <a:pt x="6" y="16"/>
                  </a:lnTo>
                  <a:lnTo>
                    <a:pt x="10" y="10"/>
                  </a:lnTo>
                  <a:lnTo>
                    <a:pt x="16" y="6"/>
                  </a:lnTo>
                  <a:lnTo>
                    <a:pt x="22" y="4"/>
                  </a:lnTo>
                  <a:lnTo>
                    <a:pt x="28" y="2"/>
                  </a:lnTo>
                  <a:lnTo>
                    <a:pt x="36" y="0"/>
                  </a:lnTo>
                  <a:lnTo>
                    <a:pt x="116" y="0"/>
                  </a:lnTo>
                  <a:lnTo>
                    <a:pt x="116" y="0"/>
                  </a:lnTo>
                  <a:lnTo>
                    <a:pt x="122" y="2"/>
                  </a:lnTo>
                  <a:lnTo>
                    <a:pt x="130" y="4"/>
                  </a:lnTo>
                  <a:lnTo>
                    <a:pt x="136" y="6"/>
                  </a:lnTo>
                  <a:lnTo>
                    <a:pt x="140" y="10"/>
                  </a:lnTo>
                  <a:lnTo>
                    <a:pt x="144" y="16"/>
                  </a:lnTo>
                  <a:lnTo>
                    <a:pt x="148" y="22"/>
                  </a:lnTo>
                  <a:lnTo>
                    <a:pt x="150" y="28"/>
                  </a:lnTo>
                  <a:lnTo>
                    <a:pt x="150" y="36"/>
                  </a:lnTo>
                  <a:lnTo>
                    <a:pt x="150" y="42"/>
                  </a:lnTo>
                  <a:lnTo>
                    <a:pt x="150" y="42"/>
                  </a:lnTo>
                  <a:lnTo>
                    <a:pt x="150" y="48"/>
                  </a:lnTo>
                  <a:lnTo>
                    <a:pt x="148" y="54"/>
                  </a:lnTo>
                  <a:lnTo>
                    <a:pt x="144" y="60"/>
                  </a:lnTo>
                  <a:lnTo>
                    <a:pt x="140" y="66"/>
                  </a:lnTo>
                  <a:lnTo>
                    <a:pt x="136" y="70"/>
                  </a:lnTo>
                  <a:lnTo>
                    <a:pt x="130" y="74"/>
                  </a:lnTo>
                  <a:lnTo>
                    <a:pt x="122" y="76"/>
                  </a:lnTo>
                  <a:lnTo>
                    <a:pt x="116" y="76"/>
                  </a:lnTo>
                  <a:lnTo>
                    <a:pt x="36" y="76"/>
                  </a:lnTo>
                  <a:lnTo>
                    <a:pt x="36" y="76"/>
                  </a:lnTo>
                  <a:lnTo>
                    <a:pt x="28" y="76"/>
                  </a:lnTo>
                  <a:lnTo>
                    <a:pt x="22" y="74"/>
                  </a:lnTo>
                  <a:lnTo>
                    <a:pt x="16" y="70"/>
                  </a:lnTo>
                  <a:lnTo>
                    <a:pt x="10" y="66"/>
                  </a:lnTo>
                  <a:lnTo>
                    <a:pt x="6" y="60"/>
                  </a:lnTo>
                  <a:lnTo>
                    <a:pt x="2" y="54"/>
                  </a:lnTo>
                  <a:lnTo>
                    <a:pt x="0" y="48"/>
                  </a:lnTo>
                  <a:lnTo>
                    <a:pt x="0" y="42"/>
                  </a:lnTo>
                  <a:lnTo>
                    <a:pt x="0" y="42"/>
                  </a:lnTo>
                  <a:close/>
                </a:path>
              </a:pathLst>
            </a:custGeom>
            <a:solidFill>
              <a:srgbClr val="00A6D9"/>
            </a:solid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864" name="Freeform 491">
              <a:extLst>
                <a:ext uri="{FF2B5EF4-FFF2-40B4-BE49-F238E27FC236}">
                  <a16:creationId xmlns:a16="http://schemas.microsoft.com/office/drawing/2014/main" id="{A43C2C8B-B1E1-A143-8BFC-42999956AEB6}"/>
                </a:ext>
              </a:extLst>
            </p:cNvPr>
            <p:cNvSpPr>
              <a:spLocks/>
            </p:cNvSpPr>
            <p:nvPr/>
          </p:nvSpPr>
          <p:spPr bwMode="auto">
            <a:xfrm>
              <a:off x="2075" y="1959"/>
              <a:ext cx="132" cy="76"/>
            </a:xfrm>
            <a:custGeom>
              <a:avLst/>
              <a:gdLst/>
              <a:ahLst/>
              <a:cxnLst>
                <a:cxn ang="0">
                  <a:pos x="0" y="40"/>
                </a:cxn>
                <a:cxn ang="0">
                  <a:pos x="0" y="34"/>
                </a:cxn>
                <a:cxn ang="0">
                  <a:pos x="0" y="34"/>
                </a:cxn>
                <a:cxn ang="0">
                  <a:pos x="0" y="28"/>
                </a:cxn>
                <a:cxn ang="0">
                  <a:pos x="2" y="22"/>
                </a:cxn>
                <a:cxn ang="0">
                  <a:pos x="6" y="16"/>
                </a:cxn>
                <a:cxn ang="0">
                  <a:pos x="10" y="10"/>
                </a:cxn>
                <a:cxn ang="0">
                  <a:pos x="16" y="6"/>
                </a:cxn>
                <a:cxn ang="0">
                  <a:pos x="22" y="2"/>
                </a:cxn>
                <a:cxn ang="0">
                  <a:pos x="28" y="0"/>
                </a:cxn>
                <a:cxn ang="0">
                  <a:pos x="34" y="0"/>
                </a:cxn>
                <a:cxn ang="0">
                  <a:pos x="96" y="0"/>
                </a:cxn>
                <a:cxn ang="0">
                  <a:pos x="96" y="0"/>
                </a:cxn>
                <a:cxn ang="0">
                  <a:pos x="104" y="0"/>
                </a:cxn>
                <a:cxn ang="0">
                  <a:pos x="110" y="2"/>
                </a:cxn>
                <a:cxn ang="0">
                  <a:pos x="116" y="6"/>
                </a:cxn>
                <a:cxn ang="0">
                  <a:pos x="122" y="10"/>
                </a:cxn>
                <a:cxn ang="0">
                  <a:pos x="126" y="16"/>
                </a:cxn>
                <a:cxn ang="0">
                  <a:pos x="128" y="22"/>
                </a:cxn>
                <a:cxn ang="0">
                  <a:pos x="132" y="28"/>
                </a:cxn>
                <a:cxn ang="0">
                  <a:pos x="132" y="34"/>
                </a:cxn>
                <a:cxn ang="0">
                  <a:pos x="132" y="40"/>
                </a:cxn>
                <a:cxn ang="0">
                  <a:pos x="132" y="40"/>
                </a:cxn>
                <a:cxn ang="0">
                  <a:pos x="132" y="48"/>
                </a:cxn>
                <a:cxn ang="0">
                  <a:pos x="128" y="54"/>
                </a:cxn>
                <a:cxn ang="0">
                  <a:pos x="126" y="60"/>
                </a:cxn>
                <a:cxn ang="0">
                  <a:pos x="122" y="66"/>
                </a:cxn>
                <a:cxn ang="0">
                  <a:pos x="116" y="70"/>
                </a:cxn>
                <a:cxn ang="0">
                  <a:pos x="110" y="72"/>
                </a:cxn>
                <a:cxn ang="0">
                  <a:pos x="104" y="74"/>
                </a:cxn>
                <a:cxn ang="0">
                  <a:pos x="96" y="76"/>
                </a:cxn>
                <a:cxn ang="0">
                  <a:pos x="34" y="76"/>
                </a:cxn>
                <a:cxn ang="0">
                  <a:pos x="34" y="76"/>
                </a:cxn>
                <a:cxn ang="0">
                  <a:pos x="28" y="74"/>
                </a:cxn>
                <a:cxn ang="0">
                  <a:pos x="22" y="72"/>
                </a:cxn>
                <a:cxn ang="0">
                  <a:pos x="16" y="70"/>
                </a:cxn>
                <a:cxn ang="0">
                  <a:pos x="10" y="66"/>
                </a:cxn>
                <a:cxn ang="0">
                  <a:pos x="6" y="60"/>
                </a:cxn>
                <a:cxn ang="0">
                  <a:pos x="2" y="54"/>
                </a:cxn>
                <a:cxn ang="0">
                  <a:pos x="0" y="48"/>
                </a:cxn>
                <a:cxn ang="0">
                  <a:pos x="0" y="40"/>
                </a:cxn>
                <a:cxn ang="0">
                  <a:pos x="0" y="40"/>
                </a:cxn>
              </a:cxnLst>
              <a:rect l="0" t="0" r="r" b="b"/>
              <a:pathLst>
                <a:path w="132" h="76">
                  <a:moveTo>
                    <a:pt x="0" y="40"/>
                  </a:moveTo>
                  <a:lnTo>
                    <a:pt x="0" y="34"/>
                  </a:lnTo>
                  <a:lnTo>
                    <a:pt x="0" y="34"/>
                  </a:lnTo>
                  <a:lnTo>
                    <a:pt x="0" y="28"/>
                  </a:lnTo>
                  <a:lnTo>
                    <a:pt x="2" y="22"/>
                  </a:lnTo>
                  <a:lnTo>
                    <a:pt x="6" y="16"/>
                  </a:lnTo>
                  <a:lnTo>
                    <a:pt x="10" y="10"/>
                  </a:lnTo>
                  <a:lnTo>
                    <a:pt x="16" y="6"/>
                  </a:lnTo>
                  <a:lnTo>
                    <a:pt x="22" y="2"/>
                  </a:lnTo>
                  <a:lnTo>
                    <a:pt x="28" y="0"/>
                  </a:lnTo>
                  <a:lnTo>
                    <a:pt x="34" y="0"/>
                  </a:lnTo>
                  <a:lnTo>
                    <a:pt x="96" y="0"/>
                  </a:lnTo>
                  <a:lnTo>
                    <a:pt x="96" y="0"/>
                  </a:lnTo>
                  <a:lnTo>
                    <a:pt x="104" y="0"/>
                  </a:lnTo>
                  <a:lnTo>
                    <a:pt x="110" y="2"/>
                  </a:lnTo>
                  <a:lnTo>
                    <a:pt x="116" y="6"/>
                  </a:lnTo>
                  <a:lnTo>
                    <a:pt x="122" y="10"/>
                  </a:lnTo>
                  <a:lnTo>
                    <a:pt x="126" y="16"/>
                  </a:lnTo>
                  <a:lnTo>
                    <a:pt x="128" y="22"/>
                  </a:lnTo>
                  <a:lnTo>
                    <a:pt x="132" y="28"/>
                  </a:lnTo>
                  <a:lnTo>
                    <a:pt x="132" y="34"/>
                  </a:lnTo>
                  <a:lnTo>
                    <a:pt x="132" y="40"/>
                  </a:lnTo>
                  <a:lnTo>
                    <a:pt x="132" y="40"/>
                  </a:lnTo>
                  <a:lnTo>
                    <a:pt x="132" y="48"/>
                  </a:lnTo>
                  <a:lnTo>
                    <a:pt x="128" y="54"/>
                  </a:lnTo>
                  <a:lnTo>
                    <a:pt x="126" y="60"/>
                  </a:lnTo>
                  <a:lnTo>
                    <a:pt x="122" y="66"/>
                  </a:lnTo>
                  <a:lnTo>
                    <a:pt x="116" y="70"/>
                  </a:lnTo>
                  <a:lnTo>
                    <a:pt x="110" y="72"/>
                  </a:lnTo>
                  <a:lnTo>
                    <a:pt x="104" y="74"/>
                  </a:lnTo>
                  <a:lnTo>
                    <a:pt x="96" y="76"/>
                  </a:lnTo>
                  <a:lnTo>
                    <a:pt x="34" y="76"/>
                  </a:lnTo>
                  <a:lnTo>
                    <a:pt x="34" y="76"/>
                  </a:lnTo>
                  <a:lnTo>
                    <a:pt x="28" y="74"/>
                  </a:lnTo>
                  <a:lnTo>
                    <a:pt x="22" y="72"/>
                  </a:lnTo>
                  <a:lnTo>
                    <a:pt x="16" y="70"/>
                  </a:lnTo>
                  <a:lnTo>
                    <a:pt x="10" y="66"/>
                  </a:lnTo>
                  <a:lnTo>
                    <a:pt x="6" y="60"/>
                  </a:lnTo>
                  <a:lnTo>
                    <a:pt x="2" y="54"/>
                  </a:lnTo>
                  <a:lnTo>
                    <a:pt x="0" y="48"/>
                  </a:lnTo>
                  <a:lnTo>
                    <a:pt x="0" y="40"/>
                  </a:lnTo>
                  <a:lnTo>
                    <a:pt x="0" y="40"/>
                  </a:lnTo>
                  <a:close/>
                </a:path>
              </a:pathLst>
            </a:custGeom>
            <a:solidFill>
              <a:srgbClr val="00A6D9"/>
            </a:solid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865" name="Freeform 492">
              <a:extLst>
                <a:ext uri="{FF2B5EF4-FFF2-40B4-BE49-F238E27FC236}">
                  <a16:creationId xmlns:a16="http://schemas.microsoft.com/office/drawing/2014/main" id="{9BF77937-0B4B-E644-BB43-F273FB1B57F2}"/>
                </a:ext>
              </a:extLst>
            </p:cNvPr>
            <p:cNvSpPr>
              <a:spLocks/>
            </p:cNvSpPr>
            <p:nvPr/>
          </p:nvSpPr>
          <p:spPr bwMode="auto">
            <a:xfrm>
              <a:off x="2199" y="2135"/>
              <a:ext cx="90" cy="108"/>
            </a:xfrm>
            <a:custGeom>
              <a:avLst/>
              <a:gdLst/>
              <a:ahLst/>
              <a:cxnLst>
                <a:cxn ang="0">
                  <a:pos x="0" y="108"/>
                </a:cxn>
                <a:cxn ang="0">
                  <a:pos x="0" y="108"/>
                </a:cxn>
                <a:cxn ang="0">
                  <a:pos x="6" y="86"/>
                </a:cxn>
                <a:cxn ang="0">
                  <a:pos x="14" y="66"/>
                </a:cxn>
                <a:cxn ang="0">
                  <a:pos x="22" y="50"/>
                </a:cxn>
                <a:cxn ang="0">
                  <a:pos x="34" y="34"/>
                </a:cxn>
                <a:cxn ang="0">
                  <a:pos x="46" y="22"/>
                </a:cxn>
                <a:cxn ang="0">
                  <a:pos x="58" y="12"/>
                </a:cxn>
                <a:cxn ang="0">
                  <a:pos x="74" y="4"/>
                </a:cxn>
                <a:cxn ang="0">
                  <a:pos x="90" y="0"/>
                </a:cxn>
                <a:cxn ang="0">
                  <a:pos x="0" y="108"/>
                </a:cxn>
              </a:cxnLst>
              <a:rect l="0" t="0" r="r" b="b"/>
              <a:pathLst>
                <a:path w="90" h="108">
                  <a:moveTo>
                    <a:pt x="0" y="108"/>
                  </a:moveTo>
                  <a:lnTo>
                    <a:pt x="0" y="108"/>
                  </a:lnTo>
                  <a:lnTo>
                    <a:pt x="6" y="86"/>
                  </a:lnTo>
                  <a:lnTo>
                    <a:pt x="14" y="66"/>
                  </a:lnTo>
                  <a:lnTo>
                    <a:pt x="22" y="50"/>
                  </a:lnTo>
                  <a:lnTo>
                    <a:pt x="34" y="34"/>
                  </a:lnTo>
                  <a:lnTo>
                    <a:pt x="46" y="22"/>
                  </a:lnTo>
                  <a:lnTo>
                    <a:pt x="58" y="12"/>
                  </a:lnTo>
                  <a:lnTo>
                    <a:pt x="74" y="4"/>
                  </a:lnTo>
                  <a:lnTo>
                    <a:pt x="90" y="0"/>
                  </a:lnTo>
                  <a:lnTo>
                    <a:pt x="0" y="108"/>
                  </a:lnTo>
                  <a:close/>
                </a:path>
              </a:pathLst>
            </a:custGeom>
            <a:solidFill>
              <a:srgbClr val="00A6D9"/>
            </a:solidFill>
            <a:ln w="9525">
              <a:no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866" name="Freeform 493">
              <a:extLst>
                <a:ext uri="{FF2B5EF4-FFF2-40B4-BE49-F238E27FC236}">
                  <a16:creationId xmlns:a16="http://schemas.microsoft.com/office/drawing/2014/main" id="{A03165D0-48B1-C54A-9F48-5C5219C89FAF}"/>
                </a:ext>
              </a:extLst>
            </p:cNvPr>
            <p:cNvSpPr>
              <a:spLocks/>
            </p:cNvSpPr>
            <p:nvPr/>
          </p:nvSpPr>
          <p:spPr bwMode="auto">
            <a:xfrm>
              <a:off x="2199" y="2135"/>
              <a:ext cx="90" cy="108"/>
            </a:xfrm>
            <a:custGeom>
              <a:avLst/>
              <a:gdLst/>
              <a:ahLst/>
              <a:cxnLst>
                <a:cxn ang="0">
                  <a:pos x="0" y="108"/>
                </a:cxn>
                <a:cxn ang="0">
                  <a:pos x="0" y="108"/>
                </a:cxn>
                <a:cxn ang="0">
                  <a:pos x="6" y="86"/>
                </a:cxn>
                <a:cxn ang="0">
                  <a:pos x="14" y="66"/>
                </a:cxn>
                <a:cxn ang="0">
                  <a:pos x="22" y="50"/>
                </a:cxn>
                <a:cxn ang="0">
                  <a:pos x="34" y="34"/>
                </a:cxn>
                <a:cxn ang="0">
                  <a:pos x="46" y="22"/>
                </a:cxn>
                <a:cxn ang="0">
                  <a:pos x="58" y="12"/>
                </a:cxn>
                <a:cxn ang="0">
                  <a:pos x="74" y="4"/>
                </a:cxn>
                <a:cxn ang="0">
                  <a:pos x="90" y="0"/>
                </a:cxn>
              </a:cxnLst>
              <a:rect l="0" t="0" r="r" b="b"/>
              <a:pathLst>
                <a:path w="90" h="108">
                  <a:moveTo>
                    <a:pt x="0" y="108"/>
                  </a:moveTo>
                  <a:lnTo>
                    <a:pt x="0" y="108"/>
                  </a:lnTo>
                  <a:lnTo>
                    <a:pt x="6" y="86"/>
                  </a:lnTo>
                  <a:lnTo>
                    <a:pt x="14" y="66"/>
                  </a:lnTo>
                  <a:lnTo>
                    <a:pt x="22" y="50"/>
                  </a:lnTo>
                  <a:lnTo>
                    <a:pt x="34" y="34"/>
                  </a:lnTo>
                  <a:lnTo>
                    <a:pt x="46" y="22"/>
                  </a:lnTo>
                  <a:lnTo>
                    <a:pt x="58" y="12"/>
                  </a:lnTo>
                  <a:lnTo>
                    <a:pt x="74" y="4"/>
                  </a:lnTo>
                  <a:lnTo>
                    <a:pt x="90" y="0"/>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867" name="Freeform 494">
              <a:extLst>
                <a:ext uri="{FF2B5EF4-FFF2-40B4-BE49-F238E27FC236}">
                  <a16:creationId xmlns:a16="http://schemas.microsoft.com/office/drawing/2014/main" id="{E5AA725D-D780-5A41-9767-43251EE203B3}"/>
                </a:ext>
              </a:extLst>
            </p:cNvPr>
            <p:cNvSpPr>
              <a:spLocks/>
            </p:cNvSpPr>
            <p:nvPr/>
          </p:nvSpPr>
          <p:spPr bwMode="auto">
            <a:xfrm>
              <a:off x="1603" y="1567"/>
              <a:ext cx="24" cy="1442"/>
            </a:xfrm>
            <a:custGeom>
              <a:avLst/>
              <a:gdLst/>
              <a:ahLst/>
              <a:cxnLst>
                <a:cxn ang="0">
                  <a:pos x="0" y="12"/>
                </a:cxn>
                <a:cxn ang="0">
                  <a:pos x="0" y="12"/>
                </a:cxn>
                <a:cxn ang="0">
                  <a:pos x="0" y="488"/>
                </a:cxn>
                <a:cxn ang="0">
                  <a:pos x="0" y="488"/>
                </a:cxn>
                <a:cxn ang="0">
                  <a:pos x="0" y="1254"/>
                </a:cxn>
                <a:cxn ang="0">
                  <a:pos x="0" y="1254"/>
                </a:cxn>
                <a:cxn ang="0">
                  <a:pos x="0" y="1430"/>
                </a:cxn>
                <a:cxn ang="0">
                  <a:pos x="0" y="1430"/>
                </a:cxn>
                <a:cxn ang="0">
                  <a:pos x="2" y="1434"/>
                </a:cxn>
                <a:cxn ang="0">
                  <a:pos x="4" y="1438"/>
                </a:cxn>
                <a:cxn ang="0">
                  <a:pos x="8" y="1440"/>
                </a:cxn>
                <a:cxn ang="0">
                  <a:pos x="12" y="1442"/>
                </a:cxn>
                <a:cxn ang="0">
                  <a:pos x="16" y="1440"/>
                </a:cxn>
                <a:cxn ang="0">
                  <a:pos x="20" y="1438"/>
                </a:cxn>
                <a:cxn ang="0">
                  <a:pos x="22" y="1434"/>
                </a:cxn>
                <a:cxn ang="0">
                  <a:pos x="24" y="1430"/>
                </a:cxn>
                <a:cxn ang="0">
                  <a:pos x="24" y="1430"/>
                </a:cxn>
                <a:cxn ang="0">
                  <a:pos x="24" y="952"/>
                </a:cxn>
                <a:cxn ang="0">
                  <a:pos x="24" y="952"/>
                </a:cxn>
                <a:cxn ang="0">
                  <a:pos x="24" y="188"/>
                </a:cxn>
                <a:cxn ang="0">
                  <a:pos x="24" y="188"/>
                </a:cxn>
                <a:cxn ang="0">
                  <a:pos x="24" y="12"/>
                </a:cxn>
                <a:cxn ang="0">
                  <a:pos x="24" y="12"/>
                </a:cxn>
                <a:cxn ang="0">
                  <a:pos x="22" y="6"/>
                </a:cxn>
                <a:cxn ang="0">
                  <a:pos x="20" y="2"/>
                </a:cxn>
                <a:cxn ang="0">
                  <a:pos x="16" y="0"/>
                </a:cxn>
                <a:cxn ang="0">
                  <a:pos x="12" y="0"/>
                </a:cxn>
                <a:cxn ang="0">
                  <a:pos x="8" y="0"/>
                </a:cxn>
                <a:cxn ang="0">
                  <a:pos x="4" y="2"/>
                </a:cxn>
                <a:cxn ang="0">
                  <a:pos x="2" y="6"/>
                </a:cxn>
                <a:cxn ang="0">
                  <a:pos x="0" y="12"/>
                </a:cxn>
                <a:cxn ang="0">
                  <a:pos x="0" y="12"/>
                </a:cxn>
              </a:cxnLst>
              <a:rect l="0" t="0" r="r" b="b"/>
              <a:pathLst>
                <a:path w="24" h="1442">
                  <a:moveTo>
                    <a:pt x="0" y="12"/>
                  </a:moveTo>
                  <a:lnTo>
                    <a:pt x="0" y="12"/>
                  </a:lnTo>
                  <a:lnTo>
                    <a:pt x="0" y="488"/>
                  </a:lnTo>
                  <a:lnTo>
                    <a:pt x="0" y="488"/>
                  </a:lnTo>
                  <a:lnTo>
                    <a:pt x="0" y="1254"/>
                  </a:lnTo>
                  <a:lnTo>
                    <a:pt x="0" y="1254"/>
                  </a:lnTo>
                  <a:lnTo>
                    <a:pt x="0" y="1430"/>
                  </a:lnTo>
                  <a:lnTo>
                    <a:pt x="0" y="1430"/>
                  </a:lnTo>
                  <a:lnTo>
                    <a:pt x="2" y="1434"/>
                  </a:lnTo>
                  <a:lnTo>
                    <a:pt x="4" y="1438"/>
                  </a:lnTo>
                  <a:lnTo>
                    <a:pt x="8" y="1440"/>
                  </a:lnTo>
                  <a:lnTo>
                    <a:pt x="12" y="1442"/>
                  </a:lnTo>
                  <a:lnTo>
                    <a:pt x="16" y="1440"/>
                  </a:lnTo>
                  <a:lnTo>
                    <a:pt x="20" y="1438"/>
                  </a:lnTo>
                  <a:lnTo>
                    <a:pt x="22" y="1434"/>
                  </a:lnTo>
                  <a:lnTo>
                    <a:pt x="24" y="1430"/>
                  </a:lnTo>
                  <a:lnTo>
                    <a:pt x="24" y="1430"/>
                  </a:lnTo>
                  <a:lnTo>
                    <a:pt x="24" y="952"/>
                  </a:lnTo>
                  <a:lnTo>
                    <a:pt x="24" y="952"/>
                  </a:lnTo>
                  <a:lnTo>
                    <a:pt x="24" y="188"/>
                  </a:lnTo>
                  <a:lnTo>
                    <a:pt x="24" y="188"/>
                  </a:lnTo>
                  <a:lnTo>
                    <a:pt x="24" y="12"/>
                  </a:lnTo>
                  <a:lnTo>
                    <a:pt x="24" y="12"/>
                  </a:lnTo>
                  <a:lnTo>
                    <a:pt x="22" y="6"/>
                  </a:lnTo>
                  <a:lnTo>
                    <a:pt x="20" y="2"/>
                  </a:lnTo>
                  <a:lnTo>
                    <a:pt x="16" y="0"/>
                  </a:lnTo>
                  <a:lnTo>
                    <a:pt x="12" y="0"/>
                  </a:lnTo>
                  <a:lnTo>
                    <a:pt x="8" y="0"/>
                  </a:lnTo>
                  <a:lnTo>
                    <a:pt x="4" y="2"/>
                  </a:lnTo>
                  <a:lnTo>
                    <a:pt x="2" y="6"/>
                  </a:lnTo>
                  <a:lnTo>
                    <a:pt x="0" y="12"/>
                  </a:lnTo>
                  <a:lnTo>
                    <a:pt x="0" y="12"/>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868" name="Freeform 495">
              <a:extLst>
                <a:ext uri="{FF2B5EF4-FFF2-40B4-BE49-F238E27FC236}">
                  <a16:creationId xmlns:a16="http://schemas.microsoft.com/office/drawing/2014/main" id="{11C486CE-84A9-CF47-90FC-996C8F7F1766}"/>
                </a:ext>
              </a:extLst>
            </p:cNvPr>
            <p:cNvSpPr>
              <a:spLocks/>
            </p:cNvSpPr>
            <p:nvPr/>
          </p:nvSpPr>
          <p:spPr bwMode="auto">
            <a:xfrm>
              <a:off x="935" y="1461"/>
              <a:ext cx="1360" cy="24"/>
            </a:xfrm>
            <a:custGeom>
              <a:avLst/>
              <a:gdLst/>
              <a:ahLst/>
              <a:cxnLst>
                <a:cxn ang="0">
                  <a:pos x="12" y="24"/>
                </a:cxn>
                <a:cxn ang="0">
                  <a:pos x="12" y="24"/>
                </a:cxn>
                <a:cxn ang="0">
                  <a:pos x="1184" y="24"/>
                </a:cxn>
                <a:cxn ang="0">
                  <a:pos x="1184" y="24"/>
                </a:cxn>
                <a:cxn ang="0">
                  <a:pos x="1348" y="24"/>
                </a:cxn>
                <a:cxn ang="0">
                  <a:pos x="1348" y="24"/>
                </a:cxn>
                <a:cxn ang="0">
                  <a:pos x="1354" y="22"/>
                </a:cxn>
                <a:cxn ang="0">
                  <a:pos x="1356" y="20"/>
                </a:cxn>
                <a:cxn ang="0">
                  <a:pos x="1358" y="16"/>
                </a:cxn>
                <a:cxn ang="0">
                  <a:pos x="1360" y="12"/>
                </a:cxn>
                <a:cxn ang="0">
                  <a:pos x="1358" y="8"/>
                </a:cxn>
                <a:cxn ang="0">
                  <a:pos x="1356" y="4"/>
                </a:cxn>
                <a:cxn ang="0">
                  <a:pos x="1354" y="0"/>
                </a:cxn>
                <a:cxn ang="0">
                  <a:pos x="1348" y="0"/>
                </a:cxn>
                <a:cxn ang="0">
                  <a:pos x="1348" y="0"/>
                </a:cxn>
                <a:cxn ang="0">
                  <a:pos x="176" y="0"/>
                </a:cxn>
                <a:cxn ang="0">
                  <a:pos x="176" y="0"/>
                </a:cxn>
                <a:cxn ang="0">
                  <a:pos x="12" y="0"/>
                </a:cxn>
                <a:cxn ang="0">
                  <a:pos x="12" y="0"/>
                </a:cxn>
                <a:cxn ang="0">
                  <a:pos x="6" y="0"/>
                </a:cxn>
                <a:cxn ang="0">
                  <a:pos x="4" y="4"/>
                </a:cxn>
                <a:cxn ang="0">
                  <a:pos x="2" y="8"/>
                </a:cxn>
                <a:cxn ang="0">
                  <a:pos x="0" y="12"/>
                </a:cxn>
                <a:cxn ang="0">
                  <a:pos x="2" y="16"/>
                </a:cxn>
                <a:cxn ang="0">
                  <a:pos x="4" y="20"/>
                </a:cxn>
                <a:cxn ang="0">
                  <a:pos x="6" y="22"/>
                </a:cxn>
                <a:cxn ang="0">
                  <a:pos x="12" y="24"/>
                </a:cxn>
                <a:cxn ang="0">
                  <a:pos x="12" y="24"/>
                </a:cxn>
              </a:cxnLst>
              <a:rect l="0" t="0" r="r" b="b"/>
              <a:pathLst>
                <a:path w="1360" h="24">
                  <a:moveTo>
                    <a:pt x="12" y="24"/>
                  </a:moveTo>
                  <a:lnTo>
                    <a:pt x="12" y="24"/>
                  </a:lnTo>
                  <a:lnTo>
                    <a:pt x="1184" y="24"/>
                  </a:lnTo>
                  <a:lnTo>
                    <a:pt x="1184" y="24"/>
                  </a:lnTo>
                  <a:lnTo>
                    <a:pt x="1348" y="24"/>
                  </a:lnTo>
                  <a:lnTo>
                    <a:pt x="1348" y="24"/>
                  </a:lnTo>
                  <a:lnTo>
                    <a:pt x="1354" y="22"/>
                  </a:lnTo>
                  <a:lnTo>
                    <a:pt x="1356" y="20"/>
                  </a:lnTo>
                  <a:lnTo>
                    <a:pt x="1358" y="16"/>
                  </a:lnTo>
                  <a:lnTo>
                    <a:pt x="1360" y="12"/>
                  </a:lnTo>
                  <a:lnTo>
                    <a:pt x="1358" y="8"/>
                  </a:lnTo>
                  <a:lnTo>
                    <a:pt x="1356" y="4"/>
                  </a:lnTo>
                  <a:lnTo>
                    <a:pt x="1354" y="0"/>
                  </a:lnTo>
                  <a:lnTo>
                    <a:pt x="1348" y="0"/>
                  </a:lnTo>
                  <a:lnTo>
                    <a:pt x="1348" y="0"/>
                  </a:lnTo>
                  <a:lnTo>
                    <a:pt x="176" y="0"/>
                  </a:lnTo>
                  <a:lnTo>
                    <a:pt x="176" y="0"/>
                  </a:lnTo>
                  <a:lnTo>
                    <a:pt x="12" y="0"/>
                  </a:lnTo>
                  <a:lnTo>
                    <a:pt x="12" y="0"/>
                  </a:lnTo>
                  <a:lnTo>
                    <a:pt x="6" y="0"/>
                  </a:lnTo>
                  <a:lnTo>
                    <a:pt x="4" y="4"/>
                  </a:lnTo>
                  <a:lnTo>
                    <a:pt x="2" y="8"/>
                  </a:lnTo>
                  <a:lnTo>
                    <a:pt x="0" y="12"/>
                  </a:lnTo>
                  <a:lnTo>
                    <a:pt x="2" y="16"/>
                  </a:lnTo>
                  <a:lnTo>
                    <a:pt x="4" y="20"/>
                  </a:lnTo>
                  <a:lnTo>
                    <a:pt x="6" y="22"/>
                  </a:lnTo>
                  <a:lnTo>
                    <a:pt x="12" y="24"/>
                  </a:lnTo>
                  <a:lnTo>
                    <a:pt x="12" y="24"/>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869" name="Freeform 496">
              <a:extLst>
                <a:ext uri="{FF2B5EF4-FFF2-40B4-BE49-F238E27FC236}">
                  <a16:creationId xmlns:a16="http://schemas.microsoft.com/office/drawing/2014/main" id="{F9ED1EBF-F614-E74D-AE7B-41A043606E0C}"/>
                </a:ext>
              </a:extLst>
            </p:cNvPr>
            <p:cNvSpPr>
              <a:spLocks/>
            </p:cNvSpPr>
            <p:nvPr/>
          </p:nvSpPr>
          <p:spPr bwMode="auto">
            <a:xfrm>
              <a:off x="1511" y="1369"/>
              <a:ext cx="208" cy="206"/>
            </a:xfrm>
            <a:custGeom>
              <a:avLst/>
              <a:gdLst/>
              <a:ahLst/>
              <a:cxnLst>
                <a:cxn ang="0">
                  <a:pos x="208" y="104"/>
                </a:cxn>
                <a:cxn ang="0">
                  <a:pos x="208" y="104"/>
                </a:cxn>
                <a:cxn ang="0">
                  <a:pos x="206" y="124"/>
                </a:cxn>
                <a:cxn ang="0">
                  <a:pos x="200" y="144"/>
                </a:cxn>
                <a:cxn ang="0">
                  <a:pos x="190" y="162"/>
                </a:cxn>
                <a:cxn ang="0">
                  <a:pos x="178" y="176"/>
                </a:cxn>
                <a:cxn ang="0">
                  <a:pos x="162" y="190"/>
                </a:cxn>
                <a:cxn ang="0">
                  <a:pos x="144" y="198"/>
                </a:cxn>
                <a:cxn ang="0">
                  <a:pos x="124" y="204"/>
                </a:cxn>
                <a:cxn ang="0">
                  <a:pos x="104" y="206"/>
                </a:cxn>
                <a:cxn ang="0">
                  <a:pos x="104" y="206"/>
                </a:cxn>
                <a:cxn ang="0">
                  <a:pos x="84" y="204"/>
                </a:cxn>
                <a:cxn ang="0">
                  <a:pos x="64" y="198"/>
                </a:cxn>
                <a:cxn ang="0">
                  <a:pos x="46" y="190"/>
                </a:cxn>
                <a:cxn ang="0">
                  <a:pos x="30" y="176"/>
                </a:cxn>
                <a:cxn ang="0">
                  <a:pos x="18" y="162"/>
                </a:cxn>
                <a:cxn ang="0">
                  <a:pos x="8" y="144"/>
                </a:cxn>
                <a:cxn ang="0">
                  <a:pos x="2" y="124"/>
                </a:cxn>
                <a:cxn ang="0">
                  <a:pos x="0" y="104"/>
                </a:cxn>
                <a:cxn ang="0">
                  <a:pos x="0" y="104"/>
                </a:cxn>
                <a:cxn ang="0">
                  <a:pos x="2" y="82"/>
                </a:cxn>
                <a:cxn ang="0">
                  <a:pos x="8" y="64"/>
                </a:cxn>
                <a:cxn ang="0">
                  <a:pos x="18" y="46"/>
                </a:cxn>
                <a:cxn ang="0">
                  <a:pos x="30" y="30"/>
                </a:cxn>
                <a:cxn ang="0">
                  <a:pos x="46" y="18"/>
                </a:cxn>
                <a:cxn ang="0">
                  <a:pos x="64" y="8"/>
                </a:cxn>
                <a:cxn ang="0">
                  <a:pos x="84" y="2"/>
                </a:cxn>
                <a:cxn ang="0">
                  <a:pos x="104" y="0"/>
                </a:cxn>
                <a:cxn ang="0">
                  <a:pos x="104" y="0"/>
                </a:cxn>
                <a:cxn ang="0">
                  <a:pos x="124" y="2"/>
                </a:cxn>
                <a:cxn ang="0">
                  <a:pos x="144" y="8"/>
                </a:cxn>
                <a:cxn ang="0">
                  <a:pos x="162" y="18"/>
                </a:cxn>
                <a:cxn ang="0">
                  <a:pos x="178" y="30"/>
                </a:cxn>
                <a:cxn ang="0">
                  <a:pos x="190" y="46"/>
                </a:cxn>
                <a:cxn ang="0">
                  <a:pos x="200" y="64"/>
                </a:cxn>
                <a:cxn ang="0">
                  <a:pos x="206" y="82"/>
                </a:cxn>
                <a:cxn ang="0">
                  <a:pos x="208" y="104"/>
                </a:cxn>
                <a:cxn ang="0">
                  <a:pos x="208" y="104"/>
                </a:cxn>
              </a:cxnLst>
              <a:rect l="0" t="0" r="r" b="b"/>
              <a:pathLst>
                <a:path w="208" h="206">
                  <a:moveTo>
                    <a:pt x="208" y="104"/>
                  </a:moveTo>
                  <a:lnTo>
                    <a:pt x="208" y="104"/>
                  </a:lnTo>
                  <a:lnTo>
                    <a:pt x="206" y="124"/>
                  </a:lnTo>
                  <a:lnTo>
                    <a:pt x="200" y="144"/>
                  </a:lnTo>
                  <a:lnTo>
                    <a:pt x="190" y="162"/>
                  </a:lnTo>
                  <a:lnTo>
                    <a:pt x="178" y="176"/>
                  </a:lnTo>
                  <a:lnTo>
                    <a:pt x="162" y="190"/>
                  </a:lnTo>
                  <a:lnTo>
                    <a:pt x="144" y="198"/>
                  </a:lnTo>
                  <a:lnTo>
                    <a:pt x="124" y="204"/>
                  </a:lnTo>
                  <a:lnTo>
                    <a:pt x="104" y="206"/>
                  </a:lnTo>
                  <a:lnTo>
                    <a:pt x="104" y="206"/>
                  </a:lnTo>
                  <a:lnTo>
                    <a:pt x="84" y="204"/>
                  </a:lnTo>
                  <a:lnTo>
                    <a:pt x="64" y="198"/>
                  </a:lnTo>
                  <a:lnTo>
                    <a:pt x="46" y="190"/>
                  </a:lnTo>
                  <a:lnTo>
                    <a:pt x="30" y="176"/>
                  </a:lnTo>
                  <a:lnTo>
                    <a:pt x="18" y="162"/>
                  </a:lnTo>
                  <a:lnTo>
                    <a:pt x="8" y="144"/>
                  </a:lnTo>
                  <a:lnTo>
                    <a:pt x="2" y="124"/>
                  </a:lnTo>
                  <a:lnTo>
                    <a:pt x="0" y="104"/>
                  </a:lnTo>
                  <a:lnTo>
                    <a:pt x="0" y="104"/>
                  </a:lnTo>
                  <a:lnTo>
                    <a:pt x="2" y="82"/>
                  </a:lnTo>
                  <a:lnTo>
                    <a:pt x="8" y="64"/>
                  </a:lnTo>
                  <a:lnTo>
                    <a:pt x="18" y="46"/>
                  </a:lnTo>
                  <a:lnTo>
                    <a:pt x="30" y="30"/>
                  </a:lnTo>
                  <a:lnTo>
                    <a:pt x="46" y="18"/>
                  </a:lnTo>
                  <a:lnTo>
                    <a:pt x="64" y="8"/>
                  </a:lnTo>
                  <a:lnTo>
                    <a:pt x="84" y="2"/>
                  </a:lnTo>
                  <a:lnTo>
                    <a:pt x="104" y="0"/>
                  </a:lnTo>
                  <a:lnTo>
                    <a:pt x="104" y="0"/>
                  </a:lnTo>
                  <a:lnTo>
                    <a:pt x="124" y="2"/>
                  </a:lnTo>
                  <a:lnTo>
                    <a:pt x="144" y="8"/>
                  </a:lnTo>
                  <a:lnTo>
                    <a:pt x="162" y="18"/>
                  </a:lnTo>
                  <a:lnTo>
                    <a:pt x="178" y="30"/>
                  </a:lnTo>
                  <a:lnTo>
                    <a:pt x="190" y="46"/>
                  </a:lnTo>
                  <a:lnTo>
                    <a:pt x="200" y="64"/>
                  </a:lnTo>
                  <a:lnTo>
                    <a:pt x="206" y="82"/>
                  </a:lnTo>
                  <a:lnTo>
                    <a:pt x="208" y="104"/>
                  </a:lnTo>
                  <a:lnTo>
                    <a:pt x="208" y="104"/>
                  </a:lnTo>
                  <a:close/>
                </a:path>
              </a:pathLst>
            </a:custGeom>
            <a:solidFill>
              <a:srgbClr val="00A6D9"/>
            </a:solid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870" name="Line 497">
              <a:extLst>
                <a:ext uri="{FF2B5EF4-FFF2-40B4-BE49-F238E27FC236}">
                  <a16:creationId xmlns:a16="http://schemas.microsoft.com/office/drawing/2014/main" id="{B630C202-BFA3-2641-A6E8-8CF9C6092DE9}"/>
                </a:ext>
              </a:extLst>
            </p:cNvPr>
            <p:cNvSpPr>
              <a:spLocks noChangeShapeType="1"/>
            </p:cNvSpPr>
            <p:nvPr/>
          </p:nvSpPr>
          <p:spPr bwMode="auto">
            <a:xfrm>
              <a:off x="2295" y="1583"/>
              <a:ext cx="1" cy="1"/>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grpSp>
      <p:grpSp>
        <p:nvGrpSpPr>
          <p:cNvPr id="871" name="Group 501">
            <a:extLst>
              <a:ext uri="{FF2B5EF4-FFF2-40B4-BE49-F238E27FC236}">
                <a16:creationId xmlns:a16="http://schemas.microsoft.com/office/drawing/2014/main" id="{75577137-F342-9B43-B1BB-474E92869390}"/>
              </a:ext>
            </a:extLst>
          </p:cNvPr>
          <p:cNvGrpSpPr>
            <a:grpSpLocks noChangeAspect="1"/>
          </p:cNvGrpSpPr>
          <p:nvPr userDrawn="1"/>
        </p:nvGrpSpPr>
        <p:grpSpPr bwMode="auto">
          <a:xfrm>
            <a:off x="4778573" y="4152405"/>
            <a:ext cx="678867" cy="602281"/>
            <a:chOff x="2140" y="1414"/>
            <a:chExt cx="1826" cy="1620"/>
          </a:xfrm>
        </p:grpSpPr>
        <p:sp>
          <p:nvSpPr>
            <p:cNvPr id="872" name="Freeform 502">
              <a:extLst>
                <a:ext uri="{FF2B5EF4-FFF2-40B4-BE49-F238E27FC236}">
                  <a16:creationId xmlns:a16="http://schemas.microsoft.com/office/drawing/2014/main" id="{EBA9194B-7EDB-FA49-87AD-CE7F0B9EB5FA}"/>
                </a:ext>
              </a:extLst>
            </p:cNvPr>
            <p:cNvSpPr>
              <a:spLocks/>
            </p:cNvSpPr>
            <p:nvPr/>
          </p:nvSpPr>
          <p:spPr bwMode="auto">
            <a:xfrm>
              <a:off x="2140" y="1542"/>
              <a:ext cx="1826" cy="288"/>
            </a:xfrm>
            <a:custGeom>
              <a:avLst/>
              <a:gdLst/>
              <a:ahLst/>
              <a:cxnLst>
                <a:cxn ang="0">
                  <a:pos x="1738" y="0"/>
                </a:cxn>
                <a:cxn ang="0">
                  <a:pos x="86" y="0"/>
                </a:cxn>
                <a:cxn ang="0">
                  <a:pos x="86" y="0"/>
                </a:cxn>
                <a:cxn ang="0">
                  <a:pos x="70" y="2"/>
                </a:cxn>
                <a:cxn ang="0">
                  <a:pos x="52" y="6"/>
                </a:cxn>
                <a:cxn ang="0">
                  <a:pos x="38" y="14"/>
                </a:cxn>
                <a:cxn ang="0">
                  <a:pos x="26" y="26"/>
                </a:cxn>
                <a:cxn ang="0">
                  <a:pos x="16" y="38"/>
                </a:cxn>
                <a:cxn ang="0">
                  <a:pos x="8" y="52"/>
                </a:cxn>
                <a:cxn ang="0">
                  <a:pos x="2" y="68"/>
                </a:cxn>
                <a:cxn ang="0">
                  <a:pos x="0" y="86"/>
                </a:cxn>
                <a:cxn ang="0">
                  <a:pos x="0" y="288"/>
                </a:cxn>
                <a:cxn ang="0">
                  <a:pos x="1826" y="288"/>
                </a:cxn>
                <a:cxn ang="0">
                  <a:pos x="1826" y="86"/>
                </a:cxn>
                <a:cxn ang="0">
                  <a:pos x="1826" y="86"/>
                </a:cxn>
                <a:cxn ang="0">
                  <a:pos x="1824" y="68"/>
                </a:cxn>
                <a:cxn ang="0">
                  <a:pos x="1818" y="52"/>
                </a:cxn>
                <a:cxn ang="0">
                  <a:pos x="1810" y="38"/>
                </a:cxn>
                <a:cxn ang="0">
                  <a:pos x="1800" y="26"/>
                </a:cxn>
                <a:cxn ang="0">
                  <a:pos x="1788" y="14"/>
                </a:cxn>
                <a:cxn ang="0">
                  <a:pos x="1772" y="6"/>
                </a:cxn>
                <a:cxn ang="0">
                  <a:pos x="1756" y="2"/>
                </a:cxn>
                <a:cxn ang="0">
                  <a:pos x="1738" y="0"/>
                </a:cxn>
                <a:cxn ang="0">
                  <a:pos x="1738" y="0"/>
                </a:cxn>
              </a:cxnLst>
              <a:rect l="0" t="0" r="r" b="b"/>
              <a:pathLst>
                <a:path w="1826" h="288">
                  <a:moveTo>
                    <a:pt x="1738" y="0"/>
                  </a:moveTo>
                  <a:lnTo>
                    <a:pt x="86" y="0"/>
                  </a:lnTo>
                  <a:lnTo>
                    <a:pt x="86" y="0"/>
                  </a:lnTo>
                  <a:lnTo>
                    <a:pt x="70" y="2"/>
                  </a:lnTo>
                  <a:lnTo>
                    <a:pt x="52" y="6"/>
                  </a:lnTo>
                  <a:lnTo>
                    <a:pt x="38" y="14"/>
                  </a:lnTo>
                  <a:lnTo>
                    <a:pt x="26" y="26"/>
                  </a:lnTo>
                  <a:lnTo>
                    <a:pt x="16" y="38"/>
                  </a:lnTo>
                  <a:lnTo>
                    <a:pt x="8" y="52"/>
                  </a:lnTo>
                  <a:lnTo>
                    <a:pt x="2" y="68"/>
                  </a:lnTo>
                  <a:lnTo>
                    <a:pt x="0" y="86"/>
                  </a:lnTo>
                  <a:lnTo>
                    <a:pt x="0" y="288"/>
                  </a:lnTo>
                  <a:lnTo>
                    <a:pt x="1826" y="288"/>
                  </a:lnTo>
                  <a:lnTo>
                    <a:pt x="1826" y="86"/>
                  </a:lnTo>
                  <a:lnTo>
                    <a:pt x="1826" y="86"/>
                  </a:lnTo>
                  <a:lnTo>
                    <a:pt x="1824" y="68"/>
                  </a:lnTo>
                  <a:lnTo>
                    <a:pt x="1818" y="52"/>
                  </a:lnTo>
                  <a:lnTo>
                    <a:pt x="1810" y="38"/>
                  </a:lnTo>
                  <a:lnTo>
                    <a:pt x="1800" y="26"/>
                  </a:lnTo>
                  <a:lnTo>
                    <a:pt x="1788" y="14"/>
                  </a:lnTo>
                  <a:lnTo>
                    <a:pt x="1772" y="6"/>
                  </a:lnTo>
                  <a:lnTo>
                    <a:pt x="1756" y="2"/>
                  </a:lnTo>
                  <a:lnTo>
                    <a:pt x="1738" y="0"/>
                  </a:lnTo>
                  <a:lnTo>
                    <a:pt x="1738" y="0"/>
                  </a:lnTo>
                  <a:close/>
                </a:path>
              </a:pathLst>
            </a:custGeom>
            <a:solidFill>
              <a:srgbClr val="00A6D9"/>
            </a:solidFill>
            <a:ln w="9525">
              <a:no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873" name="Freeform 503">
              <a:extLst>
                <a:ext uri="{FF2B5EF4-FFF2-40B4-BE49-F238E27FC236}">
                  <a16:creationId xmlns:a16="http://schemas.microsoft.com/office/drawing/2014/main" id="{FAC7D392-A58F-2349-9F45-3B4A5298FABF}"/>
                </a:ext>
              </a:extLst>
            </p:cNvPr>
            <p:cNvSpPr>
              <a:spLocks/>
            </p:cNvSpPr>
            <p:nvPr/>
          </p:nvSpPr>
          <p:spPr bwMode="auto">
            <a:xfrm>
              <a:off x="2140" y="1536"/>
              <a:ext cx="1826" cy="1498"/>
            </a:xfrm>
            <a:custGeom>
              <a:avLst/>
              <a:gdLst/>
              <a:ahLst/>
              <a:cxnLst>
                <a:cxn ang="0">
                  <a:pos x="110" y="0"/>
                </a:cxn>
                <a:cxn ang="0">
                  <a:pos x="1714" y="0"/>
                </a:cxn>
                <a:cxn ang="0">
                  <a:pos x="1714" y="0"/>
                </a:cxn>
                <a:cxn ang="0">
                  <a:pos x="1738" y="2"/>
                </a:cxn>
                <a:cxn ang="0">
                  <a:pos x="1758" y="8"/>
                </a:cxn>
                <a:cxn ang="0">
                  <a:pos x="1776" y="18"/>
                </a:cxn>
                <a:cxn ang="0">
                  <a:pos x="1792" y="32"/>
                </a:cxn>
                <a:cxn ang="0">
                  <a:pos x="1806" y="48"/>
                </a:cxn>
                <a:cxn ang="0">
                  <a:pos x="1816" y="66"/>
                </a:cxn>
                <a:cxn ang="0">
                  <a:pos x="1822" y="88"/>
                </a:cxn>
                <a:cxn ang="0">
                  <a:pos x="1826" y="110"/>
                </a:cxn>
                <a:cxn ang="0">
                  <a:pos x="1826" y="1388"/>
                </a:cxn>
                <a:cxn ang="0">
                  <a:pos x="1826" y="1388"/>
                </a:cxn>
                <a:cxn ang="0">
                  <a:pos x="1822" y="1410"/>
                </a:cxn>
                <a:cxn ang="0">
                  <a:pos x="1816" y="1432"/>
                </a:cxn>
                <a:cxn ang="0">
                  <a:pos x="1806" y="1450"/>
                </a:cxn>
                <a:cxn ang="0">
                  <a:pos x="1792" y="1466"/>
                </a:cxn>
                <a:cxn ang="0">
                  <a:pos x="1776" y="1480"/>
                </a:cxn>
                <a:cxn ang="0">
                  <a:pos x="1758" y="1490"/>
                </a:cxn>
                <a:cxn ang="0">
                  <a:pos x="1738" y="1496"/>
                </a:cxn>
                <a:cxn ang="0">
                  <a:pos x="1714" y="1498"/>
                </a:cxn>
                <a:cxn ang="0">
                  <a:pos x="110" y="1498"/>
                </a:cxn>
                <a:cxn ang="0">
                  <a:pos x="110" y="1498"/>
                </a:cxn>
                <a:cxn ang="0">
                  <a:pos x="88" y="1496"/>
                </a:cxn>
                <a:cxn ang="0">
                  <a:pos x="68" y="1490"/>
                </a:cxn>
                <a:cxn ang="0">
                  <a:pos x="50" y="1480"/>
                </a:cxn>
                <a:cxn ang="0">
                  <a:pos x="32" y="1466"/>
                </a:cxn>
                <a:cxn ang="0">
                  <a:pos x="20" y="1450"/>
                </a:cxn>
                <a:cxn ang="0">
                  <a:pos x="10" y="1432"/>
                </a:cxn>
                <a:cxn ang="0">
                  <a:pos x="2" y="1410"/>
                </a:cxn>
                <a:cxn ang="0">
                  <a:pos x="0" y="1388"/>
                </a:cxn>
                <a:cxn ang="0">
                  <a:pos x="0" y="110"/>
                </a:cxn>
                <a:cxn ang="0">
                  <a:pos x="0" y="110"/>
                </a:cxn>
                <a:cxn ang="0">
                  <a:pos x="2" y="88"/>
                </a:cxn>
                <a:cxn ang="0">
                  <a:pos x="10" y="66"/>
                </a:cxn>
                <a:cxn ang="0">
                  <a:pos x="20" y="48"/>
                </a:cxn>
                <a:cxn ang="0">
                  <a:pos x="32" y="32"/>
                </a:cxn>
                <a:cxn ang="0">
                  <a:pos x="50" y="18"/>
                </a:cxn>
                <a:cxn ang="0">
                  <a:pos x="68" y="8"/>
                </a:cxn>
                <a:cxn ang="0">
                  <a:pos x="88" y="2"/>
                </a:cxn>
                <a:cxn ang="0">
                  <a:pos x="110" y="0"/>
                </a:cxn>
                <a:cxn ang="0">
                  <a:pos x="110" y="0"/>
                </a:cxn>
              </a:cxnLst>
              <a:rect l="0" t="0" r="r" b="b"/>
              <a:pathLst>
                <a:path w="1826" h="1498">
                  <a:moveTo>
                    <a:pt x="110" y="0"/>
                  </a:moveTo>
                  <a:lnTo>
                    <a:pt x="1714" y="0"/>
                  </a:lnTo>
                  <a:lnTo>
                    <a:pt x="1714" y="0"/>
                  </a:lnTo>
                  <a:lnTo>
                    <a:pt x="1738" y="2"/>
                  </a:lnTo>
                  <a:lnTo>
                    <a:pt x="1758" y="8"/>
                  </a:lnTo>
                  <a:lnTo>
                    <a:pt x="1776" y="18"/>
                  </a:lnTo>
                  <a:lnTo>
                    <a:pt x="1792" y="32"/>
                  </a:lnTo>
                  <a:lnTo>
                    <a:pt x="1806" y="48"/>
                  </a:lnTo>
                  <a:lnTo>
                    <a:pt x="1816" y="66"/>
                  </a:lnTo>
                  <a:lnTo>
                    <a:pt x="1822" y="88"/>
                  </a:lnTo>
                  <a:lnTo>
                    <a:pt x="1826" y="110"/>
                  </a:lnTo>
                  <a:lnTo>
                    <a:pt x="1826" y="1388"/>
                  </a:lnTo>
                  <a:lnTo>
                    <a:pt x="1826" y="1388"/>
                  </a:lnTo>
                  <a:lnTo>
                    <a:pt x="1822" y="1410"/>
                  </a:lnTo>
                  <a:lnTo>
                    <a:pt x="1816" y="1432"/>
                  </a:lnTo>
                  <a:lnTo>
                    <a:pt x="1806" y="1450"/>
                  </a:lnTo>
                  <a:lnTo>
                    <a:pt x="1792" y="1466"/>
                  </a:lnTo>
                  <a:lnTo>
                    <a:pt x="1776" y="1480"/>
                  </a:lnTo>
                  <a:lnTo>
                    <a:pt x="1758" y="1490"/>
                  </a:lnTo>
                  <a:lnTo>
                    <a:pt x="1738" y="1496"/>
                  </a:lnTo>
                  <a:lnTo>
                    <a:pt x="1714" y="1498"/>
                  </a:lnTo>
                  <a:lnTo>
                    <a:pt x="110" y="1498"/>
                  </a:lnTo>
                  <a:lnTo>
                    <a:pt x="110" y="1498"/>
                  </a:lnTo>
                  <a:lnTo>
                    <a:pt x="88" y="1496"/>
                  </a:lnTo>
                  <a:lnTo>
                    <a:pt x="68" y="1490"/>
                  </a:lnTo>
                  <a:lnTo>
                    <a:pt x="50" y="1480"/>
                  </a:lnTo>
                  <a:lnTo>
                    <a:pt x="32" y="1466"/>
                  </a:lnTo>
                  <a:lnTo>
                    <a:pt x="20" y="1450"/>
                  </a:lnTo>
                  <a:lnTo>
                    <a:pt x="10" y="1432"/>
                  </a:lnTo>
                  <a:lnTo>
                    <a:pt x="2" y="1410"/>
                  </a:lnTo>
                  <a:lnTo>
                    <a:pt x="0" y="1388"/>
                  </a:lnTo>
                  <a:lnTo>
                    <a:pt x="0" y="110"/>
                  </a:lnTo>
                  <a:lnTo>
                    <a:pt x="0" y="110"/>
                  </a:lnTo>
                  <a:lnTo>
                    <a:pt x="2" y="88"/>
                  </a:lnTo>
                  <a:lnTo>
                    <a:pt x="10" y="66"/>
                  </a:lnTo>
                  <a:lnTo>
                    <a:pt x="20" y="48"/>
                  </a:lnTo>
                  <a:lnTo>
                    <a:pt x="32" y="32"/>
                  </a:lnTo>
                  <a:lnTo>
                    <a:pt x="50" y="18"/>
                  </a:lnTo>
                  <a:lnTo>
                    <a:pt x="68" y="8"/>
                  </a:lnTo>
                  <a:lnTo>
                    <a:pt x="88" y="2"/>
                  </a:lnTo>
                  <a:lnTo>
                    <a:pt x="110" y="0"/>
                  </a:lnTo>
                  <a:lnTo>
                    <a:pt x="110" y="0"/>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874" name="Line 504">
              <a:extLst>
                <a:ext uri="{FF2B5EF4-FFF2-40B4-BE49-F238E27FC236}">
                  <a16:creationId xmlns:a16="http://schemas.microsoft.com/office/drawing/2014/main" id="{4CD54681-1496-3D48-B248-73EDF5BA9057}"/>
                </a:ext>
              </a:extLst>
            </p:cNvPr>
            <p:cNvSpPr>
              <a:spLocks noChangeShapeType="1"/>
            </p:cNvSpPr>
            <p:nvPr/>
          </p:nvSpPr>
          <p:spPr bwMode="auto">
            <a:xfrm>
              <a:off x="2498" y="1414"/>
              <a:ext cx="1" cy="254"/>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875" name="Line 505">
              <a:extLst>
                <a:ext uri="{FF2B5EF4-FFF2-40B4-BE49-F238E27FC236}">
                  <a16:creationId xmlns:a16="http://schemas.microsoft.com/office/drawing/2014/main" id="{2CF47D1D-546B-0B4F-9DA0-F78EC29858A6}"/>
                </a:ext>
              </a:extLst>
            </p:cNvPr>
            <p:cNvSpPr>
              <a:spLocks noChangeShapeType="1"/>
            </p:cNvSpPr>
            <p:nvPr/>
          </p:nvSpPr>
          <p:spPr bwMode="auto">
            <a:xfrm>
              <a:off x="2868" y="1414"/>
              <a:ext cx="1" cy="254"/>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876" name="Line 506">
              <a:extLst>
                <a:ext uri="{FF2B5EF4-FFF2-40B4-BE49-F238E27FC236}">
                  <a16:creationId xmlns:a16="http://schemas.microsoft.com/office/drawing/2014/main" id="{C36778B4-F341-9C4F-ADD8-E941022C0602}"/>
                </a:ext>
              </a:extLst>
            </p:cNvPr>
            <p:cNvSpPr>
              <a:spLocks noChangeShapeType="1"/>
            </p:cNvSpPr>
            <p:nvPr/>
          </p:nvSpPr>
          <p:spPr bwMode="auto">
            <a:xfrm>
              <a:off x="3238" y="1414"/>
              <a:ext cx="1" cy="254"/>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877" name="Line 507">
              <a:extLst>
                <a:ext uri="{FF2B5EF4-FFF2-40B4-BE49-F238E27FC236}">
                  <a16:creationId xmlns:a16="http://schemas.microsoft.com/office/drawing/2014/main" id="{B3AF696E-C929-6449-81FD-F194DEAAD6D3}"/>
                </a:ext>
              </a:extLst>
            </p:cNvPr>
            <p:cNvSpPr>
              <a:spLocks noChangeShapeType="1"/>
            </p:cNvSpPr>
            <p:nvPr/>
          </p:nvSpPr>
          <p:spPr bwMode="auto">
            <a:xfrm>
              <a:off x="3608" y="1414"/>
              <a:ext cx="1" cy="254"/>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878" name="Line 508">
              <a:extLst>
                <a:ext uri="{FF2B5EF4-FFF2-40B4-BE49-F238E27FC236}">
                  <a16:creationId xmlns:a16="http://schemas.microsoft.com/office/drawing/2014/main" id="{6A68F0CE-0F4B-5146-AB1D-994DCFBEC9EB}"/>
                </a:ext>
              </a:extLst>
            </p:cNvPr>
            <p:cNvSpPr>
              <a:spLocks noChangeShapeType="1"/>
            </p:cNvSpPr>
            <p:nvPr/>
          </p:nvSpPr>
          <p:spPr bwMode="auto">
            <a:xfrm>
              <a:off x="2140" y="1824"/>
              <a:ext cx="1826" cy="1"/>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879" name="Rectangle 509">
              <a:extLst>
                <a:ext uri="{FF2B5EF4-FFF2-40B4-BE49-F238E27FC236}">
                  <a16:creationId xmlns:a16="http://schemas.microsoft.com/office/drawing/2014/main" id="{619FCFB5-8D01-424B-99DF-D1058501FB85}"/>
                </a:ext>
              </a:extLst>
            </p:cNvPr>
            <p:cNvSpPr>
              <a:spLocks noChangeArrowheads="1"/>
            </p:cNvSpPr>
            <p:nvPr/>
          </p:nvSpPr>
          <p:spPr bwMode="auto">
            <a:xfrm>
              <a:off x="3484" y="2328"/>
              <a:ext cx="268" cy="154"/>
            </a:xfrm>
            <a:prstGeom prst="rect">
              <a:avLst/>
            </a:prstGeom>
            <a:noFill/>
            <a:ln w="9525">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fr-FR"/>
            </a:p>
          </p:txBody>
        </p:sp>
        <p:sp>
          <p:nvSpPr>
            <p:cNvPr id="880" name="Rectangle 510">
              <a:extLst>
                <a:ext uri="{FF2B5EF4-FFF2-40B4-BE49-F238E27FC236}">
                  <a16:creationId xmlns:a16="http://schemas.microsoft.com/office/drawing/2014/main" id="{C4A757EE-1233-9441-94DD-7C53FB385B00}"/>
                </a:ext>
              </a:extLst>
            </p:cNvPr>
            <p:cNvSpPr>
              <a:spLocks noChangeArrowheads="1"/>
            </p:cNvSpPr>
            <p:nvPr/>
          </p:nvSpPr>
          <p:spPr bwMode="auto">
            <a:xfrm>
              <a:off x="3100" y="2328"/>
              <a:ext cx="270" cy="154"/>
            </a:xfrm>
            <a:prstGeom prst="rect">
              <a:avLst/>
            </a:prstGeom>
            <a:noFill/>
            <a:ln w="9525">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fr-FR"/>
            </a:p>
          </p:txBody>
        </p:sp>
        <p:sp>
          <p:nvSpPr>
            <p:cNvPr id="881" name="Rectangle 511">
              <a:extLst>
                <a:ext uri="{FF2B5EF4-FFF2-40B4-BE49-F238E27FC236}">
                  <a16:creationId xmlns:a16="http://schemas.microsoft.com/office/drawing/2014/main" id="{76389F49-0E79-BD4D-86B5-1C8691A4B80F}"/>
                </a:ext>
              </a:extLst>
            </p:cNvPr>
            <p:cNvSpPr>
              <a:spLocks noChangeArrowheads="1"/>
            </p:cNvSpPr>
            <p:nvPr/>
          </p:nvSpPr>
          <p:spPr bwMode="auto">
            <a:xfrm>
              <a:off x="2718" y="2328"/>
              <a:ext cx="268" cy="154"/>
            </a:xfrm>
            <a:prstGeom prst="rect">
              <a:avLst/>
            </a:prstGeom>
            <a:noFill/>
            <a:ln w="9525">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fr-FR"/>
            </a:p>
          </p:txBody>
        </p:sp>
        <p:sp>
          <p:nvSpPr>
            <p:cNvPr id="882" name="Rectangle 512">
              <a:extLst>
                <a:ext uri="{FF2B5EF4-FFF2-40B4-BE49-F238E27FC236}">
                  <a16:creationId xmlns:a16="http://schemas.microsoft.com/office/drawing/2014/main" id="{14A792B4-BD2C-344F-8EC1-9EA9C5CEEA8C}"/>
                </a:ext>
              </a:extLst>
            </p:cNvPr>
            <p:cNvSpPr>
              <a:spLocks noChangeArrowheads="1"/>
            </p:cNvSpPr>
            <p:nvPr/>
          </p:nvSpPr>
          <p:spPr bwMode="auto">
            <a:xfrm>
              <a:off x="2334" y="2328"/>
              <a:ext cx="268" cy="154"/>
            </a:xfrm>
            <a:prstGeom prst="rect">
              <a:avLst/>
            </a:prstGeom>
            <a:noFill/>
            <a:ln w="9525">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fr-FR"/>
            </a:p>
          </p:txBody>
        </p:sp>
        <p:sp>
          <p:nvSpPr>
            <p:cNvPr id="883" name="Rectangle 513">
              <a:extLst>
                <a:ext uri="{FF2B5EF4-FFF2-40B4-BE49-F238E27FC236}">
                  <a16:creationId xmlns:a16="http://schemas.microsoft.com/office/drawing/2014/main" id="{60F7D0B6-F410-BF45-9703-DD826DF58BF1}"/>
                </a:ext>
              </a:extLst>
            </p:cNvPr>
            <p:cNvSpPr>
              <a:spLocks noChangeArrowheads="1"/>
            </p:cNvSpPr>
            <p:nvPr/>
          </p:nvSpPr>
          <p:spPr bwMode="auto">
            <a:xfrm>
              <a:off x="3484" y="2040"/>
              <a:ext cx="268" cy="154"/>
            </a:xfrm>
            <a:prstGeom prst="rect">
              <a:avLst/>
            </a:prstGeom>
            <a:noFill/>
            <a:ln w="9525">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fr-FR"/>
            </a:p>
          </p:txBody>
        </p:sp>
        <p:sp>
          <p:nvSpPr>
            <p:cNvPr id="884" name="Rectangle 514">
              <a:extLst>
                <a:ext uri="{FF2B5EF4-FFF2-40B4-BE49-F238E27FC236}">
                  <a16:creationId xmlns:a16="http://schemas.microsoft.com/office/drawing/2014/main" id="{58FC4A41-CE93-0645-8523-96EFF051FE08}"/>
                </a:ext>
              </a:extLst>
            </p:cNvPr>
            <p:cNvSpPr>
              <a:spLocks noChangeArrowheads="1"/>
            </p:cNvSpPr>
            <p:nvPr/>
          </p:nvSpPr>
          <p:spPr bwMode="auto">
            <a:xfrm>
              <a:off x="3100" y="2040"/>
              <a:ext cx="270" cy="154"/>
            </a:xfrm>
            <a:prstGeom prst="rect">
              <a:avLst/>
            </a:prstGeom>
            <a:noFill/>
            <a:ln w="9525">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fr-FR"/>
            </a:p>
          </p:txBody>
        </p:sp>
        <p:sp>
          <p:nvSpPr>
            <p:cNvPr id="885" name="Rectangle 515">
              <a:extLst>
                <a:ext uri="{FF2B5EF4-FFF2-40B4-BE49-F238E27FC236}">
                  <a16:creationId xmlns:a16="http://schemas.microsoft.com/office/drawing/2014/main" id="{A2CBF248-06D9-7843-87BC-6FF6D82C913A}"/>
                </a:ext>
              </a:extLst>
            </p:cNvPr>
            <p:cNvSpPr>
              <a:spLocks noChangeArrowheads="1"/>
            </p:cNvSpPr>
            <p:nvPr/>
          </p:nvSpPr>
          <p:spPr bwMode="auto">
            <a:xfrm>
              <a:off x="2718" y="2040"/>
              <a:ext cx="268" cy="154"/>
            </a:xfrm>
            <a:prstGeom prst="rect">
              <a:avLst/>
            </a:prstGeom>
            <a:noFill/>
            <a:ln w="9525">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fr-FR"/>
            </a:p>
          </p:txBody>
        </p:sp>
        <p:sp>
          <p:nvSpPr>
            <p:cNvPr id="886" name="Rectangle 516">
              <a:extLst>
                <a:ext uri="{FF2B5EF4-FFF2-40B4-BE49-F238E27FC236}">
                  <a16:creationId xmlns:a16="http://schemas.microsoft.com/office/drawing/2014/main" id="{A11EBB66-9B94-C147-9AD3-1EB04027C1FA}"/>
                </a:ext>
              </a:extLst>
            </p:cNvPr>
            <p:cNvSpPr>
              <a:spLocks noChangeArrowheads="1"/>
            </p:cNvSpPr>
            <p:nvPr/>
          </p:nvSpPr>
          <p:spPr bwMode="auto">
            <a:xfrm>
              <a:off x="3100" y="2616"/>
              <a:ext cx="270" cy="154"/>
            </a:xfrm>
            <a:prstGeom prst="rect">
              <a:avLst/>
            </a:prstGeom>
            <a:noFill/>
            <a:ln w="9525">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fr-FR"/>
            </a:p>
          </p:txBody>
        </p:sp>
        <p:sp>
          <p:nvSpPr>
            <p:cNvPr id="887" name="Rectangle 517">
              <a:extLst>
                <a:ext uri="{FF2B5EF4-FFF2-40B4-BE49-F238E27FC236}">
                  <a16:creationId xmlns:a16="http://schemas.microsoft.com/office/drawing/2014/main" id="{3D26CD69-AC3A-5B4E-9B84-DED295F43F7E}"/>
                </a:ext>
              </a:extLst>
            </p:cNvPr>
            <p:cNvSpPr>
              <a:spLocks noChangeArrowheads="1"/>
            </p:cNvSpPr>
            <p:nvPr/>
          </p:nvSpPr>
          <p:spPr bwMode="auto">
            <a:xfrm>
              <a:off x="2718" y="2616"/>
              <a:ext cx="268" cy="154"/>
            </a:xfrm>
            <a:prstGeom prst="rect">
              <a:avLst/>
            </a:prstGeom>
            <a:noFill/>
            <a:ln w="9525">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fr-FR"/>
            </a:p>
          </p:txBody>
        </p:sp>
        <p:sp>
          <p:nvSpPr>
            <p:cNvPr id="888" name="Rectangle 518">
              <a:extLst>
                <a:ext uri="{FF2B5EF4-FFF2-40B4-BE49-F238E27FC236}">
                  <a16:creationId xmlns:a16="http://schemas.microsoft.com/office/drawing/2014/main" id="{A5905E3D-D5E9-754D-9E27-9FCA864E8A6F}"/>
                </a:ext>
              </a:extLst>
            </p:cNvPr>
            <p:cNvSpPr>
              <a:spLocks noChangeArrowheads="1"/>
            </p:cNvSpPr>
            <p:nvPr/>
          </p:nvSpPr>
          <p:spPr bwMode="auto">
            <a:xfrm>
              <a:off x="2334" y="2616"/>
              <a:ext cx="268" cy="154"/>
            </a:xfrm>
            <a:prstGeom prst="rect">
              <a:avLst/>
            </a:prstGeom>
            <a:noFill/>
            <a:ln w="9525">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fr-FR"/>
            </a:p>
          </p:txBody>
        </p:sp>
      </p:grpSp>
      <p:grpSp>
        <p:nvGrpSpPr>
          <p:cNvPr id="889" name="Group 545">
            <a:extLst>
              <a:ext uri="{FF2B5EF4-FFF2-40B4-BE49-F238E27FC236}">
                <a16:creationId xmlns:a16="http://schemas.microsoft.com/office/drawing/2014/main" id="{095A3830-4EDC-6542-83AC-9693D94DE7A6}"/>
              </a:ext>
            </a:extLst>
          </p:cNvPr>
          <p:cNvGrpSpPr>
            <a:grpSpLocks noChangeAspect="1"/>
          </p:cNvGrpSpPr>
          <p:nvPr userDrawn="1"/>
        </p:nvGrpSpPr>
        <p:grpSpPr bwMode="auto">
          <a:xfrm>
            <a:off x="3836472" y="4059144"/>
            <a:ext cx="693544" cy="736889"/>
            <a:chOff x="2172" y="2370"/>
            <a:chExt cx="464" cy="493"/>
          </a:xfrm>
        </p:grpSpPr>
        <p:sp>
          <p:nvSpPr>
            <p:cNvPr id="890" name="Freeform 546">
              <a:extLst>
                <a:ext uri="{FF2B5EF4-FFF2-40B4-BE49-F238E27FC236}">
                  <a16:creationId xmlns:a16="http://schemas.microsoft.com/office/drawing/2014/main" id="{42052055-5C72-E04E-B5D2-78ADAA356017}"/>
                </a:ext>
              </a:extLst>
            </p:cNvPr>
            <p:cNvSpPr>
              <a:spLocks noEditPoints="1"/>
            </p:cNvSpPr>
            <p:nvPr/>
          </p:nvSpPr>
          <p:spPr bwMode="auto">
            <a:xfrm>
              <a:off x="2313" y="2532"/>
              <a:ext cx="163" cy="238"/>
            </a:xfrm>
            <a:custGeom>
              <a:avLst/>
              <a:gdLst/>
              <a:ahLst/>
              <a:cxnLst>
                <a:cxn ang="0">
                  <a:pos x="242" y="414"/>
                </a:cxn>
                <a:cxn ang="0">
                  <a:pos x="96" y="397"/>
                </a:cxn>
                <a:cxn ang="0">
                  <a:pos x="96" y="397"/>
                </a:cxn>
                <a:cxn ang="0">
                  <a:pos x="93" y="335"/>
                </a:cxn>
                <a:cxn ang="0">
                  <a:pos x="92" y="318"/>
                </a:cxn>
                <a:cxn ang="0">
                  <a:pos x="82" y="289"/>
                </a:cxn>
                <a:cxn ang="0">
                  <a:pos x="69" y="266"/>
                </a:cxn>
                <a:cxn ang="0">
                  <a:pos x="45" y="240"/>
                </a:cxn>
                <a:cxn ang="0">
                  <a:pos x="21" y="214"/>
                </a:cxn>
                <a:cxn ang="0">
                  <a:pos x="8" y="192"/>
                </a:cxn>
                <a:cxn ang="0">
                  <a:pos x="1" y="165"/>
                </a:cxn>
                <a:cxn ang="0">
                  <a:pos x="0" y="147"/>
                </a:cxn>
                <a:cxn ang="0">
                  <a:pos x="3" y="113"/>
                </a:cxn>
                <a:cxn ang="0">
                  <a:pos x="14" y="83"/>
                </a:cxn>
                <a:cxn ang="0">
                  <a:pos x="29" y="58"/>
                </a:cxn>
                <a:cxn ang="0">
                  <a:pos x="49" y="38"/>
                </a:cxn>
                <a:cxn ang="0">
                  <a:pos x="73" y="20"/>
                </a:cxn>
                <a:cxn ang="0">
                  <a:pos x="101" y="9"/>
                </a:cxn>
                <a:cxn ang="0">
                  <a:pos x="132" y="2"/>
                </a:cxn>
                <a:cxn ang="0">
                  <a:pos x="165" y="0"/>
                </a:cxn>
                <a:cxn ang="0">
                  <a:pos x="181" y="0"/>
                </a:cxn>
                <a:cxn ang="0">
                  <a:pos x="213" y="5"/>
                </a:cxn>
                <a:cxn ang="0">
                  <a:pos x="242" y="17"/>
                </a:cxn>
                <a:cxn ang="0">
                  <a:pos x="268" y="32"/>
                </a:cxn>
                <a:cxn ang="0">
                  <a:pos x="290" y="52"/>
                </a:cxn>
                <a:cxn ang="0">
                  <a:pos x="308" y="76"/>
                </a:cxn>
                <a:cxn ang="0">
                  <a:pos x="320" y="105"/>
                </a:cxn>
                <a:cxn ang="0">
                  <a:pos x="326" y="136"/>
                </a:cxn>
                <a:cxn ang="0">
                  <a:pos x="327" y="152"/>
                </a:cxn>
                <a:cxn ang="0">
                  <a:pos x="324" y="185"/>
                </a:cxn>
                <a:cxn ang="0">
                  <a:pos x="313" y="214"/>
                </a:cxn>
                <a:cxn ang="0">
                  <a:pos x="301" y="240"/>
                </a:cxn>
                <a:cxn ang="0">
                  <a:pos x="285" y="262"/>
                </a:cxn>
                <a:cxn ang="0">
                  <a:pos x="255" y="292"/>
                </a:cxn>
                <a:cxn ang="0">
                  <a:pos x="242" y="303"/>
                </a:cxn>
                <a:cxn ang="0">
                  <a:pos x="222" y="421"/>
                </a:cxn>
                <a:cxn ang="0">
                  <a:pos x="218" y="439"/>
                </a:cxn>
                <a:cxn ang="0">
                  <a:pos x="212" y="455"/>
                </a:cxn>
                <a:cxn ang="0">
                  <a:pos x="199" y="467"/>
                </a:cxn>
                <a:cxn ang="0">
                  <a:pos x="182" y="475"/>
                </a:cxn>
                <a:cxn ang="0">
                  <a:pos x="172" y="476"/>
                </a:cxn>
                <a:cxn ang="0">
                  <a:pos x="151" y="472"/>
                </a:cxn>
                <a:cxn ang="0">
                  <a:pos x="134" y="463"/>
                </a:cxn>
                <a:cxn ang="0">
                  <a:pos x="120" y="453"/>
                </a:cxn>
                <a:cxn ang="0">
                  <a:pos x="222" y="421"/>
                </a:cxn>
              </a:cxnLst>
              <a:rect l="0" t="0" r="r" b="b"/>
              <a:pathLst>
                <a:path w="327" h="476">
                  <a:moveTo>
                    <a:pt x="96" y="452"/>
                  </a:moveTo>
                  <a:lnTo>
                    <a:pt x="242" y="414"/>
                  </a:lnTo>
                  <a:lnTo>
                    <a:pt x="96" y="452"/>
                  </a:lnTo>
                  <a:close/>
                  <a:moveTo>
                    <a:pt x="96" y="397"/>
                  </a:moveTo>
                  <a:lnTo>
                    <a:pt x="242" y="358"/>
                  </a:lnTo>
                  <a:lnTo>
                    <a:pt x="96" y="397"/>
                  </a:lnTo>
                  <a:close/>
                  <a:moveTo>
                    <a:pt x="242" y="303"/>
                  </a:moveTo>
                  <a:lnTo>
                    <a:pt x="93" y="335"/>
                  </a:lnTo>
                  <a:lnTo>
                    <a:pt x="93" y="335"/>
                  </a:lnTo>
                  <a:lnTo>
                    <a:pt x="92" y="318"/>
                  </a:lnTo>
                  <a:lnTo>
                    <a:pt x="87" y="302"/>
                  </a:lnTo>
                  <a:lnTo>
                    <a:pt x="82" y="289"/>
                  </a:lnTo>
                  <a:lnTo>
                    <a:pt x="76" y="278"/>
                  </a:lnTo>
                  <a:lnTo>
                    <a:pt x="69" y="266"/>
                  </a:lnTo>
                  <a:lnTo>
                    <a:pt x="61" y="257"/>
                  </a:lnTo>
                  <a:lnTo>
                    <a:pt x="45" y="240"/>
                  </a:lnTo>
                  <a:lnTo>
                    <a:pt x="29" y="223"/>
                  </a:lnTo>
                  <a:lnTo>
                    <a:pt x="21" y="214"/>
                  </a:lnTo>
                  <a:lnTo>
                    <a:pt x="14" y="203"/>
                  </a:lnTo>
                  <a:lnTo>
                    <a:pt x="8" y="192"/>
                  </a:lnTo>
                  <a:lnTo>
                    <a:pt x="5" y="179"/>
                  </a:lnTo>
                  <a:lnTo>
                    <a:pt x="1" y="165"/>
                  </a:lnTo>
                  <a:lnTo>
                    <a:pt x="0" y="147"/>
                  </a:lnTo>
                  <a:lnTo>
                    <a:pt x="0" y="147"/>
                  </a:lnTo>
                  <a:lnTo>
                    <a:pt x="1" y="130"/>
                  </a:lnTo>
                  <a:lnTo>
                    <a:pt x="3" y="113"/>
                  </a:lnTo>
                  <a:lnTo>
                    <a:pt x="8" y="98"/>
                  </a:lnTo>
                  <a:lnTo>
                    <a:pt x="14" y="83"/>
                  </a:lnTo>
                  <a:lnTo>
                    <a:pt x="21" y="71"/>
                  </a:lnTo>
                  <a:lnTo>
                    <a:pt x="29" y="58"/>
                  </a:lnTo>
                  <a:lnTo>
                    <a:pt x="38" y="48"/>
                  </a:lnTo>
                  <a:lnTo>
                    <a:pt x="49" y="38"/>
                  </a:lnTo>
                  <a:lnTo>
                    <a:pt x="61" y="28"/>
                  </a:lnTo>
                  <a:lnTo>
                    <a:pt x="73" y="20"/>
                  </a:lnTo>
                  <a:lnTo>
                    <a:pt x="87" y="15"/>
                  </a:lnTo>
                  <a:lnTo>
                    <a:pt x="101" y="9"/>
                  </a:lnTo>
                  <a:lnTo>
                    <a:pt x="116" y="4"/>
                  </a:lnTo>
                  <a:lnTo>
                    <a:pt x="132" y="2"/>
                  </a:lnTo>
                  <a:lnTo>
                    <a:pt x="148" y="0"/>
                  </a:lnTo>
                  <a:lnTo>
                    <a:pt x="165" y="0"/>
                  </a:lnTo>
                  <a:lnTo>
                    <a:pt x="165" y="0"/>
                  </a:lnTo>
                  <a:lnTo>
                    <a:pt x="181" y="0"/>
                  </a:lnTo>
                  <a:lnTo>
                    <a:pt x="197" y="2"/>
                  </a:lnTo>
                  <a:lnTo>
                    <a:pt x="213" y="5"/>
                  </a:lnTo>
                  <a:lnTo>
                    <a:pt x="228" y="10"/>
                  </a:lnTo>
                  <a:lnTo>
                    <a:pt x="242" y="17"/>
                  </a:lnTo>
                  <a:lnTo>
                    <a:pt x="255" y="24"/>
                  </a:lnTo>
                  <a:lnTo>
                    <a:pt x="268" y="32"/>
                  </a:lnTo>
                  <a:lnTo>
                    <a:pt x="279" y="42"/>
                  </a:lnTo>
                  <a:lnTo>
                    <a:pt x="290" y="52"/>
                  </a:lnTo>
                  <a:lnTo>
                    <a:pt x="300" y="64"/>
                  </a:lnTo>
                  <a:lnTo>
                    <a:pt x="308" y="76"/>
                  </a:lnTo>
                  <a:lnTo>
                    <a:pt x="315" y="90"/>
                  </a:lnTo>
                  <a:lnTo>
                    <a:pt x="320" y="105"/>
                  </a:lnTo>
                  <a:lnTo>
                    <a:pt x="324" y="120"/>
                  </a:lnTo>
                  <a:lnTo>
                    <a:pt x="326" y="136"/>
                  </a:lnTo>
                  <a:lnTo>
                    <a:pt x="327" y="152"/>
                  </a:lnTo>
                  <a:lnTo>
                    <a:pt x="327" y="152"/>
                  </a:lnTo>
                  <a:lnTo>
                    <a:pt x="326" y="169"/>
                  </a:lnTo>
                  <a:lnTo>
                    <a:pt x="324" y="185"/>
                  </a:lnTo>
                  <a:lnTo>
                    <a:pt x="319" y="200"/>
                  </a:lnTo>
                  <a:lnTo>
                    <a:pt x="313" y="214"/>
                  </a:lnTo>
                  <a:lnTo>
                    <a:pt x="308" y="228"/>
                  </a:lnTo>
                  <a:lnTo>
                    <a:pt x="301" y="240"/>
                  </a:lnTo>
                  <a:lnTo>
                    <a:pt x="293" y="252"/>
                  </a:lnTo>
                  <a:lnTo>
                    <a:pt x="285" y="262"/>
                  </a:lnTo>
                  <a:lnTo>
                    <a:pt x="269" y="279"/>
                  </a:lnTo>
                  <a:lnTo>
                    <a:pt x="255" y="292"/>
                  </a:lnTo>
                  <a:lnTo>
                    <a:pt x="242" y="303"/>
                  </a:lnTo>
                  <a:lnTo>
                    <a:pt x="242" y="303"/>
                  </a:lnTo>
                  <a:close/>
                  <a:moveTo>
                    <a:pt x="222" y="421"/>
                  </a:moveTo>
                  <a:lnTo>
                    <a:pt x="222" y="421"/>
                  </a:lnTo>
                  <a:lnTo>
                    <a:pt x="221" y="430"/>
                  </a:lnTo>
                  <a:lnTo>
                    <a:pt x="218" y="439"/>
                  </a:lnTo>
                  <a:lnTo>
                    <a:pt x="216" y="447"/>
                  </a:lnTo>
                  <a:lnTo>
                    <a:pt x="212" y="455"/>
                  </a:lnTo>
                  <a:lnTo>
                    <a:pt x="206" y="461"/>
                  </a:lnTo>
                  <a:lnTo>
                    <a:pt x="199" y="467"/>
                  </a:lnTo>
                  <a:lnTo>
                    <a:pt x="191" y="471"/>
                  </a:lnTo>
                  <a:lnTo>
                    <a:pt x="182" y="475"/>
                  </a:lnTo>
                  <a:lnTo>
                    <a:pt x="182" y="475"/>
                  </a:lnTo>
                  <a:lnTo>
                    <a:pt x="172" y="476"/>
                  </a:lnTo>
                  <a:lnTo>
                    <a:pt x="161" y="475"/>
                  </a:lnTo>
                  <a:lnTo>
                    <a:pt x="151" y="472"/>
                  </a:lnTo>
                  <a:lnTo>
                    <a:pt x="142" y="468"/>
                  </a:lnTo>
                  <a:lnTo>
                    <a:pt x="134" y="463"/>
                  </a:lnTo>
                  <a:lnTo>
                    <a:pt x="126" y="459"/>
                  </a:lnTo>
                  <a:lnTo>
                    <a:pt x="120" y="453"/>
                  </a:lnTo>
                  <a:lnTo>
                    <a:pt x="116" y="448"/>
                  </a:lnTo>
                  <a:lnTo>
                    <a:pt x="222" y="421"/>
                  </a:lnTo>
                  <a:close/>
                </a:path>
              </a:pathLst>
            </a:custGeom>
            <a:solidFill>
              <a:srgbClr val="00A6D9"/>
            </a:solidFill>
            <a:ln w="9525">
              <a:solidFill>
                <a:schemeClr val="tx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891" name="Line 547">
              <a:extLst>
                <a:ext uri="{FF2B5EF4-FFF2-40B4-BE49-F238E27FC236}">
                  <a16:creationId xmlns:a16="http://schemas.microsoft.com/office/drawing/2014/main" id="{52FD9380-8E45-B94B-AC72-5564C64230B5}"/>
                </a:ext>
              </a:extLst>
            </p:cNvPr>
            <p:cNvSpPr>
              <a:spLocks noChangeShapeType="1"/>
            </p:cNvSpPr>
            <p:nvPr/>
          </p:nvSpPr>
          <p:spPr bwMode="auto">
            <a:xfrm flipV="1">
              <a:off x="2361" y="2740"/>
              <a:ext cx="73" cy="18"/>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892" name="Line 548">
              <a:extLst>
                <a:ext uri="{FF2B5EF4-FFF2-40B4-BE49-F238E27FC236}">
                  <a16:creationId xmlns:a16="http://schemas.microsoft.com/office/drawing/2014/main" id="{766C5870-6047-7742-BC8B-6E7F622F5D4C}"/>
                </a:ext>
              </a:extLst>
            </p:cNvPr>
            <p:cNvSpPr>
              <a:spLocks noChangeShapeType="1"/>
            </p:cNvSpPr>
            <p:nvPr/>
          </p:nvSpPr>
          <p:spPr bwMode="auto">
            <a:xfrm flipV="1">
              <a:off x="2361" y="2711"/>
              <a:ext cx="73" cy="20"/>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893" name="Freeform 549">
              <a:extLst>
                <a:ext uri="{FF2B5EF4-FFF2-40B4-BE49-F238E27FC236}">
                  <a16:creationId xmlns:a16="http://schemas.microsoft.com/office/drawing/2014/main" id="{411FCADA-3226-984C-9739-A51C8CD4A483}"/>
                </a:ext>
              </a:extLst>
            </p:cNvPr>
            <p:cNvSpPr>
              <a:spLocks/>
            </p:cNvSpPr>
            <p:nvPr/>
          </p:nvSpPr>
          <p:spPr bwMode="auto">
            <a:xfrm>
              <a:off x="2313" y="2532"/>
              <a:ext cx="163" cy="168"/>
            </a:xfrm>
            <a:custGeom>
              <a:avLst/>
              <a:gdLst/>
              <a:ahLst/>
              <a:cxnLst>
                <a:cxn ang="0">
                  <a:pos x="93" y="335"/>
                </a:cxn>
                <a:cxn ang="0">
                  <a:pos x="92" y="318"/>
                </a:cxn>
                <a:cxn ang="0">
                  <a:pos x="82" y="289"/>
                </a:cxn>
                <a:cxn ang="0">
                  <a:pos x="69" y="266"/>
                </a:cxn>
                <a:cxn ang="0">
                  <a:pos x="45" y="240"/>
                </a:cxn>
                <a:cxn ang="0">
                  <a:pos x="21" y="214"/>
                </a:cxn>
                <a:cxn ang="0">
                  <a:pos x="8" y="192"/>
                </a:cxn>
                <a:cxn ang="0">
                  <a:pos x="1" y="165"/>
                </a:cxn>
                <a:cxn ang="0">
                  <a:pos x="0" y="147"/>
                </a:cxn>
                <a:cxn ang="0">
                  <a:pos x="3" y="113"/>
                </a:cxn>
                <a:cxn ang="0">
                  <a:pos x="14" y="83"/>
                </a:cxn>
                <a:cxn ang="0">
                  <a:pos x="29" y="58"/>
                </a:cxn>
                <a:cxn ang="0">
                  <a:pos x="49" y="38"/>
                </a:cxn>
                <a:cxn ang="0">
                  <a:pos x="73" y="20"/>
                </a:cxn>
                <a:cxn ang="0">
                  <a:pos x="101" y="9"/>
                </a:cxn>
                <a:cxn ang="0">
                  <a:pos x="132" y="2"/>
                </a:cxn>
                <a:cxn ang="0">
                  <a:pos x="165" y="0"/>
                </a:cxn>
                <a:cxn ang="0">
                  <a:pos x="181" y="0"/>
                </a:cxn>
                <a:cxn ang="0">
                  <a:pos x="213" y="5"/>
                </a:cxn>
                <a:cxn ang="0">
                  <a:pos x="242" y="17"/>
                </a:cxn>
                <a:cxn ang="0">
                  <a:pos x="268" y="32"/>
                </a:cxn>
                <a:cxn ang="0">
                  <a:pos x="290" y="52"/>
                </a:cxn>
                <a:cxn ang="0">
                  <a:pos x="308" y="76"/>
                </a:cxn>
                <a:cxn ang="0">
                  <a:pos x="320" y="105"/>
                </a:cxn>
                <a:cxn ang="0">
                  <a:pos x="326" y="136"/>
                </a:cxn>
                <a:cxn ang="0">
                  <a:pos x="327" y="152"/>
                </a:cxn>
                <a:cxn ang="0">
                  <a:pos x="324" y="185"/>
                </a:cxn>
                <a:cxn ang="0">
                  <a:pos x="313" y="214"/>
                </a:cxn>
                <a:cxn ang="0">
                  <a:pos x="301" y="240"/>
                </a:cxn>
                <a:cxn ang="0">
                  <a:pos x="285" y="262"/>
                </a:cxn>
                <a:cxn ang="0">
                  <a:pos x="255" y="292"/>
                </a:cxn>
                <a:cxn ang="0">
                  <a:pos x="242" y="303"/>
                </a:cxn>
              </a:cxnLst>
              <a:rect l="0" t="0" r="r" b="b"/>
              <a:pathLst>
                <a:path w="327" h="335">
                  <a:moveTo>
                    <a:pt x="242" y="303"/>
                  </a:moveTo>
                  <a:lnTo>
                    <a:pt x="93" y="335"/>
                  </a:lnTo>
                  <a:lnTo>
                    <a:pt x="93" y="335"/>
                  </a:lnTo>
                  <a:lnTo>
                    <a:pt x="92" y="318"/>
                  </a:lnTo>
                  <a:lnTo>
                    <a:pt x="87" y="302"/>
                  </a:lnTo>
                  <a:lnTo>
                    <a:pt x="82" y="289"/>
                  </a:lnTo>
                  <a:lnTo>
                    <a:pt x="76" y="278"/>
                  </a:lnTo>
                  <a:lnTo>
                    <a:pt x="69" y="266"/>
                  </a:lnTo>
                  <a:lnTo>
                    <a:pt x="61" y="257"/>
                  </a:lnTo>
                  <a:lnTo>
                    <a:pt x="45" y="240"/>
                  </a:lnTo>
                  <a:lnTo>
                    <a:pt x="29" y="223"/>
                  </a:lnTo>
                  <a:lnTo>
                    <a:pt x="21" y="214"/>
                  </a:lnTo>
                  <a:lnTo>
                    <a:pt x="14" y="203"/>
                  </a:lnTo>
                  <a:lnTo>
                    <a:pt x="8" y="192"/>
                  </a:lnTo>
                  <a:lnTo>
                    <a:pt x="5" y="179"/>
                  </a:lnTo>
                  <a:lnTo>
                    <a:pt x="1" y="165"/>
                  </a:lnTo>
                  <a:lnTo>
                    <a:pt x="0" y="147"/>
                  </a:lnTo>
                  <a:lnTo>
                    <a:pt x="0" y="147"/>
                  </a:lnTo>
                  <a:lnTo>
                    <a:pt x="1" y="130"/>
                  </a:lnTo>
                  <a:lnTo>
                    <a:pt x="3" y="113"/>
                  </a:lnTo>
                  <a:lnTo>
                    <a:pt x="8" y="98"/>
                  </a:lnTo>
                  <a:lnTo>
                    <a:pt x="14" y="83"/>
                  </a:lnTo>
                  <a:lnTo>
                    <a:pt x="21" y="71"/>
                  </a:lnTo>
                  <a:lnTo>
                    <a:pt x="29" y="58"/>
                  </a:lnTo>
                  <a:lnTo>
                    <a:pt x="38" y="48"/>
                  </a:lnTo>
                  <a:lnTo>
                    <a:pt x="49" y="38"/>
                  </a:lnTo>
                  <a:lnTo>
                    <a:pt x="61" y="28"/>
                  </a:lnTo>
                  <a:lnTo>
                    <a:pt x="73" y="20"/>
                  </a:lnTo>
                  <a:lnTo>
                    <a:pt x="87" y="15"/>
                  </a:lnTo>
                  <a:lnTo>
                    <a:pt x="101" y="9"/>
                  </a:lnTo>
                  <a:lnTo>
                    <a:pt x="116" y="4"/>
                  </a:lnTo>
                  <a:lnTo>
                    <a:pt x="132" y="2"/>
                  </a:lnTo>
                  <a:lnTo>
                    <a:pt x="148" y="0"/>
                  </a:lnTo>
                  <a:lnTo>
                    <a:pt x="165" y="0"/>
                  </a:lnTo>
                  <a:lnTo>
                    <a:pt x="165" y="0"/>
                  </a:lnTo>
                  <a:lnTo>
                    <a:pt x="181" y="0"/>
                  </a:lnTo>
                  <a:lnTo>
                    <a:pt x="197" y="2"/>
                  </a:lnTo>
                  <a:lnTo>
                    <a:pt x="213" y="5"/>
                  </a:lnTo>
                  <a:lnTo>
                    <a:pt x="228" y="10"/>
                  </a:lnTo>
                  <a:lnTo>
                    <a:pt x="242" y="17"/>
                  </a:lnTo>
                  <a:lnTo>
                    <a:pt x="255" y="24"/>
                  </a:lnTo>
                  <a:lnTo>
                    <a:pt x="268" y="32"/>
                  </a:lnTo>
                  <a:lnTo>
                    <a:pt x="279" y="42"/>
                  </a:lnTo>
                  <a:lnTo>
                    <a:pt x="290" y="52"/>
                  </a:lnTo>
                  <a:lnTo>
                    <a:pt x="300" y="64"/>
                  </a:lnTo>
                  <a:lnTo>
                    <a:pt x="308" y="76"/>
                  </a:lnTo>
                  <a:lnTo>
                    <a:pt x="315" y="90"/>
                  </a:lnTo>
                  <a:lnTo>
                    <a:pt x="320" y="105"/>
                  </a:lnTo>
                  <a:lnTo>
                    <a:pt x="324" y="120"/>
                  </a:lnTo>
                  <a:lnTo>
                    <a:pt x="326" y="136"/>
                  </a:lnTo>
                  <a:lnTo>
                    <a:pt x="327" y="152"/>
                  </a:lnTo>
                  <a:lnTo>
                    <a:pt x="327" y="152"/>
                  </a:lnTo>
                  <a:lnTo>
                    <a:pt x="326" y="169"/>
                  </a:lnTo>
                  <a:lnTo>
                    <a:pt x="324" y="185"/>
                  </a:lnTo>
                  <a:lnTo>
                    <a:pt x="319" y="200"/>
                  </a:lnTo>
                  <a:lnTo>
                    <a:pt x="313" y="214"/>
                  </a:lnTo>
                  <a:lnTo>
                    <a:pt x="308" y="228"/>
                  </a:lnTo>
                  <a:lnTo>
                    <a:pt x="301" y="240"/>
                  </a:lnTo>
                  <a:lnTo>
                    <a:pt x="293" y="252"/>
                  </a:lnTo>
                  <a:lnTo>
                    <a:pt x="285" y="262"/>
                  </a:lnTo>
                  <a:lnTo>
                    <a:pt x="269" y="279"/>
                  </a:lnTo>
                  <a:lnTo>
                    <a:pt x="255" y="292"/>
                  </a:lnTo>
                  <a:lnTo>
                    <a:pt x="242" y="303"/>
                  </a:lnTo>
                  <a:lnTo>
                    <a:pt x="242" y="303"/>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894" name="Freeform 550">
              <a:extLst>
                <a:ext uri="{FF2B5EF4-FFF2-40B4-BE49-F238E27FC236}">
                  <a16:creationId xmlns:a16="http://schemas.microsoft.com/office/drawing/2014/main" id="{19DC8E79-C855-9240-BA0E-4850D599B420}"/>
                </a:ext>
              </a:extLst>
            </p:cNvPr>
            <p:cNvSpPr>
              <a:spLocks/>
            </p:cNvSpPr>
            <p:nvPr/>
          </p:nvSpPr>
          <p:spPr bwMode="auto">
            <a:xfrm>
              <a:off x="2370" y="2743"/>
              <a:ext cx="53" cy="27"/>
            </a:xfrm>
            <a:custGeom>
              <a:avLst/>
              <a:gdLst/>
              <a:ahLst/>
              <a:cxnLst>
                <a:cxn ang="0">
                  <a:pos x="106" y="0"/>
                </a:cxn>
                <a:cxn ang="0">
                  <a:pos x="106" y="0"/>
                </a:cxn>
                <a:cxn ang="0">
                  <a:pos x="105" y="9"/>
                </a:cxn>
                <a:cxn ang="0">
                  <a:pos x="102" y="18"/>
                </a:cxn>
                <a:cxn ang="0">
                  <a:pos x="100" y="26"/>
                </a:cxn>
                <a:cxn ang="0">
                  <a:pos x="96" y="34"/>
                </a:cxn>
                <a:cxn ang="0">
                  <a:pos x="90" y="40"/>
                </a:cxn>
                <a:cxn ang="0">
                  <a:pos x="83" y="46"/>
                </a:cxn>
                <a:cxn ang="0">
                  <a:pos x="75" y="50"/>
                </a:cxn>
                <a:cxn ang="0">
                  <a:pos x="66" y="54"/>
                </a:cxn>
                <a:cxn ang="0">
                  <a:pos x="66" y="54"/>
                </a:cxn>
                <a:cxn ang="0">
                  <a:pos x="56" y="55"/>
                </a:cxn>
                <a:cxn ang="0">
                  <a:pos x="45" y="54"/>
                </a:cxn>
                <a:cxn ang="0">
                  <a:pos x="35" y="51"/>
                </a:cxn>
                <a:cxn ang="0">
                  <a:pos x="26" y="47"/>
                </a:cxn>
                <a:cxn ang="0">
                  <a:pos x="18" y="42"/>
                </a:cxn>
                <a:cxn ang="0">
                  <a:pos x="10" y="38"/>
                </a:cxn>
                <a:cxn ang="0">
                  <a:pos x="4" y="32"/>
                </a:cxn>
                <a:cxn ang="0">
                  <a:pos x="0" y="27"/>
                </a:cxn>
                <a:cxn ang="0">
                  <a:pos x="106" y="0"/>
                </a:cxn>
              </a:cxnLst>
              <a:rect l="0" t="0" r="r" b="b"/>
              <a:pathLst>
                <a:path w="106" h="55">
                  <a:moveTo>
                    <a:pt x="106" y="0"/>
                  </a:moveTo>
                  <a:lnTo>
                    <a:pt x="106" y="0"/>
                  </a:lnTo>
                  <a:lnTo>
                    <a:pt x="105" y="9"/>
                  </a:lnTo>
                  <a:lnTo>
                    <a:pt x="102" y="18"/>
                  </a:lnTo>
                  <a:lnTo>
                    <a:pt x="100" y="26"/>
                  </a:lnTo>
                  <a:lnTo>
                    <a:pt x="96" y="34"/>
                  </a:lnTo>
                  <a:lnTo>
                    <a:pt x="90" y="40"/>
                  </a:lnTo>
                  <a:lnTo>
                    <a:pt x="83" y="46"/>
                  </a:lnTo>
                  <a:lnTo>
                    <a:pt x="75" y="50"/>
                  </a:lnTo>
                  <a:lnTo>
                    <a:pt x="66" y="54"/>
                  </a:lnTo>
                  <a:lnTo>
                    <a:pt x="66" y="54"/>
                  </a:lnTo>
                  <a:lnTo>
                    <a:pt x="56" y="55"/>
                  </a:lnTo>
                  <a:lnTo>
                    <a:pt x="45" y="54"/>
                  </a:lnTo>
                  <a:lnTo>
                    <a:pt x="35" y="51"/>
                  </a:lnTo>
                  <a:lnTo>
                    <a:pt x="26" y="47"/>
                  </a:lnTo>
                  <a:lnTo>
                    <a:pt x="18" y="42"/>
                  </a:lnTo>
                  <a:lnTo>
                    <a:pt x="10" y="38"/>
                  </a:lnTo>
                  <a:lnTo>
                    <a:pt x="4" y="32"/>
                  </a:lnTo>
                  <a:lnTo>
                    <a:pt x="0" y="27"/>
                  </a:lnTo>
                  <a:lnTo>
                    <a:pt x="106" y="0"/>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895" name="Freeform 551">
              <a:extLst>
                <a:ext uri="{FF2B5EF4-FFF2-40B4-BE49-F238E27FC236}">
                  <a16:creationId xmlns:a16="http://schemas.microsoft.com/office/drawing/2014/main" id="{F14152FB-601C-3A4C-AEF3-5DAD90567155}"/>
                </a:ext>
              </a:extLst>
            </p:cNvPr>
            <p:cNvSpPr>
              <a:spLocks/>
            </p:cNvSpPr>
            <p:nvPr/>
          </p:nvSpPr>
          <p:spPr bwMode="auto">
            <a:xfrm>
              <a:off x="2365" y="2587"/>
              <a:ext cx="68" cy="71"/>
            </a:xfrm>
            <a:custGeom>
              <a:avLst/>
              <a:gdLst/>
              <a:ahLst/>
              <a:cxnLst>
                <a:cxn ang="0">
                  <a:pos x="0" y="68"/>
                </a:cxn>
                <a:cxn ang="0">
                  <a:pos x="54" y="142"/>
                </a:cxn>
                <a:cxn ang="0">
                  <a:pos x="135" y="0"/>
                </a:cxn>
              </a:cxnLst>
              <a:rect l="0" t="0" r="r" b="b"/>
              <a:pathLst>
                <a:path w="135" h="142">
                  <a:moveTo>
                    <a:pt x="0" y="68"/>
                  </a:moveTo>
                  <a:lnTo>
                    <a:pt x="54" y="142"/>
                  </a:lnTo>
                  <a:lnTo>
                    <a:pt x="135" y="0"/>
                  </a:lnTo>
                </a:path>
              </a:pathLst>
            </a:custGeom>
            <a:noFill/>
            <a:ln w="9525">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896" name="Line 552">
              <a:extLst>
                <a:ext uri="{FF2B5EF4-FFF2-40B4-BE49-F238E27FC236}">
                  <a16:creationId xmlns:a16="http://schemas.microsoft.com/office/drawing/2014/main" id="{A5467956-720A-AE4C-88F8-28195FF8BB67}"/>
                </a:ext>
              </a:extLst>
            </p:cNvPr>
            <p:cNvSpPr>
              <a:spLocks noChangeShapeType="1"/>
            </p:cNvSpPr>
            <p:nvPr/>
          </p:nvSpPr>
          <p:spPr bwMode="auto">
            <a:xfrm>
              <a:off x="2545" y="2630"/>
              <a:ext cx="15" cy="1"/>
            </a:xfrm>
            <a:prstGeom prst="line">
              <a:avLst/>
            </a:prstGeom>
            <a:noFill/>
            <a:ln w="9525">
              <a:solidFill>
                <a:srgbClr val="00A6D9"/>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897" name="Line 553">
              <a:extLst>
                <a:ext uri="{FF2B5EF4-FFF2-40B4-BE49-F238E27FC236}">
                  <a16:creationId xmlns:a16="http://schemas.microsoft.com/office/drawing/2014/main" id="{957302FA-C15B-A24C-8DAD-DC42BE5D706A}"/>
                </a:ext>
              </a:extLst>
            </p:cNvPr>
            <p:cNvSpPr>
              <a:spLocks noChangeShapeType="1"/>
            </p:cNvSpPr>
            <p:nvPr/>
          </p:nvSpPr>
          <p:spPr bwMode="auto">
            <a:xfrm>
              <a:off x="2242" y="2630"/>
              <a:ext cx="15" cy="1"/>
            </a:xfrm>
            <a:prstGeom prst="line">
              <a:avLst/>
            </a:prstGeom>
            <a:noFill/>
            <a:ln w="9525">
              <a:solidFill>
                <a:srgbClr val="00A6D9"/>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898" name="Line 554">
              <a:extLst>
                <a:ext uri="{FF2B5EF4-FFF2-40B4-BE49-F238E27FC236}">
                  <a16:creationId xmlns:a16="http://schemas.microsoft.com/office/drawing/2014/main" id="{B3A4538C-8B40-324F-ACFC-350915C79443}"/>
                </a:ext>
              </a:extLst>
            </p:cNvPr>
            <p:cNvSpPr>
              <a:spLocks noChangeShapeType="1"/>
            </p:cNvSpPr>
            <p:nvPr/>
          </p:nvSpPr>
          <p:spPr bwMode="auto">
            <a:xfrm flipV="1">
              <a:off x="2401" y="2470"/>
              <a:ext cx="1" cy="16"/>
            </a:xfrm>
            <a:prstGeom prst="line">
              <a:avLst/>
            </a:prstGeom>
            <a:noFill/>
            <a:ln w="9525">
              <a:solidFill>
                <a:srgbClr val="00A6D9"/>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899" name="Line 555">
              <a:extLst>
                <a:ext uri="{FF2B5EF4-FFF2-40B4-BE49-F238E27FC236}">
                  <a16:creationId xmlns:a16="http://schemas.microsoft.com/office/drawing/2014/main" id="{5FC0E4FD-F760-014F-A8CF-B23482F0CB23}"/>
                </a:ext>
              </a:extLst>
            </p:cNvPr>
            <p:cNvSpPr>
              <a:spLocks noChangeShapeType="1"/>
            </p:cNvSpPr>
            <p:nvPr/>
          </p:nvSpPr>
          <p:spPr bwMode="auto">
            <a:xfrm flipV="1">
              <a:off x="2502" y="2517"/>
              <a:ext cx="12" cy="11"/>
            </a:xfrm>
            <a:prstGeom prst="line">
              <a:avLst/>
            </a:prstGeom>
            <a:noFill/>
            <a:ln w="9525">
              <a:solidFill>
                <a:srgbClr val="00A6D9"/>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900" name="Line 556">
              <a:extLst>
                <a:ext uri="{FF2B5EF4-FFF2-40B4-BE49-F238E27FC236}">
                  <a16:creationId xmlns:a16="http://schemas.microsoft.com/office/drawing/2014/main" id="{CEE55933-B546-B443-AA89-50AA1237EEBF}"/>
                </a:ext>
              </a:extLst>
            </p:cNvPr>
            <p:cNvSpPr>
              <a:spLocks noChangeShapeType="1"/>
            </p:cNvSpPr>
            <p:nvPr/>
          </p:nvSpPr>
          <p:spPr bwMode="auto">
            <a:xfrm flipV="1">
              <a:off x="2288" y="2732"/>
              <a:ext cx="11" cy="10"/>
            </a:xfrm>
            <a:prstGeom prst="line">
              <a:avLst/>
            </a:prstGeom>
            <a:noFill/>
            <a:ln w="9525">
              <a:solidFill>
                <a:srgbClr val="00A6D9"/>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901" name="Line 557">
              <a:extLst>
                <a:ext uri="{FF2B5EF4-FFF2-40B4-BE49-F238E27FC236}">
                  <a16:creationId xmlns:a16="http://schemas.microsoft.com/office/drawing/2014/main" id="{EC4FA8C1-F044-DF40-A0E2-4B001E6BE896}"/>
                </a:ext>
              </a:extLst>
            </p:cNvPr>
            <p:cNvSpPr>
              <a:spLocks noChangeShapeType="1"/>
            </p:cNvSpPr>
            <p:nvPr/>
          </p:nvSpPr>
          <p:spPr bwMode="auto">
            <a:xfrm flipH="1" flipV="1">
              <a:off x="2288" y="2517"/>
              <a:ext cx="11" cy="11"/>
            </a:xfrm>
            <a:prstGeom prst="line">
              <a:avLst/>
            </a:prstGeom>
            <a:noFill/>
            <a:ln w="9525">
              <a:solidFill>
                <a:srgbClr val="00A6D9"/>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902" name="Line 558">
              <a:extLst>
                <a:ext uri="{FF2B5EF4-FFF2-40B4-BE49-F238E27FC236}">
                  <a16:creationId xmlns:a16="http://schemas.microsoft.com/office/drawing/2014/main" id="{E8053448-2BC4-6A47-A405-D0C1CAB5B670}"/>
                </a:ext>
              </a:extLst>
            </p:cNvPr>
            <p:cNvSpPr>
              <a:spLocks noChangeShapeType="1"/>
            </p:cNvSpPr>
            <p:nvPr/>
          </p:nvSpPr>
          <p:spPr bwMode="auto">
            <a:xfrm flipH="1" flipV="1">
              <a:off x="2502" y="2732"/>
              <a:ext cx="12" cy="10"/>
            </a:xfrm>
            <a:prstGeom prst="line">
              <a:avLst/>
            </a:prstGeom>
            <a:noFill/>
            <a:ln w="9525">
              <a:solidFill>
                <a:srgbClr val="00A6D9"/>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903" name="Freeform 559">
              <a:extLst>
                <a:ext uri="{FF2B5EF4-FFF2-40B4-BE49-F238E27FC236}">
                  <a16:creationId xmlns:a16="http://schemas.microsoft.com/office/drawing/2014/main" id="{2A8F93FA-6C26-7D4F-B73D-CD645D6DE6B9}"/>
                </a:ext>
              </a:extLst>
            </p:cNvPr>
            <p:cNvSpPr>
              <a:spLocks/>
            </p:cNvSpPr>
            <p:nvPr/>
          </p:nvSpPr>
          <p:spPr bwMode="auto">
            <a:xfrm>
              <a:off x="2573" y="2719"/>
              <a:ext cx="63" cy="54"/>
            </a:xfrm>
            <a:custGeom>
              <a:avLst/>
              <a:gdLst/>
              <a:ahLst/>
              <a:cxnLst>
                <a:cxn ang="0">
                  <a:pos x="0" y="0"/>
                </a:cxn>
                <a:cxn ang="0">
                  <a:pos x="20" y="107"/>
                </a:cxn>
                <a:cxn ang="0">
                  <a:pos x="127" y="87"/>
                </a:cxn>
              </a:cxnLst>
              <a:rect l="0" t="0" r="r" b="b"/>
              <a:pathLst>
                <a:path w="127" h="107">
                  <a:moveTo>
                    <a:pt x="0" y="0"/>
                  </a:moveTo>
                  <a:lnTo>
                    <a:pt x="20" y="107"/>
                  </a:lnTo>
                  <a:lnTo>
                    <a:pt x="127" y="87"/>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904" name="Freeform 560">
              <a:extLst>
                <a:ext uri="{FF2B5EF4-FFF2-40B4-BE49-F238E27FC236}">
                  <a16:creationId xmlns:a16="http://schemas.microsoft.com/office/drawing/2014/main" id="{C90C709E-3EFE-6947-A573-FC8C370611CA}"/>
                </a:ext>
              </a:extLst>
            </p:cNvPr>
            <p:cNvSpPr>
              <a:spLocks/>
            </p:cNvSpPr>
            <p:nvPr/>
          </p:nvSpPr>
          <p:spPr bwMode="auto">
            <a:xfrm>
              <a:off x="2190" y="2721"/>
              <a:ext cx="350" cy="142"/>
            </a:xfrm>
            <a:custGeom>
              <a:avLst/>
              <a:gdLst/>
              <a:ahLst/>
              <a:cxnLst>
                <a:cxn ang="0">
                  <a:pos x="699" y="190"/>
                </a:cxn>
                <a:cxn ang="0">
                  <a:pos x="699" y="190"/>
                </a:cxn>
                <a:cxn ang="0">
                  <a:pos x="683" y="202"/>
                </a:cxn>
                <a:cxn ang="0">
                  <a:pos x="667" y="213"/>
                </a:cxn>
                <a:cxn ang="0">
                  <a:pos x="651" y="222"/>
                </a:cxn>
                <a:cxn ang="0">
                  <a:pos x="634" y="232"/>
                </a:cxn>
                <a:cxn ang="0">
                  <a:pos x="617" y="241"/>
                </a:cxn>
                <a:cxn ang="0">
                  <a:pos x="600" y="249"/>
                </a:cxn>
                <a:cxn ang="0">
                  <a:pos x="582" y="256"/>
                </a:cxn>
                <a:cxn ang="0">
                  <a:pos x="565" y="261"/>
                </a:cxn>
                <a:cxn ang="0">
                  <a:pos x="547" y="267"/>
                </a:cxn>
                <a:cxn ang="0">
                  <a:pos x="529" y="272"/>
                </a:cxn>
                <a:cxn ang="0">
                  <a:pos x="510" y="276"/>
                </a:cxn>
                <a:cxn ang="0">
                  <a:pos x="492" y="280"/>
                </a:cxn>
                <a:cxn ang="0">
                  <a:pos x="474" y="282"/>
                </a:cxn>
                <a:cxn ang="0">
                  <a:pos x="454" y="283"/>
                </a:cxn>
                <a:cxn ang="0">
                  <a:pos x="436" y="284"/>
                </a:cxn>
                <a:cxn ang="0">
                  <a:pos x="418" y="284"/>
                </a:cxn>
                <a:cxn ang="0">
                  <a:pos x="398" y="284"/>
                </a:cxn>
                <a:cxn ang="0">
                  <a:pos x="380" y="283"/>
                </a:cxn>
                <a:cxn ang="0">
                  <a:pos x="361" y="281"/>
                </a:cxn>
                <a:cxn ang="0">
                  <a:pos x="342" y="277"/>
                </a:cxn>
                <a:cxn ang="0">
                  <a:pos x="324" y="274"/>
                </a:cxn>
                <a:cxn ang="0">
                  <a:pos x="306" y="269"/>
                </a:cxn>
                <a:cxn ang="0">
                  <a:pos x="287" y="265"/>
                </a:cxn>
                <a:cxn ang="0">
                  <a:pos x="269" y="258"/>
                </a:cxn>
                <a:cxn ang="0">
                  <a:pos x="251" y="251"/>
                </a:cxn>
                <a:cxn ang="0">
                  <a:pos x="234" y="244"/>
                </a:cxn>
                <a:cxn ang="0">
                  <a:pos x="216" y="235"/>
                </a:cxn>
                <a:cxn ang="0">
                  <a:pos x="199" y="226"/>
                </a:cxn>
                <a:cxn ang="0">
                  <a:pos x="182" y="217"/>
                </a:cxn>
                <a:cxn ang="0">
                  <a:pos x="166" y="205"/>
                </a:cxn>
                <a:cxn ang="0">
                  <a:pos x="149" y="194"/>
                </a:cxn>
                <a:cxn ang="0">
                  <a:pos x="134" y="181"/>
                </a:cxn>
                <a:cxn ang="0">
                  <a:pos x="134" y="181"/>
                </a:cxn>
                <a:cxn ang="0">
                  <a:pos x="111" y="162"/>
                </a:cxn>
                <a:cxn ang="0">
                  <a:pos x="91" y="141"/>
                </a:cxn>
                <a:cxn ang="0">
                  <a:pos x="72" y="121"/>
                </a:cxn>
                <a:cxn ang="0">
                  <a:pos x="54" y="98"/>
                </a:cxn>
                <a:cxn ang="0">
                  <a:pos x="38" y="75"/>
                </a:cxn>
                <a:cxn ang="0">
                  <a:pos x="24" y="51"/>
                </a:cxn>
                <a:cxn ang="0">
                  <a:pos x="12" y="26"/>
                </a:cxn>
                <a:cxn ang="0">
                  <a:pos x="0" y="0"/>
                </a:cxn>
              </a:cxnLst>
              <a:rect l="0" t="0" r="r" b="b"/>
              <a:pathLst>
                <a:path w="699" h="284">
                  <a:moveTo>
                    <a:pt x="699" y="190"/>
                  </a:moveTo>
                  <a:lnTo>
                    <a:pt x="699" y="190"/>
                  </a:lnTo>
                  <a:lnTo>
                    <a:pt x="683" y="202"/>
                  </a:lnTo>
                  <a:lnTo>
                    <a:pt x="667" y="213"/>
                  </a:lnTo>
                  <a:lnTo>
                    <a:pt x="651" y="222"/>
                  </a:lnTo>
                  <a:lnTo>
                    <a:pt x="634" y="232"/>
                  </a:lnTo>
                  <a:lnTo>
                    <a:pt x="617" y="241"/>
                  </a:lnTo>
                  <a:lnTo>
                    <a:pt x="600" y="249"/>
                  </a:lnTo>
                  <a:lnTo>
                    <a:pt x="582" y="256"/>
                  </a:lnTo>
                  <a:lnTo>
                    <a:pt x="565" y="261"/>
                  </a:lnTo>
                  <a:lnTo>
                    <a:pt x="547" y="267"/>
                  </a:lnTo>
                  <a:lnTo>
                    <a:pt x="529" y="272"/>
                  </a:lnTo>
                  <a:lnTo>
                    <a:pt x="510" y="276"/>
                  </a:lnTo>
                  <a:lnTo>
                    <a:pt x="492" y="280"/>
                  </a:lnTo>
                  <a:lnTo>
                    <a:pt x="474" y="282"/>
                  </a:lnTo>
                  <a:lnTo>
                    <a:pt x="454" y="283"/>
                  </a:lnTo>
                  <a:lnTo>
                    <a:pt x="436" y="284"/>
                  </a:lnTo>
                  <a:lnTo>
                    <a:pt x="418" y="284"/>
                  </a:lnTo>
                  <a:lnTo>
                    <a:pt x="398" y="284"/>
                  </a:lnTo>
                  <a:lnTo>
                    <a:pt x="380" y="283"/>
                  </a:lnTo>
                  <a:lnTo>
                    <a:pt x="361" y="281"/>
                  </a:lnTo>
                  <a:lnTo>
                    <a:pt x="342" y="277"/>
                  </a:lnTo>
                  <a:lnTo>
                    <a:pt x="324" y="274"/>
                  </a:lnTo>
                  <a:lnTo>
                    <a:pt x="306" y="269"/>
                  </a:lnTo>
                  <a:lnTo>
                    <a:pt x="287" y="265"/>
                  </a:lnTo>
                  <a:lnTo>
                    <a:pt x="269" y="258"/>
                  </a:lnTo>
                  <a:lnTo>
                    <a:pt x="251" y="251"/>
                  </a:lnTo>
                  <a:lnTo>
                    <a:pt x="234" y="244"/>
                  </a:lnTo>
                  <a:lnTo>
                    <a:pt x="216" y="235"/>
                  </a:lnTo>
                  <a:lnTo>
                    <a:pt x="199" y="226"/>
                  </a:lnTo>
                  <a:lnTo>
                    <a:pt x="182" y="217"/>
                  </a:lnTo>
                  <a:lnTo>
                    <a:pt x="166" y="205"/>
                  </a:lnTo>
                  <a:lnTo>
                    <a:pt x="149" y="194"/>
                  </a:lnTo>
                  <a:lnTo>
                    <a:pt x="134" y="181"/>
                  </a:lnTo>
                  <a:lnTo>
                    <a:pt x="134" y="181"/>
                  </a:lnTo>
                  <a:lnTo>
                    <a:pt x="111" y="162"/>
                  </a:lnTo>
                  <a:lnTo>
                    <a:pt x="91" y="141"/>
                  </a:lnTo>
                  <a:lnTo>
                    <a:pt x="72" y="121"/>
                  </a:lnTo>
                  <a:lnTo>
                    <a:pt x="54" y="98"/>
                  </a:lnTo>
                  <a:lnTo>
                    <a:pt x="38" y="75"/>
                  </a:lnTo>
                  <a:lnTo>
                    <a:pt x="24" y="51"/>
                  </a:lnTo>
                  <a:lnTo>
                    <a:pt x="12" y="26"/>
                  </a:lnTo>
                  <a:lnTo>
                    <a:pt x="0" y="0"/>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905" name="Freeform 561">
              <a:extLst>
                <a:ext uri="{FF2B5EF4-FFF2-40B4-BE49-F238E27FC236}">
                  <a16:creationId xmlns:a16="http://schemas.microsoft.com/office/drawing/2014/main" id="{131A90F4-4252-014D-91B2-1B549A9E537E}"/>
                </a:ext>
              </a:extLst>
            </p:cNvPr>
            <p:cNvSpPr>
              <a:spLocks/>
            </p:cNvSpPr>
            <p:nvPr/>
          </p:nvSpPr>
          <p:spPr bwMode="auto">
            <a:xfrm>
              <a:off x="2495" y="2429"/>
              <a:ext cx="133" cy="344"/>
            </a:xfrm>
            <a:custGeom>
              <a:avLst/>
              <a:gdLst/>
              <a:ahLst/>
              <a:cxnLst>
                <a:cxn ang="0">
                  <a:pos x="0" y="0"/>
                </a:cxn>
                <a:cxn ang="0">
                  <a:pos x="0" y="0"/>
                </a:cxn>
                <a:cxn ang="0">
                  <a:pos x="26" y="13"/>
                </a:cxn>
                <a:cxn ang="0">
                  <a:pos x="51" y="28"/>
                </a:cxn>
                <a:cxn ang="0">
                  <a:pos x="76" y="44"/>
                </a:cxn>
                <a:cxn ang="0">
                  <a:pos x="100" y="63"/>
                </a:cxn>
                <a:cxn ang="0">
                  <a:pos x="100" y="63"/>
                </a:cxn>
                <a:cxn ang="0">
                  <a:pos x="118" y="77"/>
                </a:cxn>
                <a:cxn ang="0">
                  <a:pos x="134" y="93"/>
                </a:cxn>
                <a:cxn ang="0">
                  <a:pos x="148" y="109"/>
                </a:cxn>
                <a:cxn ang="0">
                  <a:pos x="163" y="127"/>
                </a:cxn>
                <a:cxn ang="0">
                  <a:pos x="177" y="144"/>
                </a:cxn>
                <a:cxn ang="0">
                  <a:pos x="190" y="161"/>
                </a:cxn>
                <a:cxn ang="0">
                  <a:pos x="201" y="179"/>
                </a:cxn>
                <a:cxn ang="0">
                  <a:pos x="213" y="199"/>
                </a:cxn>
                <a:cxn ang="0">
                  <a:pos x="222" y="218"/>
                </a:cxn>
                <a:cxn ang="0">
                  <a:pos x="231" y="238"/>
                </a:cxn>
                <a:cxn ang="0">
                  <a:pos x="239" y="257"/>
                </a:cxn>
                <a:cxn ang="0">
                  <a:pos x="246" y="278"/>
                </a:cxn>
                <a:cxn ang="0">
                  <a:pos x="251" y="298"/>
                </a:cxn>
                <a:cxn ang="0">
                  <a:pos x="256" y="319"/>
                </a:cxn>
                <a:cxn ang="0">
                  <a:pos x="261" y="340"/>
                </a:cxn>
                <a:cxn ang="0">
                  <a:pos x="263" y="361"/>
                </a:cxn>
                <a:cxn ang="0">
                  <a:pos x="265" y="382"/>
                </a:cxn>
                <a:cxn ang="0">
                  <a:pos x="266" y="404"/>
                </a:cxn>
                <a:cxn ang="0">
                  <a:pos x="266" y="424"/>
                </a:cxn>
                <a:cxn ang="0">
                  <a:pos x="265" y="446"/>
                </a:cxn>
                <a:cxn ang="0">
                  <a:pos x="263" y="467"/>
                </a:cxn>
                <a:cxn ang="0">
                  <a:pos x="261" y="488"/>
                </a:cxn>
                <a:cxn ang="0">
                  <a:pos x="256" y="509"/>
                </a:cxn>
                <a:cxn ang="0">
                  <a:pos x="251" y="531"/>
                </a:cxn>
                <a:cxn ang="0">
                  <a:pos x="246" y="551"/>
                </a:cxn>
                <a:cxn ang="0">
                  <a:pos x="238" y="572"/>
                </a:cxn>
                <a:cxn ang="0">
                  <a:pos x="230" y="591"/>
                </a:cxn>
                <a:cxn ang="0">
                  <a:pos x="221" y="612"/>
                </a:cxn>
                <a:cxn ang="0">
                  <a:pos x="211" y="631"/>
                </a:cxn>
                <a:cxn ang="0">
                  <a:pos x="200" y="651"/>
                </a:cxn>
                <a:cxn ang="0">
                  <a:pos x="187" y="669"/>
                </a:cxn>
                <a:cxn ang="0">
                  <a:pos x="175" y="687"/>
                </a:cxn>
              </a:cxnLst>
              <a:rect l="0" t="0" r="r" b="b"/>
              <a:pathLst>
                <a:path w="266" h="687">
                  <a:moveTo>
                    <a:pt x="0" y="0"/>
                  </a:moveTo>
                  <a:lnTo>
                    <a:pt x="0" y="0"/>
                  </a:lnTo>
                  <a:lnTo>
                    <a:pt x="26" y="13"/>
                  </a:lnTo>
                  <a:lnTo>
                    <a:pt x="51" y="28"/>
                  </a:lnTo>
                  <a:lnTo>
                    <a:pt x="76" y="44"/>
                  </a:lnTo>
                  <a:lnTo>
                    <a:pt x="100" y="63"/>
                  </a:lnTo>
                  <a:lnTo>
                    <a:pt x="100" y="63"/>
                  </a:lnTo>
                  <a:lnTo>
                    <a:pt x="118" y="77"/>
                  </a:lnTo>
                  <a:lnTo>
                    <a:pt x="134" y="93"/>
                  </a:lnTo>
                  <a:lnTo>
                    <a:pt x="148" y="109"/>
                  </a:lnTo>
                  <a:lnTo>
                    <a:pt x="163" y="127"/>
                  </a:lnTo>
                  <a:lnTo>
                    <a:pt x="177" y="144"/>
                  </a:lnTo>
                  <a:lnTo>
                    <a:pt x="190" y="161"/>
                  </a:lnTo>
                  <a:lnTo>
                    <a:pt x="201" y="179"/>
                  </a:lnTo>
                  <a:lnTo>
                    <a:pt x="213" y="199"/>
                  </a:lnTo>
                  <a:lnTo>
                    <a:pt x="222" y="218"/>
                  </a:lnTo>
                  <a:lnTo>
                    <a:pt x="231" y="238"/>
                  </a:lnTo>
                  <a:lnTo>
                    <a:pt x="239" y="257"/>
                  </a:lnTo>
                  <a:lnTo>
                    <a:pt x="246" y="278"/>
                  </a:lnTo>
                  <a:lnTo>
                    <a:pt x="251" y="298"/>
                  </a:lnTo>
                  <a:lnTo>
                    <a:pt x="256" y="319"/>
                  </a:lnTo>
                  <a:lnTo>
                    <a:pt x="261" y="340"/>
                  </a:lnTo>
                  <a:lnTo>
                    <a:pt x="263" y="361"/>
                  </a:lnTo>
                  <a:lnTo>
                    <a:pt x="265" y="382"/>
                  </a:lnTo>
                  <a:lnTo>
                    <a:pt x="266" y="404"/>
                  </a:lnTo>
                  <a:lnTo>
                    <a:pt x="266" y="424"/>
                  </a:lnTo>
                  <a:lnTo>
                    <a:pt x="265" y="446"/>
                  </a:lnTo>
                  <a:lnTo>
                    <a:pt x="263" y="467"/>
                  </a:lnTo>
                  <a:lnTo>
                    <a:pt x="261" y="488"/>
                  </a:lnTo>
                  <a:lnTo>
                    <a:pt x="256" y="509"/>
                  </a:lnTo>
                  <a:lnTo>
                    <a:pt x="251" y="531"/>
                  </a:lnTo>
                  <a:lnTo>
                    <a:pt x="246" y="551"/>
                  </a:lnTo>
                  <a:lnTo>
                    <a:pt x="238" y="572"/>
                  </a:lnTo>
                  <a:lnTo>
                    <a:pt x="230" y="591"/>
                  </a:lnTo>
                  <a:lnTo>
                    <a:pt x="221" y="612"/>
                  </a:lnTo>
                  <a:lnTo>
                    <a:pt x="211" y="631"/>
                  </a:lnTo>
                  <a:lnTo>
                    <a:pt x="200" y="651"/>
                  </a:lnTo>
                  <a:lnTo>
                    <a:pt x="187" y="669"/>
                  </a:lnTo>
                  <a:lnTo>
                    <a:pt x="175" y="687"/>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906" name="Freeform 562">
              <a:extLst>
                <a:ext uri="{FF2B5EF4-FFF2-40B4-BE49-F238E27FC236}">
                  <a16:creationId xmlns:a16="http://schemas.microsoft.com/office/drawing/2014/main" id="{172B011B-7E2E-E64B-9611-34EF1EEB5F5A}"/>
                </a:ext>
              </a:extLst>
            </p:cNvPr>
            <p:cNvSpPr>
              <a:spLocks/>
            </p:cNvSpPr>
            <p:nvPr/>
          </p:nvSpPr>
          <p:spPr bwMode="auto">
            <a:xfrm>
              <a:off x="2174" y="2409"/>
              <a:ext cx="264" cy="252"/>
            </a:xfrm>
            <a:custGeom>
              <a:avLst/>
              <a:gdLst/>
              <a:ahLst/>
              <a:cxnLst>
                <a:cxn ang="0">
                  <a:pos x="4" y="504"/>
                </a:cxn>
                <a:cxn ang="0">
                  <a:pos x="4" y="504"/>
                </a:cxn>
                <a:cxn ang="0">
                  <a:pos x="1" y="481"/>
                </a:cxn>
                <a:cxn ang="0">
                  <a:pos x="0" y="460"/>
                </a:cxn>
                <a:cxn ang="0">
                  <a:pos x="1" y="438"/>
                </a:cxn>
                <a:cxn ang="0">
                  <a:pos x="2" y="415"/>
                </a:cxn>
                <a:cxn ang="0">
                  <a:pos x="5" y="393"/>
                </a:cxn>
                <a:cxn ang="0">
                  <a:pos x="8" y="372"/>
                </a:cxn>
                <a:cxn ang="0">
                  <a:pos x="13" y="350"/>
                </a:cxn>
                <a:cxn ang="0">
                  <a:pos x="18" y="328"/>
                </a:cxn>
                <a:cxn ang="0">
                  <a:pos x="25" y="306"/>
                </a:cxn>
                <a:cxn ang="0">
                  <a:pos x="33" y="285"/>
                </a:cxn>
                <a:cxn ang="0">
                  <a:pos x="42" y="264"/>
                </a:cxn>
                <a:cxn ang="0">
                  <a:pos x="52" y="243"/>
                </a:cxn>
                <a:cxn ang="0">
                  <a:pos x="63" y="224"/>
                </a:cxn>
                <a:cxn ang="0">
                  <a:pos x="76" y="203"/>
                </a:cxn>
                <a:cxn ang="0">
                  <a:pos x="89" y="185"/>
                </a:cxn>
                <a:cxn ang="0">
                  <a:pos x="103" y="166"/>
                </a:cxn>
                <a:cxn ang="0">
                  <a:pos x="103" y="166"/>
                </a:cxn>
                <a:cxn ang="0">
                  <a:pos x="125" y="143"/>
                </a:cxn>
                <a:cxn ang="0">
                  <a:pos x="147" y="121"/>
                </a:cxn>
                <a:cxn ang="0">
                  <a:pos x="169" y="100"/>
                </a:cxn>
                <a:cxn ang="0">
                  <a:pos x="193" y="82"/>
                </a:cxn>
                <a:cxn ang="0">
                  <a:pos x="219" y="66"/>
                </a:cxn>
                <a:cxn ang="0">
                  <a:pos x="244" y="51"/>
                </a:cxn>
                <a:cxn ang="0">
                  <a:pos x="271" y="38"/>
                </a:cxn>
                <a:cxn ang="0">
                  <a:pos x="299" y="27"/>
                </a:cxn>
                <a:cxn ang="0">
                  <a:pos x="326" y="18"/>
                </a:cxn>
                <a:cxn ang="0">
                  <a:pos x="355" y="11"/>
                </a:cxn>
                <a:cxn ang="0">
                  <a:pos x="383" y="5"/>
                </a:cxn>
                <a:cxn ang="0">
                  <a:pos x="412" y="2"/>
                </a:cxn>
                <a:cxn ang="0">
                  <a:pos x="442" y="0"/>
                </a:cxn>
                <a:cxn ang="0">
                  <a:pos x="470" y="0"/>
                </a:cxn>
                <a:cxn ang="0">
                  <a:pos x="500" y="2"/>
                </a:cxn>
                <a:cxn ang="0">
                  <a:pos x="528" y="5"/>
                </a:cxn>
              </a:cxnLst>
              <a:rect l="0" t="0" r="r" b="b"/>
              <a:pathLst>
                <a:path w="528" h="504">
                  <a:moveTo>
                    <a:pt x="4" y="504"/>
                  </a:moveTo>
                  <a:lnTo>
                    <a:pt x="4" y="504"/>
                  </a:lnTo>
                  <a:lnTo>
                    <a:pt x="1" y="481"/>
                  </a:lnTo>
                  <a:lnTo>
                    <a:pt x="0" y="460"/>
                  </a:lnTo>
                  <a:lnTo>
                    <a:pt x="1" y="438"/>
                  </a:lnTo>
                  <a:lnTo>
                    <a:pt x="2" y="415"/>
                  </a:lnTo>
                  <a:lnTo>
                    <a:pt x="5" y="393"/>
                  </a:lnTo>
                  <a:lnTo>
                    <a:pt x="8" y="372"/>
                  </a:lnTo>
                  <a:lnTo>
                    <a:pt x="13" y="350"/>
                  </a:lnTo>
                  <a:lnTo>
                    <a:pt x="18" y="328"/>
                  </a:lnTo>
                  <a:lnTo>
                    <a:pt x="25" y="306"/>
                  </a:lnTo>
                  <a:lnTo>
                    <a:pt x="33" y="285"/>
                  </a:lnTo>
                  <a:lnTo>
                    <a:pt x="42" y="264"/>
                  </a:lnTo>
                  <a:lnTo>
                    <a:pt x="52" y="243"/>
                  </a:lnTo>
                  <a:lnTo>
                    <a:pt x="63" y="224"/>
                  </a:lnTo>
                  <a:lnTo>
                    <a:pt x="76" y="203"/>
                  </a:lnTo>
                  <a:lnTo>
                    <a:pt x="89" y="185"/>
                  </a:lnTo>
                  <a:lnTo>
                    <a:pt x="103" y="166"/>
                  </a:lnTo>
                  <a:lnTo>
                    <a:pt x="103" y="166"/>
                  </a:lnTo>
                  <a:lnTo>
                    <a:pt x="125" y="143"/>
                  </a:lnTo>
                  <a:lnTo>
                    <a:pt x="147" y="121"/>
                  </a:lnTo>
                  <a:lnTo>
                    <a:pt x="169" y="100"/>
                  </a:lnTo>
                  <a:lnTo>
                    <a:pt x="193" y="82"/>
                  </a:lnTo>
                  <a:lnTo>
                    <a:pt x="219" y="66"/>
                  </a:lnTo>
                  <a:lnTo>
                    <a:pt x="244" y="51"/>
                  </a:lnTo>
                  <a:lnTo>
                    <a:pt x="271" y="38"/>
                  </a:lnTo>
                  <a:lnTo>
                    <a:pt x="299" y="27"/>
                  </a:lnTo>
                  <a:lnTo>
                    <a:pt x="326" y="18"/>
                  </a:lnTo>
                  <a:lnTo>
                    <a:pt x="355" y="11"/>
                  </a:lnTo>
                  <a:lnTo>
                    <a:pt x="383" y="5"/>
                  </a:lnTo>
                  <a:lnTo>
                    <a:pt x="412" y="2"/>
                  </a:lnTo>
                  <a:lnTo>
                    <a:pt x="442" y="0"/>
                  </a:lnTo>
                  <a:lnTo>
                    <a:pt x="470" y="0"/>
                  </a:lnTo>
                  <a:lnTo>
                    <a:pt x="500" y="2"/>
                  </a:lnTo>
                  <a:lnTo>
                    <a:pt x="528" y="5"/>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907" name="Freeform 563">
              <a:extLst>
                <a:ext uri="{FF2B5EF4-FFF2-40B4-BE49-F238E27FC236}">
                  <a16:creationId xmlns:a16="http://schemas.microsoft.com/office/drawing/2014/main" id="{0DB22247-F0FE-F944-860A-24CA0FF973BE}"/>
                </a:ext>
              </a:extLst>
            </p:cNvPr>
            <p:cNvSpPr>
              <a:spLocks/>
            </p:cNvSpPr>
            <p:nvPr/>
          </p:nvSpPr>
          <p:spPr bwMode="auto">
            <a:xfrm>
              <a:off x="2172" y="2721"/>
              <a:ext cx="70" cy="52"/>
            </a:xfrm>
            <a:custGeom>
              <a:avLst/>
              <a:gdLst/>
              <a:ahLst/>
              <a:cxnLst>
                <a:cxn ang="0">
                  <a:pos x="139" y="38"/>
                </a:cxn>
                <a:cxn ang="0">
                  <a:pos x="36" y="0"/>
                </a:cxn>
                <a:cxn ang="0">
                  <a:pos x="0" y="103"/>
                </a:cxn>
              </a:cxnLst>
              <a:rect l="0" t="0" r="r" b="b"/>
              <a:pathLst>
                <a:path w="139" h="103">
                  <a:moveTo>
                    <a:pt x="139" y="38"/>
                  </a:moveTo>
                  <a:lnTo>
                    <a:pt x="36" y="0"/>
                  </a:lnTo>
                  <a:lnTo>
                    <a:pt x="0" y="103"/>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908" name="Freeform 564">
              <a:extLst>
                <a:ext uri="{FF2B5EF4-FFF2-40B4-BE49-F238E27FC236}">
                  <a16:creationId xmlns:a16="http://schemas.microsoft.com/office/drawing/2014/main" id="{494A659F-A534-074D-B6A6-EB64194B3E89}"/>
                </a:ext>
              </a:extLst>
            </p:cNvPr>
            <p:cNvSpPr>
              <a:spLocks/>
            </p:cNvSpPr>
            <p:nvPr/>
          </p:nvSpPr>
          <p:spPr bwMode="auto">
            <a:xfrm>
              <a:off x="2395" y="2370"/>
              <a:ext cx="43" cy="77"/>
            </a:xfrm>
            <a:custGeom>
              <a:avLst/>
              <a:gdLst/>
              <a:ahLst/>
              <a:cxnLst>
                <a:cxn ang="0">
                  <a:pos x="0" y="153"/>
                </a:cxn>
                <a:cxn ang="0">
                  <a:pos x="84" y="83"/>
                </a:cxn>
                <a:cxn ang="0">
                  <a:pos x="14" y="0"/>
                </a:cxn>
              </a:cxnLst>
              <a:rect l="0" t="0" r="r" b="b"/>
              <a:pathLst>
                <a:path w="84" h="153">
                  <a:moveTo>
                    <a:pt x="0" y="153"/>
                  </a:moveTo>
                  <a:lnTo>
                    <a:pt x="84" y="83"/>
                  </a:lnTo>
                  <a:lnTo>
                    <a:pt x="14" y="0"/>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grpSp>
      <p:grpSp>
        <p:nvGrpSpPr>
          <p:cNvPr id="909" name="Groupe 677">
            <a:extLst>
              <a:ext uri="{FF2B5EF4-FFF2-40B4-BE49-F238E27FC236}">
                <a16:creationId xmlns:a16="http://schemas.microsoft.com/office/drawing/2014/main" id="{F89F0F79-FAE5-5045-9AC3-79178D317CB0}"/>
              </a:ext>
            </a:extLst>
          </p:cNvPr>
          <p:cNvGrpSpPr/>
          <p:nvPr userDrawn="1"/>
        </p:nvGrpSpPr>
        <p:grpSpPr>
          <a:xfrm>
            <a:off x="5675191" y="4121232"/>
            <a:ext cx="700658" cy="624056"/>
            <a:chOff x="5515371" y="3907590"/>
            <a:chExt cx="700658" cy="624056"/>
          </a:xfrm>
        </p:grpSpPr>
        <p:grpSp>
          <p:nvGrpSpPr>
            <p:cNvPr id="910" name="Group 522">
              <a:extLst>
                <a:ext uri="{FF2B5EF4-FFF2-40B4-BE49-F238E27FC236}">
                  <a16:creationId xmlns:a16="http://schemas.microsoft.com/office/drawing/2014/main" id="{C9B63D11-7173-F446-964E-37E8EBA40263}"/>
                </a:ext>
              </a:extLst>
            </p:cNvPr>
            <p:cNvGrpSpPr>
              <a:grpSpLocks noChangeAspect="1"/>
            </p:cNvGrpSpPr>
            <p:nvPr/>
          </p:nvGrpSpPr>
          <p:grpSpPr bwMode="auto">
            <a:xfrm>
              <a:off x="5515371" y="3907590"/>
              <a:ext cx="700658" cy="624056"/>
              <a:chOff x="3255" y="2288"/>
              <a:chExt cx="686" cy="611"/>
            </a:xfrm>
          </p:grpSpPr>
          <p:sp>
            <p:nvSpPr>
              <p:cNvPr id="926" name="Freeform 523">
                <a:extLst>
                  <a:ext uri="{FF2B5EF4-FFF2-40B4-BE49-F238E27FC236}">
                    <a16:creationId xmlns:a16="http://schemas.microsoft.com/office/drawing/2014/main" id="{5A8BD22C-7909-D34C-BE2C-165FE503CE11}"/>
                  </a:ext>
                </a:extLst>
              </p:cNvPr>
              <p:cNvSpPr>
                <a:spLocks/>
              </p:cNvSpPr>
              <p:nvPr/>
            </p:nvSpPr>
            <p:spPr bwMode="auto">
              <a:xfrm>
                <a:off x="3255" y="2334"/>
                <a:ext cx="686" cy="565"/>
              </a:xfrm>
              <a:custGeom>
                <a:avLst/>
                <a:gdLst/>
                <a:ahLst/>
                <a:cxnLst>
                  <a:cxn ang="0">
                    <a:pos x="81" y="0"/>
                  </a:cxn>
                  <a:cxn ang="0">
                    <a:pos x="1287" y="0"/>
                  </a:cxn>
                  <a:cxn ang="0">
                    <a:pos x="1287" y="0"/>
                  </a:cxn>
                  <a:cxn ang="0">
                    <a:pos x="1304" y="1"/>
                  </a:cxn>
                  <a:cxn ang="0">
                    <a:pos x="1319" y="6"/>
                  </a:cxn>
                  <a:cxn ang="0">
                    <a:pos x="1333" y="13"/>
                  </a:cxn>
                  <a:cxn ang="0">
                    <a:pos x="1347" y="23"/>
                  </a:cxn>
                  <a:cxn ang="0">
                    <a:pos x="1357" y="37"/>
                  </a:cxn>
                  <a:cxn ang="0">
                    <a:pos x="1364" y="51"/>
                  </a:cxn>
                  <a:cxn ang="0">
                    <a:pos x="1369" y="66"/>
                  </a:cxn>
                  <a:cxn ang="0">
                    <a:pos x="1370" y="83"/>
                  </a:cxn>
                  <a:cxn ang="0">
                    <a:pos x="1370" y="1045"/>
                  </a:cxn>
                  <a:cxn ang="0">
                    <a:pos x="1370" y="1045"/>
                  </a:cxn>
                  <a:cxn ang="0">
                    <a:pos x="1369" y="1062"/>
                  </a:cxn>
                  <a:cxn ang="0">
                    <a:pos x="1364" y="1077"/>
                  </a:cxn>
                  <a:cxn ang="0">
                    <a:pos x="1357" y="1091"/>
                  </a:cxn>
                  <a:cxn ang="0">
                    <a:pos x="1347" y="1103"/>
                  </a:cxn>
                  <a:cxn ang="0">
                    <a:pos x="1333" y="1113"/>
                  </a:cxn>
                  <a:cxn ang="0">
                    <a:pos x="1319" y="1122"/>
                  </a:cxn>
                  <a:cxn ang="0">
                    <a:pos x="1304" y="1127"/>
                  </a:cxn>
                  <a:cxn ang="0">
                    <a:pos x="1287" y="1128"/>
                  </a:cxn>
                  <a:cxn ang="0">
                    <a:pos x="81" y="1128"/>
                  </a:cxn>
                  <a:cxn ang="0">
                    <a:pos x="81" y="1128"/>
                  </a:cxn>
                  <a:cxn ang="0">
                    <a:pos x="64" y="1127"/>
                  </a:cxn>
                  <a:cxn ang="0">
                    <a:pos x="49" y="1122"/>
                  </a:cxn>
                  <a:cxn ang="0">
                    <a:pos x="35" y="1113"/>
                  </a:cxn>
                  <a:cxn ang="0">
                    <a:pos x="23" y="1103"/>
                  </a:cxn>
                  <a:cxn ang="0">
                    <a:pos x="13" y="1091"/>
                  </a:cxn>
                  <a:cxn ang="0">
                    <a:pos x="5" y="1077"/>
                  </a:cxn>
                  <a:cxn ang="0">
                    <a:pos x="1" y="1062"/>
                  </a:cxn>
                  <a:cxn ang="0">
                    <a:pos x="0" y="1045"/>
                  </a:cxn>
                  <a:cxn ang="0">
                    <a:pos x="0" y="83"/>
                  </a:cxn>
                  <a:cxn ang="0">
                    <a:pos x="0" y="83"/>
                  </a:cxn>
                  <a:cxn ang="0">
                    <a:pos x="1" y="66"/>
                  </a:cxn>
                  <a:cxn ang="0">
                    <a:pos x="5" y="51"/>
                  </a:cxn>
                  <a:cxn ang="0">
                    <a:pos x="13" y="37"/>
                  </a:cxn>
                  <a:cxn ang="0">
                    <a:pos x="23" y="23"/>
                  </a:cxn>
                  <a:cxn ang="0">
                    <a:pos x="35" y="13"/>
                  </a:cxn>
                  <a:cxn ang="0">
                    <a:pos x="49" y="6"/>
                  </a:cxn>
                  <a:cxn ang="0">
                    <a:pos x="64" y="1"/>
                  </a:cxn>
                  <a:cxn ang="0">
                    <a:pos x="81" y="0"/>
                  </a:cxn>
                  <a:cxn ang="0">
                    <a:pos x="81" y="0"/>
                  </a:cxn>
                </a:cxnLst>
                <a:rect l="0" t="0" r="r" b="b"/>
                <a:pathLst>
                  <a:path w="1370" h="1128">
                    <a:moveTo>
                      <a:pt x="81" y="0"/>
                    </a:moveTo>
                    <a:lnTo>
                      <a:pt x="1287" y="0"/>
                    </a:lnTo>
                    <a:lnTo>
                      <a:pt x="1287" y="0"/>
                    </a:lnTo>
                    <a:lnTo>
                      <a:pt x="1304" y="1"/>
                    </a:lnTo>
                    <a:lnTo>
                      <a:pt x="1319" y="6"/>
                    </a:lnTo>
                    <a:lnTo>
                      <a:pt x="1333" y="13"/>
                    </a:lnTo>
                    <a:lnTo>
                      <a:pt x="1347" y="23"/>
                    </a:lnTo>
                    <a:lnTo>
                      <a:pt x="1357" y="37"/>
                    </a:lnTo>
                    <a:lnTo>
                      <a:pt x="1364" y="51"/>
                    </a:lnTo>
                    <a:lnTo>
                      <a:pt x="1369" y="66"/>
                    </a:lnTo>
                    <a:lnTo>
                      <a:pt x="1370" y="83"/>
                    </a:lnTo>
                    <a:lnTo>
                      <a:pt x="1370" y="1045"/>
                    </a:lnTo>
                    <a:lnTo>
                      <a:pt x="1370" y="1045"/>
                    </a:lnTo>
                    <a:lnTo>
                      <a:pt x="1369" y="1062"/>
                    </a:lnTo>
                    <a:lnTo>
                      <a:pt x="1364" y="1077"/>
                    </a:lnTo>
                    <a:lnTo>
                      <a:pt x="1357" y="1091"/>
                    </a:lnTo>
                    <a:lnTo>
                      <a:pt x="1347" y="1103"/>
                    </a:lnTo>
                    <a:lnTo>
                      <a:pt x="1333" y="1113"/>
                    </a:lnTo>
                    <a:lnTo>
                      <a:pt x="1319" y="1122"/>
                    </a:lnTo>
                    <a:lnTo>
                      <a:pt x="1304" y="1127"/>
                    </a:lnTo>
                    <a:lnTo>
                      <a:pt x="1287" y="1128"/>
                    </a:lnTo>
                    <a:lnTo>
                      <a:pt x="81" y="1128"/>
                    </a:lnTo>
                    <a:lnTo>
                      <a:pt x="81" y="1128"/>
                    </a:lnTo>
                    <a:lnTo>
                      <a:pt x="64" y="1127"/>
                    </a:lnTo>
                    <a:lnTo>
                      <a:pt x="49" y="1122"/>
                    </a:lnTo>
                    <a:lnTo>
                      <a:pt x="35" y="1113"/>
                    </a:lnTo>
                    <a:lnTo>
                      <a:pt x="23" y="1103"/>
                    </a:lnTo>
                    <a:lnTo>
                      <a:pt x="13" y="1091"/>
                    </a:lnTo>
                    <a:lnTo>
                      <a:pt x="5" y="1077"/>
                    </a:lnTo>
                    <a:lnTo>
                      <a:pt x="1" y="1062"/>
                    </a:lnTo>
                    <a:lnTo>
                      <a:pt x="0" y="1045"/>
                    </a:lnTo>
                    <a:lnTo>
                      <a:pt x="0" y="83"/>
                    </a:lnTo>
                    <a:lnTo>
                      <a:pt x="0" y="83"/>
                    </a:lnTo>
                    <a:lnTo>
                      <a:pt x="1" y="66"/>
                    </a:lnTo>
                    <a:lnTo>
                      <a:pt x="5" y="51"/>
                    </a:lnTo>
                    <a:lnTo>
                      <a:pt x="13" y="37"/>
                    </a:lnTo>
                    <a:lnTo>
                      <a:pt x="23" y="23"/>
                    </a:lnTo>
                    <a:lnTo>
                      <a:pt x="35" y="13"/>
                    </a:lnTo>
                    <a:lnTo>
                      <a:pt x="49" y="6"/>
                    </a:lnTo>
                    <a:lnTo>
                      <a:pt x="64" y="1"/>
                    </a:lnTo>
                    <a:lnTo>
                      <a:pt x="81" y="0"/>
                    </a:lnTo>
                    <a:lnTo>
                      <a:pt x="81" y="0"/>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927" name="Line 524">
                <a:extLst>
                  <a:ext uri="{FF2B5EF4-FFF2-40B4-BE49-F238E27FC236}">
                    <a16:creationId xmlns:a16="http://schemas.microsoft.com/office/drawing/2014/main" id="{8AFFEA5B-49AF-ED4A-874B-32EF784D240C}"/>
                  </a:ext>
                </a:extLst>
              </p:cNvPr>
              <p:cNvSpPr>
                <a:spLocks noChangeShapeType="1"/>
              </p:cNvSpPr>
              <p:nvPr/>
            </p:nvSpPr>
            <p:spPr bwMode="auto">
              <a:xfrm>
                <a:off x="3389" y="2288"/>
                <a:ext cx="1" cy="97"/>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928" name="Line 525">
                <a:extLst>
                  <a:ext uri="{FF2B5EF4-FFF2-40B4-BE49-F238E27FC236}">
                    <a16:creationId xmlns:a16="http://schemas.microsoft.com/office/drawing/2014/main" id="{1657EB34-5096-4C49-BD50-B32D4BA39807}"/>
                  </a:ext>
                </a:extLst>
              </p:cNvPr>
              <p:cNvSpPr>
                <a:spLocks noChangeShapeType="1"/>
              </p:cNvSpPr>
              <p:nvPr/>
            </p:nvSpPr>
            <p:spPr bwMode="auto">
              <a:xfrm>
                <a:off x="3528" y="2288"/>
                <a:ext cx="1" cy="97"/>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929" name="Line 526">
                <a:extLst>
                  <a:ext uri="{FF2B5EF4-FFF2-40B4-BE49-F238E27FC236}">
                    <a16:creationId xmlns:a16="http://schemas.microsoft.com/office/drawing/2014/main" id="{C4E5FE69-8208-BA45-9EC2-69EE5982FDA7}"/>
                  </a:ext>
                </a:extLst>
              </p:cNvPr>
              <p:cNvSpPr>
                <a:spLocks noChangeShapeType="1"/>
              </p:cNvSpPr>
              <p:nvPr/>
            </p:nvSpPr>
            <p:spPr bwMode="auto">
              <a:xfrm>
                <a:off x="3667" y="2288"/>
                <a:ext cx="1" cy="97"/>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930" name="Line 527">
                <a:extLst>
                  <a:ext uri="{FF2B5EF4-FFF2-40B4-BE49-F238E27FC236}">
                    <a16:creationId xmlns:a16="http://schemas.microsoft.com/office/drawing/2014/main" id="{F8A9C92C-E898-BC48-8EFD-771333C7CD23}"/>
                  </a:ext>
                </a:extLst>
              </p:cNvPr>
              <p:cNvSpPr>
                <a:spLocks noChangeShapeType="1"/>
              </p:cNvSpPr>
              <p:nvPr/>
            </p:nvSpPr>
            <p:spPr bwMode="auto">
              <a:xfrm>
                <a:off x="3806" y="2288"/>
                <a:ext cx="1" cy="97"/>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931" name="Line 540">
                <a:extLst>
                  <a:ext uri="{FF2B5EF4-FFF2-40B4-BE49-F238E27FC236}">
                    <a16:creationId xmlns:a16="http://schemas.microsoft.com/office/drawing/2014/main" id="{F8FA97CA-A528-3047-B47E-BD8544EE3DFF}"/>
                  </a:ext>
                </a:extLst>
              </p:cNvPr>
              <p:cNvSpPr>
                <a:spLocks noChangeShapeType="1"/>
              </p:cNvSpPr>
              <p:nvPr/>
            </p:nvSpPr>
            <p:spPr bwMode="auto">
              <a:xfrm>
                <a:off x="3255" y="2443"/>
                <a:ext cx="686" cy="1"/>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932" name="Freeform 541">
                <a:extLst>
                  <a:ext uri="{FF2B5EF4-FFF2-40B4-BE49-F238E27FC236}">
                    <a16:creationId xmlns:a16="http://schemas.microsoft.com/office/drawing/2014/main" id="{262E0BA5-D5D4-894A-A11E-47CE045EC0A2}"/>
                  </a:ext>
                </a:extLst>
              </p:cNvPr>
              <p:cNvSpPr>
                <a:spLocks/>
              </p:cNvSpPr>
              <p:nvPr/>
            </p:nvSpPr>
            <p:spPr bwMode="auto">
              <a:xfrm>
                <a:off x="3676" y="2646"/>
                <a:ext cx="72" cy="72"/>
              </a:xfrm>
              <a:custGeom>
                <a:avLst/>
                <a:gdLst/>
                <a:ahLst/>
                <a:cxnLst>
                  <a:cxn ang="0">
                    <a:pos x="126" y="145"/>
                  </a:cxn>
                  <a:cxn ang="0">
                    <a:pos x="20" y="145"/>
                  </a:cxn>
                  <a:cxn ang="0">
                    <a:pos x="20" y="145"/>
                  </a:cxn>
                  <a:cxn ang="0">
                    <a:pos x="12" y="143"/>
                  </a:cxn>
                  <a:cxn ang="0">
                    <a:pos x="7" y="138"/>
                  </a:cxn>
                  <a:cxn ang="0">
                    <a:pos x="2" y="133"/>
                  </a:cxn>
                  <a:cxn ang="0">
                    <a:pos x="0" y="125"/>
                  </a:cxn>
                  <a:cxn ang="0">
                    <a:pos x="0" y="19"/>
                  </a:cxn>
                  <a:cxn ang="0">
                    <a:pos x="0" y="19"/>
                  </a:cxn>
                  <a:cxn ang="0">
                    <a:pos x="2" y="12"/>
                  </a:cxn>
                  <a:cxn ang="0">
                    <a:pos x="7" y="5"/>
                  </a:cxn>
                  <a:cxn ang="0">
                    <a:pos x="12" y="2"/>
                  </a:cxn>
                  <a:cxn ang="0">
                    <a:pos x="20" y="0"/>
                  </a:cxn>
                  <a:cxn ang="0">
                    <a:pos x="126" y="0"/>
                  </a:cxn>
                  <a:cxn ang="0">
                    <a:pos x="126" y="0"/>
                  </a:cxn>
                  <a:cxn ang="0">
                    <a:pos x="133" y="2"/>
                  </a:cxn>
                  <a:cxn ang="0">
                    <a:pos x="139" y="5"/>
                  </a:cxn>
                  <a:cxn ang="0">
                    <a:pos x="143" y="12"/>
                  </a:cxn>
                  <a:cxn ang="0">
                    <a:pos x="145" y="19"/>
                  </a:cxn>
                  <a:cxn ang="0">
                    <a:pos x="145" y="125"/>
                  </a:cxn>
                  <a:cxn ang="0">
                    <a:pos x="145" y="125"/>
                  </a:cxn>
                  <a:cxn ang="0">
                    <a:pos x="143" y="133"/>
                  </a:cxn>
                  <a:cxn ang="0">
                    <a:pos x="139" y="138"/>
                  </a:cxn>
                  <a:cxn ang="0">
                    <a:pos x="133" y="143"/>
                  </a:cxn>
                  <a:cxn ang="0">
                    <a:pos x="126" y="145"/>
                  </a:cxn>
                  <a:cxn ang="0">
                    <a:pos x="126" y="145"/>
                  </a:cxn>
                </a:cxnLst>
                <a:rect l="0" t="0" r="r" b="b"/>
                <a:pathLst>
                  <a:path w="145" h="145">
                    <a:moveTo>
                      <a:pt x="126" y="145"/>
                    </a:moveTo>
                    <a:lnTo>
                      <a:pt x="20" y="145"/>
                    </a:lnTo>
                    <a:lnTo>
                      <a:pt x="20" y="145"/>
                    </a:lnTo>
                    <a:lnTo>
                      <a:pt x="12" y="143"/>
                    </a:lnTo>
                    <a:lnTo>
                      <a:pt x="7" y="138"/>
                    </a:lnTo>
                    <a:lnTo>
                      <a:pt x="2" y="133"/>
                    </a:lnTo>
                    <a:lnTo>
                      <a:pt x="0" y="125"/>
                    </a:lnTo>
                    <a:lnTo>
                      <a:pt x="0" y="19"/>
                    </a:lnTo>
                    <a:lnTo>
                      <a:pt x="0" y="19"/>
                    </a:lnTo>
                    <a:lnTo>
                      <a:pt x="2" y="12"/>
                    </a:lnTo>
                    <a:lnTo>
                      <a:pt x="7" y="5"/>
                    </a:lnTo>
                    <a:lnTo>
                      <a:pt x="12" y="2"/>
                    </a:lnTo>
                    <a:lnTo>
                      <a:pt x="20" y="0"/>
                    </a:lnTo>
                    <a:lnTo>
                      <a:pt x="126" y="0"/>
                    </a:lnTo>
                    <a:lnTo>
                      <a:pt x="126" y="0"/>
                    </a:lnTo>
                    <a:lnTo>
                      <a:pt x="133" y="2"/>
                    </a:lnTo>
                    <a:lnTo>
                      <a:pt x="139" y="5"/>
                    </a:lnTo>
                    <a:lnTo>
                      <a:pt x="143" y="12"/>
                    </a:lnTo>
                    <a:lnTo>
                      <a:pt x="145" y="19"/>
                    </a:lnTo>
                    <a:lnTo>
                      <a:pt x="145" y="125"/>
                    </a:lnTo>
                    <a:lnTo>
                      <a:pt x="145" y="125"/>
                    </a:lnTo>
                    <a:lnTo>
                      <a:pt x="143" y="133"/>
                    </a:lnTo>
                    <a:lnTo>
                      <a:pt x="139" y="138"/>
                    </a:lnTo>
                    <a:lnTo>
                      <a:pt x="133" y="143"/>
                    </a:lnTo>
                    <a:lnTo>
                      <a:pt x="126" y="145"/>
                    </a:lnTo>
                    <a:lnTo>
                      <a:pt x="126" y="145"/>
                    </a:lnTo>
                    <a:close/>
                  </a:path>
                </a:pathLst>
              </a:custGeom>
              <a:solidFill>
                <a:srgbClr val="00A6D9"/>
              </a:solid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grpSp>
        <p:grpSp>
          <p:nvGrpSpPr>
            <p:cNvPr id="911" name="Groupe 658">
              <a:extLst>
                <a:ext uri="{FF2B5EF4-FFF2-40B4-BE49-F238E27FC236}">
                  <a16:creationId xmlns:a16="http://schemas.microsoft.com/office/drawing/2014/main" id="{2465F41D-35D4-CC49-AA62-86AC02496B0B}"/>
                </a:ext>
              </a:extLst>
            </p:cNvPr>
            <p:cNvGrpSpPr/>
            <p:nvPr/>
          </p:nvGrpSpPr>
          <p:grpSpPr>
            <a:xfrm>
              <a:off x="5632450" y="4141855"/>
              <a:ext cx="461075" cy="52866"/>
              <a:chOff x="5632450" y="4141855"/>
              <a:chExt cx="461075" cy="52866"/>
            </a:xfrm>
            <a:effectLst/>
          </p:grpSpPr>
          <p:cxnSp>
            <p:nvCxnSpPr>
              <p:cNvPr id="921" name="Connecteur droit 920">
                <a:extLst>
                  <a:ext uri="{FF2B5EF4-FFF2-40B4-BE49-F238E27FC236}">
                    <a16:creationId xmlns:a16="http://schemas.microsoft.com/office/drawing/2014/main" id="{DDB8D009-158C-B047-BAE7-297C57F2051A}"/>
                  </a:ext>
                </a:extLst>
              </p:cNvPr>
              <p:cNvCxnSpPr/>
              <p:nvPr/>
            </p:nvCxnSpPr>
            <p:spPr>
              <a:xfrm rot="5400000">
                <a:off x="5606416" y="4167889"/>
                <a:ext cx="52866" cy="797"/>
              </a:xfrm>
              <a:prstGeom prst="line">
                <a:avLst/>
              </a:prstGeom>
              <a:noFill/>
              <a:ln w="9525" cap="flat">
                <a:solidFill>
                  <a:schemeClr val="tx1"/>
                </a:solidFill>
                <a:prstDash val="solid"/>
                <a:round/>
              </a:ln>
              <a:effectLst>
                <a:outerShdw blurRad="38100" dist="23000" dir="5400000" rotWithShape="0">
                  <a:srgbClr val="000000">
                    <a:alpha val="35000"/>
                  </a:srgbClr>
                </a:outerShdw>
              </a:effectLst>
              <a:sp3d/>
            </p:spPr>
            <p:style>
              <a:lnRef idx="0">
                <a:scrgbClr r="0" g="0" b="0"/>
              </a:lnRef>
              <a:fillRef idx="0">
                <a:scrgbClr r="0" g="0" b="0"/>
              </a:fillRef>
              <a:effectRef idx="0">
                <a:scrgbClr r="0" g="0" b="0"/>
              </a:effectRef>
              <a:fontRef idx="none"/>
            </p:style>
          </p:cxnSp>
          <p:cxnSp>
            <p:nvCxnSpPr>
              <p:cNvPr id="922" name="Connecteur droit 921">
                <a:extLst>
                  <a:ext uri="{FF2B5EF4-FFF2-40B4-BE49-F238E27FC236}">
                    <a16:creationId xmlns:a16="http://schemas.microsoft.com/office/drawing/2014/main" id="{99C46E39-BF1D-E349-87CE-9AE15B6992A7}"/>
                  </a:ext>
                </a:extLst>
              </p:cNvPr>
              <p:cNvCxnSpPr/>
              <p:nvPr/>
            </p:nvCxnSpPr>
            <p:spPr>
              <a:xfrm rot="5400000">
                <a:off x="5721485" y="4167889"/>
                <a:ext cx="52866" cy="797"/>
              </a:xfrm>
              <a:prstGeom prst="line">
                <a:avLst/>
              </a:prstGeom>
              <a:noFill/>
              <a:ln w="9525" cap="flat">
                <a:solidFill>
                  <a:schemeClr val="tx1"/>
                </a:solidFill>
                <a:prstDash val="solid"/>
                <a:round/>
              </a:ln>
              <a:effectLst>
                <a:outerShdw blurRad="38100" dist="23000" dir="5400000" rotWithShape="0">
                  <a:srgbClr val="000000">
                    <a:alpha val="35000"/>
                  </a:srgbClr>
                </a:outerShdw>
              </a:effectLst>
              <a:sp3d/>
            </p:spPr>
            <p:style>
              <a:lnRef idx="0">
                <a:scrgbClr r="0" g="0" b="0"/>
              </a:lnRef>
              <a:fillRef idx="0">
                <a:scrgbClr r="0" g="0" b="0"/>
              </a:fillRef>
              <a:effectRef idx="0">
                <a:scrgbClr r="0" g="0" b="0"/>
              </a:effectRef>
              <a:fontRef idx="none"/>
            </p:style>
          </p:cxnSp>
          <p:cxnSp>
            <p:nvCxnSpPr>
              <p:cNvPr id="923" name="Connecteur droit 922">
                <a:extLst>
                  <a:ext uri="{FF2B5EF4-FFF2-40B4-BE49-F238E27FC236}">
                    <a16:creationId xmlns:a16="http://schemas.microsoft.com/office/drawing/2014/main" id="{EB01855F-ED8C-C34E-ABA3-D80CEEBB3A9C}"/>
                  </a:ext>
                </a:extLst>
              </p:cNvPr>
              <p:cNvCxnSpPr/>
              <p:nvPr/>
            </p:nvCxnSpPr>
            <p:spPr>
              <a:xfrm rot="5400000">
                <a:off x="5836554" y="4167889"/>
                <a:ext cx="52866" cy="797"/>
              </a:xfrm>
              <a:prstGeom prst="line">
                <a:avLst/>
              </a:prstGeom>
              <a:noFill/>
              <a:ln w="9525" cap="flat">
                <a:solidFill>
                  <a:schemeClr val="tx1"/>
                </a:solidFill>
                <a:prstDash val="solid"/>
                <a:round/>
              </a:ln>
              <a:effectLst>
                <a:outerShdw blurRad="38100" dist="23000" dir="5400000" rotWithShape="0">
                  <a:srgbClr val="000000">
                    <a:alpha val="35000"/>
                  </a:srgbClr>
                </a:outerShdw>
              </a:effectLst>
              <a:sp3d/>
            </p:spPr>
            <p:style>
              <a:lnRef idx="0">
                <a:scrgbClr r="0" g="0" b="0"/>
              </a:lnRef>
              <a:fillRef idx="0">
                <a:scrgbClr r="0" g="0" b="0"/>
              </a:fillRef>
              <a:effectRef idx="0">
                <a:scrgbClr r="0" g="0" b="0"/>
              </a:effectRef>
              <a:fontRef idx="none"/>
            </p:style>
          </p:cxnSp>
          <p:cxnSp>
            <p:nvCxnSpPr>
              <p:cNvPr id="924" name="Connecteur droit 923">
                <a:extLst>
                  <a:ext uri="{FF2B5EF4-FFF2-40B4-BE49-F238E27FC236}">
                    <a16:creationId xmlns:a16="http://schemas.microsoft.com/office/drawing/2014/main" id="{0579DC96-95E3-3E44-8028-EDC952989247}"/>
                  </a:ext>
                </a:extLst>
              </p:cNvPr>
              <p:cNvCxnSpPr/>
              <p:nvPr/>
            </p:nvCxnSpPr>
            <p:spPr>
              <a:xfrm rot="5400000">
                <a:off x="5951623" y="4167889"/>
                <a:ext cx="52866" cy="797"/>
              </a:xfrm>
              <a:prstGeom prst="line">
                <a:avLst/>
              </a:prstGeom>
              <a:noFill/>
              <a:ln w="9525" cap="flat">
                <a:solidFill>
                  <a:schemeClr val="tx1"/>
                </a:solidFill>
                <a:prstDash val="solid"/>
                <a:round/>
              </a:ln>
              <a:effectLst>
                <a:outerShdw blurRad="38100" dist="23000" dir="5400000" rotWithShape="0">
                  <a:srgbClr val="000000">
                    <a:alpha val="35000"/>
                  </a:srgbClr>
                </a:outerShdw>
              </a:effectLst>
              <a:sp3d/>
            </p:spPr>
            <p:style>
              <a:lnRef idx="0">
                <a:scrgbClr r="0" g="0" b="0"/>
              </a:lnRef>
              <a:fillRef idx="0">
                <a:scrgbClr r="0" g="0" b="0"/>
              </a:fillRef>
              <a:effectRef idx="0">
                <a:scrgbClr r="0" g="0" b="0"/>
              </a:effectRef>
              <a:fontRef idx="none"/>
            </p:style>
          </p:cxnSp>
          <p:cxnSp>
            <p:nvCxnSpPr>
              <p:cNvPr id="925" name="Connecteur droit 924">
                <a:extLst>
                  <a:ext uri="{FF2B5EF4-FFF2-40B4-BE49-F238E27FC236}">
                    <a16:creationId xmlns:a16="http://schemas.microsoft.com/office/drawing/2014/main" id="{C6BD3A0B-DB5F-3A4B-826D-AE4A80009E2E}"/>
                  </a:ext>
                </a:extLst>
              </p:cNvPr>
              <p:cNvCxnSpPr/>
              <p:nvPr/>
            </p:nvCxnSpPr>
            <p:spPr>
              <a:xfrm rot="5400000">
                <a:off x="6066694" y="4167889"/>
                <a:ext cx="52866" cy="797"/>
              </a:xfrm>
              <a:prstGeom prst="line">
                <a:avLst/>
              </a:prstGeom>
              <a:noFill/>
              <a:ln w="9525" cap="flat">
                <a:solidFill>
                  <a:schemeClr val="tx1"/>
                </a:solidFill>
                <a:prstDash val="solid"/>
                <a:round/>
              </a:ln>
              <a:effectLst>
                <a:outerShdw blurRad="38100" dist="23000" dir="5400000" rotWithShape="0">
                  <a:srgbClr val="000000">
                    <a:alpha val="35000"/>
                  </a:srgbClr>
                </a:outerShdw>
              </a:effectLst>
              <a:sp3d/>
            </p:spPr>
            <p:style>
              <a:lnRef idx="0">
                <a:scrgbClr r="0" g="0" b="0"/>
              </a:lnRef>
              <a:fillRef idx="0">
                <a:scrgbClr r="0" g="0" b="0"/>
              </a:fillRef>
              <a:effectRef idx="0">
                <a:scrgbClr r="0" g="0" b="0"/>
              </a:effectRef>
              <a:fontRef idx="none"/>
            </p:style>
          </p:cxnSp>
        </p:grpSp>
        <p:grpSp>
          <p:nvGrpSpPr>
            <p:cNvPr id="912" name="Groupe 665">
              <a:extLst>
                <a:ext uri="{FF2B5EF4-FFF2-40B4-BE49-F238E27FC236}">
                  <a16:creationId xmlns:a16="http://schemas.microsoft.com/office/drawing/2014/main" id="{5881419E-484D-F046-BC83-08E28AA443D5}"/>
                </a:ext>
              </a:extLst>
            </p:cNvPr>
            <p:cNvGrpSpPr/>
            <p:nvPr/>
          </p:nvGrpSpPr>
          <p:grpSpPr>
            <a:xfrm>
              <a:off x="5631653" y="4284184"/>
              <a:ext cx="461075" cy="52866"/>
              <a:chOff x="5632450" y="4141855"/>
              <a:chExt cx="461075" cy="52866"/>
            </a:xfrm>
            <a:effectLst/>
          </p:grpSpPr>
          <p:cxnSp>
            <p:nvCxnSpPr>
              <p:cNvPr id="917" name="Connecteur droit 916">
                <a:extLst>
                  <a:ext uri="{FF2B5EF4-FFF2-40B4-BE49-F238E27FC236}">
                    <a16:creationId xmlns:a16="http://schemas.microsoft.com/office/drawing/2014/main" id="{F41B6AEB-2412-0B44-AB0A-3AEB0EEBA0A0}"/>
                  </a:ext>
                </a:extLst>
              </p:cNvPr>
              <p:cNvCxnSpPr/>
              <p:nvPr/>
            </p:nvCxnSpPr>
            <p:spPr>
              <a:xfrm rot="5400000">
                <a:off x="5606416" y="4167889"/>
                <a:ext cx="52866" cy="797"/>
              </a:xfrm>
              <a:prstGeom prst="line">
                <a:avLst/>
              </a:prstGeom>
              <a:noFill/>
              <a:ln w="9525" cap="flat">
                <a:solidFill>
                  <a:schemeClr val="tx1"/>
                </a:solidFill>
                <a:prstDash val="solid"/>
                <a:round/>
              </a:ln>
              <a:effectLst>
                <a:outerShdw blurRad="38100" dist="23000" dir="5400000" rotWithShape="0">
                  <a:srgbClr val="000000">
                    <a:alpha val="35000"/>
                  </a:srgbClr>
                </a:outerShdw>
              </a:effectLst>
              <a:sp3d/>
            </p:spPr>
            <p:style>
              <a:lnRef idx="0">
                <a:scrgbClr r="0" g="0" b="0"/>
              </a:lnRef>
              <a:fillRef idx="0">
                <a:scrgbClr r="0" g="0" b="0"/>
              </a:fillRef>
              <a:effectRef idx="0">
                <a:scrgbClr r="0" g="0" b="0"/>
              </a:effectRef>
              <a:fontRef idx="none"/>
            </p:style>
          </p:cxnSp>
          <p:cxnSp>
            <p:nvCxnSpPr>
              <p:cNvPr id="918" name="Connecteur droit 917">
                <a:extLst>
                  <a:ext uri="{FF2B5EF4-FFF2-40B4-BE49-F238E27FC236}">
                    <a16:creationId xmlns:a16="http://schemas.microsoft.com/office/drawing/2014/main" id="{EEDF60B3-4E52-1246-944D-BF53942AC660}"/>
                  </a:ext>
                </a:extLst>
              </p:cNvPr>
              <p:cNvCxnSpPr/>
              <p:nvPr/>
            </p:nvCxnSpPr>
            <p:spPr>
              <a:xfrm rot="5400000">
                <a:off x="5721485" y="4167889"/>
                <a:ext cx="52866" cy="797"/>
              </a:xfrm>
              <a:prstGeom prst="line">
                <a:avLst/>
              </a:prstGeom>
              <a:noFill/>
              <a:ln w="9525" cap="flat">
                <a:solidFill>
                  <a:schemeClr val="tx1"/>
                </a:solidFill>
                <a:prstDash val="solid"/>
                <a:round/>
              </a:ln>
              <a:effectLst>
                <a:outerShdw blurRad="38100" dist="23000" dir="5400000" rotWithShape="0">
                  <a:srgbClr val="000000">
                    <a:alpha val="35000"/>
                  </a:srgbClr>
                </a:outerShdw>
              </a:effectLst>
              <a:sp3d/>
            </p:spPr>
            <p:style>
              <a:lnRef idx="0">
                <a:scrgbClr r="0" g="0" b="0"/>
              </a:lnRef>
              <a:fillRef idx="0">
                <a:scrgbClr r="0" g="0" b="0"/>
              </a:fillRef>
              <a:effectRef idx="0">
                <a:scrgbClr r="0" g="0" b="0"/>
              </a:effectRef>
              <a:fontRef idx="none"/>
            </p:style>
          </p:cxnSp>
          <p:cxnSp>
            <p:nvCxnSpPr>
              <p:cNvPr id="919" name="Connecteur droit 918">
                <a:extLst>
                  <a:ext uri="{FF2B5EF4-FFF2-40B4-BE49-F238E27FC236}">
                    <a16:creationId xmlns:a16="http://schemas.microsoft.com/office/drawing/2014/main" id="{F456BC68-14C1-AF44-8360-883BA77D3881}"/>
                  </a:ext>
                </a:extLst>
              </p:cNvPr>
              <p:cNvCxnSpPr/>
              <p:nvPr/>
            </p:nvCxnSpPr>
            <p:spPr>
              <a:xfrm rot="5400000">
                <a:off x="5836554" y="4167889"/>
                <a:ext cx="52866" cy="797"/>
              </a:xfrm>
              <a:prstGeom prst="line">
                <a:avLst/>
              </a:prstGeom>
              <a:noFill/>
              <a:ln w="9525" cap="flat">
                <a:solidFill>
                  <a:schemeClr val="tx1"/>
                </a:solidFill>
                <a:prstDash val="solid"/>
                <a:round/>
              </a:ln>
              <a:effectLst>
                <a:outerShdw blurRad="38100" dist="23000" dir="5400000" rotWithShape="0">
                  <a:srgbClr val="000000">
                    <a:alpha val="35000"/>
                  </a:srgbClr>
                </a:outerShdw>
              </a:effectLst>
              <a:sp3d/>
            </p:spPr>
            <p:style>
              <a:lnRef idx="0">
                <a:scrgbClr r="0" g="0" b="0"/>
              </a:lnRef>
              <a:fillRef idx="0">
                <a:scrgbClr r="0" g="0" b="0"/>
              </a:fillRef>
              <a:effectRef idx="0">
                <a:scrgbClr r="0" g="0" b="0"/>
              </a:effectRef>
              <a:fontRef idx="none"/>
            </p:style>
          </p:cxnSp>
          <p:cxnSp>
            <p:nvCxnSpPr>
              <p:cNvPr id="920" name="Connecteur droit 919">
                <a:extLst>
                  <a:ext uri="{FF2B5EF4-FFF2-40B4-BE49-F238E27FC236}">
                    <a16:creationId xmlns:a16="http://schemas.microsoft.com/office/drawing/2014/main" id="{1F57756A-1660-DA40-842F-5D87E8DCE2D7}"/>
                  </a:ext>
                </a:extLst>
              </p:cNvPr>
              <p:cNvCxnSpPr/>
              <p:nvPr/>
            </p:nvCxnSpPr>
            <p:spPr>
              <a:xfrm rot="5400000">
                <a:off x="6066694" y="4167889"/>
                <a:ext cx="52866" cy="797"/>
              </a:xfrm>
              <a:prstGeom prst="line">
                <a:avLst/>
              </a:prstGeom>
              <a:noFill/>
              <a:ln w="9525" cap="flat">
                <a:solidFill>
                  <a:schemeClr val="tx1"/>
                </a:solidFill>
                <a:prstDash val="solid"/>
                <a:round/>
              </a:ln>
              <a:effectLst>
                <a:outerShdw blurRad="38100" dist="23000" dir="5400000" rotWithShape="0">
                  <a:srgbClr val="000000">
                    <a:alpha val="35000"/>
                  </a:srgbClr>
                </a:outerShdw>
              </a:effectLst>
              <a:sp3d/>
            </p:spPr>
            <p:style>
              <a:lnRef idx="0">
                <a:scrgbClr r="0" g="0" b="0"/>
              </a:lnRef>
              <a:fillRef idx="0">
                <a:scrgbClr r="0" g="0" b="0"/>
              </a:fillRef>
              <a:effectRef idx="0">
                <a:scrgbClr r="0" g="0" b="0"/>
              </a:effectRef>
              <a:fontRef idx="none"/>
            </p:style>
          </p:cxnSp>
        </p:grpSp>
        <p:grpSp>
          <p:nvGrpSpPr>
            <p:cNvPr id="913" name="Groupe 671">
              <a:extLst>
                <a:ext uri="{FF2B5EF4-FFF2-40B4-BE49-F238E27FC236}">
                  <a16:creationId xmlns:a16="http://schemas.microsoft.com/office/drawing/2014/main" id="{05408A34-0CBC-AF42-9D31-5F39E7EF4B94}"/>
                </a:ext>
              </a:extLst>
            </p:cNvPr>
            <p:cNvGrpSpPr/>
            <p:nvPr/>
          </p:nvGrpSpPr>
          <p:grpSpPr>
            <a:xfrm>
              <a:off x="5630856" y="4411722"/>
              <a:ext cx="230935" cy="52866"/>
              <a:chOff x="5632450" y="4141855"/>
              <a:chExt cx="230935" cy="52866"/>
            </a:xfrm>
            <a:effectLst/>
          </p:grpSpPr>
          <p:cxnSp>
            <p:nvCxnSpPr>
              <p:cNvPr id="914" name="Connecteur droit 913">
                <a:extLst>
                  <a:ext uri="{FF2B5EF4-FFF2-40B4-BE49-F238E27FC236}">
                    <a16:creationId xmlns:a16="http://schemas.microsoft.com/office/drawing/2014/main" id="{3E9E05B9-90DE-D74E-B0A2-6DE8D81AB76B}"/>
                  </a:ext>
                </a:extLst>
              </p:cNvPr>
              <p:cNvCxnSpPr/>
              <p:nvPr/>
            </p:nvCxnSpPr>
            <p:spPr>
              <a:xfrm rot="5400000">
                <a:off x="5606416" y="4167889"/>
                <a:ext cx="52866" cy="797"/>
              </a:xfrm>
              <a:prstGeom prst="line">
                <a:avLst/>
              </a:prstGeom>
              <a:noFill/>
              <a:ln w="9525" cap="flat">
                <a:solidFill>
                  <a:schemeClr val="tx1"/>
                </a:solidFill>
                <a:prstDash val="solid"/>
                <a:round/>
              </a:ln>
              <a:effectLst>
                <a:outerShdw blurRad="38100" dist="23000" dir="5400000" rotWithShape="0">
                  <a:srgbClr val="000000">
                    <a:alpha val="35000"/>
                  </a:srgbClr>
                </a:outerShdw>
              </a:effectLst>
              <a:sp3d/>
            </p:spPr>
            <p:style>
              <a:lnRef idx="0">
                <a:scrgbClr r="0" g="0" b="0"/>
              </a:lnRef>
              <a:fillRef idx="0">
                <a:scrgbClr r="0" g="0" b="0"/>
              </a:fillRef>
              <a:effectRef idx="0">
                <a:scrgbClr r="0" g="0" b="0"/>
              </a:effectRef>
              <a:fontRef idx="none"/>
            </p:style>
          </p:cxnSp>
          <p:cxnSp>
            <p:nvCxnSpPr>
              <p:cNvPr id="915" name="Connecteur droit 914">
                <a:extLst>
                  <a:ext uri="{FF2B5EF4-FFF2-40B4-BE49-F238E27FC236}">
                    <a16:creationId xmlns:a16="http://schemas.microsoft.com/office/drawing/2014/main" id="{3F15DEFE-F599-5A42-9F01-9A35FD30A382}"/>
                  </a:ext>
                </a:extLst>
              </p:cNvPr>
              <p:cNvCxnSpPr/>
              <p:nvPr/>
            </p:nvCxnSpPr>
            <p:spPr>
              <a:xfrm rot="5400000">
                <a:off x="5721485" y="4167889"/>
                <a:ext cx="52866" cy="797"/>
              </a:xfrm>
              <a:prstGeom prst="line">
                <a:avLst/>
              </a:prstGeom>
              <a:noFill/>
              <a:ln w="9525" cap="flat">
                <a:solidFill>
                  <a:schemeClr val="tx1"/>
                </a:solidFill>
                <a:prstDash val="solid"/>
                <a:round/>
              </a:ln>
              <a:effectLst>
                <a:outerShdw blurRad="38100" dist="23000" dir="5400000" rotWithShape="0">
                  <a:srgbClr val="000000">
                    <a:alpha val="35000"/>
                  </a:srgbClr>
                </a:outerShdw>
              </a:effectLst>
              <a:sp3d/>
            </p:spPr>
            <p:style>
              <a:lnRef idx="0">
                <a:scrgbClr r="0" g="0" b="0"/>
              </a:lnRef>
              <a:fillRef idx="0">
                <a:scrgbClr r="0" g="0" b="0"/>
              </a:fillRef>
              <a:effectRef idx="0">
                <a:scrgbClr r="0" g="0" b="0"/>
              </a:effectRef>
              <a:fontRef idx="none"/>
            </p:style>
          </p:cxnSp>
          <p:cxnSp>
            <p:nvCxnSpPr>
              <p:cNvPr id="916" name="Connecteur droit 915">
                <a:extLst>
                  <a:ext uri="{FF2B5EF4-FFF2-40B4-BE49-F238E27FC236}">
                    <a16:creationId xmlns:a16="http://schemas.microsoft.com/office/drawing/2014/main" id="{F7C7A549-2D93-CB49-80BA-254C2F3574FB}"/>
                  </a:ext>
                </a:extLst>
              </p:cNvPr>
              <p:cNvCxnSpPr/>
              <p:nvPr/>
            </p:nvCxnSpPr>
            <p:spPr>
              <a:xfrm rot="5400000">
                <a:off x="5836554" y="4167889"/>
                <a:ext cx="52866" cy="797"/>
              </a:xfrm>
              <a:prstGeom prst="line">
                <a:avLst/>
              </a:prstGeom>
              <a:noFill/>
              <a:ln w="9525" cap="flat">
                <a:solidFill>
                  <a:schemeClr val="tx1"/>
                </a:solidFill>
                <a:prstDash val="solid"/>
                <a:round/>
              </a:ln>
              <a:effectLst>
                <a:outerShdw blurRad="38100" dist="23000" dir="5400000" rotWithShape="0">
                  <a:srgbClr val="000000">
                    <a:alpha val="35000"/>
                  </a:srgbClr>
                </a:outerShdw>
              </a:effectLst>
              <a:sp3d/>
            </p:spPr>
            <p:style>
              <a:lnRef idx="0">
                <a:scrgbClr r="0" g="0" b="0"/>
              </a:lnRef>
              <a:fillRef idx="0">
                <a:scrgbClr r="0" g="0" b="0"/>
              </a:fillRef>
              <a:effectRef idx="0">
                <a:scrgbClr r="0" g="0" b="0"/>
              </a:effectRef>
              <a:fontRef idx="none"/>
            </p:style>
          </p:cxnSp>
        </p:grpSp>
      </p:grpSp>
      <p:grpSp>
        <p:nvGrpSpPr>
          <p:cNvPr id="933" name="Group 460">
            <a:extLst>
              <a:ext uri="{FF2B5EF4-FFF2-40B4-BE49-F238E27FC236}">
                <a16:creationId xmlns:a16="http://schemas.microsoft.com/office/drawing/2014/main" id="{58EC84D8-FBAC-6744-B63C-CC8C5EE5DF32}"/>
              </a:ext>
            </a:extLst>
          </p:cNvPr>
          <p:cNvGrpSpPr>
            <a:grpSpLocks noChangeAspect="1"/>
          </p:cNvGrpSpPr>
          <p:nvPr userDrawn="1"/>
        </p:nvGrpSpPr>
        <p:grpSpPr bwMode="auto">
          <a:xfrm>
            <a:off x="3777507" y="5073600"/>
            <a:ext cx="516870" cy="577172"/>
            <a:chOff x="2958" y="1235"/>
            <a:chExt cx="1200" cy="1340"/>
          </a:xfrm>
        </p:grpSpPr>
        <p:sp>
          <p:nvSpPr>
            <p:cNvPr id="934" name="Freeform 461">
              <a:extLst>
                <a:ext uri="{FF2B5EF4-FFF2-40B4-BE49-F238E27FC236}">
                  <a16:creationId xmlns:a16="http://schemas.microsoft.com/office/drawing/2014/main" id="{F00FC070-8425-8A41-8DA0-B7A4394EB487}"/>
                </a:ext>
              </a:extLst>
            </p:cNvPr>
            <p:cNvSpPr>
              <a:spLocks/>
            </p:cNvSpPr>
            <p:nvPr/>
          </p:nvSpPr>
          <p:spPr bwMode="auto">
            <a:xfrm>
              <a:off x="3156" y="1339"/>
              <a:ext cx="690" cy="972"/>
            </a:xfrm>
            <a:custGeom>
              <a:avLst/>
              <a:gdLst/>
              <a:ahLst/>
              <a:cxnLst>
                <a:cxn ang="0">
                  <a:pos x="0" y="0"/>
                </a:cxn>
                <a:cxn ang="0">
                  <a:pos x="690" y="0"/>
                </a:cxn>
                <a:cxn ang="0">
                  <a:pos x="688" y="130"/>
                </a:cxn>
                <a:cxn ang="0">
                  <a:pos x="612" y="260"/>
                </a:cxn>
                <a:cxn ang="0">
                  <a:pos x="626" y="678"/>
                </a:cxn>
                <a:cxn ang="0">
                  <a:pos x="688" y="770"/>
                </a:cxn>
                <a:cxn ang="0">
                  <a:pos x="682" y="972"/>
                </a:cxn>
                <a:cxn ang="0">
                  <a:pos x="0" y="972"/>
                </a:cxn>
                <a:cxn ang="0">
                  <a:pos x="0" y="0"/>
                </a:cxn>
              </a:cxnLst>
              <a:rect l="0" t="0" r="r" b="b"/>
              <a:pathLst>
                <a:path w="690" h="972">
                  <a:moveTo>
                    <a:pt x="0" y="0"/>
                  </a:moveTo>
                  <a:lnTo>
                    <a:pt x="690" y="0"/>
                  </a:lnTo>
                  <a:lnTo>
                    <a:pt x="688" y="130"/>
                  </a:lnTo>
                  <a:lnTo>
                    <a:pt x="612" y="260"/>
                  </a:lnTo>
                  <a:lnTo>
                    <a:pt x="626" y="678"/>
                  </a:lnTo>
                  <a:lnTo>
                    <a:pt x="688" y="770"/>
                  </a:lnTo>
                  <a:lnTo>
                    <a:pt x="682" y="972"/>
                  </a:lnTo>
                  <a:lnTo>
                    <a:pt x="0" y="972"/>
                  </a:lnTo>
                  <a:lnTo>
                    <a:pt x="0" y="0"/>
                  </a:lnTo>
                  <a:close/>
                </a:path>
              </a:pathLst>
            </a:custGeom>
            <a:solidFill>
              <a:srgbClr val="00A6D9"/>
            </a:solidFill>
            <a:ln w="9525">
              <a:no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935" name="Freeform 462">
              <a:extLst>
                <a:ext uri="{FF2B5EF4-FFF2-40B4-BE49-F238E27FC236}">
                  <a16:creationId xmlns:a16="http://schemas.microsoft.com/office/drawing/2014/main" id="{B9F4AA0F-951A-F341-A607-9890276846AF}"/>
                </a:ext>
              </a:extLst>
            </p:cNvPr>
            <p:cNvSpPr>
              <a:spLocks/>
            </p:cNvSpPr>
            <p:nvPr/>
          </p:nvSpPr>
          <p:spPr bwMode="auto">
            <a:xfrm>
              <a:off x="3152" y="1455"/>
              <a:ext cx="1006" cy="1120"/>
            </a:xfrm>
            <a:custGeom>
              <a:avLst/>
              <a:gdLst/>
              <a:ahLst/>
              <a:cxnLst>
                <a:cxn ang="0">
                  <a:pos x="448" y="1068"/>
                </a:cxn>
                <a:cxn ang="0">
                  <a:pos x="540" y="1098"/>
                </a:cxn>
                <a:cxn ang="0">
                  <a:pos x="624" y="1116"/>
                </a:cxn>
                <a:cxn ang="0">
                  <a:pos x="700" y="1120"/>
                </a:cxn>
                <a:cxn ang="0">
                  <a:pos x="768" y="1112"/>
                </a:cxn>
                <a:cxn ang="0">
                  <a:pos x="828" y="1094"/>
                </a:cxn>
                <a:cxn ang="0">
                  <a:pos x="878" y="1068"/>
                </a:cxn>
                <a:cxn ang="0">
                  <a:pos x="922" y="1032"/>
                </a:cxn>
                <a:cxn ang="0">
                  <a:pos x="956" y="990"/>
                </a:cxn>
                <a:cxn ang="0">
                  <a:pos x="982" y="944"/>
                </a:cxn>
                <a:cxn ang="0">
                  <a:pos x="998" y="892"/>
                </a:cxn>
                <a:cxn ang="0">
                  <a:pos x="1006" y="836"/>
                </a:cxn>
                <a:cxn ang="0">
                  <a:pos x="1004" y="780"/>
                </a:cxn>
                <a:cxn ang="0">
                  <a:pos x="992" y="722"/>
                </a:cxn>
                <a:cxn ang="0">
                  <a:pos x="970" y="664"/>
                </a:cxn>
                <a:cxn ang="0">
                  <a:pos x="940" y="608"/>
                </a:cxn>
                <a:cxn ang="0">
                  <a:pos x="898" y="554"/>
                </a:cxn>
                <a:cxn ang="0">
                  <a:pos x="882" y="534"/>
                </a:cxn>
                <a:cxn ang="0">
                  <a:pos x="846" y="472"/>
                </a:cxn>
                <a:cxn ang="0">
                  <a:pos x="812" y="390"/>
                </a:cxn>
                <a:cxn ang="0">
                  <a:pos x="796" y="316"/>
                </a:cxn>
                <a:cxn ang="0">
                  <a:pos x="794" y="258"/>
                </a:cxn>
                <a:cxn ang="0">
                  <a:pos x="822" y="44"/>
                </a:cxn>
                <a:cxn ang="0">
                  <a:pos x="818" y="26"/>
                </a:cxn>
                <a:cxn ang="0">
                  <a:pos x="808" y="14"/>
                </a:cxn>
                <a:cxn ang="0">
                  <a:pos x="792" y="6"/>
                </a:cxn>
                <a:cxn ang="0">
                  <a:pos x="750" y="0"/>
                </a:cxn>
                <a:cxn ang="0">
                  <a:pos x="708" y="10"/>
                </a:cxn>
                <a:cxn ang="0">
                  <a:pos x="692" y="22"/>
                </a:cxn>
                <a:cxn ang="0">
                  <a:pos x="678" y="36"/>
                </a:cxn>
                <a:cxn ang="0">
                  <a:pos x="652" y="78"/>
                </a:cxn>
                <a:cxn ang="0">
                  <a:pos x="628" y="126"/>
                </a:cxn>
                <a:cxn ang="0">
                  <a:pos x="616" y="174"/>
                </a:cxn>
                <a:cxn ang="0">
                  <a:pos x="618" y="468"/>
                </a:cxn>
                <a:cxn ang="0">
                  <a:pos x="618" y="490"/>
                </a:cxn>
                <a:cxn ang="0">
                  <a:pos x="624" y="536"/>
                </a:cxn>
                <a:cxn ang="0">
                  <a:pos x="640" y="582"/>
                </a:cxn>
                <a:cxn ang="0">
                  <a:pos x="670" y="630"/>
                </a:cxn>
                <a:cxn ang="0">
                  <a:pos x="692" y="706"/>
                </a:cxn>
                <a:cxn ang="0">
                  <a:pos x="692" y="956"/>
                </a:cxn>
                <a:cxn ang="0">
                  <a:pos x="684" y="992"/>
                </a:cxn>
                <a:cxn ang="0">
                  <a:pos x="664" y="1022"/>
                </a:cxn>
                <a:cxn ang="0">
                  <a:pos x="636" y="1042"/>
                </a:cxn>
                <a:cxn ang="0">
                  <a:pos x="600" y="1048"/>
                </a:cxn>
                <a:cxn ang="0">
                  <a:pos x="94" y="1048"/>
                </a:cxn>
                <a:cxn ang="0">
                  <a:pos x="58" y="1042"/>
                </a:cxn>
                <a:cxn ang="0">
                  <a:pos x="28" y="1022"/>
                </a:cxn>
                <a:cxn ang="0">
                  <a:pos x="8" y="992"/>
                </a:cxn>
                <a:cxn ang="0">
                  <a:pos x="0" y="956"/>
                </a:cxn>
              </a:cxnLst>
              <a:rect l="0" t="0" r="r" b="b"/>
              <a:pathLst>
                <a:path w="1006" h="1120">
                  <a:moveTo>
                    <a:pt x="448" y="1068"/>
                  </a:moveTo>
                  <a:lnTo>
                    <a:pt x="448" y="1068"/>
                  </a:lnTo>
                  <a:lnTo>
                    <a:pt x="496" y="1084"/>
                  </a:lnTo>
                  <a:lnTo>
                    <a:pt x="540" y="1098"/>
                  </a:lnTo>
                  <a:lnTo>
                    <a:pt x="582" y="1108"/>
                  </a:lnTo>
                  <a:lnTo>
                    <a:pt x="624" y="1116"/>
                  </a:lnTo>
                  <a:lnTo>
                    <a:pt x="662" y="1118"/>
                  </a:lnTo>
                  <a:lnTo>
                    <a:pt x="700" y="1120"/>
                  </a:lnTo>
                  <a:lnTo>
                    <a:pt x="734" y="1118"/>
                  </a:lnTo>
                  <a:lnTo>
                    <a:pt x="768" y="1112"/>
                  </a:lnTo>
                  <a:lnTo>
                    <a:pt x="798" y="1104"/>
                  </a:lnTo>
                  <a:lnTo>
                    <a:pt x="828" y="1094"/>
                  </a:lnTo>
                  <a:lnTo>
                    <a:pt x="854" y="1082"/>
                  </a:lnTo>
                  <a:lnTo>
                    <a:pt x="878" y="1068"/>
                  </a:lnTo>
                  <a:lnTo>
                    <a:pt x="902" y="1050"/>
                  </a:lnTo>
                  <a:lnTo>
                    <a:pt x="922" y="1032"/>
                  </a:lnTo>
                  <a:lnTo>
                    <a:pt x="940" y="1012"/>
                  </a:lnTo>
                  <a:lnTo>
                    <a:pt x="956" y="990"/>
                  </a:lnTo>
                  <a:lnTo>
                    <a:pt x="970" y="968"/>
                  </a:lnTo>
                  <a:lnTo>
                    <a:pt x="982" y="944"/>
                  </a:lnTo>
                  <a:lnTo>
                    <a:pt x="992" y="918"/>
                  </a:lnTo>
                  <a:lnTo>
                    <a:pt x="998" y="892"/>
                  </a:lnTo>
                  <a:lnTo>
                    <a:pt x="1004" y="864"/>
                  </a:lnTo>
                  <a:lnTo>
                    <a:pt x="1006" y="836"/>
                  </a:lnTo>
                  <a:lnTo>
                    <a:pt x="1006" y="808"/>
                  </a:lnTo>
                  <a:lnTo>
                    <a:pt x="1004" y="780"/>
                  </a:lnTo>
                  <a:lnTo>
                    <a:pt x="998" y="750"/>
                  </a:lnTo>
                  <a:lnTo>
                    <a:pt x="992" y="722"/>
                  </a:lnTo>
                  <a:lnTo>
                    <a:pt x="982" y="692"/>
                  </a:lnTo>
                  <a:lnTo>
                    <a:pt x="970" y="664"/>
                  </a:lnTo>
                  <a:lnTo>
                    <a:pt x="956" y="636"/>
                  </a:lnTo>
                  <a:lnTo>
                    <a:pt x="940" y="608"/>
                  </a:lnTo>
                  <a:lnTo>
                    <a:pt x="920" y="580"/>
                  </a:lnTo>
                  <a:lnTo>
                    <a:pt x="898" y="554"/>
                  </a:lnTo>
                  <a:lnTo>
                    <a:pt x="898" y="554"/>
                  </a:lnTo>
                  <a:lnTo>
                    <a:pt x="882" y="534"/>
                  </a:lnTo>
                  <a:lnTo>
                    <a:pt x="868" y="512"/>
                  </a:lnTo>
                  <a:lnTo>
                    <a:pt x="846" y="472"/>
                  </a:lnTo>
                  <a:lnTo>
                    <a:pt x="826" y="430"/>
                  </a:lnTo>
                  <a:lnTo>
                    <a:pt x="812" y="390"/>
                  </a:lnTo>
                  <a:lnTo>
                    <a:pt x="802" y="350"/>
                  </a:lnTo>
                  <a:lnTo>
                    <a:pt x="796" y="316"/>
                  </a:lnTo>
                  <a:lnTo>
                    <a:pt x="794" y="284"/>
                  </a:lnTo>
                  <a:lnTo>
                    <a:pt x="794" y="258"/>
                  </a:lnTo>
                  <a:lnTo>
                    <a:pt x="822" y="44"/>
                  </a:lnTo>
                  <a:lnTo>
                    <a:pt x="822" y="44"/>
                  </a:lnTo>
                  <a:lnTo>
                    <a:pt x="820" y="34"/>
                  </a:lnTo>
                  <a:lnTo>
                    <a:pt x="818" y="26"/>
                  </a:lnTo>
                  <a:lnTo>
                    <a:pt x="814" y="20"/>
                  </a:lnTo>
                  <a:lnTo>
                    <a:pt x="808" y="14"/>
                  </a:lnTo>
                  <a:lnTo>
                    <a:pt x="800" y="10"/>
                  </a:lnTo>
                  <a:lnTo>
                    <a:pt x="792" y="6"/>
                  </a:lnTo>
                  <a:lnTo>
                    <a:pt x="772" y="2"/>
                  </a:lnTo>
                  <a:lnTo>
                    <a:pt x="750" y="0"/>
                  </a:lnTo>
                  <a:lnTo>
                    <a:pt x="728" y="4"/>
                  </a:lnTo>
                  <a:lnTo>
                    <a:pt x="708" y="10"/>
                  </a:lnTo>
                  <a:lnTo>
                    <a:pt x="700" y="16"/>
                  </a:lnTo>
                  <a:lnTo>
                    <a:pt x="692" y="22"/>
                  </a:lnTo>
                  <a:lnTo>
                    <a:pt x="692" y="22"/>
                  </a:lnTo>
                  <a:lnTo>
                    <a:pt x="678" y="36"/>
                  </a:lnTo>
                  <a:lnTo>
                    <a:pt x="664" y="56"/>
                  </a:lnTo>
                  <a:lnTo>
                    <a:pt x="652" y="78"/>
                  </a:lnTo>
                  <a:lnTo>
                    <a:pt x="638" y="102"/>
                  </a:lnTo>
                  <a:lnTo>
                    <a:pt x="628" y="126"/>
                  </a:lnTo>
                  <a:lnTo>
                    <a:pt x="620" y="150"/>
                  </a:lnTo>
                  <a:lnTo>
                    <a:pt x="616" y="174"/>
                  </a:lnTo>
                  <a:lnTo>
                    <a:pt x="614" y="194"/>
                  </a:lnTo>
                  <a:lnTo>
                    <a:pt x="618" y="468"/>
                  </a:lnTo>
                  <a:lnTo>
                    <a:pt x="618" y="468"/>
                  </a:lnTo>
                  <a:lnTo>
                    <a:pt x="618" y="490"/>
                  </a:lnTo>
                  <a:lnTo>
                    <a:pt x="620" y="512"/>
                  </a:lnTo>
                  <a:lnTo>
                    <a:pt x="624" y="536"/>
                  </a:lnTo>
                  <a:lnTo>
                    <a:pt x="630" y="558"/>
                  </a:lnTo>
                  <a:lnTo>
                    <a:pt x="640" y="582"/>
                  </a:lnTo>
                  <a:lnTo>
                    <a:pt x="654" y="606"/>
                  </a:lnTo>
                  <a:lnTo>
                    <a:pt x="670" y="630"/>
                  </a:lnTo>
                  <a:lnTo>
                    <a:pt x="692" y="654"/>
                  </a:lnTo>
                  <a:lnTo>
                    <a:pt x="692" y="706"/>
                  </a:lnTo>
                  <a:lnTo>
                    <a:pt x="692" y="956"/>
                  </a:lnTo>
                  <a:lnTo>
                    <a:pt x="692" y="956"/>
                  </a:lnTo>
                  <a:lnTo>
                    <a:pt x="690" y="974"/>
                  </a:lnTo>
                  <a:lnTo>
                    <a:pt x="684" y="992"/>
                  </a:lnTo>
                  <a:lnTo>
                    <a:pt x="676" y="1008"/>
                  </a:lnTo>
                  <a:lnTo>
                    <a:pt x="664" y="1022"/>
                  </a:lnTo>
                  <a:lnTo>
                    <a:pt x="650" y="1032"/>
                  </a:lnTo>
                  <a:lnTo>
                    <a:pt x="636" y="1042"/>
                  </a:lnTo>
                  <a:lnTo>
                    <a:pt x="618" y="1046"/>
                  </a:lnTo>
                  <a:lnTo>
                    <a:pt x="600" y="1048"/>
                  </a:lnTo>
                  <a:lnTo>
                    <a:pt x="94" y="1048"/>
                  </a:lnTo>
                  <a:lnTo>
                    <a:pt x="94" y="1048"/>
                  </a:lnTo>
                  <a:lnTo>
                    <a:pt x="76" y="1046"/>
                  </a:lnTo>
                  <a:lnTo>
                    <a:pt x="58" y="1042"/>
                  </a:lnTo>
                  <a:lnTo>
                    <a:pt x="42" y="1032"/>
                  </a:lnTo>
                  <a:lnTo>
                    <a:pt x="28" y="1022"/>
                  </a:lnTo>
                  <a:lnTo>
                    <a:pt x="16" y="1008"/>
                  </a:lnTo>
                  <a:lnTo>
                    <a:pt x="8" y="992"/>
                  </a:lnTo>
                  <a:lnTo>
                    <a:pt x="2" y="974"/>
                  </a:lnTo>
                  <a:lnTo>
                    <a:pt x="0" y="956"/>
                  </a:lnTo>
                  <a:lnTo>
                    <a:pt x="0" y="914"/>
                  </a:lnTo>
                </a:path>
              </a:pathLst>
            </a:custGeom>
            <a:solidFill>
              <a:schemeClr val="bg1"/>
            </a:solid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936" name="Freeform 463">
              <a:extLst>
                <a:ext uri="{FF2B5EF4-FFF2-40B4-BE49-F238E27FC236}">
                  <a16:creationId xmlns:a16="http://schemas.microsoft.com/office/drawing/2014/main" id="{9FA175A2-C2E5-F549-9324-76F514777B70}"/>
                </a:ext>
              </a:extLst>
            </p:cNvPr>
            <p:cNvSpPr>
              <a:spLocks/>
            </p:cNvSpPr>
            <p:nvPr/>
          </p:nvSpPr>
          <p:spPr bwMode="auto">
            <a:xfrm>
              <a:off x="3152" y="1235"/>
              <a:ext cx="700" cy="310"/>
            </a:xfrm>
            <a:custGeom>
              <a:avLst/>
              <a:gdLst/>
              <a:ahLst/>
              <a:cxnLst>
                <a:cxn ang="0">
                  <a:pos x="0" y="310"/>
                </a:cxn>
                <a:cxn ang="0">
                  <a:pos x="0" y="92"/>
                </a:cxn>
                <a:cxn ang="0">
                  <a:pos x="0" y="92"/>
                </a:cxn>
                <a:cxn ang="0">
                  <a:pos x="2" y="74"/>
                </a:cxn>
                <a:cxn ang="0">
                  <a:pos x="8" y="56"/>
                </a:cxn>
                <a:cxn ang="0">
                  <a:pos x="16" y="40"/>
                </a:cxn>
                <a:cxn ang="0">
                  <a:pos x="28" y="26"/>
                </a:cxn>
                <a:cxn ang="0">
                  <a:pos x="42" y="16"/>
                </a:cxn>
                <a:cxn ang="0">
                  <a:pos x="58" y="6"/>
                </a:cxn>
                <a:cxn ang="0">
                  <a:pos x="74" y="2"/>
                </a:cxn>
                <a:cxn ang="0">
                  <a:pos x="94" y="0"/>
                </a:cxn>
                <a:cxn ang="0">
                  <a:pos x="600" y="0"/>
                </a:cxn>
                <a:cxn ang="0">
                  <a:pos x="600" y="0"/>
                </a:cxn>
                <a:cxn ang="0">
                  <a:pos x="616" y="0"/>
                </a:cxn>
                <a:cxn ang="0">
                  <a:pos x="632" y="2"/>
                </a:cxn>
                <a:cxn ang="0">
                  <a:pos x="650" y="8"/>
                </a:cxn>
                <a:cxn ang="0">
                  <a:pos x="666" y="16"/>
                </a:cxn>
                <a:cxn ang="0">
                  <a:pos x="680" y="28"/>
                </a:cxn>
                <a:cxn ang="0">
                  <a:pos x="686" y="36"/>
                </a:cxn>
                <a:cxn ang="0">
                  <a:pos x="690" y="44"/>
                </a:cxn>
                <a:cxn ang="0">
                  <a:pos x="694" y="54"/>
                </a:cxn>
                <a:cxn ang="0">
                  <a:pos x="698" y="64"/>
                </a:cxn>
                <a:cxn ang="0">
                  <a:pos x="700" y="76"/>
                </a:cxn>
                <a:cxn ang="0">
                  <a:pos x="700" y="90"/>
                </a:cxn>
                <a:cxn ang="0">
                  <a:pos x="700" y="220"/>
                </a:cxn>
              </a:cxnLst>
              <a:rect l="0" t="0" r="r" b="b"/>
              <a:pathLst>
                <a:path w="700" h="310">
                  <a:moveTo>
                    <a:pt x="0" y="310"/>
                  </a:moveTo>
                  <a:lnTo>
                    <a:pt x="0" y="92"/>
                  </a:lnTo>
                  <a:lnTo>
                    <a:pt x="0" y="92"/>
                  </a:lnTo>
                  <a:lnTo>
                    <a:pt x="2" y="74"/>
                  </a:lnTo>
                  <a:lnTo>
                    <a:pt x="8" y="56"/>
                  </a:lnTo>
                  <a:lnTo>
                    <a:pt x="16" y="40"/>
                  </a:lnTo>
                  <a:lnTo>
                    <a:pt x="28" y="26"/>
                  </a:lnTo>
                  <a:lnTo>
                    <a:pt x="42" y="16"/>
                  </a:lnTo>
                  <a:lnTo>
                    <a:pt x="58" y="6"/>
                  </a:lnTo>
                  <a:lnTo>
                    <a:pt x="74" y="2"/>
                  </a:lnTo>
                  <a:lnTo>
                    <a:pt x="94" y="0"/>
                  </a:lnTo>
                  <a:lnTo>
                    <a:pt x="600" y="0"/>
                  </a:lnTo>
                  <a:lnTo>
                    <a:pt x="600" y="0"/>
                  </a:lnTo>
                  <a:lnTo>
                    <a:pt x="616" y="0"/>
                  </a:lnTo>
                  <a:lnTo>
                    <a:pt x="632" y="2"/>
                  </a:lnTo>
                  <a:lnTo>
                    <a:pt x="650" y="8"/>
                  </a:lnTo>
                  <a:lnTo>
                    <a:pt x="666" y="16"/>
                  </a:lnTo>
                  <a:lnTo>
                    <a:pt x="680" y="28"/>
                  </a:lnTo>
                  <a:lnTo>
                    <a:pt x="686" y="36"/>
                  </a:lnTo>
                  <a:lnTo>
                    <a:pt x="690" y="44"/>
                  </a:lnTo>
                  <a:lnTo>
                    <a:pt x="694" y="54"/>
                  </a:lnTo>
                  <a:lnTo>
                    <a:pt x="698" y="64"/>
                  </a:lnTo>
                  <a:lnTo>
                    <a:pt x="700" y="76"/>
                  </a:lnTo>
                  <a:lnTo>
                    <a:pt x="700" y="90"/>
                  </a:lnTo>
                  <a:lnTo>
                    <a:pt x="700" y="220"/>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937" name="Line 464">
              <a:extLst>
                <a:ext uri="{FF2B5EF4-FFF2-40B4-BE49-F238E27FC236}">
                  <a16:creationId xmlns:a16="http://schemas.microsoft.com/office/drawing/2014/main" id="{51D7ABD4-BB70-CF46-879B-CD25B5BCB6F6}"/>
                </a:ext>
              </a:extLst>
            </p:cNvPr>
            <p:cNvSpPr>
              <a:spLocks noChangeShapeType="1"/>
            </p:cNvSpPr>
            <p:nvPr/>
          </p:nvSpPr>
          <p:spPr bwMode="auto">
            <a:xfrm>
              <a:off x="3228" y="2309"/>
              <a:ext cx="614" cy="1"/>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938" name="Line 465">
              <a:extLst>
                <a:ext uri="{FF2B5EF4-FFF2-40B4-BE49-F238E27FC236}">
                  <a16:creationId xmlns:a16="http://schemas.microsoft.com/office/drawing/2014/main" id="{1FCFF8E2-1C32-D947-B0D8-38661009786E}"/>
                </a:ext>
              </a:extLst>
            </p:cNvPr>
            <p:cNvSpPr>
              <a:spLocks noChangeShapeType="1"/>
            </p:cNvSpPr>
            <p:nvPr/>
          </p:nvSpPr>
          <p:spPr bwMode="auto">
            <a:xfrm>
              <a:off x="3160" y="1343"/>
              <a:ext cx="680" cy="1"/>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939" name="Freeform 466">
              <a:extLst>
                <a:ext uri="{FF2B5EF4-FFF2-40B4-BE49-F238E27FC236}">
                  <a16:creationId xmlns:a16="http://schemas.microsoft.com/office/drawing/2014/main" id="{E5F07857-1C67-8D4C-BFE0-BFADDD2C719B}"/>
                </a:ext>
              </a:extLst>
            </p:cNvPr>
            <p:cNvSpPr>
              <a:spLocks/>
            </p:cNvSpPr>
            <p:nvPr/>
          </p:nvSpPr>
          <p:spPr bwMode="auto">
            <a:xfrm>
              <a:off x="3050" y="1573"/>
              <a:ext cx="280" cy="222"/>
            </a:xfrm>
            <a:custGeom>
              <a:avLst/>
              <a:gdLst/>
              <a:ahLst/>
              <a:cxnLst>
                <a:cxn ang="0">
                  <a:pos x="12" y="52"/>
                </a:cxn>
                <a:cxn ang="0">
                  <a:pos x="6" y="64"/>
                </a:cxn>
                <a:cxn ang="0">
                  <a:pos x="6" y="64"/>
                </a:cxn>
                <a:cxn ang="0">
                  <a:pos x="2" y="80"/>
                </a:cxn>
                <a:cxn ang="0">
                  <a:pos x="0" y="98"/>
                </a:cxn>
                <a:cxn ang="0">
                  <a:pos x="2" y="114"/>
                </a:cxn>
                <a:cxn ang="0">
                  <a:pos x="8" y="128"/>
                </a:cxn>
                <a:cxn ang="0">
                  <a:pos x="16" y="142"/>
                </a:cxn>
                <a:cxn ang="0">
                  <a:pos x="26" y="154"/>
                </a:cxn>
                <a:cxn ang="0">
                  <a:pos x="38" y="164"/>
                </a:cxn>
                <a:cxn ang="0">
                  <a:pos x="52" y="172"/>
                </a:cxn>
                <a:cxn ang="0">
                  <a:pos x="162" y="216"/>
                </a:cxn>
                <a:cxn ang="0">
                  <a:pos x="162" y="216"/>
                </a:cxn>
                <a:cxn ang="0">
                  <a:pos x="178" y="220"/>
                </a:cxn>
                <a:cxn ang="0">
                  <a:pos x="194" y="222"/>
                </a:cxn>
                <a:cxn ang="0">
                  <a:pos x="210" y="220"/>
                </a:cxn>
                <a:cxn ang="0">
                  <a:pos x="226" y="216"/>
                </a:cxn>
                <a:cxn ang="0">
                  <a:pos x="240" y="208"/>
                </a:cxn>
                <a:cxn ang="0">
                  <a:pos x="252" y="198"/>
                </a:cxn>
                <a:cxn ang="0">
                  <a:pos x="262" y="184"/>
                </a:cxn>
                <a:cxn ang="0">
                  <a:pos x="270" y="170"/>
                </a:cxn>
                <a:cxn ang="0">
                  <a:pos x="274" y="158"/>
                </a:cxn>
                <a:cxn ang="0">
                  <a:pos x="274" y="158"/>
                </a:cxn>
                <a:cxn ang="0">
                  <a:pos x="280" y="142"/>
                </a:cxn>
                <a:cxn ang="0">
                  <a:pos x="280" y="126"/>
                </a:cxn>
                <a:cxn ang="0">
                  <a:pos x="278" y="110"/>
                </a:cxn>
                <a:cxn ang="0">
                  <a:pos x="274" y="94"/>
                </a:cxn>
                <a:cxn ang="0">
                  <a:pos x="266" y="80"/>
                </a:cxn>
                <a:cxn ang="0">
                  <a:pos x="256" y="68"/>
                </a:cxn>
                <a:cxn ang="0">
                  <a:pos x="244" y="58"/>
                </a:cxn>
                <a:cxn ang="0">
                  <a:pos x="228" y="50"/>
                </a:cxn>
                <a:cxn ang="0">
                  <a:pos x="120" y="6"/>
                </a:cxn>
                <a:cxn ang="0">
                  <a:pos x="120" y="6"/>
                </a:cxn>
                <a:cxn ang="0">
                  <a:pos x="104" y="2"/>
                </a:cxn>
                <a:cxn ang="0">
                  <a:pos x="88" y="0"/>
                </a:cxn>
                <a:cxn ang="0">
                  <a:pos x="72" y="2"/>
                </a:cxn>
                <a:cxn ang="0">
                  <a:pos x="56" y="6"/>
                </a:cxn>
                <a:cxn ang="0">
                  <a:pos x="42" y="14"/>
                </a:cxn>
                <a:cxn ang="0">
                  <a:pos x="30" y="24"/>
                </a:cxn>
                <a:cxn ang="0">
                  <a:pos x="20" y="38"/>
                </a:cxn>
                <a:cxn ang="0">
                  <a:pos x="12" y="52"/>
                </a:cxn>
                <a:cxn ang="0">
                  <a:pos x="12" y="52"/>
                </a:cxn>
              </a:cxnLst>
              <a:rect l="0" t="0" r="r" b="b"/>
              <a:pathLst>
                <a:path w="280" h="222">
                  <a:moveTo>
                    <a:pt x="12" y="52"/>
                  </a:moveTo>
                  <a:lnTo>
                    <a:pt x="6" y="64"/>
                  </a:lnTo>
                  <a:lnTo>
                    <a:pt x="6" y="64"/>
                  </a:lnTo>
                  <a:lnTo>
                    <a:pt x="2" y="80"/>
                  </a:lnTo>
                  <a:lnTo>
                    <a:pt x="0" y="98"/>
                  </a:lnTo>
                  <a:lnTo>
                    <a:pt x="2" y="114"/>
                  </a:lnTo>
                  <a:lnTo>
                    <a:pt x="8" y="128"/>
                  </a:lnTo>
                  <a:lnTo>
                    <a:pt x="16" y="142"/>
                  </a:lnTo>
                  <a:lnTo>
                    <a:pt x="26" y="154"/>
                  </a:lnTo>
                  <a:lnTo>
                    <a:pt x="38" y="164"/>
                  </a:lnTo>
                  <a:lnTo>
                    <a:pt x="52" y="172"/>
                  </a:lnTo>
                  <a:lnTo>
                    <a:pt x="162" y="216"/>
                  </a:lnTo>
                  <a:lnTo>
                    <a:pt x="162" y="216"/>
                  </a:lnTo>
                  <a:lnTo>
                    <a:pt x="178" y="220"/>
                  </a:lnTo>
                  <a:lnTo>
                    <a:pt x="194" y="222"/>
                  </a:lnTo>
                  <a:lnTo>
                    <a:pt x="210" y="220"/>
                  </a:lnTo>
                  <a:lnTo>
                    <a:pt x="226" y="216"/>
                  </a:lnTo>
                  <a:lnTo>
                    <a:pt x="240" y="208"/>
                  </a:lnTo>
                  <a:lnTo>
                    <a:pt x="252" y="198"/>
                  </a:lnTo>
                  <a:lnTo>
                    <a:pt x="262" y="184"/>
                  </a:lnTo>
                  <a:lnTo>
                    <a:pt x="270" y="170"/>
                  </a:lnTo>
                  <a:lnTo>
                    <a:pt x="274" y="158"/>
                  </a:lnTo>
                  <a:lnTo>
                    <a:pt x="274" y="158"/>
                  </a:lnTo>
                  <a:lnTo>
                    <a:pt x="280" y="142"/>
                  </a:lnTo>
                  <a:lnTo>
                    <a:pt x="280" y="126"/>
                  </a:lnTo>
                  <a:lnTo>
                    <a:pt x="278" y="110"/>
                  </a:lnTo>
                  <a:lnTo>
                    <a:pt x="274" y="94"/>
                  </a:lnTo>
                  <a:lnTo>
                    <a:pt x="266" y="80"/>
                  </a:lnTo>
                  <a:lnTo>
                    <a:pt x="256" y="68"/>
                  </a:lnTo>
                  <a:lnTo>
                    <a:pt x="244" y="58"/>
                  </a:lnTo>
                  <a:lnTo>
                    <a:pt x="228" y="50"/>
                  </a:lnTo>
                  <a:lnTo>
                    <a:pt x="120" y="6"/>
                  </a:lnTo>
                  <a:lnTo>
                    <a:pt x="120" y="6"/>
                  </a:lnTo>
                  <a:lnTo>
                    <a:pt x="104" y="2"/>
                  </a:lnTo>
                  <a:lnTo>
                    <a:pt x="88" y="0"/>
                  </a:lnTo>
                  <a:lnTo>
                    <a:pt x="72" y="2"/>
                  </a:lnTo>
                  <a:lnTo>
                    <a:pt x="56" y="6"/>
                  </a:lnTo>
                  <a:lnTo>
                    <a:pt x="42" y="14"/>
                  </a:lnTo>
                  <a:lnTo>
                    <a:pt x="30" y="24"/>
                  </a:lnTo>
                  <a:lnTo>
                    <a:pt x="20" y="38"/>
                  </a:lnTo>
                  <a:lnTo>
                    <a:pt x="12" y="52"/>
                  </a:lnTo>
                  <a:lnTo>
                    <a:pt x="12" y="52"/>
                  </a:lnTo>
                  <a:close/>
                </a:path>
              </a:pathLst>
            </a:custGeom>
            <a:solidFill>
              <a:srgbClr val="FFFFFF"/>
            </a:solid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940" name="Freeform 467">
              <a:extLst>
                <a:ext uri="{FF2B5EF4-FFF2-40B4-BE49-F238E27FC236}">
                  <a16:creationId xmlns:a16="http://schemas.microsoft.com/office/drawing/2014/main" id="{4AB48A0F-8A4A-5942-BD11-86F97612E5C9}"/>
                </a:ext>
              </a:extLst>
            </p:cNvPr>
            <p:cNvSpPr>
              <a:spLocks/>
            </p:cNvSpPr>
            <p:nvPr/>
          </p:nvSpPr>
          <p:spPr bwMode="auto">
            <a:xfrm>
              <a:off x="2958" y="1737"/>
              <a:ext cx="408" cy="274"/>
            </a:xfrm>
            <a:custGeom>
              <a:avLst/>
              <a:gdLst/>
              <a:ahLst/>
              <a:cxnLst>
                <a:cxn ang="0">
                  <a:pos x="10" y="52"/>
                </a:cxn>
                <a:cxn ang="0">
                  <a:pos x="6" y="64"/>
                </a:cxn>
                <a:cxn ang="0">
                  <a:pos x="6" y="64"/>
                </a:cxn>
                <a:cxn ang="0">
                  <a:pos x="0" y="80"/>
                </a:cxn>
                <a:cxn ang="0">
                  <a:pos x="0" y="96"/>
                </a:cxn>
                <a:cxn ang="0">
                  <a:pos x="2" y="112"/>
                </a:cxn>
                <a:cxn ang="0">
                  <a:pos x="6" y="128"/>
                </a:cxn>
                <a:cxn ang="0">
                  <a:pos x="14" y="142"/>
                </a:cxn>
                <a:cxn ang="0">
                  <a:pos x="24" y="154"/>
                </a:cxn>
                <a:cxn ang="0">
                  <a:pos x="36" y="164"/>
                </a:cxn>
                <a:cxn ang="0">
                  <a:pos x="52" y="172"/>
                </a:cxn>
                <a:cxn ang="0">
                  <a:pos x="290" y="268"/>
                </a:cxn>
                <a:cxn ang="0">
                  <a:pos x="290" y="268"/>
                </a:cxn>
                <a:cxn ang="0">
                  <a:pos x="306" y="272"/>
                </a:cxn>
                <a:cxn ang="0">
                  <a:pos x="322" y="274"/>
                </a:cxn>
                <a:cxn ang="0">
                  <a:pos x="338" y="272"/>
                </a:cxn>
                <a:cxn ang="0">
                  <a:pos x="354" y="268"/>
                </a:cxn>
                <a:cxn ang="0">
                  <a:pos x="368" y="260"/>
                </a:cxn>
                <a:cxn ang="0">
                  <a:pos x="380" y="250"/>
                </a:cxn>
                <a:cxn ang="0">
                  <a:pos x="390" y="236"/>
                </a:cxn>
                <a:cxn ang="0">
                  <a:pos x="398" y="222"/>
                </a:cxn>
                <a:cxn ang="0">
                  <a:pos x="402" y="210"/>
                </a:cxn>
                <a:cxn ang="0">
                  <a:pos x="402" y="210"/>
                </a:cxn>
                <a:cxn ang="0">
                  <a:pos x="408" y="194"/>
                </a:cxn>
                <a:cxn ang="0">
                  <a:pos x="408" y="178"/>
                </a:cxn>
                <a:cxn ang="0">
                  <a:pos x="406" y="162"/>
                </a:cxn>
                <a:cxn ang="0">
                  <a:pos x="402" y="146"/>
                </a:cxn>
                <a:cxn ang="0">
                  <a:pos x="394" y="132"/>
                </a:cxn>
                <a:cxn ang="0">
                  <a:pos x="384" y="120"/>
                </a:cxn>
                <a:cxn ang="0">
                  <a:pos x="372" y="110"/>
                </a:cxn>
                <a:cxn ang="0">
                  <a:pos x="356" y="102"/>
                </a:cxn>
                <a:cxn ang="0">
                  <a:pos x="118" y="6"/>
                </a:cxn>
                <a:cxn ang="0">
                  <a:pos x="118" y="6"/>
                </a:cxn>
                <a:cxn ang="0">
                  <a:pos x="102" y="2"/>
                </a:cxn>
                <a:cxn ang="0">
                  <a:pos x="86" y="0"/>
                </a:cxn>
                <a:cxn ang="0">
                  <a:pos x="70" y="2"/>
                </a:cxn>
                <a:cxn ang="0">
                  <a:pos x="54" y="6"/>
                </a:cxn>
                <a:cxn ang="0">
                  <a:pos x="40" y="14"/>
                </a:cxn>
                <a:cxn ang="0">
                  <a:pos x="28" y="24"/>
                </a:cxn>
                <a:cxn ang="0">
                  <a:pos x="18" y="38"/>
                </a:cxn>
                <a:cxn ang="0">
                  <a:pos x="10" y="52"/>
                </a:cxn>
                <a:cxn ang="0">
                  <a:pos x="10" y="52"/>
                </a:cxn>
              </a:cxnLst>
              <a:rect l="0" t="0" r="r" b="b"/>
              <a:pathLst>
                <a:path w="408" h="274">
                  <a:moveTo>
                    <a:pt x="10" y="52"/>
                  </a:moveTo>
                  <a:lnTo>
                    <a:pt x="6" y="64"/>
                  </a:lnTo>
                  <a:lnTo>
                    <a:pt x="6" y="64"/>
                  </a:lnTo>
                  <a:lnTo>
                    <a:pt x="0" y="80"/>
                  </a:lnTo>
                  <a:lnTo>
                    <a:pt x="0" y="96"/>
                  </a:lnTo>
                  <a:lnTo>
                    <a:pt x="2" y="112"/>
                  </a:lnTo>
                  <a:lnTo>
                    <a:pt x="6" y="128"/>
                  </a:lnTo>
                  <a:lnTo>
                    <a:pt x="14" y="142"/>
                  </a:lnTo>
                  <a:lnTo>
                    <a:pt x="24" y="154"/>
                  </a:lnTo>
                  <a:lnTo>
                    <a:pt x="36" y="164"/>
                  </a:lnTo>
                  <a:lnTo>
                    <a:pt x="52" y="172"/>
                  </a:lnTo>
                  <a:lnTo>
                    <a:pt x="290" y="268"/>
                  </a:lnTo>
                  <a:lnTo>
                    <a:pt x="290" y="268"/>
                  </a:lnTo>
                  <a:lnTo>
                    <a:pt x="306" y="272"/>
                  </a:lnTo>
                  <a:lnTo>
                    <a:pt x="322" y="274"/>
                  </a:lnTo>
                  <a:lnTo>
                    <a:pt x="338" y="272"/>
                  </a:lnTo>
                  <a:lnTo>
                    <a:pt x="354" y="268"/>
                  </a:lnTo>
                  <a:lnTo>
                    <a:pt x="368" y="260"/>
                  </a:lnTo>
                  <a:lnTo>
                    <a:pt x="380" y="250"/>
                  </a:lnTo>
                  <a:lnTo>
                    <a:pt x="390" y="236"/>
                  </a:lnTo>
                  <a:lnTo>
                    <a:pt x="398" y="222"/>
                  </a:lnTo>
                  <a:lnTo>
                    <a:pt x="402" y="210"/>
                  </a:lnTo>
                  <a:lnTo>
                    <a:pt x="402" y="210"/>
                  </a:lnTo>
                  <a:lnTo>
                    <a:pt x="408" y="194"/>
                  </a:lnTo>
                  <a:lnTo>
                    <a:pt x="408" y="178"/>
                  </a:lnTo>
                  <a:lnTo>
                    <a:pt x="406" y="162"/>
                  </a:lnTo>
                  <a:lnTo>
                    <a:pt x="402" y="146"/>
                  </a:lnTo>
                  <a:lnTo>
                    <a:pt x="394" y="132"/>
                  </a:lnTo>
                  <a:lnTo>
                    <a:pt x="384" y="120"/>
                  </a:lnTo>
                  <a:lnTo>
                    <a:pt x="372" y="110"/>
                  </a:lnTo>
                  <a:lnTo>
                    <a:pt x="356" y="102"/>
                  </a:lnTo>
                  <a:lnTo>
                    <a:pt x="118" y="6"/>
                  </a:lnTo>
                  <a:lnTo>
                    <a:pt x="118" y="6"/>
                  </a:lnTo>
                  <a:lnTo>
                    <a:pt x="102" y="2"/>
                  </a:lnTo>
                  <a:lnTo>
                    <a:pt x="86" y="0"/>
                  </a:lnTo>
                  <a:lnTo>
                    <a:pt x="70" y="2"/>
                  </a:lnTo>
                  <a:lnTo>
                    <a:pt x="54" y="6"/>
                  </a:lnTo>
                  <a:lnTo>
                    <a:pt x="40" y="14"/>
                  </a:lnTo>
                  <a:lnTo>
                    <a:pt x="28" y="24"/>
                  </a:lnTo>
                  <a:lnTo>
                    <a:pt x="18" y="38"/>
                  </a:lnTo>
                  <a:lnTo>
                    <a:pt x="10" y="52"/>
                  </a:lnTo>
                  <a:lnTo>
                    <a:pt x="10" y="52"/>
                  </a:lnTo>
                  <a:close/>
                </a:path>
              </a:pathLst>
            </a:custGeom>
            <a:solidFill>
              <a:srgbClr val="FFFFFF"/>
            </a:solid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941" name="Freeform 468">
              <a:extLst>
                <a:ext uri="{FF2B5EF4-FFF2-40B4-BE49-F238E27FC236}">
                  <a16:creationId xmlns:a16="http://schemas.microsoft.com/office/drawing/2014/main" id="{C69AB3EF-D30E-684A-900F-DC95EAD22EB7}"/>
                </a:ext>
              </a:extLst>
            </p:cNvPr>
            <p:cNvSpPr>
              <a:spLocks/>
            </p:cNvSpPr>
            <p:nvPr/>
          </p:nvSpPr>
          <p:spPr bwMode="auto">
            <a:xfrm>
              <a:off x="2964" y="1941"/>
              <a:ext cx="320" cy="238"/>
            </a:xfrm>
            <a:custGeom>
              <a:avLst/>
              <a:gdLst/>
              <a:ahLst/>
              <a:cxnLst>
                <a:cxn ang="0">
                  <a:pos x="12" y="52"/>
                </a:cxn>
                <a:cxn ang="0">
                  <a:pos x="6" y="66"/>
                </a:cxn>
                <a:cxn ang="0">
                  <a:pos x="6" y="66"/>
                </a:cxn>
                <a:cxn ang="0">
                  <a:pos x="2" y="82"/>
                </a:cxn>
                <a:cxn ang="0">
                  <a:pos x="0" y="98"/>
                </a:cxn>
                <a:cxn ang="0">
                  <a:pos x="2" y="114"/>
                </a:cxn>
                <a:cxn ang="0">
                  <a:pos x="8" y="128"/>
                </a:cxn>
                <a:cxn ang="0">
                  <a:pos x="16" y="142"/>
                </a:cxn>
                <a:cxn ang="0">
                  <a:pos x="26" y="154"/>
                </a:cxn>
                <a:cxn ang="0">
                  <a:pos x="38" y="166"/>
                </a:cxn>
                <a:cxn ang="0">
                  <a:pos x="52" y="172"/>
                </a:cxn>
                <a:cxn ang="0">
                  <a:pos x="200" y="232"/>
                </a:cxn>
                <a:cxn ang="0">
                  <a:pos x="200" y="232"/>
                </a:cxn>
                <a:cxn ang="0">
                  <a:pos x="218" y="236"/>
                </a:cxn>
                <a:cxn ang="0">
                  <a:pos x="234" y="238"/>
                </a:cxn>
                <a:cxn ang="0">
                  <a:pos x="250" y="236"/>
                </a:cxn>
                <a:cxn ang="0">
                  <a:pos x="264" y="232"/>
                </a:cxn>
                <a:cxn ang="0">
                  <a:pos x="278" y="224"/>
                </a:cxn>
                <a:cxn ang="0">
                  <a:pos x="290" y="214"/>
                </a:cxn>
                <a:cxn ang="0">
                  <a:pos x="302" y="200"/>
                </a:cxn>
                <a:cxn ang="0">
                  <a:pos x="308" y="186"/>
                </a:cxn>
                <a:cxn ang="0">
                  <a:pos x="314" y="174"/>
                </a:cxn>
                <a:cxn ang="0">
                  <a:pos x="314" y="174"/>
                </a:cxn>
                <a:cxn ang="0">
                  <a:pos x="318" y="158"/>
                </a:cxn>
                <a:cxn ang="0">
                  <a:pos x="320" y="142"/>
                </a:cxn>
                <a:cxn ang="0">
                  <a:pos x="318" y="126"/>
                </a:cxn>
                <a:cxn ang="0">
                  <a:pos x="314" y="110"/>
                </a:cxn>
                <a:cxn ang="0">
                  <a:pos x="306" y="96"/>
                </a:cxn>
                <a:cxn ang="0">
                  <a:pos x="296" y="84"/>
                </a:cxn>
                <a:cxn ang="0">
                  <a:pos x="282" y="74"/>
                </a:cxn>
                <a:cxn ang="0">
                  <a:pos x="268" y="66"/>
                </a:cxn>
                <a:cxn ang="0">
                  <a:pos x="120" y="6"/>
                </a:cxn>
                <a:cxn ang="0">
                  <a:pos x="120" y="6"/>
                </a:cxn>
                <a:cxn ang="0">
                  <a:pos x="104" y="2"/>
                </a:cxn>
                <a:cxn ang="0">
                  <a:pos x="88" y="0"/>
                </a:cxn>
                <a:cxn ang="0">
                  <a:pos x="72" y="2"/>
                </a:cxn>
                <a:cxn ang="0">
                  <a:pos x="56" y="8"/>
                </a:cxn>
                <a:cxn ang="0">
                  <a:pos x="42" y="14"/>
                </a:cxn>
                <a:cxn ang="0">
                  <a:pos x="30" y="26"/>
                </a:cxn>
                <a:cxn ang="0">
                  <a:pos x="20" y="38"/>
                </a:cxn>
                <a:cxn ang="0">
                  <a:pos x="12" y="52"/>
                </a:cxn>
                <a:cxn ang="0">
                  <a:pos x="12" y="52"/>
                </a:cxn>
              </a:cxnLst>
              <a:rect l="0" t="0" r="r" b="b"/>
              <a:pathLst>
                <a:path w="320" h="238">
                  <a:moveTo>
                    <a:pt x="12" y="52"/>
                  </a:moveTo>
                  <a:lnTo>
                    <a:pt x="6" y="66"/>
                  </a:lnTo>
                  <a:lnTo>
                    <a:pt x="6" y="66"/>
                  </a:lnTo>
                  <a:lnTo>
                    <a:pt x="2" y="82"/>
                  </a:lnTo>
                  <a:lnTo>
                    <a:pt x="0" y="98"/>
                  </a:lnTo>
                  <a:lnTo>
                    <a:pt x="2" y="114"/>
                  </a:lnTo>
                  <a:lnTo>
                    <a:pt x="8" y="128"/>
                  </a:lnTo>
                  <a:lnTo>
                    <a:pt x="16" y="142"/>
                  </a:lnTo>
                  <a:lnTo>
                    <a:pt x="26" y="154"/>
                  </a:lnTo>
                  <a:lnTo>
                    <a:pt x="38" y="166"/>
                  </a:lnTo>
                  <a:lnTo>
                    <a:pt x="52" y="172"/>
                  </a:lnTo>
                  <a:lnTo>
                    <a:pt x="200" y="232"/>
                  </a:lnTo>
                  <a:lnTo>
                    <a:pt x="200" y="232"/>
                  </a:lnTo>
                  <a:lnTo>
                    <a:pt x="218" y="236"/>
                  </a:lnTo>
                  <a:lnTo>
                    <a:pt x="234" y="238"/>
                  </a:lnTo>
                  <a:lnTo>
                    <a:pt x="250" y="236"/>
                  </a:lnTo>
                  <a:lnTo>
                    <a:pt x="264" y="232"/>
                  </a:lnTo>
                  <a:lnTo>
                    <a:pt x="278" y="224"/>
                  </a:lnTo>
                  <a:lnTo>
                    <a:pt x="290" y="214"/>
                  </a:lnTo>
                  <a:lnTo>
                    <a:pt x="302" y="200"/>
                  </a:lnTo>
                  <a:lnTo>
                    <a:pt x="308" y="186"/>
                  </a:lnTo>
                  <a:lnTo>
                    <a:pt x="314" y="174"/>
                  </a:lnTo>
                  <a:lnTo>
                    <a:pt x="314" y="174"/>
                  </a:lnTo>
                  <a:lnTo>
                    <a:pt x="318" y="158"/>
                  </a:lnTo>
                  <a:lnTo>
                    <a:pt x="320" y="142"/>
                  </a:lnTo>
                  <a:lnTo>
                    <a:pt x="318" y="126"/>
                  </a:lnTo>
                  <a:lnTo>
                    <a:pt x="314" y="110"/>
                  </a:lnTo>
                  <a:lnTo>
                    <a:pt x="306" y="96"/>
                  </a:lnTo>
                  <a:lnTo>
                    <a:pt x="296" y="84"/>
                  </a:lnTo>
                  <a:lnTo>
                    <a:pt x="282" y="74"/>
                  </a:lnTo>
                  <a:lnTo>
                    <a:pt x="268" y="66"/>
                  </a:lnTo>
                  <a:lnTo>
                    <a:pt x="120" y="6"/>
                  </a:lnTo>
                  <a:lnTo>
                    <a:pt x="120" y="6"/>
                  </a:lnTo>
                  <a:lnTo>
                    <a:pt x="104" y="2"/>
                  </a:lnTo>
                  <a:lnTo>
                    <a:pt x="88" y="0"/>
                  </a:lnTo>
                  <a:lnTo>
                    <a:pt x="72" y="2"/>
                  </a:lnTo>
                  <a:lnTo>
                    <a:pt x="56" y="8"/>
                  </a:lnTo>
                  <a:lnTo>
                    <a:pt x="42" y="14"/>
                  </a:lnTo>
                  <a:lnTo>
                    <a:pt x="30" y="26"/>
                  </a:lnTo>
                  <a:lnTo>
                    <a:pt x="20" y="38"/>
                  </a:lnTo>
                  <a:lnTo>
                    <a:pt x="12" y="52"/>
                  </a:lnTo>
                  <a:lnTo>
                    <a:pt x="12" y="52"/>
                  </a:lnTo>
                  <a:close/>
                </a:path>
              </a:pathLst>
            </a:custGeom>
            <a:solidFill>
              <a:srgbClr val="FFFFFF"/>
            </a:solid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942" name="Freeform 469">
              <a:extLst>
                <a:ext uri="{FF2B5EF4-FFF2-40B4-BE49-F238E27FC236}">
                  <a16:creationId xmlns:a16="http://schemas.microsoft.com/office/drawing/2014/main" id="{23CF1E29-79A8-E442-88C7-4EB52E9D494E}"/>
                </a:ext>
              </a:extLst>
            </p:cNvPr>
            <p:cNvSpPr>
              <a:spLocks/>
            </p:cNvSpPr>
            <p:nvPr/>
          </p:nvSpPr>
          <p:spPr bwMode="auto">
            <a:xfrm>
              <a:off x="2972" y="2135"/>
              <a:ext cx="270" cy="220"/>
            </a:xfrm>
            <a:custGeom>
              <a:avLst/>
              <a:gdLst/>
              <a:ahLst/>
              <a:cxnLst>
                <a:cxn ang="0">
                  <a:pos x="10" y="52"/>
                </a:cxn>
                <a:cxn ang="0">
                  <a:pos x="6" y="66"/>
                </a:cxn>
                <a:cxn ang="0">
                  <a:pos x="6" y="66"/>
                </a:cxn>
                <a:cxn ang="0">
                  <a:pos x="0" y="82"/>
                </a:cxn>
                <a:cxn ang="0">
                  <a:pos x="0" y="98"/>
                </a:cxn>
                <a:cxn ang="0">
                  <a:pos x="2" y="114"/>
                </a:cxn>
                <a:cxn ang="0">
                  <a:pos x="6" y="128"/>
                </a:cxn>
                <a:cxn ang="0">
                  <a:pos x="14" y="142"/>
                </a:cxn>
                <a:cxn ang="0">
                  <a:pos x="24" y="156"/>
                </a:cxn>
                <a:cxn ang="0">
                  <a:pos x="36" y="166"/>
                </a:cxn>
                <a:cxn ang="0">
                  <a:pos x="52" y="174"/>
                </a:cxn>
                <a:cxn ang="0">
                  <a:pos x="152" y="214"/>
                </a:cxn>
                <a:cxn ang="0">
                  <a:pos x="152" y="214"/>
                </a:cxn>
                <a:cxn ang="0">
                  <a:pos x="168" y="218"/>
                </a:cxn>
                <a:cxn ang="0">
                  <a:pos x="184" y="220"/>
                </a:cxn>
                <a:cxn ang="0">
                  <a:pos x="200" y="218"/>
                </a:cxn>
                <a:cxn ang="0">
                  <a:pos x="214" y="212"/>
                </a:cxn>
                <a:cxn ang="0">
                  <a:pos x="228" y="204"/>
                </a:cxn>
                <a:cxn ang="0">
                  <a:pos x="242" y="194"/>
                </a:cxn>
                <a:cxn ang="0">
                  <a:pos x="252" y="182"/>
                </a:cxn>
                <a:cxn ang="0">
                  <a:pos x="260" y="168"/>
                </a:cxn>
                <a:cxn ang="0">
                  <a:pos x="264" y="154"/>
                </a:cxn>
                <a:cxn ang="0">
                  <a:pos x="264" y="154"/>
                </a:cxn>
                <a:cxn ang="0">
                  <a:pos x="268" y="138"/>
                </a:cxn>
                <a:cxn ang="0">
                  <a:pos x="270" y="122"/>
                </a:cxn>
                <a:cxn ang="0">
                  <a:pos x="268" y="106"/>
                </a:cxn>
                <a:cxn ang="0">
                  <a:pos x="264" y="92"/>
                </a:cxn>
                <a:cxn ang="0">
                  <a:pos x="256" y="78"/>
                </a:cxn>
                <a:cxn ang="0">
                  <a:pos x="246" y="64"/>
                </a:cxn>
                <a:cxn ang="0">
                  <a:pos x="232" y="54"/>
                </a:cxn>
                <a:cxn ang="0">
                  <a:pos x="218" y="46"/>
                </a:cxn>
                <a:cxn ang="0">
                  <a:pos x="118" y="6"/>
                </a:cxn>
                <a:cxn ang="0">
                  <a:pos x="118" y="6"/>
                </a:cxn>
                <a:cxn ang="0">
                  <a:pos x="102" y="2"/>
                </a:cxn>
                <a:cxn ang="0">
                  <a:pos x="86" y="0"/>
                </a:cxn>
                <a:cxn ang="0">
                  <a:pos x="70" y="2"/>
                </a:cxn>
                <a:cxn ang="0">
                  <a:pos x="54" y="8"/>
                </a:cxn>
                <a:cxn ang="0">
                  <a:pos x="40" y="16"/>
                </a:cxn>
                <a:cxn ang="0">
                  <a:pos x="28" y="26"/>
                </a:cxn>
                <a:cxn ang="0">
                  <a:pos x="18" y="38"/>
                </a:cxn>
                <a:cxn ang="0">
                  <a:pos x="10" y="52"/>
                </a:cxn>
                <a:cxn ang="0">
                  <a:pos x="10" y="52"/>
                </a:cxn>
              </a:cxnLst>
              <a:rect l="0" t="0" r="r" b="b"/>
              <a:pathLst>
                <a:path w="270" h="220">
                  <a:moveTo>
                    <a:pt x="10" y="52"/>
                  </a:moveTo>
                  <a:lnTo>
                    <a:pt x="6" y="66"/>
                  </a:lnTo>
                  <a:lnTo>
                    <a:pt x="6" y="66"/>
                  </a:lnTo>
                  <a:lnTo>
                    <a:pt x="0" y="82"/>
                  </a:lnTo>
                  <a:lnTo>
                    <a:pt x="0" y="98"/>
                  </a:lnTo>
                  <a:lnTo>
                    <a:pt x="2" y="114"/>
                  </a:lnTo>
                  <a:lnTo>
                    <a:pt x="6" y="128"/>
                  </a:lnTo>
                  <a:lnTo>
                    <a:pt x="14" y="142"/>
                  </a:lnTo>
                  <a:lnTo>
                    <a:pt x="24" y="156"/>
                  </a:lnTo>
                  <a:lnTo>
                    <a:pt x="36" y="166"/>
                  </a:lnTo>
                  <a:lnTo>
                    <a:pt x="52" y="174"/>
                  </a:lnTo>
                  <a:lnTo>
                    <a:pt x="152" y="214"/>
                  </a:lnTo>
                  <a:lnTo>
                    <a:pt x="152" y="214"/>
                  </a:lnTo>
                  <a:lnTo>
                    <a:pt x="168" y="218"/>
                  </a:lnTo>
                  <a:lnTo>
                    <a:pt x="184" y="220"/>
                  </a:lnTo>
                  <a:lnTo>
                    <a:pt x="200" y="218"/>
                  </a:lnTo>
                  <a:lnTo>
                    <a:pt x="214" y="212"/>
                  </a:lnTo>
                  <a:lnTo>
                    <a:pt x="228" y="204"/>
                  </a:lnTo>
                  <a:lnTo>
                    <a:pt x="242" y="194"/>
                  </a:lnTo>
                  <a:lnTo>
                    <a:pt x="252" y="182"/>
                  </a:lnTo>
                  <a:lnTo>
                    <a:pt x="260" y="168"/>
                  </a:lnTo>
                  <a:lnTo>
                    <a:pt x="264" y="154"/>
                  </a:lnTo>
                  <a:lnTo>
                    <a:pt x="264" y="154"/>
                  </a:lnTo>
                  <a:lnTo>
                    <a:pt x="268" y="138"/>
                  </a:lnTo>
                  <a:lnTo>
                    <a:pt x="270" y="122"/>
                  </a:lnTo>
                  <a:lnTo>
                    <a:pt x="268" y="106"/>
                  </a:lnTo>
                  <a:lnTo>
                    <a:pt x="264" y="92"/>
                  </a:lnTo>
                  <a:lnTo>
                    <a:pt x="256" y="78"/>
                  </a:lnTo>
                  <a:lnTo>
                    <a:pt x="246" y="64"/>
                  </a:lnTo>
                  <a:lnTo>
                    <a:pt x="232" y="54"/>
                  </a:lnTo>
                  <a:lnTo>
                    <a:pt x="218" y="46"/>
                  </a:lnTo>
                  <a:lnTo>
                    <a:pt x="118" y="6"/>
                  </a:lnTo>
                  <a:lnTo>
                    <a:pt x="118" y="6"/>
                  </a:lnTo>
                  <a:lnTo>
                    <a:pt x="102" y="2"/>
                  </a:lnTo>
                  <a:lnTo>
                    <a:pt x="86" y="0"/>
                  </a:lnTo>
                  <a:lnTo>
                    <a:pt x="70" y="2"/>
                  </a:lnTo>
                  <a:lnTo>
                    <a:pt x="54" y="8"/>
                  </a:lnTo>
                  <a:lnTo>
                    <a:pt x="40" y="16"/>
                  </a:lnTo>
                  <a:lnTo>
                    <a:pt x="28" y="26"/>
                  </a:lnTo>
                  <a:lnTo>
                    <a:pt x="18" y="38"/>
                  </a:lnTo>
                  <a:lnTo>
                    <a:pt x="10" y="52"/>
                  </a:lnTo>
                  <a:lnTo>
                    <a:pt x="10" y="52"/>
                  </a:lnTo>
                  <a:close/>
                </a:path>
              </a:pathLst>
            </a:custGeom>
            <a:solidFill>
              <a:srgbClr val="FFFFFF"/>
            </a:solid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943" name="Line 470">
              <a:extLst>
                <a:ext uri="{FF2B5EF4-FFF2-40B4-BE49-F238E27FC236}">
                  <a16:creationId xmlns:a16="http://schemas.microsoft.com/office/drawing/2014/main" id="{91ADD46A-6573-3D41-8A35-6B165BF96A85}"/>
                </a:ext>
              </a:extLst>
            </p:cNvPr>
            <p:cNvSpPr>
              <a:spLocks noChangeShapeType="1"/>
            </p:cNvSpPr>
            <p:nvPr/>
          </p:nvSpPr>
          <p:spPr bwMode="auto">
            <a:xfrm>
              <a:off x="3442" y="2389"/>
              <a:ext cx="118" cy="1"/>
            </a:xfrm>
            <a:prstGeom prst="line">
              <a:avLst/>
            </a:prstGeom>
            <a:noFill/>
            <a:ln w="9525">
              <a:solidFill>
                <a:srgbClr val="00A6D9"/>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grpSp>
      <p:grpSp>
        <p:nvGrpSpPr>
          <p:cNvPr id="944" name="Group 575">
            <a:extLst>
              <a:ext uri="{FF2B5EF4-FFF2-40B4-BE49-F238E27FC236}">
                <a16:creationId xmlns:a16="http://schemas.microsoft.com/office/drawing/2014/main" id="{7823A015-7A5B-5B4E-9C85-88B3A271D0FA}"/>
              </a:ext>
            </a:extLst>
          </p:cNvPr>
          <p:cNvGrpSpPr>
            <a:grpSpLocks noChangeAspect="1"/>
          </p:cNvGrpSpPr>
          <p:nvPr userDrawn="1"/>
        </p:nvGrpSpPr>
        <p:grpSpPr bwMode="auto">
          <a:xfrm>
            <a:off x="2354283" y="5091540"/>
            <a:ext cx="499748" cy="469056"/>
            <a:chOff x="3360" y="1005"/>
            <a:chExt cx="1498" cy="1406"/>
          </a:xfrm>
        </p:grpSpPr>
        <p:sp>
          <p:nvSpPr>
            <p:cNvPr id="945" name="Freeform 576">
              <a:extLst>
                <a:ext uri="{FF2B5EF4-FFF2-40B4-BE49-F238E27FC236}">
                  <a16:creationId xmlns:a16="http://schemas.microsoft.com/office/drawing/2014/main" id="{D9A3C697-7BCF-FA42-A15E-AEF000BE5CEE}"/>
                </a:ext>
              </a:extLst>
            </p:cNvPr>
            <p:cNvSpPr>
              <a:spLocks/>
            </p:cNvSpPr>
            <p:nvPr/>
          </p:nvSpPr>
          <p:spPr bwMode="auto">
            <a:xfrm>
              <a:off x="3562" y="1907"/>
              <a:ext cx="382" cy="504"/>
            </a:xfrm>
            <a:custGeom>
              <a:avLst/>
              <a:gdLst/>
              <a:ahLst/>
              <a:cxnLst>
                <a:cxn ang="0">
                  <a:pos x="252" y="0"/>
                </a:cxn>
                <a:cxn ang="0">
                  <a:pos x="252" y="0"/>
                </a:cxn>
                <a:cxn ang="0">
                  <a:pos x="250" y="28"/>
                </a:cxn>
                <a:cxn ang="0">
                  <a:pos x="246" y="90"/>
                </a:cxn>
                <a:cxn ang="0">
                  <a:pos x="246" y="126"/>
                </a:cxn>
                <a:cxn ang="0">
                  <a:pos x="246" y="158"/>
                </a:cxn>
                <a:cxn ang="0">
                  <a:pos x="248" y="184"/>
                </a:cxn>
                <a:cxn ang="0">
                  <a:pos x="250" y="194"/>
                </a:cxn>
                <a:cxn ang="0">
                  <a:pos x="252" y="200"/>
                </a:cxn>
                <a:cxn ang="0">
                  <a:pos x="252" y="200"/>
                </a:cxn>
                <a:cxn ang="0">
                  <a:pos x="272" y="226"/>
                </a:cxn>
                <a:cxn ang="0">
                  <a:pos x="304" y="266"/>
                </a:cxn>
                <a:cxn ang="0">
                  <a:pos x="334" y="308"/>
                </a:cxn>
                <a:cxn ang="0">
                  <a:pos x="348" y="326"/>
                </a:cxn>
                <a:cxn ang="0">
                  <a:pos x="356" y="340"/>
                </a:cxn>
                <a:cxn ang="0">
                  <a:pos x="356" y="340"/>
                </a:cxn>
                <a:cxn ang="0">
                  <a:pos x="364" y="358"/>
                </a:cxn>
                <a:cxn ang="0">
                  <a:pos x="374" y="386"/>
                </a:cxn>
                <a:cxn ang="0">
                  <a:pos x="378" y="402"/>
                </a:cxn>
                <a:cxn ang="0">
                  <a:pos x="382" y="420"/>
                </a:cxn>
                <a:cxn ang="0">
                  <a:pos x="382" y="436"/>
                </a:cxn>
                <a:cxn ang="0">
                  <a:pos x="378" y="452"/>
                </a:cxn>
                <a:cxn ang="0">
                  <a:pos x="374" y="460"/>
                </a:cxn>
                <a:cxn ang="0">
                  <a:pos x="370" y="468"/>
                </a:cxn>
                <a:cxn ang="0">
                  <a:pos x="364" y="474"/>
                </a:cxn>
                <a:cxn ang="0">
                  <a:pos x="358" y="482"/>
                </a:cxn>
                <a:cxn ang="0">
                  <a:pos x="348" y="488"/>
                </a:cxn>
                <a:cxn ang="0">
                  <a:pos x="338" y="492"/>
                </a:cxn>
                <a:cxn ang="0">
                  <a:pos x="326" y="496"/>
                </a:cxn>
                <a:cxn ang="0">
                  <a:pos x="314" y="500"/>
                </a:cxn>
                <a:cxn ang="0">
                  <a:pos x="298" y="502"/>
                </a:cxn>
                <a:cxn ang="0">
                  <a:pos x="282" y="504"/>
                </a:cxn>
                <a:cxn ang="0">
                  <a:pos x="242" y="504"/>
                </a:cxn>
                <a:cxn ang="0">
                  <a:pos x="192" y="498"/>
                </a:cxn>
                <a:cxn ang="0">
                  <a:pos x="134" y="488"/>
                </a:cxn>
                <a:cxn ang="0">
                  <a:pos x="134" y="488"/>
                </a:cxn>
                <a:cxn ang="0">
                  <a:pos x="126" y="482"/>
                </a:cxn>
                <a:cxn ang="0">
                  <a:pos x="120" y="476"/>
                </a:cxn>
                <a:cxn ang="0">
                  <a:pos x="106" y="454"/>
                </a:cxn>
                <a:cxn ang="0">
                  <a:pos x="94" y="426"/>
                </a:cxn>
                <a:cxn ang="0">
                  <a:pos x="82" y="392"/>
                </a:cxn>
                <a:cxn ang="0">
                  <a:pos x="70" y="354"/>
                </a:cxn>
                <a:cxn ang="0">
                  <a:pos x="58" y="314"/>
                </a:cxn>
                <a:cxn ang="0">
                  <a:pos x="38" y="226"/>
                </a:cxn>
                <a:cxn ang="0">
                  <a:pos x="22" y="142"/>
                </a:cxn>
                <a:cxn ang="0">
                  <a:pos x="10" y="70"/>
                </a:cxn>
                <a:cxn ang="0">
                  <a:pos x="0" y="0"/>
                </a:cxn>
                <a:cxn ang="0">
                  <a:pos x="252" y="0"/>
                </a:cxn>
              </a:cxnLst>
              <a:rect l="0" t="0" r="r" b="b"/>
              <a:pathLst>
                <a:path w="382" h="504">
                  <a:moveTo>
                    <a:pt x="252" y="0"/>
                  </a:moveTo>
                  <a:lnTo>
                    <a:pt x="252" y="0"/>
                  </a:lnTo>
                  <a:lnTo>
                    <a:pt x="250" y="28"/>
                  </a:lnTo>
                  <a:lnTo>
                    <a:pt x="246" y="90"/>
                  </a:lnTo>
                  <a:lnTo>
                    <a:pt x="246" y="126"/>
                  </a:lnTo>
                  <a:lnTo>
                    <a:pt x="246" y="158"/>
                  </a:lnTo>
                  <a:lnTo>
                    <a:pt x="248" y="184"/>
                  </a:lnTo>
                  <a:lnTo>
                    <a:pt x="250" y="194"/>
                  </a:lnTo>
                  <a:lnTo>
                    <a:pt x="252" y="200"/>
                  </a:lnTo>
                  <a:lnTo>
                    <a:pt x="252" y="200"/>
                  </a:lnTo>
                  <a:lnTo>
                    <a:pt x="272" y="226"/>
                  </a:lnTo>
                  <a:lnTo>
                    <a:pt x="304" y="266"/>
                  </a:lnTo>
                  <a:lnTo>
                    <a:pt x="334" y="308"/>
                  </a:lnTo>
                  <a:lnTo>
                    <a:pt x="348" y="326"/>
                  </a:lnTo>
                  <a:lnTo>
                    <a:pt x="356" y="340"/>
                  </a:lnTo>
                  <a:lnTo>
                    <a:pt x="356" y="340"/>
                  </a:lnTo>
                  <a:lnTo>
                    <a:pt x="364" y="358"/>
                  </a:lnTo>
                  <a:lnTo>
                    <a:pt x="374" y="386"/>
                  </a:lnTo>
                  <a:lnTo>
                    <a:pt x="378" y="402"/>
                  </a:lnTo>
                  <a:lnTo>
                    <a:pt x="382" y="420"/>
                  </a:lnTo>
                  <a:lnTo>
                    <a:pt x="382" y="436"/>
                  </a:lnTo>
                  <a:lnTo>
                    <a:pt x="378" y="452"/>
                  </a:lnTo>
                  <a:lnTo>
                    <a:pt x="374" y="460"/>
                  </a:lnTo>
                  <a:lnTo>
                    <a:pt x="370" y="468"/>
                  </a:lnTo>
                  <a:lnTo>
                    <a:pt x="364" y="474"/>
                  </a:lnTo>
                  <a:lnTo>
                    <a:pt x="358" y="482"/>
                  </a:lnTo>
                  <a:lnTo>
                    <a:pt x="348" y="488"/>
                  </a:lnTo>
                  <a:lnTo>
                    <a:pt x="338" y="492"/>
                  </a:lnTo>
                  <a:lnTo>
                    <a:pt x="326" y="496"/>
                  </a:lnTo>
                  <a:lnTo>
                    <a:pt x="314" y="500"/>
                  </a:lnTo>
                  <a:lnTo>
                    <a:pt x="298" y="502"/>
                  </a:lnTo>
                  <a:lnTo>
                    <a:pt x="282" y="504"/>
                  </a:lnTo>
                  <a:lnTo>
                    <a:pt x="242" y="504"/>
                  </a:lnTo>
                  <a:lnTo>
                    <a:pt x="192" y="498"/>
                  </a:lnTo>
                  <a:lnTo>
                    <a:pt x="134" y="488"/>
                  </a:lnTo>
                  <a:lnTo>
                    <a:pt x="134" y="488"/>
                  </a:lnTo>
                  <a:lnTo>
                    <a:pt x="126" y="482"/>
                  </a:lnTo>
                  <a:lnTo>
                    <a:pt x="120" y="476"/>
                  </a:lnTo>
                  <a:lnTo>
                    <a:pt x="106" y="454"/>
                  </a:lnTo>
                  <a:lnTo>
                    <a:pt x="94" y="426"/>
                  </a:lnTo>
                  <a:lnTo>
                    <a:pt x="82" y="392"/>
                  </a:lnTo>
                  <a:lnTo>
                    <a:pt x="70" y="354"/>
                  </a:lnTo>
                  <a:lnTo>
                    <a:pt x="58" y="314"/>
                  </a:lnTo>
                  <a:lnTo>
                    <a:pt x="38" y="226"/>
                  </a:lnTo>
                  <a:lnTo>
                    <a:pt x="22" y="142"/>
                  </a:lnTo>
                  <a:lnTo>
                    <a:pt x="10" y="70"/>
                  </a:lnTo>
                  <a:lnTo>
                    <a:pt x="0" y="0"/>
                  </a:lnTo>
                  <a:lnTo>
                    <a:pt x="252" y="0"/>
                  </a:lnTo>
                  <a:close/>
                </a:path>
              </a:pathLst>
            </a:custGeom>
            <a:solidFill>
              <a:srgbClr val="00A6D9"/>
            </a:solid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946" name="Freeform 577">
              <a:extLst>
                <a:ext uri="{FF2B5EF4-FFF2-40B4-BE49-F238E27FC236}">
                  <a16:creationId xmlns:a16="http://schemas.microsoft.com/office/drawing/2014/main" id="{2F48C8E9-B806-2944-98F2-87E264315913}"/>
                </a:ext>
              </a:extLst>
            </p:cNvPr>
            <p:cNvSpPr>
              <a:spLocks/>
            </p:cNvSpPr>
            <p:nvPr/>
          </p:nvSpPr>
          <p:spPr bwMode="auto">
            <a:xfrm>
              <a:off x="4698" y="1427"/>
              <a:ext cx="160" cy="380"/>
            </a:xfrm>
            <a:custGeom>
              <a:avLst/>
              <a:gdLst/>
              <a:ahLst/>
              <a:cxnLst>
                <a:cxn ang="0">
                  <a:pos x="0" y="380"/>
                </a:cxn>
                <a:cxn ang="0">
                  <a:pos x="0" y="380"/>
                </a:cxn>
                <a:cxn ang="0">
                  <a:pos x="18" y="376"/>
                </a:cxn>
                <a:cxn ang="0">
                  <a:pos x="34" y="372"/>
                </a:cxn>
                <a:cxn ang="0">
                  <a:pos x="50" y="364"/>
                </a:cxn>
                <a:cxn ang="0">
                  <a:pos x="64" y="356"/>
                </a:cxn>
                <a:cxn ang="0">
                  <a:pos x="78" y="348"/>
                </a:cxn>
                <a:cxn ang="0">
                  <a:pos x="90" y="338"/>
                </a:cxn>
                <a:cxn ang="0">
                  <a:pos x="102" y="326"/>
                </a:cxn>
                <a:cxn ang="0">
                  <a:pos x="114" y="314"/>
                </a:cxn>
                <a:cxn ang="0">
                  <a:pos x="124" y="302"/>
                </a:cxn>
                <a:cxn ang="0">
                  <a:pos x="132" y="288"/>
                </a:cxn>
                <a:cxn ang="0">
                  <a:pos x="140" y="274"/>
                </a:cxn>
                <a:cxn ang="0">
                  <a:pos x="148" y="258"/>
                </a:cxn>
                <a:cxn ang="0">
                  <a:pos x="152" y="242"/>
                </a:cxn>
                <a:cxn ang="0">
                  <a:pos x="156" y="226"/>
                </a:cxn>
                <a:cxn ang="0">
                  <a:pos x="158" y="208"/>
                </a:cxn>
                <a:cxn ang="0">
                  <a:pos x="160" y="190"/>
                </a:cxn>
                <a:cxn ang="0">
                  <a:pos x="160" y="190"/>
                </a:cxn>
                <a:cxn ang="0">
                  <a:pos x="158" y="172"/>
                </a:cxn>
                <a:cxn ang="0">
                  <a:pos x="156" y="156"/>
                </a:cxn>
                <a:cxn ang="0">
                  <a:pos x="152" y="140"/>
                </a:cxn>
                <a:cxn ang="0">
                  <a:pos x="148" y="122"/>
                </a:cxn>
                <a:cxn ang="0">
                  <a:pos x="140" y="108"/>
                </a:cxn>
                <a:cxn ang="0">
                  <a:pos x="132" y="92"/>
                </a:cxn>
                <a:cxn ang="0">
                  <a:pos x="124" y="78"/>
                </a:cxn>
                <a:cxn ang="0">
                  <a:pos x="114" y="66"/>
                </a:cxn>
                <a:cxn ang="0">
                  <a:pos x="102" y="54"/>
                </a:cxn>
                <a:cxn ang="0">
                  <a:pos x="90" y="42"/>
                </a:cxn>
                <a:cxn ang="0">
                  <a:pos x="76" y="32"/>
                </a:cxn>
                <a:cxn ang="0">
                  <a:pos x="62" y="24"/>
                </a:cxn>
                <a:cxn ang="0">
                  <a:pos x="48" y="16"/>
                </a:cxn>
                <a:cxn ang="0">
                  <a:pos x="32" y="10"/>
                </a:cxn>
                <a:cxn ang="0">
                  <a:pos x="16" y="4"/>
                </a:cxn>
                <a:cxn ang="0">
                  <a:pos x="0" y="0"/>
                </a:cxn>
                <a:cxn ang="0">
                  <a:pos x="0" y="380"/>
                </a:cxn>
              </a:cxnLst>
              <a:rect l="0" t="0" r="r" b="b"/>
              <a:pathLst>
                <a:path w="160" h="380">
                  <a:moveTo>
                    <a:pt x="0" y="380"/>
                  </a:moveTo>
                  <a:lnTo>
                    <a:pt x="0" y="380"/>
                  </a:lnTo>
                  <a:lnTo>
                    <a:pt x="18" y="376"/>
                  </a:lnTo>
                  <a:lnTo>
                    <a:pt x="34" y="372"/>
                  </a:lnTo>
                  <a:lnTo>
                    <a:pt x="50" y="364"/>
                  </a:lnTo>
                  <a:lnTo>
                    <a:pt x="64" y="356"/>
                  </a:lnTo>
                  <a:lnTo>
                    <a:pt x="78" y="348"/>
                  </a:lnTo>
                  <a:lnTo>
                    <a:pt x="90" y="338"/>
                  </a:lnTo>
                  <a:lnTo>
                    <a:pt x="102" y="326"/>
                  </a:lnTo>
                  <a:lnTo>
                    <a:pt x="114" y="314"/>
                  </a:lnTo>
                  <a:lnTo>
                    <a:pt x="124" y="302"/>
                  </a:lnTo>
                  <a:lnTo>
                    <a:pt x="132" y="288"/>
                  </a:lnTo>
                  <a:lnTo>
                    <a:pt x="140" y="274"/>
                  </a:lnTo>
                  <a:lnTo>
                    <a:pt x="148" y="258"/>
                  </a:lnTo>
                  <a:lnTo>
                    <a:pt x="152" y="242"/>
                  </a:lnTo>
                  <a:lnTo>
                    <a:pt x="156" y="226"/>
                  </a:lnTo>
                  <a:lnTo>
                    <a:pt x="158" y="208"/>
                  </a:lnTo>
                  <a:lnTo>
                    <a:pt x="160" y="190"/>
                  </a:lnTo>
                  <a:lnTo>
                    <a:pt x="160" y="190"/>
                  </a:lnTo>
                  <a:lnTo>
                    <a:pt x="158" y="172"/>
                  </a:lnTo>
                  <a:lnTo>
                    <a:pt x="156" y="156"/>
                  </a:lnTo>
                  <a:lnTo>
                    <a:pt x="152" y="140"/>
                  </a:lnTo>
                  <a:lnTo>
                    <a:pt x="148" y="122"/>
                  </a:lnTo>
                  <a:lnTo>
                    <a:pt x="140" y="108"/>
                  </a:lnTo>
                  <a:lnTo>
                    <a:pt x="132" y="92"/>
                  </a:lnTo>
                  <a:lnTo>
                    <a:pt x="124" y="78"/>
                  </a:lnTo>
                  <a:lnTo>
                    <a:pt x="114" y="66"/>
                  </a:lnTo>
                  <a:lnTo>
                    <a:pt x="102" y="54"/>
                  </a:lnTo>
                  <a:lnTo>
                    <a:pt x="90" y="42"/>
                  </a:lnTo>
                  <a:lnTo>
                    <a:pt x="76" y="32"/>
                  </a:lnTo>
                  <a:lnTo>
                    <a:pt x="62" y="24"/>
                  </a:lnTo>
                  <a:lnTo>
                    <a:pt x="48" y="16"/>
                  </a:lnTo>
                  <a:lnTo>
                    <a:pt x="32" y="10"/>
                  </a:lnTo>
                  <a:lnTo>
                    <a:pt x="16" y="4"/>
                  </a:lnTo>
                  <a:lnTo>
                    <a:pt x="0" y="0"/>
                  </a:lnTo>
                  <a:lnTo>
                    <a:pt x="0" y="380"/>
                  </a:lnTo>
                  <a:close/>
                </a:path>
              </a:pathLst>
            </a:custGeom>
            <a:solidFill>
              <a:srgbClr val="00A6D9"/>
            </a:solid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947" name="Freeform 578">
              <a:extLst>
                <a:ext uri="{FF2B5EF4-FFF2-40B4-BE49-F238E27FC236}">
                  <a16:creationId xmlns:a16="http://schemas.microsoft.com/office/drawing/2014/main" id="{01CE6BB4-851B-1E4E-85CD-E6D9923E5678}"/>
                </a:ext>
              </a:extLst>
            </p:cNvPr>
            <p:cNvSpPr>
              <a:spLocks/>
            </p:cNvSpPr>
            <p:nvPr/>
          </p:nvSpPr>
          <p:spPr bwMode="auto">
            <a:xfrm>
              <a:off x="3360" y="1005"/>
              <a:ext cx="1268" cy="1252"/>
            </a:xfrm>
            <a:custGeom>
              <a:avLst/>
              <a:gdLst/>
              <a:ahLst/>
              <a:cxnLst>
                <a:cxn ang="0">
                  <a:pos x="1268" y="620"/>
                </a:cxn>
                <a:cxn ang="0">
                  <a:pos x="1266" y="318"/>
                </a:cxn>
                <a:cxn ang="0">
                  <a:pos x="1260" y="190"/>
                </a:cxn>
                <a:cxn ang="0">
                  <a:pos x="1250" y="86"/>
                </a:cxn>
                <a:cxn ang="0">
                  <a:pos x="1246" y="70"/>
                </a:cxn>
                <a:cxn ang="0">
                  <a:pos x="1230" y="30"/>
                </a:cxn>
                <a:cxn ang="0">
                  <a:pos x="1216" y="14"/>
                </a:cxn>
                <a:cxn ang="0">
                  <a:pos x="1196" y="2"/>
                </a:cxn>
                <a:cxn ang="0">
                  <a:pos x="1172" y="0"/>
                </a:cxn>
                <a:cxn ang="0">
                  <a:pos x="1142" y="10"/>
                </a:cxn>
                <a:cxn ang="0">
                  <a:pos x="1108" y="36"/>
                </a:cxn>
                <a:cxn ang="0">
                  <a:pos x="1062" y="76"/>
                </a:cxn>
                <a:cxn ang="0">
                  <a:pos x="944" y="192"/>
                </a:cxn>
                <a:cxn ang="0">
                  <a:pos x="816" y="312"/>
                </a:cxn>
                <a:cxn ang="0">
                  <a:pos x="756" y="360"/>
                </a:cxn>
                <a:cxn ang="0">
                  <a:pos x="704" y="394"/>
                </a:cxn>
                <a:cxn ang="0">
                  <a:pos x="672" y="404"/>
                </a:cxn>
                <a:cxn ang="0">
                  <a:pos x="664" y="406"/>
                </a:cxn>
                <a:cxn ang="0">
                  <a:pos x="86" y="406"/>
                </a:cxn>
                <a:cxn ang="0">
                  <a:pos x="46" y="456"/>
                </a:cxn>
                <a:cxn ang="0">
                  <a:pos x="20" y="508"/>
                </a:cxn>
                <a:cxn ang="0">
                  <a:pos x="4" y="562"/>
                </a:cxn>
                <a:cxn ang="0">
                  <a:pos x="0" y="614"/>
                </a:cxn>
                <a:cxn ang="0">
                  <a:pos x="0" y="620"/>
                </a:cxn>
                <a:cxn ang="0">
                  <a:pos x="4" y="674"/>
                </a:cxn>
                <a:cxn ang="0">
                  <a:pos x="20" y="728"/>
                </a:cxn>
                <a:cxn ang="0">
                  <a:pos x="46" y="782"/>
                </a:cxn>
                <a:cxn ang="0">
                  <a:pos x="86" y="834"/>
                </a:cxn>
                <a:cxn ang="0">
                  <a:pos x="664" y="834"/>
                </a:cxn>
                <a:cxn ang="0">
                  <a:pos x="672" y="836"/>
                </a:cxn>
                <a:cxn ang="0">
                  <a:pos x="704" y="848"/>
                </a:cxn>
                <a:cxn ang="0">
                  <a:pos x="756" y="882"/>
                </a:cxn>
                <a:cxn ang="0">
                  <a:pos x="816" y="930"/>
                </a:cxn>
                <a:cxn ang="0">
                  <a:pos x="944" y="1054"/>
                </a:cxn>
                <a:cxn ang="0">
                  <a:pos x="1062" y="1172"/>
                </a:cxn>
                <a:cxn ang="0">
                  <a:pos x="1108" y="1214"/>
                </a:cxn>
                <a:cxn ang="0">
                  <a:pos x="1142" y="1240"/>
                </a:cxn>
                <a:cxn ang="0">
                  <a:pos x="1172" y="1250"/>
                </a:cxn>
                <a:cxn ang="0">
                  <a:pos x="1196" y="1248"/>
                </a:cxn>
                <a:cxn ang="0">
                  <a:pos x="1216" y="1238"/>
                </a:cxn>
                <a:cxn ang="0">
                  <a:pos x="1230" y="1220"/>
                </a:cxn>
                <a:cxn ang="0">
                  <a:pos x="1246" y="1180"/>
                </a:cxn>
                <a:cxn ang="0">
                  <a:pos x="1250" y="1162"/>
                </a:cxn>
                <a:cxn ang="0">
                  <a:pos x="1260" y="1056"/>
                </a:cxn>
                <a:cxn ang="0">
                  <a:pos x="1266" y="924"/>
                </a:cxn>
                <a:cxn ang="0">
                  <a:pos x="1268" y="614"/>
                </a:cxn>
              </a:cxnLst>
              <a:rect l="0" t="0" r="r" b="b"/>
              <a:pathLst>
                <a:path w="1268" h="1252">
                  <a:moveTo>
                    <a:pt x="1268" y="620"/>
                  </a:moveTo>
                  <a:lnTo>
                    <a:pt x="1268" y="620"/>
                  </a:lnTo>
                  <a:lnTo>
                    <a:pt x="1268" y="466"/>
                  </a:lnTo>
                  <a:lnTo>
                    <a:pt x="1266" y="318"/>
                  </a:lnTo>
                  <a:lnTo>
                    <a:pt x="1264" y="252"/>
                  </a:lnTo>
                  <a:lnTo>
                    <a:pt x="1260" y="190"/>
                  </a:lnTo>
                  <a:lnTo>
                    <a:pt x="1256" y="134"/>
                  </a:lnTo>
                  <a:lnTo>
                    <a:pt x="1250" y="86"/>
                  </a:lnTo>
                  <a:lnTo>
                    <a:pt x="1250" y="86"/>
                  </a:lnTo>
                  <a:lnTo>
                    <a:pt x="1246" y="70"/>
                  </a:lnTo>
                  <a:lnTo>
                    <a:pt x="1240" y="50"/>
                  </a:lnTo>
                  <a:lnTo>
                    <a:pt x="1230" y="30"/>
                  </a:lnTo>
                  <a:lnTo>
                    <a:pt x="1224" y="22"/>
                  </a:lnTo>
                  <a:lnTo>
                    <a:pt x="1216" y="14"/>
                  </a:lnTo>
                  <a:lnTo>
                    <a:pt x="1206" y="6"/>
                  </a:lnTo>
                  <a:lnTo>
                    <a:pt x="1196" y="2"/>
                  </a:lnTo>
                  <a:lnTo>
                    <a:pt x="1186" y="0"/>
                  </a:lnTo>
                  <a:lnTo>
                    <a:pt x="1172" y="0"/>
                  </a:lnTo>
                  <a:lnTo>
                    <a:pt x="1158" y="4"/>
                  </a:lnTo>
                  <a:lnTo>
                    <a:pt x="1142" y="10"/>
                  </a:lnTo>
                  <a:lnTo>
                    <a:pt x="1126" y="20"/>
                  </a:lnTo>
                  <a:lnTo>
                    <a:pt x="1108" y="36"/>
                  </a:lnTo>
                  <a:lnTo>
                    <a:pt x="1108" y="36"/>
                  </a:lnTo>
                  <a:lnTo>
                    <a:pt x="1062" y="76"/>
                  </a:lnTo>
                  <a:lnTo>
                    <a:pt x="1006" y="130"/>
                  </a:lnTo>
                  <a:lnTo>
                    <a:pt x="944" y="192"/>
                  </a:lnTo>
                  <a:lnTo>
                    <a:pt x="880" y="254"/>
                  </a:lnTo>
                  <a:lnTo>
                    <a:pt x="816" y="312"/>
                  </a:lnTo>
                  <a:lnTo>
                    <a:pt x="784" y="338"/>
                  </a:lnTo>
                  <a:lnTo>
                    <a:pt x="756" y="360"/>
                  </a:lnTo>
                  <a:lnTo>
                    <a:pt x="728" y="378"/>
                  </a:lnTo>
                  <a:lnTo>
                    <a:pt x="704" y="394"/>
                  </a:lnTo>
                  <a:lnTo>
                    <a:pt x="682" y="402"/>
                  </a:lnTo>
                  <a:lnTo>
                    <a:pt x="672" y="404"/>
                  </a:lnTo>
                  <a:lnTo>
                    <a:pt x="664" y="406"/>
                  </a:lnTo>
                  <a:lnTo>
                    <a:pt x="664" y="406"/>
                  </a:lnTo>
                  <a:lnTo>
                    <a:pt x="86" y="406"/>
                  </a:lnTo>
                  <a:lnTo>
                    <a:pt x="86" y="406"/>
                  </a:lnTo>
                  <a:lnTo>
                    <a:pt x="64" y="430"/>
                  </a:lnTo>
                  <a:lnTo>
                    <a:pt x="46" y="456"/>
                  </a:lnTo>
                  <a:lnTo>
                    <a:pt x="32" y="482"/>
                  </a:lnTo>
                  <a:lnTo>
                    <a:pt x="20" y="508"/>
                  </a:lnTo>
                  <a:lnTo>
                    <a:pt x="10" y="536"/>
                  </a:lnTo>
                  <a:lnTo>
                    <a:pt x="4" y="562"/>
                  </a:lnTo>
                  <a:lnTo>
                    <a:pt x="0" y="588"/>
                  </a:lnTo>
                  <a:lnTo>
                    <a:pt x="0" y="614"/>
                  </a:lnTo>
                  <a:lnTo>
                    <a:pt x="0" y="620"/>
                  </a:lnTo>
                  <a:lnTo>
                    <a:pt x="0" y="620"/>
                  </a:lnTo>
                  <a:lnTo>
                    <a:pt x="0" y="646"/>
                  </a:lnTo>
                  <a:lnTo>
                    <a:pt x="4" y="674"/>
                  </a:lnTo>
                  <a:lnTo>
                    <a:pt x="10" y="702"/>
                  </a:lnTo>
                  <a:lnTo>
                    <a:pt x="20" y="728"/>
                  </a:lnTo>
                  <a:lnTo>
                    <a:pt x="32" y="756"/>
                  </a:lnTo>
                  <a:lnTo>
                    <a:pt x="46" y="782"/>
                  </a:lnTo>
                  <a:lnTo>
                    <a:pt x="64" y="808"/>
                  </a:lnTo>
                  <a:lnTo>
                    <a:pt x="86" y="834"/>
                  </a:lnTo>
                  <a:lnTo>
                    <a:pt x="86" y="834"/>
                  </a:lnTo>
                  <a:lnTo>
                    <a:pt x="664" y="834"/>
                  </a:lnTo>
                  <a:lnTo>
                    <a:pt x="664" y="834"/>
                  </a:lnTo>
                  <a:lnTo>
                    <a:pt x="672" y="836"/>
                  </a:lnTo>
                  <a:lnTo>
                    <a:pt x="682" y="838"/>
                  </a:lnTo>
                  <a:lnTo>
                    <a:pt x="704" y="848"/>
                  </a:lnTo>
                  <a:lnTo>
                    <a:pt x="728" y="862"/>
                  </a:lnTo>
                  <a:lnTo>
                    <a:pt x="756" y="882"/>
                  </a:lnTo>
                  <a:lnTo>
                    <a:pt x="784" y="904"/>
                  </a:lnTo>
                  <a:lnTo>
                    <a:pt x="816" y="930"/>
                  </a:lnTo>
                  <a:lnTo>
                    <a:pt x="880" y="990"/>
                  </a:lnTo>
                  <a:lnTo>
                    <a:pt x="944" y="1054"/>
                  </a:lnTo>
                  <a:lnTo>
                    <a:pt x="1006" y="1118"/>
                  </a:lnTo>
                  <a:lnTo>
                    <a:pt x="1062" y="1172"/>
                  </a:lnTo>
                  <a:lnTo>
                    <a:pt x="1108" y="1214"/>
                  </a:lnTo>
                  <a:lnTo>
                    <a:pt x="1108" y="1214"/>
                  </a:lnTo>
                  <a:lnTo>
                    <a:pt x="1126" y="1230"/>
                  </a:lnTo>
                  <a:lnTo>
                    <a:pt x="1142" y="1240"/>
                  </a:lnTo>
                  <a:lnTo>
                    <a:pt x="1158" y="1248"/>
                  </a:lnTo>
                  <a:lnTo>
                    <a:pt x="1172" y="1250"/>
                  </a:lnTo>
                  <a:lnTo>
                    <a:pt x="1186" y="1252"/>
                  </a:lnTo>
                  <a:lnTo>
                    <a:pt x="1196" y="1248"/>
                  </a:lnTo>
                  <a:lnTo>
                    <a:pt x="1206" y="1244"/>
                  </a:lnTo>
                  <a:lnTo>
                    <a:pt x="1216" y="1238"/>
                  </a:lnTo>
                  <a:lnTo>
                    <a:pt x="1224" y="1230"/>
                  </a:lnTo>
                  <a:lnTo>
                    <a:pt x="1230" y="1220"/>
                  </a:lnTo>
                  <a:lnTo>
                    <a:pt x="1240" y="1200"/>
                  </a:lnTo>
                  <a:lnTo>
                    <a:pt x="1246" y="1180"/>
                  </a:lnTo>
                  <a:lnTo>
                    <a:pt x="1250" y="1162"/>
                  </a:lnTo>
                  <a:lnTo>
                    <a:pt x="1250" y="1162"/>
                  </a:lnTo>
                  <a:lnTo>
                    <a:pt x="1256" y="1114"/>
                  </a:lnTo>
                  <a:lnTo>
                    <a:pt x="1260" y="1056"/>
                  </a:lnTo>
                  <a:lnTo>
                    <a:pt x="1264" y="992"/>
                  </a:lnTo>
                  <a:lnTo>
                    <a:pt x="1266" y="924"/>
                  </a:lnTo>
                  <a:lnTo>
                    <a:pt x="1268" y="774"/>
                  </a:lnTo>
                  <a:lnTo>
                    <a:pt x="1268" y="614"/>
                  </a:lnTo>
                  <a:lnTo>
                    <a:pt x="1268" y="620"/>
                  </a:lnTo>
                  <a:close/>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948" name="Line 579">
              <a:extLst>
                <a:ext uri="{FF2B5EF4-FFF2-40B4-BE49-F238E27FC236}">
                  <a16:creationId xmlns:a16="http://schemas.microsoft.com/office/drawing/2014/main" id="{59015C8F-5376-BC42-97DF-5425CD3A2843}"/>
                </a:ext>
              </a:extLst>
            </p:cNvPr>
            <p:cNvSpPr>
              <a:spLocks noChangeShapeType="1"/>
            </p:cNvSpPr>
            <p:nvPr/>
          </p:nvSpPr>
          <p:spPr bwMode="auto">
            <a:xfrm>
              <a:off x="3888" y="1403"/>
              <a:ext cx="1" cy="430"/>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grpSp>
      <p:grpSp>
        <p:nvGrpSpPr>
          <p:cNvPr id="949" name="Groupe 948">
            <a:extLst>
              <a:ext uri="{FF2B5EF4-FFF2-40B4-BE49-F238E27FC236}">
                <a16:creationId xmlns:a16="http://schemas.microsoft.com/office/drawing/2014/main" id="{CBCA04DB-D206-2D42-A9C9-3F9294459AD2}"/>
              </a:ext>
            </a:extLst>
          </p:cNvPr>
          <p:cNvGrpSpPr/>
          <p:nvPr userDrawn="1"/>
        </p:nvGrpSpPr>
        <p:grpSpPr>
          <a:xfrm>
            <a:off x="1315637" y="4295307"/>
            <a:ext cx="578890" cy="454866"/>
            <a:chOff x="5632450" y="2493965"/>
            <a:chExt cx="1924051" cy="1511834"/>
          </a:xfrm>
        </p:grpSpPr>
        <p:sp>
          <p:nvSpPr>
            <p:cNvPr id="950" name="Rectangle à coins arrondis 503">
              <a:extLst>
                <a:ext uri="{FF2B5EF4-FFF2-40B4-BE49-F238E27FC236}">
                  <a16:creationId xmlns:a16="http://schemas.microsoft.com/office/drawing/2014/main" id="{1E8A2659-7561-8842-BE36-DFEA0FA724F3}"/>
                </a:ext>
              </a:extLst>
            </p:cNvPr>
            <p:cNvSpPr/>
            <p:nvPr/>
          </p:nvSpPr>
          <p:spPr>
            <a:xfrm>
              <a:off x="5632450" y="2493965"/>
              <a:ext cx="1924051" cy="1182996"/>
            </a:xfrm>
            <a:prstGeom prst="roundRect">
              <a:avLst>
                <a:gd name="adj" fmla="val 7327"/>
              </a:avLst>
            </a:prstGeom>
            <a:solidFill>
              <a:schemeClr val="accent1"/>
            </a:solidFill>
            <a:ln w="9525" cap="flat">
              <a:solidFill>
                <a:schemeClr val="tx1"/>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fr-FR" sz="1400" b="0" i="0" u="none" strike="noStrike" cap="none" spc="0" normalizeH="0" baseline="0">
                <a:ln>
                  <a:noFill/>
                </a:ln>
                <a:solidFill>
                  <a:srgbClr val="000000"/>
                </a:solidFill>
                <a:effectLst/>
                <a:uFillTx/>
                <a:latin typeface="+mn-lt"/>
                <a:ea typeface="+mn-ea"/>
                <a:cs typeface="+mn-cs"/>
                <a:sym typeface="Arial"/>
              </a:endParaRPr>
            </a:p>
          </p:txBody>
        </p:sp>
        <p:grpSp>
          <p:nvGrpSpPr>
            <p:cNvPr id="951" name="Group 425">
              <a:extLst>
                <a:ext uri="{FF2B5EF4-FFF2-40B4-BE49-F238E27FC236}">
                  <a16:creationId xmlns:a16="http://schemas.microsoft.com/office/drawing/2014/main" id="{3495B912-E624-2445-AC5C-77D5CF0ED121}"/>
                </a:ext>
              </a:extLst>
            </p:cNvPr>
            <p:cNvGrpSpPr>
              <a:grpSpLocks noChangeAspect="1"/>
            </p:cNvGrpSpPr>
            <p:nvPr/>
          </p:nvGrpSpPr>
          <p:grpSpPr bwMode="auto">
            <a:xfrm>
              <a:off x="5681755" y="2861165"/>
              <a:ext cx="1848840" cy="1144631"/>
              <a:chOff x="3593" y="1887"/>
              <a:chExt cx="1570" cy="972"/>
            </a:xfrm>
          </p:grpSpPr>
          <p:sp>
            <p:nvSpPr>
              <p:cNvPr id="952" name="Freeform 428">
                <a:extLst>
                  <a:ext uri="{FF2B5EF4-FFF2-40B4-BE49-F238E27FC236}">
                    <a16:creationId xmlns:a16="http://schemas.microsoft.com/office/drawing/2014/main" id="{30D1B35D-7556-DB47-B479-2A4052092494}"/>
                  </a:ext>
                </a:extLst>
              </p:cNvPr>
              <p:cNvSpPr>
                <a:spLocks/>
              </p:cNvSpPr>
              <p:nvPr/>
            </p:nvSpPr>
            <p:spPr bwMode="auto">
              <a:xfrm>
                <a:off x="4157" y="1887"/>
                <a:ext cx="466" cy="462"/>
              </a:xfrm>
              <a:custGeom>
                <a:avLst/>
                <a:gdLst/>
                <a:ahLst/>
                <a:cxnLst>
                  <a:cxn ang="0">
                    <a:pos x="58" y="458"/>
                  </a:cxn>
                  <a:cxn ang="0">
                    <a:pos x="444" y="268"/>
                  </a:cxn>
                  <a:cxn ang="0">
                    <a:pos x="444" y="268"/>
                  </a:cxn>
                  <a:cxn ang="0">
                    <a:pos x="454" y="260"/>
                  </a:cxn>
                  <a:cxn ang="0">
                    <a:pos x="460" y="252"/>
                  </a:cxn>
                  <a:cxn ang="0">
                    <a:pos x="464" y="242"/>
                  </a:cxn>
                  <a:cxn ang="0">
                    <a:pos x="466" y="230"/>
                  </a:cxn>
                  <a:cxn ang="0">
                    <a:pos x="464" y="220"/>
                  </a:cxn>
                  <a:cxn ang="0">
                    <a:pos x="460" y="210"/>
                  </a:cxn>
                  <a:cxn ang="0">
                    <a:pos x="454" y="202"/>
                  </a:cxn>
                  <a:cxn ang="0">
                    <a:pos x="444" y="194"/>
                  </a:cxn>
                  <a:cxn ang="0">
                    <a:pos x="58" y="4"/>
                  </a:cxn>
                  <a:cxn ang="0">
                    <a:pos x="58" y="4"/>
                  </a:cxn>
                  <a:cxn ang="0">
                    <a:pos x="48" y="0"/>
                  </a:cxn>
                  <a:cxn ang="0">
                    <a:pos x="38" y="0"/>
                  </a:cxn>
                  <a:cxn ang="0">
                    <a:pos x="28" y="2"/>
                  </a:cxn>
                  <a:cxn ang="0">
                    <a:pos x="18" y="6"/>
                  </a:cxn>
                  <a:cxn ang="0">
                    <a:pos x="10" y="12"/>
                  </a:cxn>
                  <a:cxn ang="0">
                    <a:pos x="4" y="20"/>
                  </a:cxn>
                  <a:cxn ang="0">
                    <a:pos x="0" y="30"/>
                  </a:cxn>
                  <a:cxn ang="0">
                    <a:pos x="0" y="42"/>
                  </a:cxn>
                  <a:cxn ang="0">
                    <a:pos x="0" y="420"/>
                  </a:cxn>
                  <a:cxn ang="0">
                    <a:pos x="0" y="420"/>
                  </a:cxn>
                  <a:cxn ang="0">
                    <a:pos x="0" y="432"/>
                  </a:cxn>
                  <a:cxn ang="0">
                    <a:pos x="4" y="442"/>
                  </a:cxn>
                  <a:cxn ang="0">
                    <a:pos x="10" y="450"/>
                  </a:cxn>
                  <a:cxn ang="0">
                    <a:pos x="18" y="456"/>
                  </a:cxn>
                  <a:cxn ang="0">
                    <a:pos x="28" y="460"/>
                  </a:cxn>
                  <a:cxn ang="0">
                    <a:pos x="38" y="462"/>
                  </a:cxn>
                  <a:cxn ang="0">
                    <a:pos x="48" y="462"/>
                  </a:cxn>
                  <a:cxn ang="0">
                    <a:pos x="58" y="458"/>
                  </a:cxn>
                  <a:cxn ang="0">
                    <a:pos x="58" y="458"/>
                  </a:cxn>
                </a:cxnLst>
                <a:rect l="0" t="0" r="r" b="b"/>
                <a:pathLst>
                  <a:path w="466" h="462">
                    <a:moveTo>
                      <a:pt x="58" y="458"/>
                    </a:moveTo>
                    <a:lnTo>
                      <a:pt x="444" y="268"/>
                    </a:lnTo>
                    <a:lnTo>
                      <a:pt x="444" y="268"/>
                    </a:lnTo>
                    <a:lnTo>
                      <a:pt x="454" y="260"/>
                    </a:lnTo>
                    <a:lnTo>
                      <a:pt x="460" y="252"/>
                    </a:lnTo>
                    <a:lnTo>
                      <a:pt x="464" y="242"/>
                    </a:lnTo>
                    <a:lnTo>
                      <a:pt x="466" y="230"/>
                    </a:lnTo>
                    <a:lnTo>
                      <a:pt x="464" y="220"/>
                    </a:lnTo>
                    <a:lnTo>
                      <a:pt x="460" y="210"/>
                    </a:lnTo>
                    <a:lnTo>
                      <a:pt x="454" y="202"/>
                    </a:lnTo>
                    <a:lnTo>
                      <a:pt x="444" y="194"/>
                    </a:lnTo>
                    <a:lnTo>
                      <a:pt x="58" y="4"/>
                    </a:lnTo>
                    <a:lnTo>
                      <a:pt x="58" y="4"/>
                    </a:lnTo>
                    <a:lnTo>
                      <a:pt x="48" y="0"/>
                    </a:lnTo>
                    <a:lnTo>
                      <a:pt x="38" y="0"/>
                    </a:lnTo>
                    <a:lnTo>
                      <a:pt x="28" y="2"/>
                    </a:lnTo>
                    <a:lnTo>
                      <a:pt x="18" y="6"/>
                    </a:lnTo>
                    <a:lnTo>
                      <a:pt x="10" y="12"/>
                    </a:lnTo>
                    <a:lnTo>
                      <a:pt x="4" y="20"/>
                    </a:lnTo>
                    <a:lnTo>
                      <a:pt x="0" y="30"/>
                    </a:lnTo>
                    <a:lnTo>
                      <a:pt x="0" y="42"/>
                    </a:lnTo>
                    <a:lnTo>
                      <a:pt x="0" y="420"/>
                    </a:lnTo>
                    <a:lnTo>
                      <a:pt x="0" y="420"/>
                    </a:lnTo>
                    <a:lnTo>
                      <a:pt x="0" y="432"/>
                    </a:lnTo>
                    <a:lnTo>
                      <a:pt x="4" y="442"/>
                    </a:lnTo>
                    <a:lnTo>
                      <a:pt x="10" y="450"/>
                    </a:lnTo>
                    <a:lnTo>
                      <a:pt x="18" y="456"/>
                    </a:lnTo>
                    <a:lnTo>
                      <a:pt x="28" y="460"/>
                    </a:lnTo>
                    <a:lnTo>
                      <a:pt x="38" y="462"/>
                    </a:lnTo>
                    <a:lnTo>
                      <a:pt x="48" y="462"/>
                    </a:lnTo>
                    <a:lnTo>
                      <a:pt x="58" y="458"/>
                    </a:lnTo>
                    <a:lnTo>
                      <a:pt x="58" y="458"/>
                    </a:lnTo>
                    <a:close/>
                  </a:path>
                </a:pathLst>
              </a:custGeom>
              <a:solidFill>
                <a:srgbClr val="FFFFFF"/>
              </a:solidFill>
              <a:ln w="9525">
                <a:solidFill>
                  <a:schemeClr val="tx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953" name="Line 429">
                <a:extLst>
                  <a:ext uri="{FF2B5EF4-FFF2-40B4-BE49-F238E27FC236}">
                    <a16:creationId xmlns:a16="http://schemas.microsoft.com/office/drawing/2014/main" id="{DA6DDE0E-3F5F-3648-8087-2A951FB81713}"/>
                  </a:ext>
                </a:extLst>
              </p:cNvPr>
              <p:cNvSpPr>
                <a:spLocks noChangeShapeType="1"/>
              </p:cNvSpPr>
              <p:nvPr/>
            </p:nvSpPr>
            <p:spPr bwMode="auto">
              <a:xfrm>
                <a:off x="3593" y="2805"/>
                <a:ext cx="1570" cy="1"/>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954" name="Freeform 430">
                <a:extLst>
                  <a:ext uri="{FF2B5EF4-FFF2-40B4-BE49-F238E27FC236}">
                    <a16:creationId xmlns:a16="http://schemas.microsoft.com/office/drawing/2014/main" id="{2DC44642-7FA6-2D43-A6BB-98796D5E5B6A}"/>
                  </a:ext>
                </a:extLst>
              </p:cNvPr>
              <p:cNvSpPr>
                <a:spLocks/>
              </p:cNvSpPr>
              <p:nvPr/>
            </p:nvSpPr>
            <p:spPr bwMode="auto">
              <a:xfrm>
                <a:off x="3691" y="2737"/>
                <a:ext cx="122" cy="122"/>
              </a:xfrm>
              <a:custGeom>
                <a:avLst/>
                <a:gdLst/>
                <a:ahLst/>
                <a:cxnLst>
                  <a:cxn ang="0">
                    <a:pos x="122" y="62"/>
                  </a:cxn>
                  <a:cxn ang="0">
                    <a:pos x="122" y="62"/>
                  </a:cxn>
                  <a:cxn ang="0">
                    <a:pos x="122" y="74"/>
                  </a:cxn>
                  <a:cxn ang="0">
                    <a:pos x="118" y="86"/>
                  </a:cxn>
                  <a:cxn ang="0">
                    <a:pos x="112" y="96"/>
                  </a:cxn>
                  <a:cxn ang="0">
                    <a:pos x="104" y="104"/>
                  </a:cxn>
                  <a:cxn ang="0">
                    <a:pos x="96" y="112"/>
                  </a:cxn>
                  <a:cxn ang="0">
                    <a:pos x="86" y="118"/>
                  </a:cxn>
                  <a:cxn ang="0">
                    <a:pos x="74" y="122"/>
                  </a:cxn>
                  <a:cxn ang="0">
                    <a:pos x="62" y="122"/>
                  </a:cxn>
                  <a:cxn ang="0">
                    <a:pos x="62" y="122"/>
                  </a:cxn>
                  <a:cxn ang="0">
                    <a:pos x="50" y="122"/>
                  </a:cxn>
                  <a:cxn ang="0">
                    <a:pos x="38" y="118"/>
                  </a:cxn>
                  <a:cxn ang="0">
                    <a:pos x="28" y="112"/>
                  </a:cxn>
                  <a:cxn ang="0">
                    <a:pos x="18" y="104"/>
                  </a:cxn>
                  <a:cxn ang="0">
                    <a:pos x="10" y="96"/>
                  </a:cxn>
                  <a:cxn ang="0">
                    <a:pos x="6" y="86"/>
                  </a:cxn>
                  <a:cxn ang="0">
                    <a:pos x="2" y="74"/>
                  </a:cxn>
                  <a:cxn ang="0">
                    <a:pos x="0" y="62"/>
                  </a:cxn>
                  <a:cxn ang="0">
                    <a:pos x="0" y="62"/>
                  </a:cxn>
                  <a:cxn ang="0">
                    <a:pos x="2" y="50"/>
                  </a:cxn>
                  <a:cxn ang="0">
                    <a:pos x="6" y="38"/>
                  </a:cxn>
                  <a:cxn ang="0">
                    <a:pos x="10" y="28"/>
                  </a:cxn>
                  <a:cxn ang="0">
                    <a:pos x="18" y="18"/>
                  </a:cxn>
                  <a:cxn ang="0">
                    <a:pos x="28" y="10"/>
                  </a:cxn>
                  <a:cxn ang="0">
                    <a:pos x="38" y="6"/>
                  </a:cxn>
                  <a:cxn ang="0">
                    <a:pos x="50" y="2"/>
                  </a:cxn>
                  <a:cxn ang="0">
                    <a:pos x="62" y="0"/>
                  </a:cxn>
                  <a:cxn ang="0">
                    <a:pos x="62" y="0"/>
                  </a:cxn>
                  <a:cxn ang="0">
                    <a:pos x="74" y="2"/>
                  </a:cxn>
                  <a:cxn ang="0">
                    <a:pos x="86" y="6"/>
                  </a:cxn>
                  <a:cxn ang="0">
                    <a:pos x="96" y="10"/>
                  </a:cxn>
                  <a:cxn ang="0">
                    <a:pos x="104" y="18"/>
                  </a:cxn>
                  <a:cxn ang="0">
                    <a:pos x="112" y="28"/>
                  </a:cxn>
                  <a:cxn ang="0">
                    <a:pos x="118" y="38"/>
                  </a:cxn>
                  <a:cxn ang="0">
                    <a:pos x="122" y="50"/>
                  </a:cxn>
                  <a:cxn ang="0">
                    <a:pos x="122" y="62"/>
                  </a:cxn>
                  <a:cxn ang="0">
                    <a:pos x="122" y="62"/>
                  </a:cxn>
                </a:cxnLst>
                <a:rect l="0" t="0" r="r" b="b"/>
                <a:pathLst>
                  <a:path w="122" h="122">
                    <a:moveTo>
                      <a:pt x="122" y="62"/>
                    </a:moveTo>
                    <a:lnTo>
                      <a:pt x="122" y="62"/>
                    </a:lnTo>
                    <a:lnTo>
                      <a:pt x="122" y="74"/>
                    </a:lnTo>
                    <a:lnTo>
                      <a:pt x="118" y="86"/>
                    </a:lnTo>
                    <a:lnTo>
                      <a:pt x="112" y="96"/>
                    </a:lnTo>
                    <a:lnTo>
                      <a:pt x="104" y="104"/>
                    </a:lnTo>
                    <a:lnTo>
                      <a:pt x="96" y="112"/>
                    </a:lnTo>
                    <a:lnTo>
                      <a:pt x="86" y="118"/>
                    </a:lnTo>
                    <a:lnTo>
                      <a:pt x="74" y="122"/>
                    </a:lnTo>
                    <a:lnTo>
                      <a:pt x="62" y="122"/>
                    </a:lnTo>
                    <a:lnTo>
                      <a:pt x="62" y="122"/>
                    </a:lnTo>
                    <a:lnTo>
                      <a:pt x="50" y="122"/>
                    </a:lnTo>
                    <a:lnTo>
                      <a:pt x="38" y="118"/>
                    </a:lnTo>
                    <a:lnTo>
                      <a:pt x="28" y="112"/>
                    </a:lnTo>
                    <a:lnTo>
                      <a:pt x="18" y="104"/>
                    </a:lnTo>
                    <a:lnTo>
                      <a:pt x="10" y="96"/>
                    </a:lnTo>
                    <a:lnTo>
                      <a:pt x="6" y="86"/>
                    </a:lnTo>
                    <a:lnTo>
                      <a:pt x="2" y="74"/>
                    </a:lnTo>
                    <a:lnTo>
                      <a:pt x="0" y="62"/>
                    </a:lnTo>
                    <a:lnTo>
                      <a:pt x="0" y="62"/>
                    </a:lnTo>
                    <a:lnTo>
                      <a:pt x="2" y="50"/>
                    </a:lnTo>
                    <a:lnTo>
                      <a:pt x="6" y="38"/>
                    </a:lnTo>
                    <a:lnTo>
                      <a:pt x="10" y="28"/>
                    </a:lnTo>
                    <a:lnTo>
                      <a:pt x="18" y="18"/>
                    </a:lnTo>
                    <a:lnTo>
                      <a:pt x="28" y="10"/>
                    </a:lnTo>
                    <a:lnTo>
                      <a:pt x="38" y="6"/>
                    </a:lnTo>
                    <a:lnTo>
                      <a:pt x="50" y="2"/>
                    </a:lnTo>
                    <a:lnTo>
                      <a:pt x="62" y="0"/>
                    </a:lnTo>
                    <a:lnTo>
                      <a:pt x="62" y="0"/>
                    </a:lnTo>
                    <a:lnTo>
                      <a:pt x="74" y="2"/>
                    </a:lnTo>
                    <a:lnTo>
                      <a:pt x="86" y="6"/>
                    </a:lnTo>
                    <a:lnTo>
                      <a:pt x="96" y="10"/>
                    </a:lnTo>
                    <a:lnTo>
                      <a:pt x="104" y="18"/>
                    </a:lnTo>
                    <a:lnTo>
                      <a:pt x="112" y="28"/>
                    </a:lnTo>
                    <a:lnTo>
                      <a:pt x="118" y="38"/>
                    </a:lnTo>
                    <a:lnTo>
                      <a:pt x="122" y="50"/>
                    </a:lnTo>
                    <a:lnTo>
                      <a:pt x="122" y="62"/>
                    </a:lnTo>
                    <a:lnTo>
                      <a:pt x="122" y="62"/>
                    </a:lnTo>
                    <a:close/>
                  </a:path>
                </a:pathLst>
              </a:custGeom>
              <a:solidFill>
                <a:srgbClr val="000000"/>
              </a:solidFill>
              <a:ln w="9525">
                <a:solidFill>
                  <a:schemeClr val="tx1"/>
                </a:solidFill>
                <a:round/>
                <a:headEnd/>
                <a:tailEnd/>
              </a:ln>
            </p:spPr>
            <p:txBody>
              <a:bodyPr vert="horz" wrap="square" lIns="91440" tIns="45720" rIns="91440" bIns="45720" numCol="1" anchor="t" anchorCtr="0" compatLnSpc="1">
                <a:prstTxWarp prst="textNoShape">
                  <a:avLst/>
                </a:prstTxWarp>
              </a:bodyPr>
              <a:lstStyle/>
              <a:p>
                <a:endParaRPr lang="fr-FR"/>
              </a:p>
            </p:txBody>
          </p:sp>
        </p:grpSp>
      </p:grpSp>
      <p:grpSp>
        <p:nvGrpSpPr>
          <p:cNvPr id="955" name="Groupe 954">
            <a:extLst>
              <a:ext uri="{FF2B5EF4-FFF2-40B4-BE49-F238E27FC236}">
                <a16:creationId xmlns:a16="http://schemas.microsoft.com/office/drawing/2014/main" id="{71A4FA50-52AE-6844-A1BD-92FA417F68EA}"/>
              </a:ext>
            </a:extLst>
          </p:cNvPr>
          <p:cNvGrpSpPr/>
          <p:nvPr userDrawn="1"/>
        </p:nvGrpSpPr>
        <p:grpSpPr>
          <a:xfrm>
            <a:off x="3118458" y="5073600"/>
            <a:ext cx="431755" cy="497488"/>
            <a:chOff x="5948363" y="3644251"/>
            <a:chExt cx="890588" cy="1026175"/>
          </a:xfrm>
        </p:grpSpPr>
        <p:grpSp>
          <p:nvGrpSpPr>
            <p:cNvPr id="956" name="Group 383">
              <a:extLst>
                <a:ext uri="{FF2B5EF4-FFF2-40B4-BE49-F238E27FC236}">
                  <a16:creationId xmlns:a16="http://schemas.microsoft.com/office/drawing/2014/main" id="{55D26B1D-AF8B-5345-B13C-FC09D167A4FD}"/>
                </a:ext>
              </a:extLst>
            </p:cNvPr>
            <p:cNvGrpSpPr>
              <a:grpSpLocks noChangeAspect="1"/>
            </p:cNvGrpSpPr>
            <p:nvPr/>
          </p:nvGrpSpPr>
          <p:grpSpPr bwMode="auto">
            <a:xfrm>
              <a:off x="5948366" y="3709996"/>
              <a:ext cx="890589" cy="960439"/>
              <a:chOff x="3747" y="2337"/>
              <a:chExt cx="561" cy="605"/>
            </a:xfrm>
          </p:grpSpPr>
          <p:sp>
            <p:nvSpPr>
              <p:cNvPr id="960" name="Freeform 385">
                <a:extLst>
                  <a:ext uri="{FF2B5EF4-FFF2-40B4-BE49-F238E27FC236}">
                    <a16:creationId xmlns:a16="http://schemas.microsoft.com/office/drawing/2014/main" id="{A60F978C-7DCC-494C-9D97-55FBE81ACEF1}"/>
                  </a:ext>
                </a:extLst>
              </p:cNvPr>
              <p:cNvSpPr>
                <a:spLocks/>
              </p:cNvSpPr>
              <p:nvPr/>
            </p:nvSpPr>
            <p:spPr bwMode="auto">
              <a:xfrm>
                <a:off x="3747" y="2836"/>
                <a:ext cx="201" cy="106"/>
              </a:xfrm>
              <a:custGeom>
                <a:avLst/>
                <a:gdLst/>
                <a:ahLst/>
                <a:cxnLst>
                  <a:cxn ang="0">
                    <a:pos x="0" y="210"/>
                  </a:cxn>
                  <a:cxn ang="0">
                    <a:pos x="0" y="98"/>
                  </a:cxn>
                  <a:cxn ang="0">
                    <a:pos x="0" y="98"/>
                  </a:cxn>
                  <a:cxn ang="0">
                    <a:pos x="0" y="89"/>
                  </a:cxn>
                  <a:cxn ang="0">
                    <a:pos x="1" y="78"/>
                  </a:cxn>
                  <a:cxn ang="0">
                    <a:pos x="4" y="69"/>
                  </a:cxn>
                  <a:cxn ang="0">
                    <a:pos x="8" y="61"/>
                  </a:cxn>
                  <a:cxn ang="0">
                    <a:pos x="12" y="51"/>
                  </a:cxn>
                  <a:cxn ang="0">
                    <a:pos x="16" y="43"/>
                  </a:cxn>
                  <a:cxn ang="0">
                    <a:pos x="23" y="36"/>
                  </a:cxn>
                  <a:cxn ang="0">
                    <a:pos x="28" y="28"/>
                  </a:cxn>
                  <a:cxn ang="0">
                    <a:pos x="36" y="23"/>
                  </a:cxn>
                  <a:cxn ang="0">
                    <a:pos x="43" y="16"/>
                  </a:cxn>
                  <a:cxn ang="0">
                    <a:pos x="51" y="12"/>
                  </a:cxn>
                  <a:cxn ang="0">
                    <a:pos x="60" y="8"/>
                  </a:cxn>
                  <a:cxn ang="0">
                    <a:pos x="69" y="4"/>
                  </a:cxn>
                  <a:cxn ang="0">
                    <a:pos x="78" y="1"/>
                  </a:cxn>
                  <a:cxn ang="0">
                    <a:pos x="89" y="0"/>
                  </a:cxn>
                  <a:cxn ang="0">
                    <a:pos x="98" y="0"/>
                  </a:cxn>
                  <a:cxn ang="0">
                    <a:pos x="302" y="0"/>
                  </a:cxn>
                  <a:cxn ang="0">
                    <a:pos x="302" y="0"/>
                  </a:cxn>
                  <a:cxn ang="0">
                    <a:pos x="313" y="0"/>
                  </a:cxn>
                  <a:cxn ang="0">
                    <a:pos x="322" y="1"/>
                  </a:cxn>
                  <a:cxn ang="0">
                    <a:pos x="331" y="4"/>
                  </a:cxn>
                  <a:cxn ang="0">
                    <a:pos x="341" y="8"/>
                  </a:cxn>
                  <a:cxn ang="0">
                    <a:pos x="349" y="12"/>
                  </a:cxn>
                  <a:cxn ang="0">
                    <a:pos x="357" y="16"/>
                  </a:cxn>
                  <a:cxn ang="0">
                    <a:pos x="365" y="23"/>
                  </a:cxn>
                  <a:cxn ang="0">
                    <a:pos x="372" y="28"/>
                  </a:cxn>
                  <a:cxn ang="0">
                    <a:pos x="379" y="35"/>
                  </a:cxn>
                  <a:cxn ang="0">
                    <a:pos x="384" y="43"/>
                  </a:cxn>
                  <a:cxn ang="0">
                    <a:pos x="389" y="51"/>
                  </a:cxn>
                  <a:cxn ang="0">
                    <a:pos x="393" y="61"/>
                  </a:cxn>
                  <a:cxn ang="0">
                    <a:pos x="396" y="69"/>
                  </a:cxn>
                  <a:cxn ang="0">
                    <a:pos x="399" y="78"/>
                  </a:cxn>
                  <a:cxn ang="0">
                    <a:pos x="400" y="88"/>
                  </a:cxn>
                  <a:cxn ang="0">
                    <a:pos x="400" y="98"/>
                  </a:cxn>
                  <a:cxn ang="0">
                    <a:pos x="400" y="210"/>
                  </a:cxn>
                </a:cxnLst>
                <a:rect l="0" t="0" r="r" b="b"/>
                <a:pathLst>
                  <a:path w="400" h="210">
                    <a:moveTo>
                      <a:pt x="0" y="210"/>
                    </a:moveTo>
                    <a:lnTo>
                      <a:pt x="0" y="98"/>
                    </a:lnTo>
                    <a:lnTo>
                      <a:pt x="0" y="98"/>
                    </a:lnTo>
                    <a:lnTo>
                      <a:pt x="0" y="89"/>
                    </a:lnTo>
                    <a:lnTo>
                      <a:pt x="1" y="78"/>
                    </a:lnTo>
                    <a:lnTo>
                      <a:pt x="4" y="69"/>
                    </a:lnTo>
                    <a:lnTo>
                      <a:pt x="8" y="61"/>
                    </a:lnTo>
                    <a:lnTo>
                      <a:pt x="12" y="51"/>
                    </a:lnTo>
                    <a:lnTo>
                      <a:pt x="16" y="43"/>
                    </a:lnTo>
                    <a:lnTo>
                      <a:pt x="23" y="36"/>
                    </a:lnTo>
                    <a:lnTo>
                      <a:pt x="28" y="28"/>
                    </a:lnTo>
                    <a:lnTo>
                      <a:pt x="36" y="23"/>
                    </a:lnTo>
                    <a:lnTo>
                      <a:pt x="43" y="16"/>
                    </a:lnTo>
                    <a:lnTo>
                      <a:pt x="51" y="12"/>
                    </a:lnTo>
                    <a:lnTo>
                      <a:pt x="60" y="8"/>
                    </a:lnTo>
                    <a:lnTo>
                      <a:pt x="69" y="4"/>
                    </a:lnTo>
                    <a:lnTo>
                      <a:pt x="78" y="1"/>
                    </a:lnTo>
                    <a:lnTo>
                      <a:pt x="89" y="0"/>
                    </a:lnTo>
                    <a:lnTo>
                      <a:pt x="98" y="0"/>
                    </a:lnTo>
                    <a:lnTo>
                      <a:pt x="302" y="0"/>
                    </a:lnTo>
                    <a:lnTo>
                      <a:pt x="302" y="0"/>
                    </a:lnTo>
                    <a:lnTo>
                      <a:pt x="313" y="0"/>
                    </a:lnTo>
                    <a:lnTo>
                      <a:pt x="322" y="1"/>
                    </a:lnTo>
                    <a:lnTo>
                      <a:pt x="331" y="4"/>
                    </a:lnTo>
                    <a:lnTo>
                      <a:pt x="341" y="8"/>
                    </a:lnTo>
                    <a:lnTo>
                      <a:pt x="349" y="12"/>
                    </a:lnTo>
                    <a:lnTo>
                      <a:pt x="357" y="16"/>
                    </a:lnTo>
                    <a:lnTo>
                      <a:pt x="365" y="23"/>
                    </a:lnTo>
                    <a:lnTo>
                      <a:pt x="372" y="28"/>
                    </a:lnTo>
                    <a:lnTo>
                      <a:pt x="379" y="35"/>
                    </a:lnTo>
                    <a:lnTo>
                      <a:pt x="384" y="43"/>
                    </a:lnTo>
                    <a:lnTo>
                      <a:pt x="389" y="51"/>
                    </a:lnTo>
                    <a:lnTo>
                      <a:pt x="393" y="61"/>
                    </a:lnTo>
                    <a:lnTo>
                      <a:pt x="396" y="69"/>
                    </a:lnTo>
                    <a:lnTo>
                      <a:pt x="399" y="78"/>
                    </a:lnTo>
                    <a:lnTo>
                      <a:pt x="400" y="88"/>
                    </a:lnTo>
                    <a:lnTo>
                      <a:pt x="400" y="98"/>
                    </a:lnTo>
                    <a:lnTo>
                      <a:pt x="400" y="210"/>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961" name="Line 386">
                <a:extLst>
                  <a:ext uri="{FF2B5EF4-FFF2-40B4-BE49-F238E27FC236}">
                    <a16:creationId xmlns:a16="http://schemas.microsoft.com/office/drawing/2014/main" id="{69CFDE28-0FFF-B24D-8AB4-076EBBFED982}"/>
                  </a:ext>
                </a:extLst>
              </p:cNvPr>
              <p:cNvSpPr>
                <a:spLocks noChangeShapeType="1"/>
              </p:cNvSpPr>
              <p:nvPr/>
            </p:nvSpPr>
            <p:spPr bwMode="auto">
              <a:xfrm flipV="1">
                <a:off x="3898" y="2882"/>
                <a:ext cx="1" cy="60"/>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962" name="Line 387">
                <a:extLst>
                  <a:ext uri="{FF2B5EF4-FFF2-40B4-BE49-F238E27FC236}">
                    <a16:creationId xmlns:a16="http://schemas.microsoft.com/office/drawing/2014/main" id="{EA0BCCF2-B4DC-1942-816B-59D6E62B015A}"/>
                  </a:ext>
                </a:extLst>
              </p:cNvPr>
              <p:cNvSpPr>
                <a:spLocks noChangeShapeType="1"/>
              </p:cNvSpPr>
              <p:nvPr/>
            </p:nvSpPr>
            <p:spPr bwMode="auto">
              <a:xfrm>
                <a:off x="3797" y="2882"/>
                <a:ext cx="1" cy="60"/>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963" name="Line 388">
                <a:extLst>
                  <a:ext uri="{FF2B5EF4-FFF2-40B4-BE49-F238E27FC236}">
                    <a16:creationId xmlns:a16="http://schemas.microsoft.com/office/drawing/2014/main" id="{6984079E-54EF-1C4A-87CD-01BA76B5607B}"/>
                  </a:ext>
                </a:extLst>
              </p:cNvPr>
              <p:cNvSpPr>
                <a:spLocks noChangeShapeType="1"/>
              </p:cNvSpPr>
              <p:nvPr/>
            </p:nvSpPr>
            <p:spPr bwMode="auto">
              <a:xfrm flipH="1">
                <a:off x="4027" y="2681"/>
                <a:ext cx="1" cy="78"/>
              </a:xfrm>
              <a:prstGeom prst="line">
                <a:avLst/>
              </a:prstGeom>
              <a:noFill/>
              <a:ln w="9525">
                <a:solidFill>
                  <a:srgbClr val="00A6D9"/>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964" name="Line 389">
                <a:extLst>
                  <a:ext uri="{FF2B5EF4-FFF2-40B4-BE49-F238E27FC236}">
                    <a16:creationId xmlns:a16="http://schemas.microsoft.com/office/drawing/2014/main" id="{C95CDB45-94AA-AE46-9427-845F9809DAE3}"/>
                  </a:ext>
                </a:extLst>
              </p:cNvPr>
              <p:cNvSpPr>
                <a:spLocks noChangeShapeType="1"/>
              </p:cNvSpPr>
              <p:nvPr/>
            </p:nvSpPr>
            <p:spPr bwMode="auto">
              <a:xfrm flipV="1">
                <a:off x="3964" y="2761"/>
                <a:ext cx="62" cy="36"/>
              </a:xfrm>
              <a:prstGeom prst="line">
                <a:avLst/>
              </a:prstGeom>
              <a:noFill/>
              <a:ln w="9525">
                <a:solidFill>
                  <a:srgbClr val="00A6D9"/>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965" name="Line 390">
                <a:extLst>
                  <a:ext uri="{FF2B5EF4-FFF2-40B4-BE49-F238E27FC236}">
                    <a16:creationId xmlns:a16="http://schemas.microsoft.com/office/drawing/2014/main" id="{9BC5E258-855C-1B4F-989D-20DF5039D1E8}"/>
                  </a:ext>
                </a:extLst>
              </p:cNvPr>
              <p:cNvSpPr>
                <a:spLocks noChangeShapeType="1"/>
              </p:cNvSpPr>
              <p:nvPr/>
            </p:nvSpPr>
            <p:spPr bwMode="auto">
              <a:xfrm flipH="1" flipV="1">
                <a:off x="4026" y="2761"/>
                <a:ext cx="65" cy="38"/>
              </a:xfrm>
              <a:prstGeom prst="line">
                <a:avLst/>
              </a:prstGeom>
              <a:noFill/>
              <a:ln w="9525">
                <a:solidFill>
                  <a:srgbClr val="00A6D9"/>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966" name="Freeform 392">
                <a:extLst>
                  <a:ext uri="{FF2B5EF4-FFF2-40B4-BE49-F238E27FC236}">
                    <a16:creationId xmlns:a16="http://schemas.microsoft.com/office/drawing/2014/main" id="{A86652A9-95E6-EB4B-8F09-75AF06A010BA}"/>
                  </a:ext>
                </a:extLst>
              </p:cNvPr>
              <p:cNvSpPr>
                <a:spLocks/>
              </p:cNvSpPr>
              <p:nvPr/>
            </p:nvSpPr>
            <p:spPr bwMode="auto">
              <a:xfrm>
                <a:off x="4107" y="2836"/>
                <a:ext cx="201" cy="106"/>
              </a:xfrm>
              <a:custGeom>
                <a:avLst/>
                <a:gdLst/>
                <a:ahLst/>
                <a:cxnLst>
                  <a:cxn ang="0">
                    <a:pos x="0" y="210"/>
                  </a:cxn>
                  <a:cxn ang="0">
                    <a:pos x="0" y="98"/>
                  </a:cxn>
                  <a:cxn ang="0">
                    <a:pos x="0" y="98"/>
                  </a:cxn>
                  <a:cxn ang="0">
                    <a:pos x="0" y="89"/>
                  </a:cxn>
                  <a:cxn ang="0">
                    <a:pos x="3" y="78"/>
                  </a:cxn>
                  <a:cxn ang="0">
                    <a:pos x="4" y="69"/>
                  </a:cxn>
                  <a:cxn ang="0">
                    <a:pos x="9" y="61"/>
                  </a:cxn>
                  <a:cxn ang="0">
                    <a:pos x="13" y="51"/>
                  </a:cxn>
                  <a:cxn ang="0">
                    <a:pos x="18" y="43"/>
                  </a:cxn>
                  <a:cxn ang="0">
                    <a:pos x="23" y="36"/>
                  </a:cxn>
                  <a:cxn ang="0">
                    <a:pos x="30" y="28"/>
                  </a:cxn>
                  <a:cxn ang="0">
                    <a:pos x="37" y="23"/>
                  </a:cxn>
                  <a:cxn ang="0">
                    <a:pos x="44" y="16"/>
                  </a:cxn>
                  <a:cxn ang="0">
                    <a:pos x="52" y="12"/>
                  </a:cxn>
                  <a:cxn ang="0">
                    <a:pos x="61" y="8"/>
                  </a:cxn>
                  <a:cxn ang="0">
                    <a:pos x="69" y="4"/>
                  </a:cxn>
                  <a:cxn ang="0">
                    <a:pos x="79" y="1"/>
                  </a:cxn>
                  <a:cxn ang="0">
                    <a:pos x="89" y="0"/>
                  </a:cxn>
                  <a:cxn ang="0">
                    <a:pos x="99" y="0"/>
                  </a:cxn>
                  <a:cxn ang="0">
                    <a:pos x="302" y="0"/>
                  </a:cxn>
                  <a:cxn ang="0">
                    <a:pos x="302" y="0"/>
                  </a:cxn>
                  <a:cxn ang="0">
                    <a:pos x="313" y="0"/>
                  </a:cxn>
                  <a:cxn ang="0">
                    <a:pos x="323" y="1"/>
                  </a:cxn>
                  <a:cxn ang="0">
                    <a:pos x="332" y="4"/>
                  </a:cxn>
                  <a:cxn ang="0">
                    <a:pos x="342" y="8"/>
                  </a:cxn>
                  <a:cxn ang="0">
                    <a:pos x="350" y="12"/>
                  </a:cxn>
                  <a:cxn ang="0">
                    <a:pos x="358" y="16"/>
                  </a:cxn>
                  <a:cxn ang="0">
                    <a:pos x="366" y="23"/>
                  </a:cxn>
                  <a:cxn ang="0">
                    <a:pos x="373" y="28"/>
                  </a:cxn>
                  <a:cxn ang="0">
                    <a:pos x="379" y="35"/>
                  </a:cxn>
                  <a:cxn ang="0">
                    <a:pos x="385" y="43"/>
                  </a:cxn>
                  <a:cxn ang="0">
                    <a:pos x="390" y="51"/>
                  </a:cxn>
                  <a:cxn ang="0">
                    <a:pos x="394" y="61"/>
                  </a:cxn>
                  <a:cxn ang="0">
                    <a:pos x="397" y="69"/>
                  </a:cxn>
                  <a:cxn ang="0">
                    <a:pos x="400" y="78"/>
                  </a:cxn>
                  <a:cxn ang="0">
                    <a:pos x="401" y="88"/>
                  </a:cxn>
                  <a:cxn ang="0">
                    <a:pos x="402" y="98"/>
                  </a:cxn>
                  <a:cxn ang="0">
                    <a:pos x="402" y="210"/>
                  </a:cxn>
                </a:cxnLst>
                <a:rect l="0" t="0" r="r" b="b"/>
                <a:pathLst>
                  <a:path w="402" h="210">
                    <a:moveTo>
                      <a:pt x="0" y="210"/>
                    </a:moveTo>
                    <a:lnTo>
                      <a:pt x="0" y="98"/>
                    </a:lnTo>
                    <a:lnTo>
                      <a:pt x="0" y="98"/>
                    </a:lnTo>
                    <a:lnTo>
                      <a:pt x="0" y="89"/>
                    </a:lnTo>
                    <a:lnTo>
                      <a:pt x="3" y="78"/>
                    </a:lnTo>
                    <a:lnTo>
                      <a:pt x="4" y="69"/>
                    </a:lnTo>
                    <a:lnTo>
                      <a:pt x="9" y="61"/>
                    </a:lnTo>
                    <a:lnTo>
                      <a:pt x="13" y="51"/>
                    </a:lnTo>
                    <a:lnTo>
                      <a:pt x="18" y="43"/>
                    </a:lnTo>
                    <a:lnTo>
                      <a:pt x="23" y="36"/>
                    </a:lnTo>
                    <a:lnTo>
                      <a:pt x="30" y="28"/>
                    </a:lnTo>
                    <a:lnTo>
                      <a:pt x="37" y="23"/>
                    </a:lnTo>
                    <a:lnTo>
                      <a:pt x="44" y="16"/>
                    </a:lnTo>
                    <a:lnTo>
                      <a:pt x="52" y="12"/>
                    </a:lnTo>
                    <a:lnTo>
                      <a:pt x="61" y="8"/>
                    </a:lnTo>
                    <a:lnTo>
                      <a:pt x="69" y="4"/>
                    </a:lnTo>
                    <a:lnTo>
                      <a:pt x="79" y="1"/>
                    </a:lnTo>
                    <a:lnTo>
                      <a:pt x="89" y="0"/>
                    </a:lnTo>
                    <a:lnTo>
                      <a:pt x="99" y="0"/>
                    </a:lnTo>
                    <a:lnTo>
                      <a:pt x="302" y="0"/>
                    </a:lnTo>
                    <a:lnTo>
                      <a:pt x="302" y="0"/>
                    </a:lnTo>
                    <a:lnTo>
                      <a:pt x="313" y="0"/>
                    </a:lnTo>
                    <a:lnTo>
                      <a:pt x="323" y="1"/>
                    </a:lnTo>
                    <a:lnTo>
                      <a:pt x="332" y="4"/>
                    </a:lnTo>
                    <a:lnTo>
                      <a:pt x="342" y="8"/>
                    </a:lnTo>
                    <a:lnTo>
                      <a:pt x="350" y="12"/>
                    </a:lnTo>
                    <a:lnTo>
                      <a:pt x="358" y="16"/>
                    </a:lnTo>
                    <a:lnTo>
                      <a:pt x="366" y="23"/>
                    </a:lnTo>
                    <a:lnTo>
                      <a:pt x="373" y="28"/>
                    </a:lnTo>
                    <a:lnTo>
                      <a:pt x="379" y="35"/>
                    </a:lnTo>
                    <a:lnTo>
                      <a:pt x="385" y="43"/>
                    </a:lnTo>
                    <a:lnTo>
                      <a:pt x="390" y="51"/>
                    </a:lnTo>
                    <a:lnTo>
                      <a:pt x="394" y="61"/>
                    </a:lnTo>
                    <a:lnTo>
                      <a:pt x="397" y="69"/>
                    </a:lnTo>
                    <a:lnTo>
                      <a:pt x="400" y="78"/>
                    </a:lnTo>
                    <a:lnTo>
                      <a:pt x="401" y="88"/>
                    </a:lnTo>
                    <a:lnTo>
                      <a:pt x="402" y="98"/>
                    </a:lnTo>
                    <a:lnTo>
                      <a:pt x="402" y="210"/>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967" name="Line 393">
                <a:extLst>
                  <a:ext uri="{FF2B5EF4-FFF2-40B4-BE49-F238E27FC236}">
                    <a16:creationId xmlns:a16="http://schemas.microsoft.com/office/drawing/2014/main" id="{D608D6E5-1288-5F44-A7A2-842E8811B267}"/>
                  </a:ext>
                </a:extLst>
              </p:cNvPr>
              <p:cNvSpPr>
                <a:spLocks noChangeShapeType="1"/>
              </p:cNvSpPr>
              <p:nvPr/>
            </p:nvSpPr>
            <p:spPr bwMode="auto">
              <a:xfrm flipV="1">
                <a:off x="4258" y="2882"/>
                <a:ext cx="1" cy="60"/>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968" name="Line 394">
                <a:extLst>
                  <a:ext uri="{FF2B5EF4-FFF2-40B4-BE49-F238E27FC236}">
                    <a16:creationId xmlns:a16="http://schemas.microsoft.com/office/drawing/2014/main" id="{07820074-B0EE-2440-B02D-5B5A7A3C47C3}"/>
                  </a:ext>
                </a:extLst>
              </p:cNvPr>
              <p:cNvSpPr>
                <a:spLocks noChangeShapeType="1"/>
              </p:cNvSpPr>
              <p:nvPr/>
            </p:nvSpPr>
            <p:spPr bwMode="auto">
              <a:xfrm>
                <a:off x="4157" y="2882"/>
                <a:ext cx="1" cy="60"/>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969" name="Freeform 395">
                <a:extLst>
                  <a:ext uri="{FF2B5EF4-FFF2-40B4-BE49-F238E27FC236}">
                    <a16:creationId xmlns:a16="http://schemas.microsoft.com/office/drawing/2014/main" id="{991A81A0-3B4B-B542-95E7-4EA3A7933E0D}"/>
                  </a:ext>
                </a:extLst>
              </p:cNvPr>
              <p:cNvSpPr>
                <a:spLocks/>
              </p:cNvSpPr>
              <p:nvPr/>
            </p:nvSpPr>
            <p:spPr bwMode="auto">
              <a:xfrm>
                <a:off x="3882" y="2337"/>
                <a:ext cx="284" cy="283"/>
              </a:xfrm>
              <a:custGeom>
                <a:avLst/>
                <a:gdLst/>
                <a:ahLst/>
                <a:cxnLst>
                  <a:cxn ang="0">
                    <a:pos x="568" y="283"/>
                  </a:cxn>
                  <a:cxn ang="0">
                    <a:pos x="561" y="340"/>
                  </a:cxn>
                  <a:cxn ang="0">
                    <a:pos x="545" y="394"/>
                  </a:cxn>
                  <a:cxn ang="0">
                    <a:pos x="520" y="442"/>
                  </a:cxn>
                  <a:cxn ang="0">
                    <a:pos x="484" y="484"/>
                  </a:cxn>
                  <a:cxn ang="0">
                    <a:pos x="443" y="518"/>
                  </a:cxn>
                  <a:cxn ang="0">
                    <a:pos x="394" y="545"/>
                  </a:cxn>
                  <a:cxn ang="0">
                    <a:pos x="342" y="561"/>
                  </a:cxn>
                  <a:cxn ang="0">
                    <a:pos x="285" y="566"/>
                  </a:cxn>
                  <a:cxn ang="0">
                    <a:pos x="255" y="565"/>
                  </a:cxn>
                  <a:cxn ang="0">
                    <a:pos x="200" y="554"/>
                  </a:cxn>
                  <a:cxn ang="0">
                    <a:pos x="149" y="533"/>
                  </a:cxn>
                  <a:cxn ang="0">
                    <a:pos x="104" y="502"/>
                  </a:cxn>
                  <a:cxn ang="0">
                    <a:pos x="65" y="464"/>
                  </a:cxn>
                  <a:cxn ang="0">
                    <a:pos x="35" y="418"/>
                  </a:cxn>
                  <a:cxn ang="0">
                    <a:pos x="14" y="368"/>
                  </a:cxn>
                  <a:cxn ang="0">
                    <a:pos x="2" y="313"/>
                  </a:cxn>
                  <a:cxn ang="0">
                    <a:pos x="0" y="283"/>
                  </a:cxn>
                  <a:cxn ang="0">
                    <a:pos x="7" y="227"/>
                  </a:cxn>
                  <a:cxn ang="0">
                    <a:pos x="23" y="173"/>
                  </a:cxn>
                  <a:cxn ang="0">
                    <a:pos x="49" y="126"/>
                  </a:cxn>
                  <a:cxn ang="0">
                    <a:pos x="84" y="84"/>
                  </a:cxn>
                  <a:cxn ang="0">
                    <a:pos x="126" y="49"/>
                  </a:cxn>
                  <a:cxn ang="0">
                    <a:pos x="174" y="22"/>
                  </a:cxn>
                  <a:cxn ang="0">
                    <a:pos x="227" y="6"/>
                  </a:cxn>
                  <a:cxn ang="0">
                    <a:pos x="285" y="0"/>
                  </a:cxn>
                  <a:cxn ang="0">
                    <a:pos x="313" y="2"/>
                  </a:cxn>
                  <a:cxn ang="0">
                    <a:pos x="369" y="12"/>
                  </a:cxn>
                  <a:cxn ang="0">
                    <a:pos x="420" y="34"/>
                  </a:cxn>
                  <a:cxn ang="0">
                    <a:pos x="464" y="65"/>
                  </a:cxn>
                  <a:cxn ang="0">
                    <a:pos x="503" y="103"/>
                  </a:cxn>
                  <a:cxn ang="0">
                    <a:pos x="533" y="148"/>
                  </a:cxn>
                  <a:cxn ang="0">
                    <a:pos x="555" y="200"/>
                  </a:cxn>
                  <a:cxn ang="0">
                    <a:pos x="567" y="255"/>
                  </a:cxn>
                  <a:cxn ang="0">
                    <a:pos x="568" y="283"/>
                  </a:cxn>
                </a:cxnLst>
                <a:rect l="0" t="0" r="r" b="b"/>
                <a:pathLst>
                  <a:path w="568" h="566">
                    <a:moveTo>
                      <a:pt x="568" y="283"/>
                    </a:moveTo>
                    <a:lnTo>
                      <a:pt x="568" y="283"/>
                    </a:lnTo>
                    <a:lnTo>
                      <a:pt x="567" y="313"/>
                    </a:lnTo>
                    <a:lnTo>
                      <a:pt x="561" y="340"/>
                    </a:lnTo>
                    <a:lnTo>
                      <a:pt x="555" y="368"/>
                    </a:lnTo>
                    <a:lnTo>
                      <a:pt x="545" y="394"/>
                    </a:lnTo>
                    <a:lnTo>
                      <a:pt x="533" y="418"/>
                    </a:lnTo>
                    <a:lnTo>
                      <a:pt x="520" y="442"/>
                    </a:lnTo>
                    <a:lnTo>
                      <a:pt x="503" y="464"/>
                    </a:lnTo>
                    <a:lnTo>
                      <a:pt x="484" y="484"/>
                    </a:lnTo>
                    <a:lnTo>
                      <a:pt x="464" y="502"/>
                    </a:lnTo>
                    <a:lnTo>
                      <a:pt x="443" y="518"/>
                    </a:lnTo>
                    <a:lnTo>
                      <a:pt x="420" y="533"/>
                    </a:lnTo>
                    <a:lnTo>
                      <a:pt x="394" y="545"/>
                    </a:lnTo>
                    <a:lnTo>
                      <a:pt x="369" y="554"/>
                    </a:lnTo>
                    <a:lnTo>
                      <a:pt x="342" y="561"/>
                    </a:lnTo>
                    <a:lnTo>
                      <a:pt x="313" y="565"/>
                    </a:lnTo>
                    <a:lnTo>
                      <a:pt x="285" y="566"/>
                    </a:lnTo>
                    <a:lnTo>
                      <a:pt x="285" y="566"/>
                    </a:lnTo>
                    <a:lnTo>
                      <a:pt x="255" y="565"/>
                    </a:lnTo>
                    <a:lnTo>
                      <a:pt x="227" y="561"/>
                    </a:lnTo>
                    <a:lnTo>
                      <a:pt x="200" y="554"/>
                    </a:lnTo>
                    <a:lnTo>
                      <a:pt x="174" y="545"/>
                    </a:lnTo>
                    <a:lnTo>
                      <a:pt x="149" y="533"/>
                    </a:lnTo>
                    <a:lnTo>
                      <a:pt x="126" y="518"/>
                    </a:lnTo>
                    <a:lnTo>
                      <a:pt x="104" y="502"/>
                    </a:lnTo>
                    <a:lnTo>
                      <a:pt x="84" y="484"/>
                    </a:lnTo>
                    <a:lnTo>
                      <a:pt x="65" y="464"/>
                    </a:lnTo>
                    <a:lnTo>
                      <a:pt x="49" y="442"/>
                    </a:lnTo>
                    <a:lnTo>
                      <a:pt x="35" y="418"/>
                    </a:lnTo>
                    <a:lnTo>
                      <a:pt x="23" y="394"/>
                    </a:lnTo>
                    <a:lnTo>
                      <a:pt x="14" y="368"/>
                    </a:lnTo>
                    <a:lnTo>
                      <a:pt x="7" y="340"/>
                    </a:lnTo>
                    <a:lnTo>
                      <a:pt x="2" y="313"/>
                    </a:lnTo>
                    <a:lnTo>
                      <a:pt x="0" y="283"/>
                    </a:lnTo>
                    <a:lnTo>
                      <a:pt x="0" y="283"/>
                    </a:lnTo>
                    <a:lnTo>
                      <a:pt x="2" y="255"/>
                    </a:lnTo>
                    <a:lnTo>
                      <a:pt x="7" y="227"/>
                    </a:lnTo>
                    <a:lnTo>
                      <a:pt x="14" y="200"/>
                    </a:lnTo>
                    <a:lnTo>
                      <a:pt x="23" y="173"/>
                    </a:lnTo>
                    <a:lnTo>
                      <a:pt x="35" y="148"/>
                    </a:lnTo>
                    <a:lnTo>
                      <a:pt x="49" y="126"/>
                    </a:lnTo>
                    <a:lnTo>
                      <a:pt x="65" y="103"/>
                    </a:lnTo>
                    <a:lnTo>
                      <a:pt x="84" y="84"/>
                    </a:lnTo>
                    <a:lnTo>
                      <a:pt x="104" y="65"/>
                    </a:lnTo>
                    <a:lnTo>
                      <a:pt x="126" y="49"/>
                    </a:lnTo>
                    <a:lnTo>
                      <a:pt x="149" y="34"/>
                    </a:lnTo>
                    <a:lnTo>
                      <a:pt x="174" y="22"/>
                    </a:lnTo>
                    <a:lnTo>
                      <a:pt x="200" y="12"/>
                    </a:lnTo>
                    <a:lnTo>
                      <a:pt x="227" y="6"/>
                    </a:lnTo>
                    <a:lnTo>
                      <a:pt x="255" y="2"/>
                    </a:lnTo>
                    <a:lnTo>
                      <a:pt x="285" y="0"/>
                    </a:lnTo>
                    <a:lnTo>
                      <a:pt x="285" y="0"/>
                    </a:lnTo>
                    <a:lnTo>
                      <a:pt x="313" y="2"/>
                    </a:lnTo>
                    <a:lnTo>
                      <a:pt x="342" y="6"/>
                    </a:lnTo>
                    <a:lnTo>
                      <a:pt x="369" y="12"/>
                    </a:lnTo>
                    <a:lnTo>
                      <a:pt x="394" y="22"/>
                    </a:lnTo>
                    <a:lnTo>
                      <a:pt x="420" y="34"/>
                    </a:lnTo>
                    <a:lnTo>
                      <a:pt x="443" y="49"/>
                    </a:lnTo>
                    <a:lnTo>
                      <a:pt x="464" y="65"/>
                    </a:lnTo>
                    <a:lnTo>
                      <a:pt x="484" y="84"/>
                    </a:lnTo>
                    <a:lnTo>
                      <a:pt x="503" y="103"/>
                    </a:lnTo>
                    <a:lnTo>
                      <a:pt x="520" y="126"/>
                    </a:lnTo>
                    <a:lnTo>
                      <a:pt x="533" y="148"/>
                    </a:lnTo>
                    <a:lnTo>
                      <a:pt x="545" y="173"/>
                    </a:lnTo>
                    <a:lnTo>
                      <a:pt x="555" y="200"/>
                    </a:lnTo>
                    <a:lnTo>
                      <a:pt x="561" y="227"/>
                    </a:lnTo>
                    <a:lnTo>
                      <a:pt x="567" y="255"/>
                    </a:lnTo>
                    <a:lnTo>
                      <a:pt x="568" y="283"/>
                    </a:lnTo>
                    <a:lnTo>
                      <a:pt x="568" y="283"/>
                    </a:lnTo>
                    <a:close/>
                  </a:path>
                </a:pathLst>
              </a:custGeom>
              <a:solidFill>
                <a:srgbClr val="00A6D9"/>
              </a:solid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970" name="Freeform 396">
                <a:extLst>
                  <a:ext uri="{FF2B5EF4-FFF2-40B4-BE49-F238E27FC236}">
                    <a16:creationId xmlns:a16="http://schemas.microsoft.com/office/drawing/2014/main" id="{D63FD6D4-B302-5844-9D26-B2447CAEC681}"/>
                  </a:ext>
                </a:extLst>
              </p:cNvPr>
              <p:cNvSpPr>
                <a:spLocks/>
              </p:cNvSpPr>
              <p:nvPr/>
            </p:nvSpPr>
            <p:spPr bwMode="auto">
              <a:xfrm>
                <a:off x="3910" y="2438"/>
                <a:ext cx="224" cy="182"/>
              </a:xfrm>
              <a:custGeom>
                <a:avLst/>
                <a:gdLst/>
                <a:ahLst/>
                <a:cxnLst>
                  <a:cxn ang="0">
                    <a:pos x="443" y="108"/>
                  </a:cxn>
                  <a:cxn ang="0">
                    <a:pos x="443" y="97"/>
                  </a:cxn>
                  <a:cxn ang="0">
                    <a:pos x="438" y="76"/>
                  </a:cxn>
                  <a:cxn ang="0">
                    <a:pos x="430" y="57"/>
                  </a:cxn>
                  <a:cxn ang="0">
                    <a:pos x="419" y="39"/>
                  </a:cxn>
                  <a:cxn ang="0">
                    <a:pos x="404" y="24"/>
                  </a:cxn>
                  <a:cxn ang="0">
                    <a:pos x="387" y="14"/>
                  </a:cxn>
                  <a:cxn ang="0">
                    <a:pos x="366" y="4"/>
                  </a:cxn>
                  <a:cxn ang="0">
                    <a:pos x="346" y="0"/>
                  </a:cxn>
                  <a:cxn ang="0">
                    <a:pos x="110" y="0"/>
                  </a:cxn>
                  <a:cxn ang="0">
                    <a:pos x="99" y="0"/>
                  </a:cxn>
                  <a:cxn ang="0">
                    <a:pos x="78" y="4"/>
                  </a:cxn>
                  <a:cxn ang="0">
                    <a:pos x="59" y="14"/>
                  </a:cxn>
                  <a:cxn ang="0">
                    <a:pos x="42" y="24"/>
                  </a:cxn>
                  <a:cxn ang="0">
                    <a:pos x="27" y="39"/>
                  </a:cxn>
                  <a:cxn ang="0">
                    <a:pos x="15" y="57"/>
                  </a:cxn>
                  <a:cxn ang="0">
                    <a:pos x="6" y="76"/>
                  </a:cxn>
                  <a:cxn ang="0">
                    <a:pos x="2" y="97"/>
                  </a:cxn>
                  <a:cxn ang="0">
                    <a:pos x="2" y="232"/>
                  </a:cxn>
                  <a:cxn ang="0">
                    <a:pos x="0" y="251"/>
                  </a:cxn>
                  <a:cxn ang="0">
                    <a:pos x="21" y="275"/>
                  </a:cxn>
                  <a:cxn ang="0">
                    <a:pos x="44" y="298"/>
                  </a:cxn>
                  <a:cxn ang="0">
                    <a:pos x="70" y="318"/>
                  </a:cxn>
                  <a:cxn ang="0">
                    <a:pos x="98" y="334"/>
                  </a:cxn>
                  <a:cxn ang="0">
                    <a:pos x="129" y="348"/>
                  </a:cxn>
                  <a:cxn ang="0">
                    <a:pos x="160" y="357"/>
                  </a:cxn>
                  <a:cxn ang="0">
                    <a:pos x="194" y="364"/>
                  </a:cxn>
                  <a:cxn ang="0">
                    <a:pos x="229" y="365"/>
                  </a:cxn>
                  <a:cxn ang="0">
                    <a:pos x="245" y="365"/>
                  </a:cxn>
                  <a:cxn ang="0">
                    <a:pos x="276" y="361"/>
                  </a:cxn>
                  <a:cxn ang="0">
                    <a:pos x="307" y="355"/>
                  </a:cxn>
                  <a:cxn ang="0">
                    <a:pos x="337" y="344"/>
                  </a:cxn>
                  <a:cxn ang="0">
                    <a:pos x="365" y="330"/>
                  </a:cxn>
                  <a:cxn ang="0">
                    <a:pos x="391" y="314"/>
                  </a:cxn>
                  <a:cxn ang="0">
                    <a:pos x="415" y="295"/>
                  </a:cxn>
                  <a:cxn ang="0">
                    <a:pos x="437" y="274"/>
                  </a:cxn>
                  <a:cxn ang="0">
                    <a:pos x="443" y="232"/>
                  </a:cxn>
                </a:cxnLst>
                <a:rect l="0" t="0" r="r" b="b"/>
                <a:pathLst>
                  <a:path w="447" h="365">
                    <a:moveTo>
                      <a:pt x="443" y="232"/>
                    </a:moveTo>
                    <a:lnTo>
                      <a:pt x="443" y="108"/>
                    </a:lnTo>
                    <a:lnTo>
                      <a:pt x="443" y="108"/>
                    </a:lnTo>
                    <a:lnTo>
                      <a:pt x="443" y="97"/>
                    </a:lnTo>
                    <a:lnTo>
                      <a:pt x="441" y="86"/>
                    </a:lnTo>
                    <a:lnTo>
                      <a:pt x="438" y="76"/>
                    </a:lnTo>
                    <a:lnTo>
                      <a:pt x="435" y="66"/>
                    </a:lnTo>
                    <a:lnTo>
                      <a:pt x="430" y="57"/>
                    </a:lnTo>
                    <a:lnTo>
                      <a:pt x="424" y="47"/>
                    </a:lnTo>
                    <a:lnTo>
                      <a:pt x="419" y="39"/>
                    </a:lnTo>
                    <a:lnTo>
                      <a:pt x="411" y="31"/>
                    </a:lnTo>
                    <a:lnTo>
                      <a:pt x="404" y="24"/>
                    </a:lnTo>
                    <a:lnTo>
                      <a:pt x="395" y="19"/>
                    </a:lnTo>
                    <a:lnTo>
                      <a:pt x="387" y="14"/>
                    </a:lnTo>
                    <a:lnTo>
                      <a:pt x="377" y="8"/>
                    </a:lnTo>
                    <a:lnTo>
                      <a:pt x="366" y="4"/>
                    </a:lnTo>
                    <a:lnTo>
                      <a:pt x="357" y="1"/>
                    </a:lnTo>
                    <a:lnTo>
                      <a:pt x="346" y="0"/>
                    </a:lnTo>
                    <a:lnTo>
                      <a:pt x="335" y="0"/>
                    </a:lnTo>
                    <a:lnTo>
                      <a:pt x="110" y="0"/>
                    </a:lnTo>
                    <a:lnTo>
                      <a:pt x="110" y="0"/>
                    </a:lnTo>
                    <a:lnTo>
                      <a:pt x="99" y="0"/>
                    </a:lnTo>
                    <a:lnTo>
                      <a:pt x="89" y="1"/>
                    </a:lnTo>
                    <a:lnTo>
                      <a:pt x="78" y="4"/>
                    </a:lnTo>
                    <a:lnTo>
                      <a:pt x="68" y="8"/>
                    </a:lnTo>
                    <a:lnTo>
                      <a:pt x="59" y="14"/>
                    </a:lnTo>
                    <a:lnTo>
                      <a:pt x="50" y="19"/>
                    </a:lnTo>
                    <a:lnTo>
                      <a:pt x="42" y="24"/>
                    </a:lnTo>
                    <a:lnTo>
                      <a:pt x="33" y="32"/>
                    </a:lnTo>
                    <a:lnTo>
                      <a:pt x="27" y="39"/>
                    </a:lnTo>
                    <a:lnTo>
                      <a:pt x="20" y="47"/>
                    </a:lnTo>
                    <a:lnTo>
                      <a:pt x="15" y="57"/>
                    </a:lnTo>
                    <a:lnTo>
                      <a:pt x="10" y="66"/>
                    </a:lnTo>
                    <a:lnTo>
                      <a:pt x="6" y="76"/>
                    </a:lnTo>
                    <a:lnTo>
                      <a:pt x="4" y="86"/>
                    </a:lnTo>
                    <a:lnTo>
                      <a:pt x="2" y="97"/>
                    </a:lnTo>
                    <a:lnTo>
                      <a:pt x="2" y="108"/>
                    </a:lnTo>
                    <a:lnTo>
                      <a:pt x="2" y="232"/>
                    </a:lnTo>
                    <a:lnTo>
                      <a:pt x="0" y="251"/>
                    </a:lnTo>
                    <a:lnTo>
                      <a:pt x="0" y="251"/>
                    </a:lnTo>
                    <a:lnTo>
                      <a:pt x="10" y="263"/>
                    </a:lnTo>
                    <a:lnTo>
                      <a:pt x="21" y="275"/>
                    </a:lnTo>
                    <a:lnTo>
                      <a:pt x="32" y="287"/>
                    </a:lnTo>
                    <a:lnTo>
                      <a:pt x="44" y="298"/>
                    </a:lnTo>
                    <a:lnTo>
                      <a:pt x="58" y="309"/>
                    </a:lnTo>
                    <a:lnTo>
                      <a:pt x="70" y="318"/>
                    </a:lnTo>
                    <a:lnTo>
                      <a:pt x="85" y="326"/>
                    </a:lnTo>
                    <a:lnTo>
                      <a:pt x="98" y="334"/>
                    </a:lnTo>
                    <a:lnTo>
                      <a:pt x="113" y="341"/>
                    </a:lnTo>
                    <a:lnTo>
                      <a:pt x="129" y="348"/>
                    </a:lnTo>
                    <a:lnTo>
                      <a:pt x="144" y="353"/>
                    </a:lnTo>
                    <a:lnTo>
                      <a:pt x="160" y="357"/>
                    </a:lnTo>
                    <a:lnTo>
                      <a:pt x="176" y="361"/>
                    </a:lnTo>
                    <a:lnTo>
                      <a:pt x="194" y="364"/>
                    </a:lnTo>
                    <a:lnTo>
                      <a:pt x="211" y="365"/>
                    </a:lnTo>
                    <a:lnTo>
                      <a:pt x="229" y="365"/>
                    </a:lnTo>
                    <a:lnTo>
                      <a:pt x="229" y="365"/>
                    </a:lnTo>
                    <a:lnTo>
                      <a:pt x="245" y="365"/>
                    </a:lnTo>
                    <a:lnTo>
                      <a:pt x="261" y="364"/>
                    </a:lnTo>
                    <a:lnTo>
                      <a:pt x="276" y="361"/>
                    </a:lnTo>
                    <a:lnTo>
                      <a:pt x="292" y="359"/>
                    </a:lnTo>
                    <a:lnTo>
                      <a:pt x="307" y="355"/>
                    </a:lnTo>
                    <a:lnTo>
                      <a:pt x="322" y="349"/>
                    </a:lnTo>
                    <a:lnTo>
                      <a:pt x="337" y="344"/>
                    </a:lnTo>
                    <a:lnTo>
                      <a:pt x="352" y="338"/>
                    </a:lnTo>
                    <a:lnTo>
                      <a:pt x="365" y="330"/>
                    </a:lnTo>
                    <a:lnTo>
                      <a:pt x="379" y="324"/>
                    </a:lnTo>
                    <a:lnTo>
                      <a:pt x="391" y="314"/>
                    </a:lnTo>
                    <a:lnTo>
                      <a:pt x="403" y="305"/>
                    </a:lnTo>
                    <a:lnTo>
                      <a:pt x="415" y="295"/>
                    </a:lnTo>
                    <a:lnTo>
                      <a:pt x="426" y="286"/>
                    </a:lnTo>
                    <a:lnTo>
                      <a:pt x="437" y="274"/>
                    </a:lnTo>
                    <a:lnTo>
                      <a:pt x="447" y="263"/>
                    </a:lnTo>
                    <a:lnTo>
                      <a:pt x="443" y="232"/>
                    </a:lnTo>
                    <a:close/>
                  </a:path>
                </a:pathLst>
              </a:custGeom>
              <a:solidFill>
                <a:srgbClr val="FFFFFF"/>
              </a:solid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971" name="Line 398">
                <a:extLst>
                  <a:ext uri="{FF2B5EF4-FFF2-40B4-BE49-F238E27FC236}">
                    <a16:creationId xmlns:a16="http://schemas.microsoft.com/office/drawing/2014/main" id="{225DC8A6-09C7-1F40-955A-139F7F3C7062}"/>
                  </a:ext>
                </a:extLst>
              </p:cNvPr>
              <p:cNvSpPr>
                <a:spLocks noChangeShapeType="1"/>
              </p:cNvSpPr>
              <p:nvPr/>
            </p:nvSpPr>
            <p:spPr bwMode="auto">
              <a:xfrm flipV="1">
                <a:off x="4077" y="2513"/>
                <a:ext cx="1" cy="97"/>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972" name="Line 399">
                <a:extLst>
                  <a:ext uri="{FF2B5EF4-FFF2-40B4-BE49-F238E27FC236}">
                    <a16:creationId xmlns:a16="http://schemas.microsoft.com/office/drawing/2014/main" id="{69B40292-0DF1-9445-848F-F8F10BE369CF}"/>
                  </a:ext>
                </a:extLst>
              </p:cNvPr>
              <p:cNvSpPr>
                <a:spLocks noChangeShapeType="1"/>
              </p:cNvSpPr>
              <p:nvPr/>
            </p:nvSpPr>
            <p:spPr bwMode="auto">
              <a:xfrm>
                <a:off x="3966" y="2513"/>
                <a:ext cx="1" cy="92"/>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grpSp>
        <p:sp>
          <p:nvSpPr>
            <p:cNvPr id="957" name="Ellipse 956">
              <a:extLst>
                <a:ext uri="{FF2B5EF4-FFF2-40B4-BE49-F238E27FC236}">
                  <a16:creationId xmlns:a16="http://schemas.microsoft.com/office/drawing/2014/main" id="{14BB51C2-EC85-334A-9352-2E566FF34F68}"/>
                </a:ext>
              </a:extLst>
            </p:cNvPr>
            <p:cNvSpPr/>
            <p:nvPr/>
          </p:nvSpPr>
          <p:spPr>
            <a:xfrm>
              <a:off x="6291161" y="3644251"/>
              <a:ext cx="183312" cy="183312"/>
            </a:xfrm>
            <a:prstGeom prst="ellipse">
              <a:avLst/>
            </a:prstGeom>
            <a:solidFill>
              <a:srgbClr val="FFFFFF"/>
            </a:solidFill>
            <a:ln w="9525" cap="flat">
              <a:solidFill>
                <a:schemeClr val="tx1"/>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fr-FR" sz="1400" b="0" i="0" u="none" strike="noStrike" cap="none" spc="0" normalizeH="0" baseline="0">
                <a:ln>
                  <a:noFill/>
                </a:ln>
                <a:solidFill>
                  <a:srgbClr val="000000"/>
                </a:solidFill>
                <a:effectLst/>
                <a:uFillTx/>
                <a:latin typeface="+mn-lt"/>
                <a:ea typeface="+mn-ea"/>
                <a:cs typeface="+mn-cs"/>
                <a:sym typeface="Arial"/>
              </a:endParaRPr>
            </a:p>
          </p:txBody>
        </p:sp>
        <p:sp>
          <p:nvSpPr>
            <p:cNvPr id="958" name="Ellipse 957">
              <a:extLst>
                <a:ext uri="{FF2B5EF4-FFF2-40B4-BE49-F238E27FC236}">
                  <a16:creationId xmlns:a16="http://schemas.microsoft.com/office/drawing/2014/main" id="{F8608312-A93D-244A-B1D5-4F18456B707C}"/>
                </a:ext>
              </a:extLst>
            </p:cNvPr>
            <p:cNvSpPr/>
            <p:nvPr/>
          </p:nvSpPr>
          <p:spPr>
            <a:xfrm>
              <a:off x="6013034" y="4275266"/>
              <a:ext cx="183312" cy="183312"/>
            </a:xfrm>
            <a:prstGeom prst="ellipse">
              <a:avLst/>
            </a:prstGeom>
            <a:solidFill>
              <a:srgbClr val="FFFFFF"/>
            </a:solidFill>
            <a:ln w="9525" cap="flat">
              <a:solidFill>
                <a:schemeClr val="tx1"/>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fr-FR" sz="1400" b="0" i="0" u="none" strike="noStrike" cap="none" spc="0" normalizeH="0" baseline="0">
                <a:ln>
                  <a:noFill/>
                </a:ln>
                <a:solidFill>
                  <a:srgbClr val="000000"/>
                </a:solidFill>
                <a:effectLst/>
                <a:uFillTx/>
                <a:latin typeface="+mn-lt"/>
                <a:ea typeface="+mn-ea"/>
                <a:cs typeface="+mn-cs"/>
                <a:sym typeface="Arial"/>
              </a:endParaRPr>
            </a:p>
          </p:txBody>
        </p:sp>
        <p:sp>
          <p:nvSpPr>
            <p:cNvPr id="959" name="Ellipse 958">
              <a:extLst>
                <a:ext uri="{FF2B5EF4-FFF2-40B4-BE49-F238E27FC236}">
                  <a16:creationId xmlns:a16="http://schemas.microsoft.com/office/drawing/2014/main" id="{1F52EE02-A4C2-8D44-83A7-0D0473995683}"/>
                </a:ext>
              </a:extLst>
            </p:cNvPr>
            <p:cNvSpPr/>
            <p:nvPr/>
          </p:nvSpPr>
          <p:spPr>
            <a:xfrm>
              <a:off x="6581117" y="4281895"/>
              <a:ext cx="183312" cy="183312"/>
            </a:xfrm>
            <a:prstGeom prst="ellipse">
              <a:avLst/>
            </a:prstGeom>
            <a:solidFill>
              <a:srgbClr val="FFFFFF"/>
            </a:solidFill>
            <a:ln w="9525" cap="flat">
              <a:solidFill>
                <a:schemeClr val="tx1"/>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fr-FR" sz="1400" b="0" i="0" u="none" strike="noStrike" cap="none" spc="0" normalizeH="0" baseline="0">
                <a:ln>
                  <a:noFill/>
                </a:ln>
                <a:solidFill>
                  <a:srgbClr val="000000"/>
                </a:solidFill>
                <a:effectLst/>
                <a:uFillTx/>
                <a:latin typeface="+mn-lt"/>
                <a:ea typeface="+mn-ea"/>
                <a:cs typeface="+mn-cs"/>
                <a:sym typeface="Arial"/>
              </a:endParaRPr>
            </a:p>
          </p:txBody>
        </p:sp>
      </p:grpSp>
      <p:pic>
        <p:nvPicPr>
          <p:cNvPr id="973" name="Graphique 2" descr="Flèche : courbe légère">
            <a:extLst>
              <a:ext uri="{FF2B5EF4-FFF2-40B4-BE49-F238E27FC236}">
                <a16:creationId xmlns:a16="http://schemas.microsoft.com/office/drawing/2014/main" id="{C83E0F02-585B-4E44-B514-3D9F3D078345}"/>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02835" y="5115305"/>
            <a:ext cx="462314" cy="462314"/>
          </a:xfrm>
          <a:prstGeom prst="rect">
            <a:avLst/>
          </a:prstGeom>
        </p:spPr>
      </p:pic>
      <p:pic>
        <p:nvPicPr>
          <p:cNvPr id="974" name="Graphique 4" descr="Flèche : demi-tour vertical">
            <a:extLst>
              <a:ext uri="{FF2B5EF4-FFF2-40B4-BE49-F238E27FC236}">
                <a16:creationId xmlns:a16="http://schemas.microsoft.com/office/drawing/2014/main" id="{265FFF3B-2664-1443-B9FE-0A1F9C2EEA80}"/>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182643" y="5103267"/>
            <a:ext cx="462314" cy="462314"/>
          </a:xfrm>
          <a:prstGeom prst="rect">
            <a:avLst/>
          </a:prstGeom>
        </p:spPr>
      </p:pic>
      <p:pic>
        <p:nvPicPr>
          <p:cNvPr id="975" name="Graphique 7" descr="Flèche : tout droit">
            <a:extLst>
              <a:ext uri="{FF2B5EF4-FFF2-40B4-BE49-F238E27FC236}">
                <a16:creationId xmlns:a16="http://schemas.microsoft.com/office/drawing/2014/main" id="{24BCF686-F606-9247-BB6E-4660C2109F1E}"/>
              </a:ext>
            </a:extLst>
          </p:cNvPr>
          <p:cNvPicPr>
            <a:picLocks noChangeAspect="1"/>
          </p:cNvPicPr>
          <p:nvPr userDrawn="1"/>
        </p:nvPicPr>
        <p: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1740271" y="5080088"/>
            <a:ext cx="473325" cy="473325"/>
          </a:xfrm>
          <a:prstGeom prst="rect">
            <a:avLst/>
          </a:prstGeom>
        </p:spPr>
      </p:pic>
      <p:grpSp>
        <p:nvGrpSpPr>
          <p:cNvPr id="1366" name="Group 109">
            <a:extLst>
              <a:ext uri="{FF2B5EF4-FFF2-40B4-BE49-F238E27FC236}">
                <a16:creationId xmlns:a16="http://schemas.microsoft.com/office/drawing/2014/main" id="{2B0A41E7-C633-ED41-BED0-4F4113870BFD}"/>
              </a:ext>
            </a:extLst>
          </p:cNvPr>
          <p:cNvGrpSpPr>
            <a:grpSpLocks noChangeAspect="1"/>
          </p:cNvGrpSpPr>
          <p:nvPr userDrawn="1"/>
        </p:nvGrpSpPr>
        <p:grpSpPr bwMode="auto">
          <a:xfrm>
            <a:off x="7276230" y="4979579"/>
            <a:ext cx="568596" cy="670309"/>
            <a:chOff x="1826" y="681"/>
            <a:chExt cx="1364" cy="1608"/>
          </a:xfrm>
        </p:grpSpPr>
        <p:sp>
          <p:nvSpPr>
            <p:cNvPr id="1367" name="Freeform 111">
              <a:extLst>
                <a:ext uri="{FF2B5EF4-FFF2-40B4-BE49-F238E27FC236}">
                  <a16:creationId xmlns:a16="http://schemas.microsoft.com/office/drawing/2014/main" id="{84C6E975-543D-C84F-83AD-8E3E50ABC8E0}"/>
                </a:ext>
              </a:extLst>
            </p:cNvPr>
            <p:cNvSpPr>
              <a:spLocks/>
            </p:cNvSpPr>
            <p:nvPr/>
          </p:nvSpPr>
          <p:spPr bwMode="auto">
            <a:xfrm>
              <a:off x="2236" y="1035"/>
              <a:ext cx="542" cy="1254"/>
            </a:xfrm>
            <a:custGeom>
              <a:avLst/>
              <a:gdLst/>
              <a:ahLst/>
              <a:cxnLst>
                <a:cxn ang="0">
                  <a:pos x="84" y="1254"/>
                </a:cxn>
                <a:cxn ang="0">
                  <a:pos x="194" y="1254"/>
                </a:cxn>
                <a:cxn ang="0">
                  <a:pos x="194" y="1254"/>
                </a:cxn>
                <a:cxn ang="0">
                  <a:pos x="202" y="1162"/>
                </a:cxn>
                <a:cxn ang="0">
                  <a:pos x="222" y="962"/>
                </a:cxn>
                <a:cxn ang="0">
                  <a:pos x="234" y="854"/>
                </a:cxn>
                <a:cxn ang="0">
                  <a:pos x="246" y="760"/>
                </a:cxn>
                <a:cxn ang="0">
                  <a:pos x="254" y="722"/>
                </a:cxn>
                <a:cxn ang="0">
                  <a:pos x="260" y="694"/>
                </a:cxn>
                <a:cxn ang="0">
                  <a:pos x="266" y="674"/>
                </a:cxn>
                <a:cxn ang="0">
                  <a:pos x="270" y="670"/>
                </a:cxn>
                <a:cxn ang="0">
                  <a:pos x="272" y="668"/>
                </a:cxn>
                <a:cxn ang="0">
                  <a:pos x="272" y="668"/>
                </a:cxn>
                <a:cxn ang="0">
                  <a:pos x="276" y="670"/>
                </a:cxn>
                <a:cxn ang="0">
                  <a:pos x="278" y="674"/>
                </a:cxn>
                <a:cxn ang="0">
                  <a:pos x="286" y="694"/>
                </a:cxn>
                <a:cxn ang="0">
                  <a:pos x="292" y="722"/>
                </a:cxn>
                <a:cxn ang="0">
                  <a:pos x="298" y="760"/>
                </a:cxn>
                <a:cxn ang="0">
                  <a:pos x="310" y="854"/>
                </a:cxn>
                <a:cxn ang="0">
                  <a:pos x="322" y="962"/>
                </a:cxn>
                <a:cxn ang="0">
                  <a:pos x="340" y="1162"/>
                </a:cxn>
                <a:cxn ang="0">
                  <a:pos x="348" y="1254"/>
                </a:cxn>
                <a:cxn ang="0">
                  <a:pos x="450" y="1254"/>
                </a:cxn>
                <a:cxn ang="0">
                  <a:pos x="450" y="694"/>
                </a:cxn>
                <a:cxn ang="0">
                  <a:pos x="522" y="668"/>
                </a:cxn>
                <a:cxn ang="0">
                  <a:pos x="542" y="334"/>
                </a:cxn>
                <a:cxn ang="0">
                  <a:pos x="506" y="52"/>
                </a:cxn>
                <a:cxn ang="0">
                  <a:pos x="506" y="52"/>
                </a:cxn>
                <a:cxn ang="0">
                  <a:pos x="488" y="44"/>
                </a:cxn>
                <a:cxn ang="0">
                  <a:pos x="470" y="36"/>
                </a:cxn>
                <a:cxn ang="0">
                  <a:pos x="442" y="26"/>
                </a:cxn>
                <a:cxn ang="0">
                  <a:pos x="408" y="16"/>
                </a:cxn>
                <a:cxn ang="0">
                  <a:pos x="368" y="8"/>
                </a:cxn>
                <a:cxn ang="0">
                  <a:pos x="322" y="2"/>
                </a:cxn>
                <a:cxn ang="0">
                  <a:pos x="298" y="0"/>
                </a:cxn>
                <a:cxn ang="0">
                  <a:pos x="272" y="0"/>
                </a:cxn>
                <a:cxn ang="0">
                  <a:pos x="272" y="0"/>
                </a:cxn>
                <a:cxn ang="0">
                  <a:pos x="244" y="0"/>
                </a:cxn>
                <a:cxn ang="0">
                  <a:pos x="220" y="2"/>
                </a:cxn>
                <a:cxn ang="0">
                  <a:pos x="174" y="8"/>
                </a:cxn>
                <a:cxn ang="0">
                  <a:pos x="132" y="18"/>
                </a:cxn>
                <a:cxn ang="0">
                  <a:pos x="98" y="30"/>
                </a:cxn>
                <a:cxn ang="0">
                  <a:pos x="70" y="42"/>
                </a:cxn>
                <a:cxn ang="0">
                  <a:pos x="50" y="52"/>
                </a:cxn>
                <a:cxn ang="0">
                  <a:pos x="32" y="62"/>
                </a:cxn>
                <a:cxn ang="0">
                  <a:pos x="0" y="354"/>
                </a:cxn>
                <a:cxn ang="0">
                  <a:pos x="20" y="668"/>
                </a:cxn>
                <a:cxn ang="0">
                  <a:pos x="92" y="694"/>
                </a:cxn>
                <a:cxn ang="0">
                  <a:pos x="84" y="1254"/>
                </a:cxn>
              </a:cxnLst>
              <a:rect l="0" t="0" r="r" b="b"/>
              <a:pathLst>
                <a:path w="542" h="1254">
                  <a:moveTo>
                    <a:pt x="84" y="1254"/>
                  </a:moveTo>
                  <a:lnTo>
                    <a:pt x="194" y="1254"/>
                  </a:lnTo>
                  <a:lnTo>
                    <a:pt x="194" y="1254"/>
                  </a:lnTo>
                  <a:lnTo>
                    <a:pt x="202" y="1162"/>
                  </a:lnTo>
                  <a:lnTo>
                    <a:pt x="222" y="962"/>
                  </a:lnTo>
                  <a:lnTo>
                    <a:pt x="234" y="854"/>
                  </a:lnTo>
                  <a:lnTo>
                    <a:pt x="246" y="760"/>
                  </a:lnTo>
                  <a:lnTo>
                    <a:pt x="254" y="722"/>
                  </a:lnTo>
                  <a:lnTo>
                    <a:pt x="260" y="694"/>
                  </a:lnTo>
                  <a:lnTo>
                    <a:pt x="266" y="674"/>
                  </a:lnTo>
                  <a:lnTo>
                    <a:pt x="270" y="670"/>
                  </a:lnTo>
                  <a:lnTo>
                    <a:pt x="272" y="668"/>
                  </a:lnTo>
                  <a:lnTo>
                    <a:pt x="272" y="668"/>
                  </a:lnTo>
                  <a:lnTo>
                    <a:pt x="276" y="670"/>
                  </a:lnTo>
                  <a:lnTo>
                    <a:pt x="278" y="674"/>
                  </a:lnTo>
                  <a:lnTo>
                    <a:pt x="286" y="694"/>
                  </a:lnTo>
                  <a:lnTo>
                    <a:pt x="292" y="722"/>
                  </a:lnTo>
                  <a:lnTo>
                    <a:pt x="298" y="760"/>
                  </a:lnTo>
                  <a:lnTo>
                    <a:pt x="310" y="854"/>
                  </a:lnTo>
                  <a:lnTo>
                    <a:pt x="322" y="962"/>
                  </a:lnTo>
                  <a:lnTo>
                    <a:pt x="340" y="1162"/>
                  </a:lnTo>
                  <a:lnTo>
                    <a:pt x="348" y="1254"/>
                  </a:lnTo>
                  <a:lnTo>
                    <a:pt x="450" y="1254"/>
                  </a:lnTo>
                  <a:lnTo>
                    <a:pt x="450" y="694"/>
                  </a:lnTo>
                  <a:lnTo>
                    <a:pt x="522" y="668"/>
                  </a:lnTo>
                  <a:lnTo>
                    <a:pt x="542" y="334"/>
                  </a:lnTo>
                  <a:lnTo>
                    <a:pt x="506" y="52"/>
                  </a:lnTo>
                  <a:lnTo>
                    <a:pt x="506" y="52"/>
                  </a:lnTo>
                  <a:lnTo>
                    <a:pt x="488" y="44"/>
                  </a:lnTo>
                  <a:lnTo>
                    <a:pt x="470" y="36"/>
                  </a:lnTo>
                  <a:lnTo>
                    <a:pt x="442" y="26"/>
                  </a:lnTo>
                  <a:lnTo>
                    <a:pt x="408" y="16"/>
                  </a:lnTo>
                  <a:lnTo>
                    <a:pt x="368" y="8"/>
                  </a:lnTo>
                  <a:lnTo>
                    <a:pt x="322" y="2"/>
                  </a:lnTo>
                  <a:lnTo>
                    <a:pt x="298" y="0"/>
                  </a:lnTo>
                  <a:lnTo>
                    <a:pt x="272" y="0"/>
                  </a:lnTo>
                  <a:lnTo>
                    <a:pt x="272" y="0"/>
                  </a:lnTo>
                  <a:lnTo>
                    <a:pt x="244" y="0"/>
                  </a:lnTo>
                  <a:lnTo>
                    <a:pt x="220" y="2"/>
                  </a:lnTo>
                  <a:lnTo>
                    <a:pt x="174" y="8"/>
                  </a:lnTo>
                  <a:lnTo>
                    <a:pt x="132" y="18"/>
                  </a:lnTo>
                  <a:lnTo>
                    <a:pt x="98" y="30"/>
                  </a:lnTo>
                  <a:lnTo>
                    <a:pt x="70" y="42"/>
                  </a:lnTo>
                  <a:lnTo>
                    <a:pt x="50" y="52"/>
                  </a:lnTo>
                  <a:lnTo>
                    <a:pt x="32" y="62"/>
                  </a:lnTo>
                  <a:lnTo>
                    <a:pt x="0" y="354"/>
                  </a:lnTo>
                  <a:lnTo>
                    <a:pt x="20" y="668"/>
                  </a:lnTo>
                  <a:lnTo>
                    <a:pt x="92" y="694"/>
                  </a:lnTo>
                  <a:lnTo>
                    <a:pt x="84" y="1254"/>
                  </a:lnTo>
                  <a:close/>
                </a:path>
              </a:pathLst>
            </a:custGeom>
            <a:solidFill>
              <a:srgbClr val="00A6D9"/>
            </a:solidFill>
            <a:ln w="9525">
              <a:no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368" name="Freeform 112">
              <a:extLst>
                <a:ext uri="{FF2B5EF4-FFF2-40B4-BE49-F238E27FC236}">
                  <a16:creationId xmlns:a16="http://schemas.microsoft.com/office/drawing/2014/main" id="{EA3D5217-96A9-A14E-87C1-98396CE391F7}"/>
                </a:ext>
              </a:extLst>
            </p:cNvPr>
            <p:cNvSpPr>
              <a:spLocks/>
            </p:cNvSpPr>
            <p:nvPr/>
          </p:nvSpPr>
          <p:spPr bwMode="auto">
            <a:xfrm>
              <a:off x="1978" y="777"/>
              <a:ext cx="216" cy="252"/>
            </a:xfrm>
            <a:custGeom>
              <a:avLst/>
              <a:gdLst/>
              <a:ahLst/>
              <a:cxnLst>
                <a:cxn ang="0">
                  <a:pos x="0" y="80"/>
                </a:cxn>
                <a:cxn ang="0">
                  <a:pos x="0" y="80"/>
                </a:cxn>
                <a:cxn ang="0">
                  <a:pos x="4" y="62"/>
                </a:cxn>
                <a:cxn ang="0">
                  <a:pos x="12" y="44"/>
                </a:cxn>
                <a:cxn ang="0">
                  <a:pos x="22" y="30"/>
                </a:cxn>
                <a:cxn ang="0">
                  <a:pos x="36" y="20"/>
                </a:cxn>
                <a:cxn ang="0">
                  <a:pos x="52" y="10"/>
                </a:cxn>
                <a:cxn ang="0">
                  <a:pos x="70" y="4"/>
                </a:cxn>
                <a:cxn ang="0">
                  <a:pos x="88" y="0"/>
                </a:cxn>
                <a:cxn ang="0">
                  <a:pos x="108" y="0"/>
                </a:cxn>
                <a:cxn ang="0">
                  <a:pos x="108" y="0"/>
                </a:cxn>
                <a:cxn ang="0">
                  <a:pos x="128" y="0"/>
                </a:cxn>
                <a:cxn ang="0">
                  <a:pos x="146" y="4"/>
                </a:cxn>
                <a:cxn ang="0">
                  <a:pos x="164" y="10"/>
                </a:cxn>
                <a:cxn ang="0">
                  <a:pos x="180" y="20"/>
                </a:cxn>
                <a:cxn ang="0">
                  <a:pos x="194" y="30"/>
                </a:cxn>
                <a:cxn ang="0">
                  <a:pos x="204" y="44"/>
                </a:cxn>
                <a:cxn ang="0">
                  <a:pos x="212" y="62"/>
                </a:cxn>
                <a:cxn ang="0">
                  <a:pos x="216" y="80"/>
                </a:cxn>
                <a:cxn ang="0">
                  <a:pos x="216" y="80"/>
                </a:cxn>
                <a:cxn ang="0">
                  <a:pos x="216" y="108"/>
                </a:cxn>
                <a:cxn ang="0">
                  <a:pos x="212" y="140"/>
                </a:cxn>
                <a:cxn ang="0">
                  <a:pos x="206" y="174"/>
                </a:cxn>
                <a:cxn ang="0">
                  <a:pos x="202" y="188"/>
                </a:cxn>
                <a:cxn ang="0">
                  <a:pos x="198" y="200"/>
                </a:cxn>
                <a:cxn ang="0">
                  <a:pos x="198" y="200"/>
                </a:cxn>
                <a:cxn ang="0">
                  <a:pos x="192" y="208"/>
                </a:cxn>
                <a:cxn ang="0">
                  <a:pos x="186" y="216"/>
                </a:cxn>
                <a:cxn ang="0">
                  <a:pos x="168" y="230"/>
                </a:cxn>
                <a:cxn ang="0">
                  <a:pos x="148" y="242"/>
                </a:cxn>
                <a:cxn ang="0">
                  <a:pos x="136" y="246"/>
                </a:cxn>
                <a:cxn ang="0">
                  <a:pos x="126" y="250"/>
                </a:cxn>
                <a:cxn ang="0">
                  <a:pos x="126" y="250"/>
                </a:cxn>
                <a:cxn ang="0">
                  <a:pos x="108" y="252"/>
                </a:cxn>
                <a:cxn ang="0">
                  <a:pos x="90" y="250"/>
                </a:cxn>
                <a:cxn ang="0">
                  <a:pos x="90" y="250"/>
                </a:cxn>
                <a:cxn ang="0">
                  <a:pos x="80" y="246"/>
                </a:cxn>
                <a:cxn ang="0">
                  <a:pos x="68" y="242"/>
                </a:cxn>
                <a:cxn ang="0">
                  <a:pos x="48" y="230"/>
                </a:cxn>
                <a:cxn ang="0">
                  <a:pos x="30" y="216"/>
                </a:cxn>
                <a:cxn ang="0">
                  <a:pos x="24" y="208"/>
                </a:cxn>
                <a:cxn ang="0">
                  <a:pos x="18" y="200"/>
                </a:cxn>
                <a:cxn ang="0">
                  <a:pos x="18" y="200"/>
                </a:cxn>
                <a:cxn ang="0">
                  <a:pos x="14" y="188"/>
                </a:cxn>
                <a:cxn ang="0">
                  <a:pos x="10" y="174"/>
                </a:cxn>
                <a:cxn ang="0">
                  <a:pos x="4" y="140"/>
                </a:cxn>
                <a:cxn ang="0">
                  <a:pos x="0" y="108"/>
                </a:cxn>
                <a:cxn ang="0">
                  <a:pos x="0" y="80"/>
                </a:cxn>
                <a:cxn ang="0">
                  <a:pos x="0" y="80"/>
                </a:cxn>
              </a:cxnLst>
              <a:rect l="0" t="0" r="r" b="b"/>
              <a:pathLst>
                <a:path w="216" h="252">
                  <a:moveTo>
                    <a:pt x="0" y="80"/>
                  </a:moveTo>
                  <a:lnTo>
                    <a:pt x="0" y="80"/>
                  </a:lnTo>
                  <a:lnTo>
                    <a:pt x="4" y="62"/>
                  </a:lnTo>
                  <a:lnTo>
                    <a:pt x="12" y="44"/>
                  </a:lnTo>
                  <a:lnTo>
                    <a:pt x="22" y="30"/>
                  </a:lnTo>
                  <a:lnTo>
                    <a:pt x="36" y="20"/>
                  </a:lnTo>
                  <a:lnTo>
                    <a:pt x="52" y="10"/>
                  </a:lnTo>
                  <a:lnTo>
                    <a:pt x="70" y="4"/>
                  </a:lnTo>
                  <a:lnTo>
                    <a:pt x="88" y="0"/>
                  </a:lnTo>
                  <a:lnTo>
                    <a:pt x="108" y="0"/>
                  </a:lnTo>
                  <a:lnTo>
                    <a:pt x="108" y="0"/>
                  </a:lnTo>
                  <a:lnTo>
                    <a:pt x="128" y="0"/>
                  </a:lnTo>
                  <a:lnTo>
                    <a:pt x="146" y="4"/>
                  </a:lnTo>
                  <a:lnTo>
                    <a:pt x="164" y="10"/>
                  </a:lnTo>
                  <a:lnTo>
                    <a:pt x="180" y="20"/>
                  </a:lnTo>
                  <a:lnTo>
                    <a:pt x="194" y="30"/>
                  </a:lnTo>
                  <a:lnTo>
                    <a:pt x="204" y="44"/>
                  </a:lnTo>
                  <a:lnTo>
                    <a:pt x="212" y="62"/>
                  </a:lnTo>
                  <a:lnTo>
                    <a:pt x="216" y="80"/>
                  </a:lnTo>
                  <a:lnTo>
                    <a:pt x="216" y="80"/>
                  </a:lnTo>
                  <a:lnTo>
                    <a:pt x="216" y="108"/>
                  </a:lnTo>
                  <a:lnTo>
                    <a:pt x="212" y="140"/>
                  </a:lnTo>
                  <a:lnTo>
                    <a:pt x="206" y="174"/>
                  </a:lnTo>
                  <a:lnTo>
                    <a:pt x="202" y="188"/>
                  </a:lnTo>
                  <a:lnTo>
                    <a:pt x="198" y="200"/>
                  </a:lnTo>
                  <a:lnTo>
                    <a:pt x="198" y="200"/>
                  </a:lnTo>
                  <a:lnTo>
                    <a:pt x="192" y="208"/>
                  </a:lnTo>
                  <a:lnTo>
                    <a:pt x="186" y="216"/>
                  </a:lnTo>
                  <a:lnTo>
                    <a:pt x="168" y="230"/>
                  </a:lnTo>
                  <a:lnTo>
                    <a:pt x="148" y="242"/>
                  </a:lnTo>
                  <a:lnTo>
                    <a:pt x="136" y="246"/>
                  </a:lnTo>
                  <a:lnTo>
                    <a:pt x="126" y="250"/>
                  </a:lnTo>
                  <a:lnTo>
                    <a:pt x="126" y="250"/>
                  </a:lnTo>
                  <a:lnTo>
                    <a:pt x="108" y="252"/>
                  </a:lnTo>
                  <a:lnTo>
                    <a:pt x="90" y="250"/>
                  </a:lnTo>
                  <a:lnTo>
                    <a:pt x="90" y="250"/>
                  </a:lnTo>
                  <a:lnTo>
                    <a:pt x="80" y="246"/>
                  </a:lnTo>
                  <a:lnTo>
                    <a:pt x="68" y="242"/>
                  </a:lnTo>
                  <a:lnTo>
                    <a:pt x="48" y="230"/>
                  </a:lnTo>
                  <a:lnTo>
                    <a:pt x="30" y="216"/>
                  </a:lnTo>
                  <a:lnTo>
                    <a:pt x="24" y="208"/>
                  </a:lnTo>
                  <a:lnTo>
                    <a:pt x="18" y="200"/>
                  </a:lnTo>
                  <a:lnTo>
                    <a:pt x="18" y="200"/>
                  </a:lnTo>
                  <a:lnTo>
                    <a:pt x="14" y="188"/>
                  </a:lnTo>
                  <a:lnTo>
                    <a:pt x="10" y="174"/>
                  </a:lnTo>
                  <a:lnTo>
                    <a:pt x="4" y="140"/>
                  </a:lnTo>
                  <a:lnTo>
                    <a:pt x="0" y="108"/>
                  </a:lnTo>
                  <a:lnTo>
                    <a:pt x="0" y="80"/>
                  </a:lnTo>
                  <a:lnTo>
                    <a:pt x="0" y="80"/>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369" name="Freeform 113">
              <a:extLst>
                <a:ext uri="{FF2B5EF4-FFF2-40B4-BE49-F238E27FC236}">
                  <a16:creationId xmlns:a16="http://schemas.microsoft.com/office/drawing/2014/main" id="{A05F8BD8-E85A-B14D-A36F-364FB0CFA54F}"/>
                </a:ext>
              </a:extLst>
            </p:cNvPr>
            <p:cNvSpPr>
              <a:spLocks/>
            </p:cNvSpPr>
            <p:nvPr/>
          </p:nvSpPr>
          <p:spPr bwMode="auto">
            <a:xfrm>
              <a:off x="1922" y="1231"/>
              <a:ext cx="30" cy="990"/>
            </a:xfrm>
            <a:custGeom>
              <a:avLst/>
              <a:gdLst/>
              <a:ahLst/>
              <a:cxnLst>
                <a:cxn ang="0">
                  <a:pos x="30" y="990"/>
                </a:cxn>
                <a:cxn ang="0">
                  <a:pos x="0" y="424"/>
                </a:cxn>
                <a:cxn ang="0">
                  <a:pos x="6" y="0"/>
                </a:cxn>
              </a:cxnLst>
              <a:rect l="0" t="0" r="r" b="b"/>
              <a:pathLst>
                <a:path w="30" h="990">
                  <a:moveTo>
                    <a:pt x="30" y="990"/>
                  </a:moveTo>
                  <a:lnTo>
                    <a:pt x="0" y="424"/>
                  </a:lnTo>
                  <a:lnTo>
                    <a:pt x="6" y="0"/>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370" name="Line 114">
              <a:extLst>
                <a:ext uri="{FF2B5EF4-FFF2-40B4-BE49-F238E27FC236}">
                  <a16:creationId xmlns:a16="http://schemas.microsoft.com/office/drawing/2014/main" id="{6B90CA46-5EF8-7C4E-9D53-F480DDFEE494}"/>
                </a:ext>
              </a:extLst>
            </p:cNvPr>
            <p:cNvSpPr>
              <a:spLocks noChangeShapeType="1"/>
            </p:cNvSpPr>
            <p:nvPr/>
          </p:nvSpPr>
          <p:spPr bwMode="auto">
            <a:xfrm flipV="1">
              <a:off x="2190" y="1751"/>
              <a:ext cx="22" cy="470"/>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371" name="Freeform 115">
              <a:extLst>
                <a:ext uri="{FF2B5EF4-FFF2-40B4-BE49-F238E27FC236}">
                  <a16:creationId xmlns:a16="http://schemas.microsoft.com/office/drawing/2014/main" id="{7017B315-B41D-FF43-B5B4-477C2035AFCF}"/>
                </a:ext>
              </a:extLst>
            </p:cNvPr>
            <p:cNvSpPr>
              <a:spLocks/>
            </p:cNvSpPr>
            <p:nvPr/>
          </p:nvSpPr>
          <p:spPr bwMode="auto">
            <a:xfrm>
              <a:off x="1826" y="1103"/>
              <a:ext cx="364" cy="660"/>
            </a:xfrm>
            <a:custGeom>
              <a:avLst/>
              <a:gdLst/>
              <a:ahLst/>
              <a:cxnLst>
                <a:cxn ang="0">
                  <a:pos x="94" y="660"/>
                </a:cxn>
                <a:cxn ang="0">
                  <a:pos x="24" y="624"/>
                </a:cxn>
                <a:cxn ang="0">
                  <a:pos x="0" y="326"/>
                </a:cxn>
                <a:cxn ang="0">
                  <a:pos x="16" y="126"/>
                </a:cxn>
                <a:cxn ang="0">
                  <a:pos x="16" y="126"/>
                </a:cxn>
                <a:cxn ang="0">
                  <a:pos x="26" y="92"/>
                </a:cxn>
                <a:cxn ang="0">
                  <a:pos x="38" y="66"/>
                </a:cxn>
                <a:cxn ang="0">
                  <a:pos x="44" y="54"/>
                </a:cxn>
                <a:cxn ang="0">
                  <a:pos x="52" y="44"/>
                </a:cxn>
                <a:cxn ang="0">
                  <a:pos x="60" y="34"/>
                </a:cxn>
                <a:cxn ang="0">
                  <a:pos x="68" y="26"/>
                </a:cxn>
                <a:cxn ang="0">
                  <a:pos x="78" y="20"/>
                </a:cxn>
                <a:cxn ang="0">
                  <a:pos x="90" y="14"/>
                </a:cxn>
                <a:cxn ang="0">
                  <a:pos x="102" y="10"/>
                </a:cxn>
                <a:cxn ang="0">
                  <a:pos x="114" y="6"/>
                </a:cxn>
                <a:cxn ang="0">
                  <a:pos x="144" y="2"/>
                </a:cxn>
                <a:cxn ang="0">
                  <a:pos x="180" y="0"/>
                </a:cxn>
                <a:cxn ang="0">
                  <a:pos x="364" y="0"/>
                </a:cxn>
              </a:cxnLst>
              <a:rect l="0" t="0" r="r" b="b"/>
              <a:pathLst>
                <a:path w="364" h="660">
                  <a:moveTo>
                    <a:pt x="94" y="660"/>
                  </a:moveTo>
                  <a:lnTo>
                    <a:pt x="24" y="624"/>
                  </a:lnTo>
                  <a:lnTo>
                    <a:pt x="0" y="326"/>
                  </a:lnTo>
                  <a:lnTo>
                    <a:pt x="16" y="126"/>
                  </a:lnTo>
                  <a:lnTo>
                    <a:pt x="16" y="126"/>
                  </a:lnTo>
                  <a:lnTo>
                    <a:pt x="26" y="92"/>
                  </a:lnTo>
                  <a:lnTo>
                    <a:pt x="38" y="66"/>
                  </a:lnTo>
                  <a:lnTo>
                    <a:pt x="44" y="54"/>
                  </a:lnTo>
                  <a:lnTo>
                    <a:pt x="52" y="44"/>
                  </a:lnTo>
                  <a:lnTo>
                    <a:pt x="60" y="34"/>
                  </a:lnTo>
                  <a:lnTo>
                    <a:pt x="68" y="26"/>
                  </a:lnTo>
                  <a:lnTo>
                    <a:pt x="78" y="20"/>
                  </a:lnTo>
                  <a:lnTo>
                    <a:pt x="90" y="14"/>
                  </a:lnTo>
                  <a:lnTo>
                    <a:pt x="102" y="10"/>
                  </a:lnTo>
                  <a:lnTo>
                    <a:pt x="114" y="6"/>
                  </a:lnTo>
                  <a:lnTo>
                    <a:pt x="144" y="2"/>
                  </a:lnTo>
                  <a:lnTo>
                    <a:pt x="180" y="0"/>
                  </a:lnTo>
                  <a:lnTo>
                    <a:pt x="364" y="0"/>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372" name="Freeform 116">
              <a:extLst>
                <a:ext uri="{FF2B5EF4-FFF2-40B4-BE49-F238E27FC236}">
                  <a16:creationId xmlns:a16="http://schemas.microsoft.com/office/drawing/2014/main" id="{469B4E7D-2C21-234E-879F-EE97B35E1058}"/>
                </a:ext>
              </a:extLst>
            </p:cNvPr>
            <p:cNvSpPr>
              <a:spLocks/>
            </p:cNvSpPr>
            <p:nvPr/>
          </p:nvSpPr>
          <p:spPr bwMode="auto">
            <a:xfrm>
              <a:off x="2386" y="681"/>
              <a:ext cx="242" cy="286"/>
            </a:xfrm>
            <a:custGeom>
              <a:avLst/>
              <a:gdLst/>
              <a:ahLst/>
              <a:cxnLst>
                <a:cxn ang="0">
                  <a:pos x="0" y="92"/>
                </a:cxn>
                <a:cxn ang="0">
                  <a:pos x="0" y="92"/>
                </a:cxn>
                <a:cxn ang="0">
                  <a:pos x="2" y="80"/>
                </a:cxn>
                <a:cxn ang="0">
                  <a:pos x="4" y="70"/>
                </a:cxn>
                <a:cxn ang="0">
                  <a:pos x="14" y="52"/>
                </a:cxn>
                <a:cxn ang="0">
                  <a:pos x="26" y="36"/>
                </a:cxn>
                <a:cxn ang="0">
                  <a:pos x="40" y="22"/>
                </a:cxn>
                <a:cxn ang="0">
                  <a:pos x="58" y="12"/>
                </a:cxn>
                <a:cxn ang="0">
                  <a:pos x="78" y="6"/>
                </a:cxn>
                <a:cxn ang="0">
                  <a:pos x="98" y="2"/>
                </a:cxn>
                <a:cxn ang="0">
                  <a:pos x="122" y="0"/>
                </a:cxn>
                <a:cxn ang="0">
                  <a:pos x="122" y="0"/>
                </a:cxn>
                <a:cxn ang="0">
                  <a:pos x="144" y="2"/>
                </a:cxn>
                <a:cxn ang="0">
                  <a:pos x="166" y="6"/>
                </a:cxn>
                <a:cxn ang="0">
                  <a:pos x="184" y="12"/>
                </a:cxn>
                <a:cxn ang="0">
                  <a:pos x="202" y="22"/>
                </a:cxn>
                <a:cxn ang="0">
                  <a:pos x="218" y="36"/>
                </a:cxn>
                <a:cxn ang="0">
                  <a:pos x="230" y="52"/>
                </a:cxn>
                <a:cxn ang="0">
                  <a:pos x="238" y="70"/>
                </a:cxn>
                <a:cxn ang="0">
                  <a:pos x="240" y="80"/>
                </a:cxn>
                <a:cxn ang="0">
                  <a:pos x="242" y="92"/>
                </a:cxn>
                <a:cxn ang="0">
                  <a:pos x="242" y="92"/>
                </a:cxn>
                <a:cxn ang="0">
                  <a:pos x="242" y="122"/>
                </a:cxn>
                <a:cxn ang="0">
                  <a:pos x="240" y="160"/>
                </a:cxn>
                <a:cxn ang="0">
                  <a:pos x="232" y="198"/>
                </a:cxn>
                <a:cxn ang="0">
                  <a:pos x="228" y="214"/>
                </a:cxn>
                <a:cxn ang="0">
                  <a:pos x="222" y="226"/>
                </a:cxn>
                <a:cxn ang="0">
                  <a:pos x="222" y="226"/>
                </a:cxn>
                <a:cxn ang="0">
                  <a:pos x="216" y="236"/>
                </a:cxn>
                <a:cxn ang="0">
                  <a:pos x="208" y="244"/>
                </a:cxn>
                <a:cxn ang="0">
                  <a:pos x="200" y="254"/>
                </a:cxn>
                <a:cxn ang="0">
                  <a:pos x="190" y="262"/>
                </a:cxn>
                <a:cxn ang="0">
                  <a:pos x="178" y="268"/>
                </a:cxn>
                <a:cxn ang="0">
                  <a:pos x="166" y="274"/>
                </a:cxn>
                <a:cxn ang="0">
                  <a:pos x="154" y="280"/>
                </a:cxn>
                <a:cxn ang="0">
                  <a:pos x="140" y="284"/>
                </a:cxn>
                <a:cxn ang="0">
                  <a:pos x="140" y="284"/>
                </a:cxn>
                <a:cxn ang="0">
                  <a:pos x="122" y="286"/>
                </a:cxn>
                <a:cxn ang="0">
                  <a:pos x="102" y="284"/>
                </a:cxn>
                <a:cxn ang="0">
                  <a:pos x="102" y="284"/>
                </a:cxn>
                <a:cxn ang="0">
                  <a:pos x="88" y="280"/>
                </a:cxn>
                <a:cxn ang="0">
                  <a:pos x="76" y="274"/>
                </a:cxn>
                <a:cxn ang="0">
                  <a:pos x="64" y="268"/>
                </a:cxn>
                <a:cxn ang="0">
                  <a:pos x="52" y="262"/>
                </a:cxn>
                <a:cxn ang="0">
                  <a:pos x="42" y="254"/>
                </a:cxn>
                <a:cxn ang="0">
                  <a:pos x="34" y="244"/>
                </a:cxn>
                <a:cxn ang="0">
                  <a:pos x="26" y="236"/>
                </a:cxn>
                <a:cxn ang="0">
                  <a:pos x="20" y="226"/>
                </a:cxn>
                <a:cxn ang="0">
                  <a:pos x="20" y="226"/>
                </a:cxn>
                <a:cxn ang="0">
                  <a:pos x="14" y="214"/>
                </a:cxn>
                <a:cxn ang="0">
                  <a:pos x="10" y="198"/>
                </a:cxn>
                <a:cxn ang="0">
                  <a:pos x="4" y="160"/>
                </a:cxn>
                <a:cxn ang="0">
                  <a:pos x="0" y="122"/>
                </a:cxn>
                <a:cxn ang="0">
                  <a:pos x="0" y="92"/>
                </a:cxn>
                <a:cxn ang="0">
                  <a:pos x="0" y="92"/>
                </a:cxn>
              </a:cxnLst>
              <a:rect l="0" t="0" r="r" b="b"/>
              <a:pathLst>
                <a:path w="242" h="286">
                  <a:moveTo>
                    <a:pt x="0" y="92"/>
                  </a:moveTo>
                  <a:lnTo>
                    <a:pt x="0" y="92"/>
                  </a:lnTo>
                  <a:lnTo>
                    <a:pt x="2" y="80"/>
                  </a:lnTo>
                  <a:lnTo>
                    <a:pt x="4" y="70"/>
                  </a:lnTo>
                  <a:lnTo>
                    <a:pt x="14" y="52"/>
                  </a:lnTo>
                  <a:lnTo>
                    <a:pt x="26" y="36"/>
                  </a:lnTo>
                  <a:lnTo>
                    <a:pt x="40" y="22"/>
                  </a:lnTo>
                  <a:lnTo>
                    <a:pt x="58" y="12"/>
                  </a:lnTo>
                  <a:lnTo>
                    <a:pt x="78" y="6"/>
                  </a:lnTo>
                  <a:lnTo>
                    <a:pt x="98" y="2"/>
                  </a:lnTo>
                  <a:lnTo>
                    <a:pt x="122" y="0"/>
                  </a:lnTo>
                  <a:lnTo>
                    <a:pt x="122" y="0"/>
                  </a:lnTo>
                  <a:lnTo>
                    <a:pt x="144" y="2"/>
                  </a:lnTo>
                  <a:lnTo>
                    <a:pt x="166" y="6"/>
                  </a:lnTo>
                  <a:lnTo>
                    <a:pt x="184" y="12"/>
                  </a:lnTo>
                  <a:lnTo>
                    <a:pt x="202" y="22"/>
                  </a:lnTo>
                  <a:lnTo>
                    <a:pt x="218" y="36"/>
                  </a:lnTo>
                  <a:lnTo>
                    <a:pt x="230" y="52"/>
                  </a:lnTo>
                  <a:lnTo>
                    <a:pt x="238" y="70"/>
                  </a:lnTo>
                  <a:lnTo>
                    <a:pt x="240" y="80"/>
                  </a:lnTo>
                  <a:lnTo>
                    <a:pt x="242" y="92"/>
                  </a:lnTo>
                  <a:lnTo>
                    <a:pt x="242" y="92"/>
                  </a:lnTo>
                  <a:lnTo>
                    <a:pt x="242" y="122"/>
                  </a:lnTo>
                  <a:lnTo>
                    <a:pt x="240" y="160"/>
                  </a:lnTo>
                  <a:lnTo>
                    <a:pt x="232" y="198"/>
                  </a:lnTo>
                  <a:lnTo>
                    <a:pt x="228" y="214"/>
                  </a:lnTo>
                  <a:lnTo>
                    <a:pt x="222" y="226"/>
                  </a:lnTo>
                  <a:lnTo>
                    <a:pt x="222" y="226"/>
                  </a:lnTo>
                  <a:lnTo>
                    <a:pt x="216" y="236"/>
                  </a:lnTo>
                  <a:lnTo>
                    <a:pt x="208" y="244"/>
                  </a:lnTo>
                  <a:lnTo>
                    <a:pt x="200" y="254"/>
                  </a:lnTo>
                  <a:lnTo>
                    <a:pt x="190" y="262"/>
                  </a:lnTo>
                  <a:lnTo>
                    <a:pt x="178" y="268"/>
                  </a:lnTo>
                  <a:lnTo>
                    <a:pt x="166" y="274"/>
                  </a:lnTo>
                  <a:lnTo>
                    <a:pt x="154" y="280"/>
                  </a:lnTo>
                  <a:lnTo>
                    <a:pt x="140" y="284"/>
                  </a:lnTo>
                  <a:lnTo>
                    <a:pt x="140" y="284"/>
                  </a:lnTo>
                  <a:lnTo>
                    <a:pt x="122" y="286"/>
                  </a:lnTo>
                  <a:lnTo>
                    <a:pt x="102" y="284"/>
                  </a:lnTo>
                  <a:lnTo>
                    <a:pt x="102" y="284"/>
                  </a:lnTo>
                  <a:lnTo>
                    <a:pt x="88" y="280"/>
                  </a:lnTo>
                  <a:lnTo>
                    <a:pt x="76" y="274"/>
                  </a:lnTo>
                  <a:lnTo>
                    <a:pt x="64" y="268"/>
                  </a:lnTo>
                  <a:lnTo>
                    <a:pt x="52" y="262"/>
                  </a:lnTo>
                  <a:lnTo>
                    <a:pt x="42" y="254"/>
                  </a:lnTo>
                  <a:lnTo>
                    <a:pt x="34" y="244"/>
                  </a:lnTo>
                  <a:lnTo>
                    <a:pt x="26" y="236"/>
                  </a:lnTo>
                  <a:lnTo>
                    <a:pt x="20" y="226"/>
                  </a:lnTo>
                  <a:lnTo>
                    <a:pt x="20" y="226"/>
                  </a:lnTo>
                  <a:lnTo>
                    <a:pt x="14" y="214"/>
                  </a:lnTo>
                  <a:lnTo>
                    <a:pt x="10" y="198"/>
                  </a:lnTo>
                  <a:lnTo>
                    <a:pt x="4" y="160"/>
                  </a:lnTo>
                  <a:lnTo>
                    <a:pt x="0" y="122"/>
                  </a:lnTo>
                  <a:lnTo>
                    <a:pt x="0" y="92"/>
                  </a:lnTo>
                  <a:lnTo>
                    <a:pt x="0" y="92"/>
                  </a:lnTo>
                </a:path>
              </a:pathLst>
            </a:custGeom>
            <a:solidFill>
              <a:schemeClr val="bg2"/>
            </a:solid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373" name="Freeform 117">
              <a:extLst>
                <a:ext uri="{FF2B5EF4-FFF2-40B4-BE49-F238E27FC236}">
                  <a16:creationId xmlns:a16="http://schemas.microsoft.com/office/drawing/2014/main" id="{9213DD31-9323-C942-BFBE-C45ABC0B08C9}"/>
                </a:ext>
              </a:extLst>
            </p:cNvPr>
            <p:cNvSpPr>
              <a:spLocks/>
            </p:cNvSpPr>
            <p:nvPr/>
          </p:nvSpPr>
          <p:spPr bwMode="auto">
            <a:xfrm>
              <a:off x="2824" y="777"/>
              <a:ext cx="216" cy="252"/>
            </a:xfrm>
            <a:custGeom>
              <a:avLst/>
              <a:gdLst/>
              <a:ahLst/>
              <a:cxnLst>
                <a:cxn ang="0">
                  <a:pos x="214" y="80"/>
                </a:cxn>
                <a:cxn ang="0">
                  <a:pos x="214" y="80"/>
                </a:cxn>
                <a:cxn ang="0">
                  <a:pos x="210" y="62"/>
                </a:cxn>
                <a:cxn ang="0">
                  <a:pos x="204" y="44"/>
                </a:cxn>
                <a:cxn ang="0">
                  <a:pos x="192" y="30"/>
                </a:cxn>
                <a:cxn ang="0">
                  <a:pos x="180" y="20"/>
                </a:cxn>
                <a:cxn ang="0">
                  <a:pos x="164" y="10"/>
                </a:cxn>
                <a:cxn ang="0">
                  <a:pos x="146" y="4"/>
                </a:cxn>
                <a:cxn ang="0">
                  <a:pos x="128" y="0"/>
                </a:cxn>
                <a:cxn ang="0">
                  <a:pos x="108" y="0"/>
                </a:cxn>
                <a:cxn ang="0">
                  <a:pos x="108" y="0"/>
                </a:cxn>
                <a:cxn ang="0">
                  <a:pos x="88" y="0"/>
                </a:cxn>
                <a:cxn ang="0">
                  <a:pos x="68" y="4"/>
                </a:cxn>
                <a:cxn ang="0">
                  <a:pos x="52" y="10"/>
                </a:cxn>
                <a:cxn ang="0">
                  <a:pos x="36" y="20"/>
                </a:cxn>
                <a:cxn ang="0">
                  <a:pos x="22" y="30"/>
                </a:cxn>
                <a:cxn ang="0">
                  <a:pos x="12" y="44"/>
                </a:cxn>
                <a:cxn ang="0">
                  <a:pos x="4" y="62"/>
                </a:cxn>
                <a:cxn ang="0">
                  <a:pos x="0" y="80"/>
                </a:cxn>
                <a:cxn ang="0">
                  <a:pos x="0" y="80"/>
                </a:cxn>
                <a:cxn ang="0">
                  <a:pos x="0" y="108"/>
                </a:cxn>
                <a:cxn ang="0">
                  <a:pos x="4" y="140"/>
                </a:cxn>
                <a:cxn ang="0">
                  <a:pos x="10" y="174"/>
                </a:cxn>
                <a:cxn ang="0">
                  <a:pos x="14" y="188"/>
                </a:cxn>
                <a:cxn ang="0">
                  <a:pos x="18" y="200"/>
                </a:cxn>
                <a:cxn ang="0">
                  <a:pos x="18" y="200"/>
                </a:cxn>
                <a:cxn ang="0">
                  <a:pos x="24" y="208"/>
                </a:cxn>
                <a:cxn ang="0">
                  <a:pos x="30" y="216"/>
                </a:cxn>
                <a:cxn ang="0">
                  <a:pos x="48" y="230"/>
                </a:cxn>
                <a:cxn ang="0">
                  <a:pos x="68" y="242"/>
                </a:cxn>
                <a:cxn ang="0">
                  <a:pos x="78" y="246"/>
                </a:cxn>
                <a:cxn ang="0">
                  <a:pos x="90" y="250"/>
                </a:cxn>
                <a:cxn ang="0">
                  <a:pos x="90" y="250"/>
                </a:cxn>
                <a:cxn ang="0">
                  <a:pos x="108" y="252"/>
                </a:cxn>
                <a:cxn ang="0">
                  <a:pos x="124" y="250"/>
                </a:cxn>
                <a:cxn ang="0">
                  <a:pos x="124" y="250"/>
                </a:cxn>
                <a:cxn ang="0">
                  <a:pos x="136" y="246"/>
                </a:cxn>
                <a:cxn ang="0">
                  <a:pos x="148" y="242"/>
                </a:cxn>
                <a:cxn ang="0">
                  <a:pos x="168" y="230"/>
                </a:cxn>
                <a:cxn ang="0">
                  <a:pos x="186" y="216"/>
                </a:cxn>
                <a:cxn ang="0">
                  <a:pos x="192" y="208"/>
                </a:cxn>
                <a:cxn ang="0">
                  <a:pos x="198" y="200"/>
                </a:cxn>
                <a:cxn ang="0">
                  <a:pos x="198" y="200"/>
                </a:cxn>
                <a:cxn ang="0">
                  <a:pos x="202" y="188"/>
                </a:cxn>
                <a:cxn ang="0">
                  <a:pos x="206" y="174"/>
                </a:cxn>
                <a:cxn ang="0">
                  <a:pos x="212" y="140"/>
                </a:cxn>
                <a:cxn ang="0">
                  <a:pos x="216" y="108"/>
                </a:cxn>
                <a:cxn ang="0">
                  <a:pos x="214" y="80"/>
                </a:cxn>
                <a:cxn ang="0">
                  <a:pos x="214" y="80"/>
                </a:cxn>
              </a:cxnLst>
              <a:rect l="0" t="0" r="r" b="b"/>
              <a:pathLst>
                <a:path w="216" h="252">
                  <a:moveTo>
                    <a:pt x="214" y="80"/>
                  </a:moveTo>
                  <a:lnTo>
                    <a:pt x="214" y="80"/>
                  </a:lnTo>
                  <a:lnTo>
                    <a:pt x="210" y="62"/>
                  </a:lnTo>
                  <a:lnTo>
                    <a:pt x="204" y="44"/>
                  </a:lnTo>
                  <a:lnTo>
                    <a:pt x="192" y="30"/>
                  </a:lnTo>
                  <a:lnTo>
                    <a:pt x="180" y="20"/>
                  </a:lnTo>
                  <a:lnTo>
                    <a:pt x="164" y="10"/>
                  </a:lnTo>
                  <a:lnTo>
                    <a:pt x="146" y="4"/>
                  </a:lnTo>
                  <a:lnTo>
                    <a:pt x="128" y="0"/>
                  </a:lnTo>
                  <a:lnTo>
                    <a:pt x="108" y="0"/>
                  </a:lnTo>
                  <a:lnTo>
                    <a:pt x="108" y="0"/>
                  </a:lnTo>
                  <a:lnTo>
                    <a:pt x="88" y="0"/>
                  </a:lnTo>
                  <a:lnTo>
                    <a:pt x="68" y="4"/>
                  </a:lnTo>
                  <a:lnTo>
                    <a:pt x="52" y="10"/>
                  </a:lnTo>
                  <a:lnTo>
                    <a:pt x="36" y="20"/>
                  </a:lnTo>
                  <a:lnTo>
                    <a:pt x="22" y="30"/>
                  </a:lnTo>
                  <a:lnTo>
                    <a:pt x="12" y="44"/>
                  </a:lnTo>
                  <a:lnTo>
                    <a:pt x="4" y="62"/>
                  </a:lnTo>
                  <a:lnTo>
                    <a:pt x="0" y="80"/>
                  </a:lnTo>
                  <a:lnTo>
                    <a:pt x="0" y="80"/>
                  </a:lnTo>
                  <a:lnTo>
                    <a:pt x="0" y="108"/>
                  </a:lnTo>
                  <a:lnTo>
                    <a:pt x="4" y="140"/>
                  </a:lnTo>
                  <a:lnTo>
                    <a:pt x="10" y="174"/>
                  </a:lnTo>
                  <a:lnTo>
                    <a:pt x="14" y="188"/>
                  </a:lnTo>
                  <a:lnTo>
                    <a:pt x="18" y="200"/>
                  </a:lnTo>
                  <a:lnTo>
                    <a:pt x="18" y="200"/>
                  </a:lnTo>
                  <a:lnTo>
                    <a:pt x="24" y="208"/>
                  </a:lnTo>
                  <a:lnTo>
                    <a:pt x="30" y="216"/>
                  </a:lnTo>
                  <a:lnTo>
                    <a:pt x="48" y="230"/>
                  </a:lnTo>
                  <a:lnTo>
                    <a:pt x="68" y="242"/>
                  </a:lnTo>
                  <a:lnTo>
                    <a:pt x="78" y="246"/>
                  </a:lnTo>
                  <a:lnTo>
                    <a:pt x="90" y="250"/>
                  </a:lnTo>
                  <a:lnTo>
                    <a:pt x="90" y="250"/>
                  </a:lnTo>
                  <a:lnTo>
                    <a:pt x="108" y="252"/>
                  </a:lnTo>
                  <a:lnTo>
                    <a:pt x="124" y="250"/>
                  </a:lnTo>
                  <a:lnTo>
                    <a:pt x="124" y="250"/>
                  </a:lnTo>
                  <a:lnTo>
                    <a:pt x="136" y="246"/>
                  </a:lnTo>
                  <a:lnTo>
                    <a:pt x="148" y="242"/>
                  </a:lnTo>
                  <a:lnTo>
                    <a:pt x="168" y="230"/>
                  </a:lnTo>
                  <a:lnTo>
                    <a:pt x="186" y="216"/>
                  </a:lnTo>
                  <a:lnTo>
                    <a:pt x="192" y="208"/>
                  </a:lnTo>
                  <a:lnTo>
                    <a:pt x="198" y="200"/>
                  </a:lnTo>
                  <a:lnTo>
                    <a:pt x="198" y="200"/>
                  </a:lnTo>
                  <a:lnTo>
                    <a:pt x="202" y="188"/>
                  </a:lnTo>
                  <a:lnTo>
                    <a:pt x="206" y="174"/>
                  </a:lnTo>
                  <a:lnTo>
                    <a:pt x="212" y="140"/>
                  </a:lnTo>
                  <a:lnTo>
                    <a:pt x="216" y="108"/>
                  </a:lnTo>
                  <a:lnTo>
                    <a:pt x="214" y="80"/>
                  </a:lnTo>
                  <a:lnTo>
                    <a:pt x="214" y="80"/>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374" name="Freeform 118">
              <a:extLst>
                <a:ext uri="{FF2B5EF4-FFF2-40B4-BE49-F238E27FC236}">
                  <a16:creationId xmlns:a16="http://schemas.microsoft.com/office/drawing/2014/main" id="{4507BB0F-648A-884C-A638-C6BB904967F5}"/>
                </a:ext>
              </a:extLst>
            </p:cNvPr>
            <p:cNvSpPr>
              <a:spLocks/>
            </p:cNvSpPr>
            <p:nvPr/>
          </p:nvSpPr>
          <p:spPr bwMode="auto">
            <a:xfrm>
              <a:off x="3066" y="1231"/>
              <a:ext cx="28" cy="990"/>
            </a:xfrm>
            <a:custGeom>
              <a:avLst/>
              <a:gdLst/>
              <a:ahLst/>
              <a:cxnLst>
                <a:cxn ang="0">
                  <a:pos x="0" y="990"/>
                </a:cxn>
                <a:cxn ang="0">
                  <a:pos x="28" y="424"/>
                </a:cxn>
                <a:cxn ang="0">
                  <a:pos x="22" y="0"/>
                </a:cxn>
              </a:cxnLst>
              <a:rect l="0" t="0" r="r" b="b"/>
              <a:pathLst>
                <a:path w="28" h="990">
                  <a:moveTo>
                    <a:pt x="0" y="990"/>
                  </a:moveTo>
                  <a:lnTo>
                    <a:pt x="28" y="424"/>
                  </a:lnTo>
                  <a:lnTo>
                    <a:pt x="22" y="0"/>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375" name="Line 119">
              <a:extLst>
                <a:ext uri="{FF2B5EF4-FFF2-40B4-BE49-F238E27FC236}">
                  <a16:creationId xmlns:a16="http://schemas.microsoft.com/office/drawing/2014/main" id="{32352A17-DDE0-B241-9214-525304B52EA6}"/>
                </a:ext>
              </a:extLst>
            </p:cNvPr>
            <p:cNvSpPr>
              <a:spLocks noChangeShapeType="1"/>
            </p:cNvSpPr>
            <p:nvPr/>
          </p:nvSpPr>
          <p:spPr bwMode="auto">
            <a:xfrm flipH="1" flipV="1">
              <a:off x="2806" y="1751"/>
              <a:ext cx="22" cy="470"/>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376" name="Freeform 120">
              <a:extLst>
                <a:ext uri="{FF2B5EF4-FFF2-40B4-BE49-F238E27FC236}">
                  <a16:creationId xmlns:a16="http://schemas.microsoft.com/office/drawing/2014/main" id="{F78A47AD-AEB7-D148-8AFA-4283A57FEF01}"/>
                </a:ext>
              </a:extLst>
            </p:cNvPr>
            <p:cNvSpPr>
              <a:spLocks/>
            </p:cNvSpPr>
            <p:nvPr/>
          </p:nvSpPr>
          <p:spPr bwMode="auto">
            <a:xfrm>
              <a:off x="2828" y="1103"/>
              <a:ext cx="362" cy="660"/>
            </a:xfrm>
            <a:custGeom>
              <a:avLst/>
              <a:gdLst/>
              <a:ahLst/>
              <a:cxnLst>
                <a:cxn ang="0">
                  <a:pos x="270" y="660"/>
                </a:cxn>
                <a:cxn ang="0">
                  <a:pos x="340" y="624"/>
                </a:cxn>
                <a:cxn ang="0">
                  <a:pos x="362" y="326"/>
                </a:cxn>
                <a:cxn ang="0">
                  <a:pos x="348" y="126"/>
                </a:cxn>
                <a:cxn ang="0">
                  <a:pos x="348" y="126"/>
                </a:cxn>
                <a:cxn ang="0">
                  <a:pos x="338" y="92"/>
                </a:cxn>
                <a:cxn ang="0">
                  <a:pos x="326" y="66"/>
                </a:cxn>
                <a:cxn ang="0">
                  <a:pos x="320" y="54"/>
                </a:cxn>
                <a:cxn ang="0">
                  <a:pos x="312" y="44"/>
                </a:cxn>
                <a:cxn ang="0">
                  <a:pos x="304" y="34"/>
                </a:cxn>
                <a:cxn ang="0">
                  <a:pos x="296" y="26"/>
                </a:cxn>
                <a:cxn ang="0">
                  <a:pos x="286" y="20"/>
                </a:cxn>
                <a:cxn ang="0">
                  <a:pos x="274" y="14"/>
                </a:cxn>
                <a:cxn ang="0">
                  <a:pos x="262" y="10"/>
                </a:cxn>
                <a:cxn ang="0">
                  <a:pos x="250" y="6"/>
                </a:cxn>
                <a:cxn ang="0">
                  <a:pos x="218" y="2"/>
                </a:cxn>
                <a:cxn ang="0">
                  <a:pos x="182" y="0"/>
                </a:cxn>
                <a:cxn ang="0">
                  <a:pos x="0" y="0"/>
                </a:cxn>
              </a:cxnLst>
              <a:rect l="0" t="0" r="r" b="b"/>
              <a:pathLst>
                <a:path w="362" h="660">
                  <a:moveTo>
                    <a:pt x="270" y="660"/>
                  </a:moveTo>
                  <a:lnTo>
                    <a:pt x="340" y="624"/>
                  </a:lnTo>
                  <a:lnTo>
                    <a:pt x="362" y="326"/>
                  </a:lnTo>
                  <a:lnTo>
                    <a:pt x="348" y="126"/>
                  </a:lnTo>
                  <a:lnTo>
                    <a:pt x="348" y="126"/>
                  </a:lnTo>
                  <a:lnTo>
                    <a:pt x="338" y="92"/>
                  </a:lnTo>
                  <a:lnTo>
                    <a:pt x="326" y="66"/>
                  </a:lnTo>
                  <a:lnTo>
                    <a:pt x="320" y="54"/>
                  </a:lnTo>
                  <a:lnTo>
                    <a:pt x="312" y="44"/>
                  </a:lnTo>
                  <a:lnTo>
                    <a:pt x="304" y="34"/>
                  </a:lnTo>
                  <a:lnTo>
                    <a:pt x="296" y="26"/>
                  </a:lnTo>
                  <a:lnTo>
                    <a:pt x="286" y="20"/>
                  </a:lnTo>
                  <a:lnTo>
                    <a:pt x="274" y="14"/>
                  </a:lnTo>
                  <a:lnTo>
                    <a:pt x="262" y="10"/>
                  </a:lnTo>
                  <a:lnTo>
                    <a:pt x="250" y="6"/>
                  </a:lnTo>
                  <a:lnTo>
                    <a:pt x="218" y="2"/>
                  </a:lnTo>
                  <a:lnTo>
                    <a:pt x="182" y="0"/>
                  </a:lnTo>
                  <a:lnTo>
                    <a:pt x="0" y="0"/>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377" name="Line 121">
              <a:extLst>
                <a:ext uri="{FF2B5EF4-FFF2-40B4-BE49-F238E27FC236}">
                  <a16:creationId xmlns:a16="http://schemas.microsoft.com/office/drawing/2014/main" id="{3E893E09-9673-0E43-A544-AB1B112ABB5A}"/>
                </a:ext>
              </a:extLst>
            </p:cNvPr>
            <p:cNvSpPr>
              <a:spLocks noChangeShapeType="1"/>
            </p:cNvSpPr>
            <p:nvPr/>
          </p:nvSpPr>
          <p:spPr bwMode="auto">
            <a:xfrm>
              <a:off x="2072" y="1683"/>
              <a:ext cx="1" cy="538"/>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378" name="Line 122">
              <a:extLst>
                <a:ext uri="{FF2B5EF4-FFF2-40B4-BE49-F238E27FC236}">
                  <a16:creationId xmlns:a16="http://schemas.microsoft.com/office/drawing/2014/main" id="{8964D64E-137D-0B43-A0A6-FC0C881479CE}"/>
                </a:ext>
              </a:extLst>
            </p:cNvPr>
            <p:cNvSpPr>
              <a:spLocks noChangeShapeType="1"/>
            </p:cNvSpPr>
            <p:nvPr/>
          </p:nvSpPr>
          <p:spPr bwMode="auto">
            <a:xfrm>
              <a:off x="2948" y="1683"/>
              <a:ext cx="1" cy="538"/>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379" name="Line 123">
              <a:extLst>
                <a:ext uri="{FF2B5EF4-FFF2-40B4-BE49-F238E27FC236}">
                  <a16:creationId xmlns:a16="http://schemas.microsoft.com/office/drawing/2014/main" id="{09E89B55-29BC-E24B-B08F-881B76C189D3}"/>
                </a:ext>
              </a:extLst>
            </p:cNvPr>
            <p:cNvSpPr>
              <a:spLocks noChangeShapeType="1"/>
            </p:cNvSpPr>
            <p:nvPr/>
          </p:nvSpPr>
          <p:spPr bwMode="auto">
            <a:xfrm>
              <a:off x="2508" y="1035"/>
              <a:ext cx="1" cy="1"/>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380" name="Freeform 124">
              <a:extLst>
                <a:ext uri="{FF2B5EF4-FFF2-40B4-BE49-F238E27FC236}">
                  <a16:creationId xmlns:a16="http://schemas.microsoft.com/office/drawing/2014/main" id="{9D0B8400-BF96-5E44-B4E2-EACEA95580FD}"/>
                </a:ext>
              </a:extLst>
            </p:cNvPr>
            <p:cNvSpPr>
              <a:spLocks/>
            </p:cNvSpPr>
            <p:nvPr/>
          </p:nvSpPr>
          <p:spPr bwMode="auto">
            <a:xfrm>
              <a:off x="2670" y="1189"/>
              <a:ext cx="16" cy="1100"/>
            </a:xfrm>
            <a:custGeom>
              <a:avLst/>
              <a:gdLst/>
              <a:ahLst/>
              <a:cxnLst>
                <a:cxn ang="0">
                  <a:pos x="16" y="1100"/>
                </a:cxn>
                <a:cxn ang="0">
                  <a:pos x="10" y="594"/>
                </a:cxn>
                <a:cxn ang="0">
                  <a:pos x="0" y="0"/>
                </a:cxn>
              </a:cxnLst>
              <a:rect l="0" t="0" r="r" b="b"/>
              <a:pathLst>
                <a:path w="16" h="1100">
                  <a:moveTo>
                    <a:pt x="16" y="1100"/>
                  </a:moveTo>
                  <a:lnTo>
                    <a:pt x="10" y="594"/>
                  </a:lnTo>
                  <a:lnTo>
                    <a:pt x="0" y="0"/>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381" name="Freeform 125">
              <a:extLst>
                <a:ext uri="{FF2B5EF4-FFF2-40B4-BE49-F238E27FC236}">
                  <a16:creationId xmlns:a16="http://schemas.microsoft.com/office/drawing/2014/main" id="{ADB1452C-5B88-0A43-9309-42E3FBAB3AF4}"/>
                </a:ext>
              </a:extLst>
            </p:cNvPr>
            <p:cNvSpPr>
              <a:spLocks/>
            </p:cNvSpPr>
            <p:nvPr/>
          </p:nvSpPr>
          <p:spPr bwMode="auto">
            <a:xfrm>
              <a:off x="2430" y="1703"/>
              <a:ext cx="154" cy="586"/>
            </a:xfrm>
            <a:custGeom>
              <a:avLst/>
              <a:gdLst/>
              <a:ahLst/>
              <a:cxnLst>
                <a:cxn ang="0">
                  <a:pos x="0" y="586"/>
                </a:cxn>
                <a:cxn ang="0">
                  <a:pos x="62" y="0"/>
                </a:cxn>
                <a:cxn ang="0">
                  <a:pos x="92" y="0"/>
                </a:cxn>
                <a:cxn ang="0">
                  <a:pos x="154" y="586"/>
                </a:cxn>
              </a:cxnLst>
              <a:rect l="0" t="0" r="r" b="b"/>
              <a:pathLst>
                <a:path w="154" h="586">
                  <a:moveTo>
                    <a:pt x="0" y="586"/>
                  </a:moveTo>
                  <a:lnTo>
                    <a:pt x="62" y="0"/>
                  </a:lnTo>
                  <a:lnTo>
                    <a:pt x="92" y="0"/>
                  </a:lnTo>
                  <a:lnTo>
                    <a:pt x="154" y="586"/>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382" name="Freeform 126">
              <a:extLst>
                <a:ext uri="{FF2B5EF4-FFF2-40B4-BE49-F238E27FC236}">
                  <a16:creationId xmlns:a16="http://schemas.microsoft.com/office/drawing/2014/main" id="{B3F4270B-F51C-064A-8116-3B61008D84E3}"/>
                </a:ext>
              </a:extLst>
            </p:cNvPr>
            <p:cNvSpPr>
              <a:spLocks/>
            </p:cNvSpPr>
            <p:nvPr/>
          </p:nvSpPr>
          <p:spPr bwMode="auto">
            <a:xfrm>
              <a:off x="2328" y="1189"/>
              <a:ext cx="16" cy="1100"/>
            </a:xfrm>
            <a:custGeom>
              <a:avLst/>
              <a:gdLst/>
              <a:ahLst/>
              <a:cxnLst>
                <a:cxn ang="0">
                  <a:pos x="16" y="0"/>
                </a:cxn>
                <a:cxn ang="0">
                  <a:pos x="6" y="594"/>
                </a:cxn>
                <a:cxn ang="0">
                  <a:pos x="0" y="1100"/>
                </a:cxn>
              </a:cxnLst>
              <a:rect l="0" t="0" r="r" b="b"/>
              <a:pathLst>
                <a:path w="16" h="1100">
                  <a:moveTo>
                    <a:pt x="16" y="0"/>
                  </a:moveTo>
                  <a:lnTo>
                    <a:pt x="6" y="594"/>
                  </a:lnTo>
                  <a:lnTo>
                    <a:pt x="0" y="1100"/>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383" name="Freeform 127">
              <a:extLst>
                <a:ext uri="{FF2B5EF4-FFF2-40B4-BE49-F238E27FC236}">
                  <a16:creationId xmlns:a16="http://schemas.microsoft.com/office/drawing/2014/main" id="{842C9A1C-AFFE-3642-B1BA-8EF71BD9D2C0}"/>
                </a:ext>
              </a:extLst>
            </p:cNvPr>
            <p:cNvSpPr>
              <a:spLocks/>
            </p:cNvSpPr>
            <p:nvPr/>
          </p:nvSpPr>
          <p:spPr bwMode="auto">
            <a:xfrm>
              <a:off x="2236" y="1035"/>
              <a:ext cx="542" cy="694"/>
            </a:xfrm>
            <a:custGeom>
              <a:avLst/>
              <a:gdLst/>
              <a:ahLst/>
              <a:cxnLst>
                <a:cxn ang="0">
                  <a:pos x="450" y="694"/>
                </a:cxn>
                <a:cxn ang="0">
                  <a:pos x="502" y="684"/>
                </a:cxn>
                <a:cxn ang="0">
                  <a:pos x="502" y="684"/>
                </a:cxn>
                <a:cxn ang="0">
                  <a:pos x="512" y="680"/>
                </a:cxn>
                <a:cxn ang="0">
                  <a:pos x="518" y="674"/>
                </a:cxn>
                <a:cxn ang="0">
                  <a:pos x="522" y="666"/>
                </a:cxn>
                <a:cxn ang="0">
                  <a:pos x="524" y="656"/>
                </a:cxn>
                <a:cxn ang="0">
                  <a:pos x="542" y="354"/>
                </a:cxn>
                <a:cxn ang="0">
                  <a:pos x="516" y="76"/>
                </a:cxn>
                <a:cxn ang="0">
                  <a:pos x="516" y="76"/>
                </a:cxn>
                <a:cxn ang="0">
                  <a:pos x="514" y="66"/>
                </a:cxn>
                <a:cxn ang="0">
                  <a:pos x="510" y="58"/>
                </a:cxn>
                <a:cxn ang="0">
                  <a:pos x="502" y="50"/>
                </a:cxn>
                <a:cxn ang="0">
                  <a:pos x="492" y="42"/>
                </a:cxn>
                <a:cxn ang="0">
                  <a:pos x="482" y="36"/>
                </a:cxn>
                <a:cxn ang="0">
                  <a:pos x="468" y="30"/>
                </a:cxn>
                <a:cxn ang="0">
                  <a:pos x="436" y="18"/>
                </a:cxn>
                <a:cxn ang="0">
                  <a:pos x="400" y="10"/>
                </a:cxn>
                <a:cxn ang="0">
                  <a:pos x="360" y="4"/>
                </a:cxn>
                <a:cxn ang="0">
                  <a:pos x="316" y="0"/>
                </a:cxn>
                <a:cxn ang="0">
                  <a:pos x="272" y="0"/>
                </a:cxn>
                <a:cxn ang="0">
                  <a:pos x="226" y="0"/>
                </a:cxn>
                <a:cxn ang="0">
                  <a:pos x="184" y="4"/>
                </a:cxn>
                <a:cxn ang="0">
                  <a:pos x="142" y="10"/>
                </a:cxn>
                <a:cxn ang="0">
                  <a:pos x="106" y="18"/>
                </a:cxn>
                <a:cxn ang="0">
                  <a:pos x="74" y="30"/>
                </a:cxn>
                <a:cxn ang="0">
                  <a:pos x="62" y="36"/>
                </a:cxn>
                <a:cxn ang="0">
                  <a:pos x="50" y="44"/>
                </a:cxn>
                <a:cxn ang="0">
                  <a:pos x="40" y="52"/>
                </a:cxn>
                <a:cxn ang="0">
                  <a:pos x="34" y="60"/>
                </a:cxn>
                <a:cxn ang="0">
                  <a:pos x="28" y="70"/>
                </a:cxn>
                <a:cxn ang="0">
                  <a:pos x="26" y="80"/>
                </a:cxn>
                <a:cxn ang="0">
                  <a:pos x="0" y="354"/>
                </a:cxn>
                <a:cxn ang="0">
                  <a:pos x="18" y="656"/>
                </a:cxn>
                <a:cxn ang="0">
                  <a:pos x="18" y="656"/>
                </a:cxn>
                <a:cxn ang="0">
                  <a:pos x="20" y="666"/>
                </a:cxn>
                <a:cxn ang="0">
                  <a:pos x="24" y="674"/>
                </a:cxn>
                <a:cxn ang="0">
                  <a:pos x="30" y="680"/>
                </a:cxn>
                <a:cxn ang="0">
                  <a:pos x="40" y="684"/>
                </a:cxn>
                <a:cxn ang="0">
                  <a:pos x="92" y="694"/>
                </a:cxn>
              </a:cxnLst>
              <a:rect l="0" t="0" r="r" b="b"/>
              <a:pathLst>
                <a:path w="542" h="694">
                  <a:moveTo>
                    <a:pt x="450" y="694"/>
                  </a:moveTo>
                  <a:lnTo>
                    <a:pt x="502" y="684"/>
                  </a:lnTo>
                  <a:lnTo>
                    <a:pt x="502" y="684"/>
                  </a:lnTo>
                  <a:lnTo>
                    <a:pt x="512" y="680"/>
                  </a:lnTo>
                  <a:lnTo>
                    <a:pt x="518" y="674"/>
                  </a:lnTo>
                  <a:lnTo>
                    <a:pt x="522" y="666"/>
                  </a:lnTo>
                  <a:lnTo>
                    <a:pt x="524" y="656"/>
                  </a:lnTo>
                  <a:lnTo>
                    <a:pt x="542" y="354"/>
                  </a:lnTo>
                  <a:lnTo>
                    <a:pt x="516" y="76"/>
                  </a:lnTo>
                  <a:lnTo>
                    <a:pt x="516" y="76"/>
                  </a:lnTo>
                  <a:lnTo>
                    <a:pt x="514" y="66"/>
                  </a:lnTo>
                  <a:lnTo>
                    <a:pt x="510" y="58"/>
                  </a:lnTo>
                  <a:lnTo>
                    <a:pt x="502" y="50"/>
                  </a:lnTo>
                  <a:lnTo>
                    <a:pt x="492" y="42"/>
                  </a:lnTo>
                  <a:lnTo>
                    <a:pt x="482" y="36"/>
                  </a:lnTo>
                  <a:lnTo>
                    <a:pt x="468" y="30"/>
                  </a:lnTo>
                  <a:lnTo>
                    <a:pt x="436" y="18"/>
                  </a:lnTo>
                  <a:lnTo>
                    <a:pt x="400" y="10"/>
                  </a:lnTo>
                  <a:lnTo>
                    <a:pt x="360" y="4"/>
                  </a:lnTo>
                  <a:lnTo>
                    <a:pt x="316" y="0"/>
                  </a:lnTo>
                  <a:lnTo>
                    <a:pt x="272" y="0"/>
                  </a:lnTo>
                  <a:lnTo>
                    <a:pt x="226" y="0"/>
                  </a:lnTo>
                  <a:lnTo>
                    <a:pt x="184" y="4"/>
                  </a:lnTo>
                  <a:lnTo>
                    <a:pt x="142" y="10"/>
                  </a:lnTo>
                  <a:lnTo>
                    <a:pt x="106" y="18"/>
                  </a:lnTo>
                  <a:lnTo>
                    <a:pt x="74" y="30"/>
                  </a:lnTo>
                  <a:lnTo>
                    <a:pt x="62" y="36"/>
                  </a:lnTo>
                  <a:lnTo>
                    <a:pt x="50" y="44"/>
                  </a:lnTo>
                  <a:lnTo>
                    <a:pt x="40" y="52"/>
                  </a:lnTo>
                  <a:lnTo>
                    <a:pt x="34" y="60"/>
                  </a:lnTo>
                  <a:lnTo>
                    <a:pt x="28" y="70"/>
                  </a:lnTo>
                  <a:lnTo>
                    <a:pt x="26" y="80"/>
                  </a:lnTo>
                  <a:lnTo>
                    <a:pt x="0" y="354"/>
                  </a:lnTo>
                  <a:lnTo>
                    <a:pt x="18" y="656"/>
                  </a:lnTo>
                  <a:lnTo>
                    <a:pt x="18" y="656"/>
                  </a:lnTo>
                  <a:lnTo>
                    <a:pt x="20" y="666"/>
                  </a:lnTo>
                  <a:lnTo>
                    <a:pt x="24" y="674"/>
                  </a:lnTo>
                  <a:lnTo>
                    <a:pt x="30" y="680"/>
                  </a:lnTo>
                  <a:lnTo>
                    <a:pt x="40" y="684"/>
                  </a:lnTo>
                  <a:lnTo>
                    <a:pt x="92" y="694"/>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grpSp>
      <p:grpSp>
        <p:nvGrpSpPr>
          <p:cNvPr id="1384" name="Group 187">
            <a:extLst>
              <a:ext uri="{FF2B5EF4-FFF2-40B4-BE49-F238E27FC236}">
                <a16:creationId xmlns:a16="http://schemas.microsoft.com/office/drawing/2014/main" id="{4E695CE4-2CEE-834C-973D-530145CBA2C4}"/>
              </a:ext>
            </a:extLst>
          </p:cNvPr>
          <p:cNvGrpSpPr>
            <a:grpSpLocks noChangeAspect="1"/>
          </p:cNvGrpSpPr>
          <p:nvPr userDrawn="1"/>
        </p:nvGrpSpPr>
        <p:grpSpPr bwMode="auto">
          <a:xfrm>
            <a:off x="8264492" y="5012316"/>
            <a:ext cx="555625" cy="569913"/>
            <a:chOff x="2668" y="675"/>
            <a:chExt cx="350" cy="359"/>
          </a:xfrm>
        </p:grpSpPr>
        <p:sp>
          <p:nvSpPr>
            <p:cNvPr id="1385" name="Freeform 188">
              <a:extLst>
                <a:ext uri="{FF2B5EF4-FFF2-40B4-BE49-F238E27FC236}">
                  <a16:creationId xmlns:a16="http://schemas.microsoft.com/office/drawing/2014/main" id="{DCBFD053-B2CA-EC48-B48E-A8C53C7682FE}"/>
                </a:ext>
              </a:extLst>
            </p:cNvPr>
            <p:cNvSpPr>
              <a:spLocks/>
            </p:cNvSpPr>
            <p:nvPr/>
          </p:nvSpPr>
          <p:spPr bwMode="auto">
            <a:xfrm>
              <a:off x="2734" y="887"/>
              <a:ext cx="218" cy="143"/>
            </a:xfrm>
            <a:custGeom>
              <a:avLst/>
              <a:gdLst/>
              <a:ahLst/>
              <a:cxnLst>
                <a:cxn ang="0">
                  <a:pos x="0" y="429"/>
                </a:cxn>
                <a:cxn ang="0">
                  <a:pos x="0" y="33"/>
                </a:cxn>
                <a:cxn ang="0">
                  <a:pos x="0" y="33"/>
                </a:cxn>
                <a:cxn ang="0">
                  <a:pos x="1" y="27"/>
                </a:cxn>
                <a:cxn ang="0">
                  <a:pos x="2" y="20"/>
                </a:cxn>
                <a:cxn ang="0">
                  <a:pos x="5" y="15"/>
                </a:cxn>
                <a:cxn ang="0">
                  <a:pos x="9" y="9"/>
                </a:cxn>
                <a:cxn ang="0">
                  <a:pos x="14" y="5"/>
                </a:cxn>
                <a:cxn ang="0">
                  <a:pos x="20" y="3"/>
                </a:cxn>
                <a:cxn ang="0">
                  <a:pos x="26" y="1"/>
                </a:cxn>
                <a:cxn ang="0">
                  <a:pos x="33" y="0"/>
                </a:cxn>
                <a:cxn ang="0">
                  <a:pos x="623" y="0"/>
                </a:cxn>
                <a:cxn ang="0">
                  <a:pos x="623" y="0"/>
                </a:cxn>
                <a:cxn ang="0">
                  <a:pos x="630" y="1"/>
                </a:cxn>
                <a:cxn ang="0">
                  <a:pos x="636" y="3"/>
                </a:cxn>
                <a:cxn ang="0">
                  <a:pos x="642" y="5"/>
                </a:cxn>
                <a:cxn ang="0">
                  <a:pos x="646" y="9"/>
                </a:cxn>
                <a:cxn ang="0">
                  <a:pos x="650" y="15"/>
                </a:cxn>
                <a:cxn ang="0">
                  <a:pos x="654" y="20"/>
                </a:cxn>
                <a:cxn ang="0">
                  <a:pos x="655" y="27"/>
                </a:cxn>
                <a:cxn ang="0">
                  <a:pos x="656" y="33"/>
                </a:cxn>
                <a:cxn ang="0">
                  <a:pos x="656" y="429"/>
                </a:cxn>
                <a:cxn ang="0">
                  <a:pos x="0" y="429"/>
                </a:cxn>
              </a:cxnLst>
              <a:rect l="0" t="0" r="r" b="b"/>
              <a:pathLst>
                <a:path w="656" h="429">
                  <a:moveTo>
                    <a:pt x="0" y="429"/>
                  </a:moveTo>
                  <a:lnTo>
                    <a:pt x="0" y="33"/>
                  </a:lnTo>
                  <a:lnTo>
                    <a:pt x="0" y="33"/>
                  </a:lnTo>
                  <a:lnTo>
                    <a:pt x="1" y="27"/>
                  </a:lnTo>
                  <a:lnTo>
                    <a:pt x="2" y="20"/>
                  </a:lnTo>
                  <a:lnTo>
                    <a:pt x="5" y="15"/>
                  </a:lnTo>
                  <a:lnTo>
                    <a:pt x="9" y="9"/>
                  </a:lnTo>
                  <a:lnTo>
                    <a:pt x="14" y="5"/>
                  </a:lnTo>
                  <a:lnTo>
                    <a:pt x="20" y="3"/>
                  </a:lnTo>
                  <a:lnTo>
                    <a:pt x="26" y="1"/>
                  </a:lnTo>
                  <a:lnTo>
                    <a:pt x="33" y="0"/>
                  </a:lnTo>
                  <a:lnTo>
                    <a:pt x="623" y="0"/>
                  </a:lnTo>
                  <a:lnTo>
                    <a:pt x="623" y="0"/>
                  </a:lnTo>
                  <a:lnTo>
                    <a:pt x="630" y="1"/>
                  </a:lnTo>
                  <a:lnTo>
                    <a:pt x="636" y="3"/>
                  </a:lnTo>
                  <a:lnTo>
                    <a:pt x="642" y="5"/>
                  </a:lnTo>
                  <a:lnTo>
                    <a:pt x="646" y="9"/>
                  </a:lnTo>
                  <a:lnTo>
                    <a:pt x="650" y="15"/>
                  </a:lnTo>
                  <a:lnTo>
                    <a:pt x="654" y="20"/>
                  </a:lnTo>
                  <a:lnTo>
                    <a:pt x="655" y="27"/>
                  </a:lnTo>
                  <a:lnTo>
                    <a:pt x="656" y="33"/>
                  </a:lnTo>
                  <a:lnTo>
                    <a:pt x="656" y="429"/>
                  </a:lnTo>
                  <a:lnTo>
                    <a:pt x="0" y="429"/>
                  </a:lnTo>
                  <a:close/>
                </a:path>
              </a:pathLst>
            </a:custGeom>
            <a:solidFill>
              <a:srgbClr val="00A6D9"/>
            </a:solidFill>
            <a:ln w="9525">
              <a:solidFill>
                <a:schemeClr val="tx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386" name="Freeform 189">
              <a:extLst>
                <a:ext uri="{FF2B5EF4-FFF2-40B4-BE49-F238E27FC236}">
                  <a16:creationId xmlns:a16="http://schemas.microsoft.com/office/drawing/2014/main" id="{33042CA0-0D8C-1C40-BA26-F19C64803587}"/>
                </a:ext>
              </a:extLst>
            </p:cNvPr>
            <p:cNvSpPr>
              <a:spLocks/>
            </p:cNvSpPr>
            <p:nvPr/>
          </p:nvSpPr>
          <p:spPr bwMode="auto">
            <a:xfrm>
              <a:off x="2734" y="887"/>
              <a:ext cx="218" cy="143"/>
            </a:xfrm>
            <a:custGeom>
              <a:avLst/>
              <a:gdLst/>
              <a:ahLst/>
              <a:cxnLst>
                <a:cxn ang="0">
                  <a:pos x="0" y="429"/>
                </a:cxn>
                <a:cxn ang="0">
                  <a:pos x="0" y="33"/>
                </a:cxn>
                <a:cxn ang="0">
                  <a:pos x="0" y="33"/>
                </a:cxn>
                <a:cxn ang="0">
                  <a:pos x="1" y="27"/>
                </a:cxn>
                <a:cxn ang="0">
                  <a:pos x="2" y="20"/>
                </a:cxn>
                <a:cxn ang="0">
                  <a:pos x="5" y="15"/>
                </a:cxn>
                <a:cxn ang="0">
                  <a:pos x="9" y="9"/>
                </a:cxn>
                <a:cxn ang="0">
                  <a:pos x="14" y="5"/>
                </a:cxn>
                <a:cxn ang="0">
                  <a:pos x="20" y="3"/>
                </a:cxn>
                <a:cxn ang="0">
                  <a:pos x="26" y="1"/>
                </a:cxn>
                <a:cxn ang="0">
                  <a:pos x="33" y="0"/>
                </a:cxn>
                <a:cxn ang="0">
                  <a:pos x="623" y="0"/>
                </a:cxn>
                <a:cxn ang="0">
                  <a:pos x="623" y="0"/>
                </a:cxn>
                <a:cxn ang="0">
                  <a:pos x="630" y="1"/>
                </a:cxn>
                <a:cxn ang="0">
                  <a:pos x="636" y="3"/>
                </a:cxn>
                <a:cxn ang="0">
                  <a:pos x="642" y="5"/>
                </a:cxn>
                <a:cxn ang="0">
                  <a:pos x="646" y="9"/>
                </a:cxn>
                <a:cxn ang="0">
                  <a:pos x="650" y="15"/>
                </a:cxn>
                <a:cxn ang="0">
                  <a:pos x="654" y="20"/>
                </a:cxn>
                <a:cxn ang="0">
                  <a:pos x="655" y="27"/>
                </a:cxn>
                <a:cxn ang="0">
                  <a:pos x="656" y="33"/>
                </a:cxn>
                <a:cxn ang="0">
                  <a:pos x="656" y="429"/>
                </a:cxn>
              </a:cxnLst>
              <a:rect l="0" t="0" r="r" b="b"/>
              <a:pathLst>
                <a:path w="656" h="429">
                  <a:moveTo>
                    <a:pt x="0" y="429"/>
                  </a:moveTo>
                  <a:lnTo>
                    <a:pt x="0" y="33"/>
                  </a:lnTo>
                  <a:lnTo>
                    <a:pt x="0" y="33"/>
                  </a:lnTo>
                  <a:lnTo>
                    <a:pt x="1" y="27"/>
                  </a:lnTo>
                  <a:lnTo>
                    <a:pt x="2" y="20"/>
                  </a:lnTo>
                  <a:lnTo>
                    <a:pt x="5" y="15"/>
                  </a:lnTo>
                  <a:lnTo>
                    <a:pt x="9" y="9"/>
                  </a:lnTo>
                  <a:lnTo>
                    <a:pt x="14" y="5"/>
                  </a:lnTo>
                  <a:lnTo>
                    <a:pt x="20" y="3"/>
                  </a:lnTo>
                  <a:lnTo>
                    <a:pt x="26" y="1"/>
                  </a:lnTo>
                  <a:lnTo>
                    <a:pt x="33" y="0"/>
                  </a:lnTo>
                  <a:lnTo>
                    <a:pt x="623" y="0"/>
                  </a:lnTo>
                  <a:lnTo>
                    <a:pt x="623" y="0"/>
                  </a:lnTo>
                  <a:lnTo>
                    <a:pt x="630" y="1"/>
                  </a:lnTo>
                  <a:lnTo>
                    <a:pt x="636" y="3"/>
                  </a:lnTo>
                  <a:lnTo>
                    <a:pt x="642" y="5"/>
                  </a:lnTo>
                  <a:lnTo>
                    <a:pt x="646" y="9"/>
                  </a:lnTo>
                  <a:lnTo>
                    <a:pt x="650" y="15"/>
                  </a:lnTo>
                  <a:lnTo>
                    <a:pt x="654" y="20"/>
                  </a:lnTo>
                  <a:lnTo>
                    <a:pt x="655" y="27"/>
                  </a:lnTo>
                  <a:lnTo>
                    <a:pt x="656" y="33"/>
                  </a:lnTo>
                  <a:lnTo>
                    <a:pt x="656" y="429"/>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387" name="Freeform 190">
              <a:extLst>
                <a:ext uri="{FF2B5EF4-FFF2-40B4-BE49-F238E27FC236}">
                  <a16:creationId xmlns:a16="http://schemas.microsoft.com/office/drawing/2014/main" id="{03148DBB-31E0-D140-8862-FCBC444F9CE9}"/>
                </a:ext>
              </a:extLst>
            </p:cNvPr>
            <p:cNvSpPr>
              <a:spLocks/>
            </p:cNvSpPr>
            <p:nvPr/>
          </p:nvSpPr>
          <p:spPr bwMode="auto">
            <a:xfrm>
              <a:off x="2786" y="675"/>
              <a:ext cx="114" cy="141"/>
            </a:xfrm>
            <a:custGeom>
              <a:avLst/>
              <a:gdLst/>
              <a:ahLst/>
              <a:cxnLst>
                <a:cxn ang="0">
                  <a:pos x="302" y="293"/>
                </a:cxn>
                <a:cxn ang="0">
                  <a:pos x="293" y="319"/>
                </a:cxn>
                <a:cxn ang="0">
                  <a:pos x="281" y="345"/>
                </a:cxn>
                <a:cxn ang="0">
                  <a:pos x="266" y="366"/>
                </a:cxn>
                <a:cxn ang="0">
                  <a:pos x="250" y="385"/>
                </a:cxn>
                <a:cxn ang="0">
                  <a:pos x="232" y="401"/>
                </a:cxn>
                <a:cxn ang="0">
                  <a:pos x="213" y="413"/>
                </a:cxn>
                <a:cxn ang="0">
                  <a:pos x="193" y="421"/>
                </a:cxn>
                <a:cxn ang="0">
                  <a:pos x="173" y="423"/>
                </a:cxn>
                <a:cxn ang="0">
                  <a:pos x="164" y="423"/>
                </a:cxn>
                <a:cxn ang="0">
                  <a:pos x="144" y="417"/>
                </a:cxn>
                <a:cxn ang="0">
                  <a:pos x="124" y="407"/>
                </a:cxn>
                <a:cxn ang="0">
                  <a:pos x="105" y="393"/>
                </a:cxn>
                <a:cxn ang="0">
                  <a:pos x="88" y="375"/>
                </a:cxn>
                <a:cxn ang="0">
                  <a:pos x="72" y="355"/>
                </a:cxn>
                <a:cxn ang="0">
                  <a:pos x="58" y="331"/>
                </a:cxn>
                <a:cxn ang="0">
                  <a:pos x="48" y="306"/>
                </a:cxn>
                <a:cxn ang="0">
                  <a:pos x="33" y="294"/>
                </a:cxn>
                <a:cxn ang="0">
                  <a:pos x="29" y="294"/>
                </a:cxn>
                <a:cxn ang="0">
                  <a:pos x="21" y="291"/>
                </a:cxn>
                <a:cxn ang="0">
                  <a:pos x="12" y="283"/>
                </a:cxn>
                <a:cxn ang="0">
                  <a:pos x="9" y="275"/>
                </a:cxn>
                <a:cxn ang="0">
                  <a:pos x="0" y="210"/>
                </a:cxn>
                <a:cxn ang="0">
                  <a:pos x="0" y="201"/>
                </a:cxn>
                <a:cxn ang="0">
                  <a:pos x="9" y="188"/>
                </a:cxn>
                <a:cxn ang="0">
                  <a:pos x="17" y="185"/>
                </a:cxn>
                <a:cxn ang="0">
                  <a:pos x="24" y="184"/>
                </a:cxn>
                <a:cxn ang="0">
                  <a:pos x="18" y="150"/>
                </a:cxn>
                <a:cxn ang="0">
                  <a:pos x="18" y="126"/>
                </a:cxn>
                <a:cxn ang="0">
                  <a:pos x="21" y="105"/>
                </a:cxn>
                <a:cxn ang="0">
                  <a:pos x="28" y="85"/>
                </a:cxn>
                <a:cxn ang="0">
                  <a:pos x="37" y="66"/>
                </a:cxn>
                <a:cxn ang="0">
                  <a:pos x="49" y="50"/>
                </a:cxn>
                <a:cxn ang="0">
                  <a:pos x="65" y="37"/>
                </a:cxn>
                <a:cxn ang="0">
                  <a:pos x="82" y="26"/>
                </a:cxn>
                <a:cxn ang="0">
                  <a:pos x="102" y="21"/>
                </a:cxn>
                <a:cxn ang="0">
                  <a:pos x="122" y="18"/>
                </a:cxn>
                <a:cxn ang="0">
                  <a:pos x="136" y="18"/>
                </a:cxn>
                <a:cxn ang="0">
                  <a:pos x="136" y="13"/>
                </a:cxn>
                <a:cxn ang="0">
                  <a:pos x="140" y="6"/>
                </a:cxn>
                <a:cxn ang="0">
                  <a:pos x="157" y="1"/>
                </a:cxn>
                <a:cxn ang="0">
                  <a:pos x="182" y="1"/>
                </a:cxn>
                <a:cxn ang="0">
                  <a:pos x="214" y="8"/>
                </a:cxn>
                <a:cxn ang="0">
                  <a:pos x="232" y="14"/>
                </a:cxn>
                <a:cxn ang="0">
                  <a:pos x="258" y="26"/>
                </a:cxn>
                <a:cxn ang="0">
                  <a:pos x="272" y="34"/>
                </a:cxn>
                <a:cxn ang="0">
                  <a:pos x="296" y="53"/>
                </a:cxn>
                <a:cxn ang="0">
                  <a:pos x="313" y="80"/>
                </a:cxn>
                <a:cxn ang="0">
                  <a:pos x="321" y="110"/>
                </a:cxn>
                <a:cxn ang="0">
                  <a:pos x="322" y="150"/>
                </a:cxn>
                <a:cxn ang="0">
                  <a:pos x="321" y="168"/>
                </a:cxn>
                <a:cxn ang="0">
                  <a:pos x="325" y="185"/>
                </a:cxn>
                <a:cxn ang="0">
                  <a:pos x="329" y="186"/>
                </a:cxn>
                <a:cxn ang="0">
                  <a:pos x="338" y="193"/>
                </a:cxn>
                <a:cxn ang="0">
                  <a:pos x="342" y="205"/>
                </a:cxn>
                <a:cxn ang="0">
                  <a:pos x="333" y="275"/>
                </a:cxn>
                <a:cxn ang="0">
                  <a:pos x="332" y="279"/>
                </a:cxn>
                <a:cxn ang="0">
                  <a:pos x="324" y="290"/>
                </a:cxn>
                <a:cxn ang="0">
                  <a:pos x="317" y="293"/>
                </a:cxn>
                <a:cxn ang="0">
                  <a:pos x="309" y="294"/>
                </a:cxn>
                <a:cxn ang="0">
                  <a:pos x="302" y="293"/>
                </a:cxn>
              </a:cxnLst>
              <a:rect l="0" t="0" r="r" b="b"/>
              <a:pathLst>
                <a:path w="342" h="423">
                  <a:moveTo>
                    <a:pt x="302" y="293"/>
                  </a:moveTo>
                  <a:lnTo>
                    <a:pt x="302" y="293"/>
                  </a:lnTo>
                  <a:lnTo>
                    <a:pt x="298" y="306"/>
                  </a:lnTo>
                  <a:lnTo>
                    <a:pt x="293" y="319"/>
                  </a:lnTo>
                  <a:lnTo>
                    <a:pt x="288" y="333"/>
                  </a:lnTo>
                  <a:lnTo>
                    <a:pt x="281" y="345"/>
                  </a:lnTo>
                  <a:lnTo>
                    <a:pt x="274" y="355"/>
                  </a:lnTo>
                  <a:lnTo>
                    <a:pt x="266" y="366"/>
                  </a:lnTo>
                  <a:lnTo>
                    <a:pt x="258" y="377"/>
                  </a:lnTo>
                  <a:lnTo>
                    <a:pt x="250" y="385"/>
                  </a:lnTo>
                  <a:lnTo>
                    <a:pt x="241" y="394"/>
                  </a:lnTo>
                  <a:lnTo>
                    <a:pt x="232" y="401"/>
                  </a:lnTo>
                  <a:lnTo>
                    <a:pt x="222" y="407"/>
                  </a:lnTo>
                  <a:lnTo>
                    <a:pt x="213" y="413"/>
                  </a:lnTo>
                  <a:lnTo>
                    <a:pt x="204" y="417"/>
                  </a:lnTo>
                  <a:lnTo>
                    <a:pt x="193" y="421"/>
                  </a:lnTo>
                  <a:lnTo>
                    <a:pt x="184" y="423"/>
                  </a:lnTo>
                  <a:lnTo>
                    <a:pt x="173" y="423"/>
                  </a:lnTo>
                  <a:lnTo>
                    <a:pt x="173" y="423"/>
                  </a:lnTo>
                  <a:lnTo>
                    <a:pt x="164" y="423"/>
                  </a:lnTo>
                  <a:lnTo>
                    <a:pt x="153" y="421"/>
                  </a:lnTo>
                  <a:lnTo>
                    <a:pt x="144" y="417"/>
                  </a:lnTo>
                  <a:lnTo>
                    <a:pt x="133" y="413"/>
                  </a:lnTo>
                  <a:lnTo>
                    <a:pt x="124" y="407"/>
                  </a:lnTo>
                  <a:lnTo>
                    <a:pt x="114" y="401"/>
                  </a:lnTo>
                  <a:lnTo>
                    <a:pt x="105" y="393"/>
                  </a:lnTo>
                  <a:lnTo>
                    <a:pt x="96" y="385"/>
                  </a:lnTo>
                  <a:lnTo>
                    <a:pt x="88" y="375"/>
                  </a:lnTo>
                  <a:lnTo>
                    <a:pt x="80" y="366"/>
                  </a:lnTo>
                  <a:lnTo>
                    <a:pt x="72" y="355"/>
                  </a:lnTo>
                  <a:lnTo>
                    <a:pt x="65" y="343"/>
                  </a:lnTo>
                  <a:lnTo>
                    <a:pt x="58" y="331"/>
                  </a:lnTo>
                  <a:lnTo>
                    <a:pt x="53" y="319"/>
                  </a:lnTo>
                  <a:lnTo>
                    <a:pt x="48" y="306"/>
                  </a:lnTo>
                  <a:lnTo>
                    <a:pt x="44" y="293"/>
                  </a:lnTo>
                  <a:lnTo>
                    <a:pt x="33" y="294"/>
                  </a:lnTo>
                  <a:lnTo>
                    <a:pt x="33" y="294"/>
                  </a:lnTo>
                  <a:lnTo>
                    <a:pt x="29" y="294"/>
                  </a:lnTo>
                  <a:lnTo>
                    <a:pt x="25" y="293"/>
                  </a:lnTo>
                  <a:lnTo>
                    <a:pt x="21" y="291"/>
                  </a:lnTo>
                  <a:lnTo>
                    <a:pt x="17" y="290"/>
                  </a:lnTo>
                  <a:lnTo>
                    <a:pt x="12" y="283"/>
                  </a:lnTo>
                  <a:lnTo>
                    <a:pt x="10" y="279"/>
                  </a:lnTo>
                  <a:lnTo>
                    <a:pt x="9" y="275"/>
                  </a:lnTo>
                  <a:lnTo>
                    <a:pt x="0" y="210"/>
                  </a:lnTo>
                  <a:lnTo>
                    <a:pt x="0" y="210"/>
                  </a:lnTo>
                  <a:lnTo>
                    <a:pt x="0" y="205"/>
                  </a:lnTo>
                  <a:lnTo>
                    <a:pt x="0" y="201"/>
                  </a:lnTo>
                  <a:lnTo>
                    <a:pt x="4" y="193"/>
                  </a:lnTo>
                  <a:lnTo>
                    <a:pt x="9" y="188"/>
                  </a:lnTo>
                  <a:lnTo>
                    <a:pt x="13" y="186"/>
                  </a:lnTo>
                  <a:lnTo>
                    <a:pt x="17" y="185"/>
                  </a:lnTo>
                  <a:lnTo>
                    <a:pt x="24" y="184"/>
                  </a:lnTo>
                  <a:lnTo>
                    <a:pt x="24" y="184"/>
                  </a:lnTo>
                  <a:lnTo>
                    <a:pt x="20" y="168"/>
                  </a:lnTo>
                  <a:lnTo>
                    <a:pt x="18" y="150"/>
                  </a:lnTo>
                  <a:lnTo>
                    <a:pt x="18" y="126"/>
                  </a:lnTo>
                  <a:lnTo>
                    <a:pt x="18" y="126"/>
                  </a:lnTo>
                  <a:lnTo>
                    <a:pt x="20" y="116"/>
                  </a:lnTo>
                  <a:lnTo>
                    <a:pt x="21" y="105"/>
                  </a:lnTo>
                  <a:lnTo>
                    <a:pt x="24" y="94"/>
                  </a:lnTo>
                  <a:lnTo>
                    <a:pt x="28" y="85"/>
                  </a:lnTo>
                  <a:lnTo>
                    <a:pt x="32" y="76"/>
                  </a:lnTo>
                  <a:lnTo>
                    <a:pt x="37" y="66"/>
                  </a:lnTo>
                  <a:lnTo>
                    <a:pt x="42" y="58"/>
                  </a:lnTo>
                  <a:lnTo>
                    <a:pt x="49" y="50"/>
                  </a:lnTo>
                  <a:lnTo>
                    <a:pt x="57" y="44"/>
                  </a:lnTo>
                  <a:lnTo>
                    <a:pt x="65" y="37"/>
                  </a:lnTo>
                  <a:lnTo>
                    <a:pt x="73" y="32"/>
                  </a:lnTo>
                  <a:lnTo>
                    <a:pt x="82" y="26"/>
                  </a:lnTo>
                  <a:lnTo>
                    <a:pt x="92" y="24"/>
                  </a:lnTo>
                  <a:lnTo>
                    <a:pt x="102" y="21"/>
                  </a:lnTo>
                  <a:lnTo>
                    <a:pt x="112" y="18"/>
                  </a:lnTo>
                  <a:lnTo>
                    <a:pt x="122" y="18"/>
                  </a:lnTo>
                  <a:lnTo>
                    <a:pt x="136" y="18"/>
                  </a:lnTo>
                  <a:lnTo>
                    <a:pt x="136" y="18"/>
                  </a:lnTo>
                  <a:lnTo>
                    <a:pt x="136" y="13"/>
                  </a:lnTo>
                  <a:lnTo>
                    <a:pt x="136" y="13"/>
                  </a:lnTo>
                  <a:lnTo>
                    <a:pt x="137" y="9"/>
                  </a:lnTo>
                  <a:lnTo>
                    <a:pt x="140" y="6"/>
                  </a:lnTo>
                  <a:lnTo>
                    <a:pt x="148" y="2"/>
                  </a:lnTo>
                  <a:lnTo>
                    <a:pt x="157" y="1"/>
                  </a:lnTo>
                  <a:lnTo>
                    <a:pt x="169" y="0"/>
                  </a:lnTo>
                  <a:lnTo>
                    <a:pt x="182" y="1"/>
                  </a:lnTo>
                  <a:lnTo>
                    <a:pt x="198" y="4"/>
                  </a:lnTo>
                  <a:lnTo>
                    <a:pt x="214" y="8"/>
                  </a:lnTo>
                  <a:lnTo>
                    <a:pt x="232" y="14"/>
                  </a:lnTo>
                  <a:lnTo>
                    <a:pt x="232" y="14"/>
                  </a:lnTo>
                  <a:lnTo>
                    <a:pt x="245" y="20"/>
                  </a:lnTo>
                  <a:lnTo>
                    <a:pt x="258" y="26"/>
                  </a:lnTo>
                  <a:lnTo>
                    <a:pt x="258" y="26"/>
                  </a:lnTo>
                  <a:lnTo>
                    <a:pt x="272" y="34"/>
                  </a:lnTo>
                  <a:lnTo>
                    <a:pt x="285" y="42"/>
                  </a:lnTo>
                  <a:lnTo>
                    <a:pt x="296" y="53"/>
                  </a:lnTo>
                  <a:lnTo>
                    <a:pt x="305" y="66"/>
                  </a:lnTo>
                  <a:lnTo>
                    <a:pt x="313" y="80"/>
                  </a:lnTo>
                  <a:lnTo>
                    <a:pt x="318" y="94"/>
                  </a:lnTo>
                  <a:lnTo>
                    <a:pt x="321" y="110"/>
                  </a:lnTo>
                  <a:lnTo>
                    <a:pt x="322" y="126"/>
                  </a:lnTo>
                  <a:lnTo>
                    <a:pt x="322" y="150"/>
                  </a:lnTo>
                  <a:lnTo>
                    <a:pt x="322" y="150"/>
                  </a:lnTo>
                  <a:lnTo>
                    <a:pt x="321" y="168"/>
                  </a:lnTo>
                  <a:lnTo>
                    <a:pt x="318" y="184"/>
                  </a:lnTo>
                  <a:lnTo>
                    <a:pt x="325" y="185"/>
                  </a:lnTo>
                  <a:lnTo>
                    <a:pt x="325" y="185"/>
                  </a:lnTo>
                  <a:lnTo>
                    <a:pt x="329" y="186"/>
                  </a:lnTo>
                  <a:lnTo>
                    <a:pt x="333" y="188"/>
                  </a:lnTo>
                  <a:lnTo>
                    <a:pt x="338" y="193"/>
                  </a:lnTo>
                  <a:lnTo>
                    <a:pt x="342" y="201"/>
                  </a:lnTo>
                  <a:lnTo>
                    <a:pt x="342" y="205"/>
                  </a:lnTo>
                  <a:lnTo>
                    <a:pt x="342" y="210"/>
                  </a:lnTo>
                  <a:lnTo>
                    <a:pt x="333" y="275"/>
                  </a:lnTo>
                  <a:lnTo>
                    <a:pt x="333" y="275"/>
                  </a:lnTo>
                  <a:lnTo>
                    <a:pt x="332" y="279"/>
                  </a:lnTo>
                  <a:lnTo>
                    <a:pt x="330" y="283"/>
                  </a:lnTo>
                  <a:lnTo>
                    <a:pt x="324" y="290"/>
                  </a:lnTo>
                  <a:lnTo>
                    <a:pt x="321" y="291"/>
                  </a:lnTo>
                  <a:lnTo>
                    <a:pt x="317" y="293"/>
                  </a:lnTo>
                  <a:lnTo>
                    <a:pt x="313" y="294"/>
                  </a:lnTo>
                  <a:lnTo>
                    <a:pt x="309" y="294"/>
                  </a:lnTo>
                  <a:lnTo>
                    <a:pt x="302" y="293"/>
                  </a:lnTo>
                  <a:lnTo>
                    <a:pt x="302" y="293"/>
                  </a:lnTo>
                  <a:close/>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388" name="Line 191">
              <a:extLst>
                <a:ext uri="{FF2B5EF4-FFF2-40B4-BE49-F238E27FC236}">
                  <a16:creationId xmlns:a16="http://schemas.microsoft.com/office/drawing/2014/main" id="{FB48B78F-D4E3-114F-8683-13DD2212D6B5}"/>
                </a:ext>
              </a:extLst>
            </p:cNvPr>
            <p:cNvSpPr>
              <a:spLocks noChangeShapeType="1"/>
            </p:cNvSpPr>
            <p:nvPr/>
          </p:nvSpPr>
          <p:spPr bwMode="auto">
            <a:xfrm>
              <a:off x="2674" y="1033"/>
              <a:ext cx="338" cy="1"/>
            </a:xfrm>
            <a:prstGeom prst="line">
              <a:avLst/>
            </a:prstGeom>
            <a:noFill/>
            <a:ln w="9525">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389" name="Freeform 192">
              <a:extLst>
                <a:ext uri="{FF2B5EF4-FFF2-40B4-BE49-F238E27FC236}">
                  <a16:creationId xmlns:a16="http://schemas.microsoft.com/office/drawing/2014/main" id="{D0EBCDA5-20E7-D34F-AE0D-C6A58ADB182D}"/>
                </a:ext>
              </a:extLst>
            </p:cNvPr>
            <p:cNvSpPr>
              <a:spLocks/>
            </p:cNvSpPr>
            <p:nvPr/>
          </p:nvSpPr>
          <p:spPr bwMode="auto">
            <a:xfrm>
              <a:off x="2668" y="828"/>
              <a:ext cx="134" cy="202"/>
            </a:xfrm>
            <a:custGeom>
              <a:avLst/>
              <a:gdLst/>
              <a:ahLst/>
              <a:cxnLst>
                <a:cxn ang="0">
                  <a:pos x="402" y="0"/>
                </a:cxn>
                <a:cxn ang="0">
                  <a:pos x="401" y="0"/>
                </a:cxn>
                <a:cxn ang="0">
                  <a:pos x="401" y="0"/>
                </a:cxn>
                <a:cxn ang="0">
                  <a:pos x="393" y="6"/>
                </a:cxn>
                <a:cxn ang="0">
                  <a:pos x="383" y="11"/>
                </a:cxn>
                <a:cxn ang="0">
                  <a:pos x="361" y="20"/>
                </a:cxn>
                <a:cxn ang="0">
                  <a:pos x="334" y="30"/>
                </a:cxn>
                <a:cxn ang="0">
                  <a:pos x="307" y="38"/>
                </a:cxn>
                <a:cxn ang="0">
                  <a:pos x="254" y="51"/>
                </a:cxn>
                <a:cxn ang="0">
                  <a:pos x="218" y="60"/>
                </a:cxn>
                <a:cxn ang="0">
                  <a:pos x="218" y="60"/>
                </a:cxn>
                <a:cxn ang="0">
                  <a:pos x="208" y="63"/>
                </a:cxn>
                <a:cxn ang="0">
                  <a:pos x="197" y="66"/>
                </a:cxn>
                <a:cxn ang="0">
                  <a:pos x="185" y="71"/>
                </a:cxn>
                <a:cxn ang="0">
                  <a:pos x="176" y="76"/>
                </a:cxn>
                <a:cxn ang="0">
                  <a:pos x="165" y="83"/>
                </a:cxn>
                <a:cxn ang="0">
                  <a:pos x="157" y="91"/>
                </a:cxn>
                <a:cxn ang="0">
                  <a:pos x="149" y="100"/>
                </a:cxn>
                <a:cxn ang="0">
                  <a:pos x="142" y="111"/>
                </a:cxn>
                <a:cxn ang="0">
                  <a:pos x="4" y="413"/>
                </a:cxn>
                <a:cxn ang="0">
                  <a:pos x="4" y="413"/>
                </a:cxn>
                <a:cxn ang="0">
                  <a:pos x="0" y="424"/>
                </a:cxn>
                <a:cxn ang="0">
                  <a:pos x="0" y="436"/>
                </a:cxn>
                <a:cxn ang="0">
                  <a:pos x="1" y="447"/>
                </a:cxn>
                <a:cxn ang="0">
                  <a:pos x="4" y="457"/>
                </a:cxn>
                <a:cxn ang="0">
                  <a:pos x="9" y="467"/>
                </a:cxn>
                <a:cxn ang="0">
                  <a:pos x="16" y="476"/>
                </a:cxn>
                <a:cxn ang="0">
                  <a:pos x="21" y="484"/>
                </a:cxn>
                <a:cxn ang="0">
                  <a:pos x="28" y="491"/>
                </a:cxn>
                <a:cxn ang="0">
                  <a:pos x="160" y="604"/>
                </a:cxn>
              </a:cxnLst>
              <a:rect l="0" t="0" r="r" b="b"/>
              <a:pathLst>
                <a:path w="402" h="604">
                  <a:moveTo>
                    <a:pt x="402" y="0"/>
                  </a:moveTo>
                  <a:lnTo>
                    <a:pt x="401" y="0"/>
                  </a:lnTo>
                  <a:lnTo>
                    <a:pt x="401" y="0"/>
                  </a:lnTo>
                  <a:lnTo>
                    <a:pt x="393" y="6"/>
                  </a:lnTo>
                  <a:lnTo>
                    <a:pt x="383" y="11"/>
                  </a:lnTo>
                  <a:lnTo>
                    <a:pt x="361" y="20"/>
                  </a:lnTo>
                  <a:lnTo>
                    <a:pt x="334" y="30"/>
                  </a:lnTo>
                  <a:lnTo>
                    <a:pt x="307" y="38"/>
                  </a:lnTo>
                  <a:lnTo>
                    <a:pt x="254" y="51"/>
                  </a:lnTo>
                  <a:lnTo>
                    <a:pt x="218" y="60"/>
                  </a:lnTo>
                  <a:lnTo>
                    <a:pt x="218" y="60"/>
                  </a:lnTo>
                  <a:lnTo>
                    <a:pt x="208" y="63"/>
                  </a:lnTo>
                  <a:lnTo>
                    <a:pt x="197" y="66"/>
                  </a:lnTo>
                  <a:lnTo>
                    <a:pt x="185" y="71"/>
                  </a:lnTo>
                  <a:lnTo>
                    <a:pt x="176" y="76"/>
                  </a:lnTo>
                  <a:lnTo>
                    <a:pt x="165" y="83"/>
                  </a:lnTo>
                  <a:lnTo>
                    <a:pt x="157" y="91"/>
                  </a:lnTo>
                  <a:lnTo>
                    <a:pt x="149" y="100"/>
                  </a:lnTo>
                  <a:lnTo>
                    <a:pt x="142" y="111"/>
                  </a:lnTo>
                  <a:lnTo>
                    <a:pt x="4" y="413"/>
                  </a:lnTo>
                  <a:lnTo>
                    <a:pt x="4" y="413"/>
                  </a:lnTo>
                  <a:lnTo>
                    <a:pt x="0" y="424"/>
                  </a:lnTo>
                  <a:lnTo>
                    <a:pt x="0" y="436"/>
                  </a:lnTo>
                  <a:lnTo>
                    <a:pt x="1" y="447"/>
                  </a:lnTo>
                  <a:lnTo>
                    <a:pt x="4" y="457"/>
                  </a:lnTo>
                  <a:lnTo>
                    <a:pt x="9" y="467"/>
                  </a:lnTo>
                  <a:lnTo>
                    <a:pt x="16" y="476"/>
                  </a:lnTo>
                  <a:lnTo>
                    <a:pt x="21" y="484"/>
                  </a:lnTo>
                  <a:lnTo>
                    <a:pt x="28" y="491"/>
                  </a:lnTo>
                  <a:lnTo>
                    <a:pt x="160" y="604"/>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390" name="Freeform 193">
              <a:extLst>
                <a:ext uri="{FF2B5EF4-FFF2-40B4-BE49-F238E27FC236}">
                  <a16:creationId xmlns:a16="http://schemas.microsoft.com/office/drawing/2014/main" id="{5FD1433E-FCB8-8746-B9AA-BDEF50D3EFEF}"/>
                </a:ext>
              </a:extLst>
            </p:cNvPr>
            <p:cNvSpPr>
              <a:spLocks/>
            </p:cNvSpPr>
            <p:nvPr/>
          </p:nvSpPr>
          <p:spPr bwMode="auto">
            <a:xfrm>
              <a:off x="2883" y="828"/>
              <a:ext cx="135" cy="202"/>
            </a:xfrm>
            <a:custGeom>
              <a:avLst/>
              <a:gdLst/>
              <a:ahLst/>
              <a:cxnLst>
                <a:cxn ang="0">
                  <a:pos x="0" y="0"/>
                </a:cxn>
                <a:cxn ang="0">
                  <a:pos x="2" y="0"/>
                </a:cxn>
                <a:cxn ang="0">
                  <a:pos x="2" y="0"/>
                </a:cxn>
                <a:cxn ang="0">
                  <a:pos x="10" y="6"/>
                </a:cxn>
                <a:cxn ang="0">
                  <a:pos x="20" y="11"/>
                </a:cxn>
                <a:cxn ang="0">
                  <a:pos x="42" y="20"/>
                </a:cxn>
                <a:cxn ang="0">
                  <a:pos x="68" y="30"/>
                </a:cxn>
                <a:cxn ang="0">
                  <a:pos x="96" y="38"/>
                </a:cxn>
                <a:cxn ang="0">
                  <a:pos x="147" y="51"/>
                </a:cxn>
                <a:cxn ang="0">
                  <a:pos x="185" y="60"/>
                </a:cxn>
                <a:cxn ang="0">
                  <a:pos x="185" y="60"/>
                </a:cxn>
                <a:cxn ang="0">
                  <a:pos x="195" y="63"/>
                </a:cxn>
                <a:cxn ang="0">
                  <a:pos x="206" y="66"/>
                </a:cxn>
                <a:cxn ang="0">
                  <a:pos x="217" y="71"/>
                </a:cxn>
                <a:cxn ang="0">
                  <a:pos x="227" y="76"/>
                </a:cxn>
                <a:cxn ang="0">
                  <a:pos x="238" y="83"/>
                </a:cxn>
                <a:cxn ang="0">
                  <a:pos x="246" y="91"/>
                </a:cxn>
                <a:cxn ang="0">
                  <a:pos x="254" y="100"/>
                </a:cxn>
                <a:cxn ang="0">
                  <a:pos x="261" y="111"/>
                </a:cxn>
                <a:cxn ang="0">
                  <a:pos x="399" y="413"/>
                </a:cxn>
                <a:cxn ang="0">
                  <a:pos x="399" y="413"/>
                </a:cxn>
                <a:cxn ang="0">
                  <a:pos x="403" y="424"/>
                </a:cxn>
                <a:cxn ang="0">
                  <a:pos x="403" y="436"/>
                </a:cxn>
                <a:cxn ang="0">
                  <a:pos x="402" y="447"/>
                </a:cxn>
                <a:cxn ang="0">
                  <a:pos x="398" y="457"/>
                </a:cxn>
                <a:cxn ang="0">
                  <a:pos x="394" y="467"/>
                </a:cxn>
                <a:cxn ang="0">
                  <a:pos x="387" y="476"/>
                </a:cxn>
                <a:cxn ang="0">
                  <a:pos x="381" y="484"/>
                </a:cxn>
                <a:cxn ang="0">
                  <a:pos x="374" y="491"/>
                </a:cxn>
                <a:cxn ang="0">
                  <a:pos x="242" y="604"/>
                </a:cxn>
              </a:cxnLst>
              <a:rect l="0" t="0" r="r" b="b"/>
              <a:pathLst>
                <a:path w="403" h="604">
                  <a:moveTo>
                    <a:pt x="0" y="0"/>
                  </a:moveTo>
                  <a:lnTo>
                    <a:pt x="2" y="0"/>
                  </a:lnTo>
                  <a:lnTo>
                    <a:pt x="2" y="0"/>
                  </a:lnTo>
                  <a:lnTo>
                    <a:pt x="10" y="6"/>
                  </a:lnTo>
                  <a:lnTo>
                    <a:pt x="20" y="11"/>
                  </a:lnTo>
                  <a:lnTo>
                    <a:pt x="42" y="20"/>
                  </a:lnTo>
                  <a:lnTo>
                    <a:pt x="68" y="30"/>
                  </a:lnTo>
                  <a:lnTo>
                    <a:pt x="96" y="38"/>
                  </a:lnTo>
                  <a:lnTo>
                    <a:pt x="147" y="51"/>
                  </a:lnTo>
                  <a:lnTo>
                    <a:pt x="185" y="60"/>
                  </a:lnTo>
                  <a:lnTo>
                    <a:pt x="185" y="60"/>
                  </a:lnTo>
                  <a:lnTo>
                    <a:pt x="195" y="63"/>
                  </a:lnTo>
                  <a:lnTo>
                    <a:pt x="206" y="66"/>
                  </a:lnTo>
                  <a:lnTo>
                    <a:pt x="217" y="71"/>
                  </a:lnTo>
                  <a:lnTo>
                    <a:pt x="227" y="76"/>
                  </a:lnTo>
                  <a:lnTo>
                    <a:pt x="238" y="83"/>
                  </a:lnTo>
                  <a:lnTo>
                    <a:pt x="246" y="91"/>
                  </a:lnTo>
                  <a:lnTo>
                    <a:pt x="254" y="100"/>
                  </a:lnTo>
                  <a:lnTo>
                    <a:pt x="261" y="111"/>
                  </a:lnTo>
                  <a:lnTo>
                    <a:pt x="399" y="413"/>
                  </a:lnTo>
                  <a:lnTo>
                    <a:pt x="399" y="413"/>
                  </a:lnTo>
                  <a:lnTo>
                    <a:pt x="403" y="424"/>
                  </a:lnTo>
                  <a:lnTo>
                    <a:pt x="403" y="436"/>
                  </a:lnTo>
                  <a:lnTo>
                    <a:pt x="402" y="447"/>
                  </a:lnTo>
                  <a:lnTo>
                    <a:pt x="398" y="457"/>
                  </a:lnTo>
                  <a:lnTo>
                    <a:pt x="394" y="467"/>
                  </a:lnTo>
                  <a:lnTo>
                    <a:pt x="387" y="476"/>
                  </a:lnTo>
                  <a:lnTo>
                    <a:pt x="381" y="484"/>
                  </a:lnTo>
                  <a:lnTo>
                    <a:pt x="374" y="491"/>
                  </a:lnTo>
                  <a:lnTo>
                    <a:pt x="242" y="604"/>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391" name="Freeform 197">
              <a:extLst>
                <a:ext uri="{FF2B5EF4-FFF2-40B4-BE49-F238E27FC236}">
                  <a16:creationId xmlns:a16="http://schemas.microsoft.com/office/drawing/2014/main" id="{AE1A0AEC-CA7B-FF40-BB30-841CA6D98CA9}"/>
                </a:ext>
              </a:extLst>
            </p:cNvPr>
            <p:cNvSpPr>
              <a:spLocks/>
            </p:cNvSpPr>
            <p:nvPr/>
          </p:nvSpPr>
          <p:spPr bwMode="auto">
            <a:xfrm>
              <a:off x="2793" y="703"/>
              <a:ext cx="99" cy="30"/>
            </a:xfrm>
            <a:custGeom>
              <a:avLst/>
              <a:gdLst/>
              <a:ahLst/>
              <a:cxnLst>
                <a:cxn ang="0">
                  <a:pos x="298" y="89"/>
                </a:cxn>
                <a:cxn ang="0">
                  <a:pos x="298" y="89"/>
                </a:cxn>
                <a:cxn ang="0">
                  <a:pos x="296" y="80"/>
                </a:cxn>
                <a:cxn ang="0">
                  <a:pos x="290" y="66"/>
                </a:cxn>
                <a:cxn ang="0">
                  <a:pos x="282" y="53"/>
                </a:cxn>
                <a:cxn ang="0">
                  <a:pos x="273" y="40"/>
                </a:cxn>
                <a:cxn ang="0">
                  <a:pos x="261" y="26"/>
                </a:cxn>
                <a:cxn ang="0">
                  <a:pos x="248" y="14"/>
                </a:cxn>
                <a:cxn ang="0">
                  <a:pos x="240" y="9"/>
                </a:cxn>
                <a:cxn ang="0">
                  <a:pos x="233" y="5"/>
                </a:cxn>
                <a:cxn ang="0">
                  <a:pos x="225" y="2"/>
                </a:cxn>
                <a:cxn ang="0">
                  <a:pos x="217" y="0"/>
                </a:cxn>
                <a:cxn ang="0">
                  <a:pos x="217" y="0"/>
                </a:cxn>
                <a:cxn ang="0">
                  <a:pos x="209" y="8"/>
                </a:cxn>
                <a:cxn ang="0">
                  <a:pos x="202" y="14"/>
                </a:cxn>
                <a:cxn ang="0">
                  <a:pos x="194" y="20"/>
                </a:cxn>
                <a:cxn ang="0">
                  <a:pos x="186" y="24"/>
                </a:cxn>
                <a:cxn ang="0">
                  <a:pos x="180" y="28"/>
                </a:cxn>
                <a:cxn ang="0">
                  <a:pos x="172" y="30"/>
                </a:cxn>
                <a:cxn ang="0">
                  <a:pos x="156" y="33"/>
                </a:cxn>
                <a:cxn ang="0">
                  <a:pos x="138" y="34"/>
                </a:cxn>
                <a:cxn ang="0">
                  <a:pos x="122" y="34"/>
                </a:cxn>
                <a:cxn ang="0">
                  <a:pos x="90" y="32"/>
                </a:cxn>
                <a:cxn ang="0">
                  <a:pos x="74" y="30"/>
                </a:cxn>
                <a:cxn ang="0">
                  <a:pos x="60" y="29"/>
                </a:cxn>
                <a:cxn ang="0">
                  <a:pos x="46" y="30"/>
                </a:cxn>
                <a:cxn ang="0">
                  <a:pos x="34" y="33"/>
                </a:cxn>
                <a:cxn ang="0">
                  <a:pos x="28" y="36"/>
                </a:cxn>
                <a:cxn ang="0">
                  <a:pos x="22" y="38"/>
                </a:cxn>
                <a:cxn ang="0">
                  <a:pos x="18" y="44"/>
                </a:cxn>
                <a:cxn ang="0">
                  <a:pos x="13" y="48"/>
                </a:cxn>
                <a:cxn ang="0">
                  <a:pos x="9" y="54"/>
                </a:cxn>
                <a:cxn ang="0">
                  <a:pos x="5" y="61"/>
                </a:cxn>
                <a:cxn ang="0">
                  <a:pos x="2" y="70"/>
                </a:cxn>
                <a:cxn ang="0">
                  <a:pos x="0" y="80"/>
                </a:cxn>
              </a:cxnLst>
              <a:rect l="0" t="0" r="r" b="b"/>
              <a:pathLst>
                <a:path w="298" h="89">
                  <a:moveTo>
                    <a:pt x="298" y="89"/>
                  </a:moveTo>
                  <a:lnTo>
                    <a:pt x="298" y="89"/>
                  </a:lnTo>
                  <a:lnTo>
                    <a:pt x="296" y="80"/>
                  </a:lnTo>
                  <a:lnTo>
                    <a:pt x="290" y="66"/>
                  </a:lnTo>
                  <a:lnTo>
                    <a:pt x="282" y="53"/>
                  </a:lnTo>
                  <a:lnTo>
                    <a:pt x="273" y="40"/>
                  </a:lnTo>
                  <a:lnTo>
                    <a:pt x="261" y="26"/>
                  </a:lnTo>
                  <a:lnTo>
                    <a:pt x="248" y="14"/>
                  </a:lnTo>
                  <a:lnTo>
                    <a:pt x="240" y="9"/>
                  </a:lnTo>
                  <a:lnTo>
                    <a:pt x="233" y="5"/>
                  </a:lnTo>
                  <a:lnTo>
                    <a:pt x="225" y="2"/>
                  </a:lnTo>
                  <a:lnTo>
                    <a:pt x="217" y="0"/>
                  </a:lnTo>
                  <a:lnTo>
                    <a:pt x="217" y="0"/>
                  </a:lnTo>
                  <a:lnTo>
                    <a:pt x="209" y="8"/>
                  </a:lnTo>
                  <a:lnTo>
                    <a:pt x="202" y="14"/>
                  </a:lnTo>
                  <a:lnTo>
                    <a:pt x="194" y="20"/>
                  </a:lnTo>
                  <a:lnTo>
                    <a:pt x="186" y="24"/>
                  </a:lnTo>
                  <a:lnTo>
                    <a:pt x="180" y="28"/>
                  </a:lnTo>
                  <a:lnTo>
                    <a:pt x="172" y="30"/>
                  </a:lnTo>
                  <a:lnTo>
                    <a:pt x="156" y="33"/>
                  </a:lnTo>
                  <a:lnTo>
                    <a:pt x="138" y="34"/>
                  </a:lnTo>
                  <a:lnTo>
                    <a:pt x="122" y="34"/>
                  </a:lnTo>
                  <a:lnTo>
                    <a:pt x="90" y="32"/>
                  </a:lnTo>
                  <a:lnTo>
                    <a:pt x="74" y="30"/>
                  </a:lnTo>
                  <a:lnTo>
                    <a:pt x="60" y="29"/>
                  </a:lnTo>
                  <a:lnTo>
                    <a:pt x="46" y="30"/>
                  </a:lnTo>
                  <a:lnTo>
                    <a:pt x="34" y="33"/>
                  </a:lnTo>
                  <a:lnTo>
                    <a:pt x="28" y="36"/>
                  </a:lnTo>
                  <a:lnTo>
                    <a:pt x="22" y="38"/>
                  </a:lnTo>
                  <a:lnTo>
                    <a:pt x="18" y="44"/>
                  </a:lnTo>
                  <a:lnTo>
                    <a:pt x="13" y="48"/>
                  </a:lnTo>
                  <a:lnTo>
                    <a:pt x="9" y="54"/>
                  </a:lnTo>
                  <a:lnTo>
                    <a:pt x="5" y="61"/>
                  </a:lnTo>
                  <a:lnTo>
                    <a:pt x="2" y="70"/>
                  </a:lnTo>
                  <a:lnTo>
                    <a:pt x="0" y="80"/>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grpSp>
      <p:grpSp>
        <p:nvGrpSpPr>
          <p:cNvPr id="1392" name="Group 201">
            <a:extLst>
              <a:ext uri="{FF2B5EF4-FFF2-40B4-BE49-F238E27FC236}">
                <a16:creationId xmlns:a16="http://schemas.microsoft.com/office/drawing/2014/main" id="{57276CE7-5183-6B46-A7AA-4B1D9BEED94B}"/>
              </a:ext>
            </a:extLst>
          </p:cNvPr>
          <p:cNvGrpSpPr>
            <a:grpSpLocks noChangeAspect="1"/>
          </p:cNvGrpSpPr>
          <p:nvPr userDrawn="1"/>
        </p:nvGrpSpPr>
        <p:grpSpPr bwMode="auto">
          <a:xfrm>
            <a:off x="9143967" y="5015490"/>
            <a:ext cx="536575" cy="574675"/>
            <a:chOff x="3222" y="677"/>
            <a:chExt cx="338" cy="362"/>
          </a:xfrm>
        </p:grpSpPr>
        <p:sp>
          <p:nvSpPr>
            <p:cNvPr id="1393" name="Line 202">
              <a:extLst>
                <a:ext uri="{FF2B5EF4-FFF2-40B4-BE49-F238E27FC236}">
                  <a16:creationId xmlns:a16="http://schemas.microsoft.com/office/drawing/2014/main" id="{E9F6EB85-BA04-0140-81AF-3A8D1F22D662}"/>
                </a:ext>
              </a:extLst>
            </p:cNvPr>
            <p:cNvSpPr>
              <a:spLocks noChangeShapeType="1"/>
            </p:cNvSpPr>
            <p:nvPr/>
          </p:nvSpPr>
          <p:spPr bwMode="auto">
            <a:xfrm flipH="1">
              <a:off x="3227" y="1038"/>
              <a:ext cx="328" cy="1"/>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394" name="Freeform 206">
              <a:extLst>
                <a:ext uri="{FF2B5EF4-FFF2-40B4-BE49-F238E27FC236}">
                  <a16:creationId xmlns:a16="http://schemas.microsoft.com/office/drawing/2014/main" id="{D9209BE8-66EA-494D-A5FD-504D20EFCC59}"/>
                </a:ext>
              </a:extLst>
            </p:cNvPr>
            <p:cNvSpPr>
              <a:spLocks/>
            </p:cNvSpPr>
            <p:nvPr/>
          </p:nvSpPr>
          <p:spPr bwMode="auto">
            <a:xfrm>
              <a:off x="3344" y="711"/>
              <a:ext cx="96" cy="113"/>
            </a:xfrm>
            <a:custGeom>
              <a:avLst/>
              <a:gdLst/>
              <a:ahLst/>
              <a:cxnLst>
                <a:cxn ang="0">
                  <a:pos x="247" y="0"/>
                </a:cxn>
                <a:cxn ang="0">
                  <a:pos x="247" y="0"/>
                </a:cxn>
                <a:cxn ang="0">
                  <a:pos x="260" y="30"/>
                </a:cxn>
                <a:cxn ang="0">
                  <a:pos x="271" y="62"/>
                </a:cxn>
                <a:cxn ang="0">
                  <a:pos x="279" y="93"/>
                </a:cxn>
                <a:cxn ang="0">
                  <a:pos x="284" y="125"/>
                </a:cxn>
                <a:cxn ang="0">
                  <a:pos x="286" y="141"/>
                </a:cxn>
                <a:cxn ang="0">
                  <a:pos x="287" y="158"/>
                </a:cxn>
                <a:cxn ang="0">
                  <a:pos x="287" y="174"/>
                </a:cxn>
                <a:cxn ang="0">
                  <a:pos x="286" y="190"/>
                </a:cxn>
                <a:cxn ang="0">
                  <a:pos x="284" y="206"/>
                </a:cxn>
                <a:cxn ang="0">
                  <a:pos x="282" y="223"/>
                </a:cxn>
                <a:cxn ang="0">
                  <a:pos x="278" y="239"/>
                </a:cxn>
                <a:cxn ang="0">
                  <a:pos x="273" y="254"/>
                </a:cxn>
                <a:cxn ang="0">
                  <a:pos x="273" y="254"/>
                </a:cxn>
                <a:cxn ang="0">
                  <a:pos x="270" y="262"/>
                </a:cxn>
                <a:cxn ang="0">
                  <a:pos x="266" y="269"/>
                </a:cxn>
                <a:cxn ang="0">
                  <a:pos x="254" y="283"/>
                </a:cxn>
                <a:cxn ang="0">
                  <a:pos x="240" y="296"/>
                </a:cxn>
                <a:cxn ang="0">
                  <a:pos x="222" y="309"/>
                </a:cxn>
                <a:cxn ang="0">
                  <a:pos x="204" y="321"/>
                </a:cxn>
                <a:cxn ang="0">
                  <a:pos x="184" y="330"/>
                </a:cxn>
                <a:cxn ang="0">
                  <a:pos x="175" y="334"/>
                </a:cxn>
                <a:cxn ang="0">
                  <a:pos x="165" y="336"/>
                </a:cxn>
                <a:cxn ang="0">
                  <a:pos x="156" y="338"/>
                </a:cxn>
                <a:cxn ang="0">
                  <a:pos x="147" y="338"/>
                </a:cxn>
                <a:cxn ang="0">
                  <a:pos x="147" y="338"/>
                </a:cxn>
                <a:cxn ang="0">
                  <a:pos x="139" y="338"/>
                </a:cxn>
                <a:cxn ang="0">
                  <a:pos x="130" y="336"/>
                </a:cxn>
                <a:cxn ang="0">
                  <a:pos x="121" y="334"/>
                </a:cxn>
                <a:cxn ang="0">
                  <a:pos x="111" y="330"/>
                </a:cxn>
                <a:cxn ang="0">
                  <a:pos x="92" y="321"/>
                </a:cxn>
                <a:cxn ang="0">
                  <a:pos x="74" y="309"/>
                </a:cxn>
                <a:cxn ang="0">
                  <a:pos x="57" y="296"/>
                </a:cxn>
                <a:cxn ang="0">
                  <a:pos x="42" y="282"/>
                </a:cxn>
                <a:cxn ang="0">
                  <a:pos x="30" y="267"/>
                </a:cxn>
                <a:cxn ang="0">
                  <a:pos x="22" y="254"/>
                </a:cxn>
                <a:cxn ang="0">
                  <a:pos x="22" y="254"/>
                </a:cxn>
                <a:cxn ang="0">
                  <a:pos x="15" y="237"/>
                </a:cxn>
                <a:cxn ang="0">
                  <a:pos x="9" y="220"/>
                </a:cxn>
                <a:cxn ang="0">
                  <a:pos x="5" y="202"/>
                </a:cxn>
                <a:cxn ang="0">
                  <a:pos x="3" y="183"/>
                </a:cxn>
                <a:cxn ang="0">
                  <a:pos x="2" y="164"/>
                </a:cxn>
                <a:cxn ang="0">
                  <a:pos x="0" y="145"/>
                </a:cxn>
                <a:cxn ang="0">
                  <a:pos x="0" y="106"/>
                </a:cxn>
              </a:cxnLst>
              <a:rect l="0" t="0" r="r" b="b"/>
              <a:pathLst>
                <a:path w="287" h="338">
                  <a:moveTo>
                    <a:pt x="247" y="0"/>
                  </a:moveTo>
                  <a:lnTo>
                    <a:pt x="247" y="0"/>
                  </a:lnTo>
                  <a:lnTo>
                    <a:pt x="260" y="30"/>
                  </a:lnTo>
                  <a:lnTo>
                    <a:pt x="271" y="62"/>
                  </a:lnTo>
                  <a:lnTo>
                    <a:pt x="279" y="93"/>
                  </a:lnTo>
                  <a:lnTo>
                    <a:pt x="284" y="125"/>
                  </a:lnTo>
                  <a:lnTo>
                    <a:pt x="286" y="141"/>
                  </a:lnTo>
                  <a:lnTo>
                    <a:pt x="287" y="158"/>
                  </a:lnTo>
                  <a:lnTo>
                    <a:pt x="287" y="174"/>
                  </a:lnTo>
                  <a:lnTo>
                    <a:pt x="286" y="190"/>
                  </a:lnTo>
                  <a:lnTo>
                    <a:pt x="284" y="206"/>
                  </a:lnTo>
                  <a:lnTo>
                    <a:pt x="282" y="223"/>
                  </a:lnTo>
                  <a:lnTo>
                    <a:pt x="278" y="239"/>
                  </a:lnTo>
                  <a:lnTo>
                    <a:pt x="273" y="254"/>
                  </a:lnTo>
                  <a:lnTo>
                    <a:pt x="273" y="254"/>
                  </a:lnTo>
                  <a:lnTo>
                    <a:pt x="270" y="262"/>
                  </a:lnTo>
                  <a:lnTo>
                    <a:pt x="266" y="269"/>
                  </a:lnTo>
                  <a:lnTo>
                    <a:pt x="254" y="283"/>
                  </a:lnTo>
                  <a:lnTo>
                    <a:pt x="240" y="296"/>
                  </a:lnTo>
                  <a:lnTo>
                    <a:pt x="222" y="309"/>
                  </a:lnTo>
                  <a:lnTo>
                    <a:pt x="204" y="321"/>
                  </a:lnTo>
                  <a:lnTo>
                    <a:pt x="184" y="330"/>
                  </a:lnTo>
                  <a:lnTo>
                    <a:pt x="175" y="334"/>
                  </a:lnTo>
                  <a:lnTo>
                    <a:pt x="165" y="336"/>
                  </a:lnTo>
                  <a:lnTo>
                    <a:pt x="156" y="338"/>
                  </a:lnTo>
                  <a:lnTo>
                    <a:pt x="147" y="338"/>
                  </a:lnTo>
                  <a:lnTo>
                    <a:pt x="147" y="338"/>
                  </a:lnTo>
                  <a:lnTo>
                    <a:pt x="139" y="338"/>
                  </a:lnTo>
                  <a:lnTo>
                    <a:pt x="130" y="336"/>
                  </a:lnTo>
                  <a:lnTo>
                    <a:pt x="121" y="334"/>
                  </a:lnTo>
                  <a:lnTo>
                    <a:pt x="111" y="330"/>
                  </a:lnTo>
                  <a:lnTo>
                    <a:pt x="92" y="321"/>
                  </a:lnTo>
                  <a:lnTo>
                    <a:pt x="74" y="309"/>
                  </a:lnTo>
                  <a:lnTo>
                    <a:pt x="57" y="296"/>
                  </a:lnTo>
                  <a:lnTo>
                    <a:pt x="42" y="282"/>
                  </a:lnTo>
                  <a:lnTo>
                    <a:pt x="30" y="267"/>
                  </a:lnTo>
                  <a:lnTo>
                    <a:pt x="22" y="254"/>
                  </a:lnTo>
                  <a:lnTo>
                    <a:pt x="22" y="254"/>
                  </a:lnTo>
                  <a:lnTo>
                    <a:pt x="15" y="237"/>
                  </a:lnTo>
                  <a:lnTo>
                    <a:pt x="9" y="220"/>
                  </a:lnTo>
                  <a:lnTo>
                    <a:pt x="5" y="202"/>
                  </a:lnTo>
                  <a:lnTo>
                    <a:pt x="3" y="183"/>
                  </a:lnTo>
                  <a:lnTo>
                    <a:pt x="2" y="164"/>
                  </a:lnTo>
                  <a:lnTo>
                    <a:pt x="0" y="145"/>
                  </a:lnTo>
                  <a:lnTo>
                    <a:pt x="0" y="106"/>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395" name="Freeform 207">
              <a:extLst>
                <a:ext uri="{FF2B5EF4-FFF2-40B4-BE49-F238E27FC236}">
                  <a16:creationId xmlns:a16="http://schemas.microsoft.com/office/drawing/2014/main" id="{44D61CB0-5975-D540-AD1D-F8F6A2C4F9FC}"/>
                </a:ext>
              </a:extLst>
            </p:cNvPr>
            <p:cNvSpPr>
              <a:spLocks/>
            </p:cNvSpPr>
            <p:nvPr/>
          </p:nvSpPr>
          <p:spPr bwMode="auto">
            <a:xfrm>
              <a:off x="3312" y="677"/>
              <a:ext cx="159" cy="168"/>
            </a:xfrm>
            <a:custGeom>
              <a:avLst/>
              <a:gdLst/>
              <a:ahLst/>
              <a:cxnLst>
                <a:cxn ang="0">
                  <a:pos x="110" y="499"/>
                </a:cxn>
                <a:cxn ang="0">
                  <a:pos x="104" y="501"/>
                </a:cxn>
                <a:cxn ang="0">
                  <a:pos x="87" y="493"/>
                </a:cxn>
                <a:cxn ang="0">
                  <a:pos x="60" y="471"/>
                </a:cxn>
                <a:cxn ang="0">
                  <a:pos x="52" y="463"/>
                </a:cxn>
                <a:cxn ang="0">
                  <a:pos x="38" y="447"/>
                </a:cxn>
                <a:cxn ang="0">
                  <a:pos x="25" y="427"/>
                </a:cxn>
                <a:cxn ang="0">
                  <a:pos x="16" y="403"/>
                </a:cxn>
                <a:cxn ang="0">
                  <a:pos x="4" y="347"/>
                </a:cxn>
                <a:cxn ang="0">
                  <a:pos x="0" y="283"/>
                </a:cxn>
                <a:cxn ang="0">
                  <a:pos x="5" y="220"/>
                </a:cxn>
                <a:cxn ang="0">
                  <a:pos x="17" y="157"/>
                </a:cxn>
                <a:cxn ang="0">
                  <a:pos x="35" y="102"/>
                </a:cxn>
                <a:cxn ang="0">
                  <a:pos x="52" y="69"/>
                </a:cxn>
                <a:cxn ang="0">
                  <a:pos x="65" y="52"/>
                </a:cxn>
                <a:cxn ang="0">
                  <a:pos x="71" y="44"/>
                </a:cxn>
                <a:cxn ang="0">
                  <a:pos x="88" y="32"/>
                </a:cxn>
                <a:cxn ang="0">
                  <a:pos x="108" y="22"/>
                </a:cxn>
                <a:cxn ang="0">
                  <a:pos x="154" y="7"/>
                </a:cxn>
                <a:cxn ang="0">
                  <a:pos x="206" y="0"/>
                </a:cxn>
                <a:cxn ang="0">
                  <a:pos x="257" y="0"/>
                </a:cxn>
                <a:cxn ang="0">
                  <a:pos x="304" y="6"/>
                </a:cxn>
                <a:cxn ang="0">
                  <a:pos x="340" y="19"/>
                </a:cxn>
                <a:cxn ang="0">
                  <a:pos x="353" y="28"/>
                </a:cxn>
                <a:cxn ang="0">
                  <a:pos x="362" y="39"/>
                </a:cxn>
                <a:cxn ang="0">
                  <a:pos x="366" y="50"/>
                </a:cxn>
                <a:cxn ang="0">
                  <a:pos x="363" y="63"/>
                </a:cxn>
                <a:cxn ang="0">
                  <a:pos x="379" y="63"/>
                </a:cxn>
                <a:cxn ang="0">
                  <a:pos x="407" y="71"/>
                </a:cxn>
                <a:cxn ang="0">
                  <a:pos x="431" y="87"/>
                </a:cxn>
                <a:cxn ang="0">
                  <a:pos x="449" y="110"/>
                </a:cxn>
                <a:cxn ang="0">
                  <a:pos x="462" y="139"/>
                </a:cxn>
                <a:cxn ang="0">
                  <a:pos x="471" y="173"/>
                </a:cxn>
                <a:cxn ang="0">
                  <a:pos x="476" y="209"/>
                </a:cxn>
                <a:cxn ang="0">
                  <a:pos x="477" y="249"/>
                </a:cxn>
                <a:cxn ang="0">
                  <a:pos x="473" y="311"/>
                </a:cxn>
                <a:cxn ang="0">
                  <a:pos x="459" y="388"/>
                </a:cxn>
                <a:cxn ang="0">
                  <a:pos x="444" y="438"/>
                </a:cxn>
                <a:cxn ang="0">
                  <a:pos x="431" y="466"/>
                </a:cxn>
                <a:cxn ang="0">
                  <a:pos x="418" y="486"/>
                </a:cxn>
                <a:cxn ang="0">
                  <a:pos x="403" y="499"/>
                </a:cxn>
              </a:cxnLst>
              <a:rect l="0" t="0" r="r" b="b"/>
              <a:pathLst>
                <a:path w="477" h="503">
                  <a:moveTo>
                    <a:pt x="110" y="499"/>
                  </a:moveTo>
                  <a:lnTo>
                    <a:pt x="110" y="499"/>
                  </a:lnTo>
                  <a:lnTo>
                    <a:pt x="108" y="501"/>
                  </a:lnTo>
                  <a:lnTo>
                    <a:pt x="104" y="501"/>
                  </a:lnTo>
                  <a:lnTo>
                    <a:pt x="96" y="498"/>
                  </a:lnTo>
                  <a:lnTo>
                    <a:pt x="87" y="493"/>
                  </a:lnTo>
                  <a:lnTo>
                    <a:pt x="77" y="485"/>
                  </a:lnTo>
                  <a:lnTo>
                    <a:pt x="60" y="471"/>
                  </a:lnTo>
                  <a:lnTo>
                    <a:pt x="52" y="463"/>
                  </a:lnTo>
                  <a:lnTo>
                    <a:pt x="52" y="463"/>
                  </a:lnTo>
                  <a:lnTo>
                    <a:pt x="44" y="455"/>
                  </a:lnTo>
                  <a:lnTo>
                    <a:pt x="38" y="447"/>
                  </a:lnTo>
                  <a:lnTo>
                    <a:pt x="31" y="437"/>
                  </a:lnTo>
                  <a:lnTo>
                    <a:pt x="25" y="427"/>
                  </a:lnTo>
                  <a:lnTo>
                    <a:pt x="19" y="415"/>
                  </a:lnTo>
                  <a:lnTo>
                    <a:pt x="16" y="403"/>
                  </a:lnTo>
                  <a:lnTo>
                    <a:pt x="8" y="376"/>
                  </a:lnTo>
                  <a:lnTo>
                    <a:pt x="4" y="347"/>
                  </a:lnTo>
                  <a:lnTo>
                    <a:pt x="1" y="316"/>
                  </a:lnTo>
                  <a:lnTo>
                    <a:pt x="0" y="283"/>
                  </a:lnTo>
                  <a:lnTo>
                    <a:pt x="1" y="251"/>
                  </a:lnTo>
                  <a:lnTo>
                    <a:pt x="5" y="220"/>
                  </a:lnTo>
                  <a:lnTo>
                    <a:pt x="10" y="187"/>
                  </a:lnTo>
                  <a:lnTo>
                    <a:pt x="17" y="157"/>
                  </a:lnTo>
                  <a:lnTo>
                    <a:pt x="25" y="128"/>
                  </a:lnTo>
                  <a:lnTo>
                    <a:pt x="35" y="102"/>
                  </a:lnTo>
                  <a:lnTo>
                    <a:pt x="45" y="79"/>
                  </a:lnTo>
                  <a:lnTo>
                    <a:pt x="52" y="69"/>
                  </a:lnTo>
                  <a:lnTo>
                    <a:pt x="58" y="59"/>
                  </a:lnTo>
                  <a:lnTo>
                    <a:pt x="65" y="52"/>
                  </a:lnTo>
                  <a:lnTo>
                    <a:pt x="71" y="44"/>
                  </a:lnTo>
                  <a:lnTo>
                    <a:pt x="71" y="44"/>
                  </a:lnTo>
                  <a:lnTo>
                    <a:pt x="79" y="37"/>
                  </a:lnTo>
                  <a:lnTo>
                    <a:pt x="88" y="32"/>
                  </a:lnTo>
                  <a:lnTo>
                    <a:pt x="97" y="27"/>
                  </a:lnTo>
                  <a:lnTo>
                    <a:pt x="108" y="22"/>
                  </a:lnTo>
                  <a:lnTo>
                    <a:pt x="130" y="14"/>
                  </a:lnTo>
                  <a:lnTo>
                    <a:pt x="154" y="7"/>
                  </a:lnTo>
                  <a:lnTo>
                    <a:pt x="179" y="2"/>
                  </a:lnTo>
                  <a:lnTo>
                    <a:pt x="206" y="0"/>
                  </a:lnTo>
                  <a:lnTo>
                    <a:pt x="232" y="0"/>
                  </a:lnTo>
                  <a:lnTo>
                    <a:pt x="257" y="0"/>
                  </a:lnTo>
                  <a:lnTo>
                    <a:pt x="281" y="2"/>
                  </a:lnTo>
                  <a:lnTo>
                    <a:pt x="304" y="6"/>
                  </a:lnTo>
                  <a:lnTo>
                    <a:pt x="324" y="13"/>
                  </a:lnTo>
                  <a:lnTo>
                    <a:pt x="340" y="19"/>
                  </a:lnTo>
                  <a:lnTo>
                    <a:pt x="348" y="23"/>
                  </a:lnTo>
                  <a:lnTo>
                    <a:pt x="353" y="28"/>
                  </a:lnTo>
                  <a:lnTo>
                    <a:pt x="358" y="33"/>
                  </a:lnTo>
                  <a:lnTo>
                    <a:pt x="362" y="39"/>
                  </a:lnTo>
                  <a:lnTo>
                    <a:pt x="364" y="44"/>
                  </a:lnTo>
                  <a:lnTo>
                    <a:pt x="366" y="50"/>
                  </a:lnTo>
                  <a:lnTo>
                    <a:pt x="364" y="55"/>
                  </a:lnTo>
                  <a:lnTo>
                    <a:pt x="363" y="63"/>
                  </a:lnTo>
                  <a:lnTo>
                    <a:pt x="363" y="63"/>
                  </a:lnTo>
                  <a:lnTo>
                    <a:pt x="379" y="63"/>
                  </a:lnTo>
                  <a:lnTo>
                    <a:pt x="394" y="66"/>
                  </a:lnTo>
                  <a:lnTo>
                    <a:pt x="407" y="71"/>
                  </a:lnTo>
                  <a:lnTo>
                    <a:pt x="419" y="78"/>
                  </a:lnTo>
                  <a:lnTo>
                    <a:pt x="431" y="87"/>
                  </a:lnTo>
                  <a:lnTo>
                    <a:pt x="440" y="97"/>
                  </a:lnTo>
                  <a:lnTo>
                    <a:pt x="449" y="110"/>
                  </a:lnTo>
                  <a:lnTo>
                    <a:pt x="455" y="123"/>
                  </a:lnTo>
                  <a:lnTo>
                    <a:pt x="462" y="139"/>
                  </a:lnTo>
                  <a:lnTo>
                    <a:pt x="467" y="154"/>
                  </a:lnTo>
                  <a:lnTo>
                    <a:pt x="471" y="173"/>
                  </a:lnTo>
                  <a:lnTo>
                    <a:pt x="473" y="191"/>
                  </a:lnTo>
                  <a:lnTo>
                    <a:pt x="476" y="209"/>
                  </a:lnTo>
                  <a:lnTo>
                    <a:pt x="477" y="229"/>
                  </a:lnTo>
                  <a:lnTo>
                    <a:pt x="477" y="249"/>
                  </a:lnTo>
                  <a:lnTo>
                    <a:pt x="477" y="269"/>
                  </a:lnTo>
                  <a:lnTo>
                    <a:pt x="473" y="311"/>
                  </a:lnTo>
                  <a:lnTo>
                    <a:pt x="468" y="350"/>
                  </a:lnTo>
                  <a:lnTo>
                    <a:pt x="459" y="388"/>
                  </a:lnTo>
                  <a:lnTo>
                    <a:pt x="449" y="423"/>
                  </a:lnTo>
                  <a:lnTo>
                    <a:pt x="444" y="438"/>
                  </a:lnTo>
                  <a:lnTo>
                    <a:pt x="437" y="453"/>
                  </a:lnTo>
                  <a:lnTo>
                    <a:pt x="431" y="466"/>
                  </a:lnTo>
                  <a:lnTo>
                    <a:pt x="424" y="477"/>
                  </a:lnTo>
                  <a:lnTo>
                    <a:pt x="418" y="486"/>
                  </a:lnTo>
                  <a:lnTo>
                    <a:pt x="410" y="494"/>
                  </a:lnTo>
                  <a:lnTo>
                    <a:pt x="403" y="499"/>
                  </a:lnTo>
                  <a:lnTo>
                    <a:pt x="396" y="503"/>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396" name="Freeform 208">
              <a:extLst>
                <a:ext uri="{FF2B5EF4-FFF2-40B4-BE49-F238E27FC236}">
                  <a16:creationId xmlns:a16="http://schemas.microsoft.com/office/drawing/2014/main" id="{5A301274-CDAA-D540-BEBD-6AE8D4E22B72}"/>
                </a:ext>
              </a:extLst>
            </p:cNvPr>
            <p:cNvSpPr>
              <a:spLocks/>
            </p:cNvSpPr>
            <p:nvPr/>
          </p:nvSpPr>
          <p:spPr bwMode="auto">
            <a:xfrm>
              <a:off x="3326" y="698"/>
              <a:ext cx="107" cy="134"/>
            </a:xfrm>
            <a:custGeom>
              <a:avLst/>
              <a:gdLst/>
              <a:ahLst/>
              <a:cxnLst>
                <a:cxn ang="0">
                  <a:pos x="319" y="0"/>
                </a:cxn>
                <a:cxn ang="0">
                  <a:pos x="319" y="0"/>
                </a:cxn>
                <a:cxn ang="0">
                  <a:pos x="317" y="11"/>
                </a:cxn>
                <a:cxn ang="0">
                  <a:pos x="313" y="21"/>
                </a:cxn>
                <a:cxn ang="0">
                  <a:pos x="307" y="30"/>
                </a:cxn>
                <a:cxn ang="0">
                  <a:pos x="300" y="39"/>
                </a:cxn>
                <a:cxn ang="0">
                  <a:pos x="292" y="47"/>
                </a:cxn>
                <a:cxn ang="0">
                  <a:pos x="283" y="54"/>
                </a:cxn>
                <a:cxn ang="0">
                  <a:pos x="272" y="59"/>
                </a:cxn>
                <a:cxn ang="0">
                  <a:pos x="262" y="64"/>
                </a:cxn>
                <a:cxn ang="0">
                  <a:pos x="250" y="69"/>
                </a:cxn>
                <a:cxn ang="0">
                  <a:pos x="237" y="73"/>
                </a:cxn>
                <a:cxn ang="0">
                  <a:pos x="212" y="80"/>
                </a:cxn>
                <a:cxn ang="0">
                  <a:pos x="184" y="85"/>
                </a:cxn>
                <a:cxn ang="0">
                  <a:pos x="158" y="89"/>
                </a:cxn>
                <a:cxn ang="0">
                  <a:pos x="158" y="89"/>
                </a:cxn>
                <a:cxn ang="0">
                  <a:pos x="145" y="90"/>
                </a:cxn>
                <a:cxn ang="0">
                  <a:pos x="134" y="93"/>
                </a:cxn>
                <a:cxn ang="0">
                  <a:pos x="122" y="97"/>
                </a:cxn>
                <a:cxn ang="0">
                  <a:pos x="112" y="101"/>
                </a:cxn>
                <a:cxn ang="0">
                  <a:pos x="101" y="106"/>
                </a:cxn>
                <a:cxn ang="0">
                  <a:pos x="92" y="111"/>
                </a:cxn>
                <a:cxn ang="0">
                  <a:pos x="83" y="117"/>
                </a:cxn>
                <a:cxn ang="0">
                  <a:pos x="74" y="124"/>
                </a:cxn>
                <a:cxn ang="0">
                  <a:pos x="58" y="140"/>
                </a:cxn>
                <a:cxn ang="0">
                  <a:pos x="44" y="157"/>
                </a:cxn>
                <a:cxn ang="0">
                  <a:pos x="33" y="176"/>
                </a:cxn>
                <a:cxn ang="0">
                  <a:pos x="22" y="197"/>
                </a:cxn>
                <a:cxn ang="0">
                  <a:pos x="14" y="220"/>
                </a:cxn>
                <a:cxn ang="0">
                  <a:pos x="8" y="244"/>
                </a:cxn>
                <a:cxn ang="0">
                  <a:pos x="4" y="269"/>
                </a:cxn>
                <a:cxn ang="0">
                  <a:pos x="1" y="293"/>
                </a:cxn>
                <a:cxn ang="0">
                  <a:pos x="0" y="321"/>
                </a:cxn>
                <a:cxn ang="0">
                  <a:pos x="1" y="347"/>
                </a:cxn>
                <a:cxn ang="0">
                  <a:pos x="4" y="374"/>
                </a:cxn>
                <a:cxn ang="0">
                  <a:pos x="8" y="400"/>
                </a:cxn>
              </a:cxnLst>
              <a:rect l="0" t="0" r="r" b="b"/>
              <a:pathLst>
                <a:path w="319" h="400">
                  <a:moveTo>
                    <a:pt x="319" y="0"/>
                  </a:moveTo>
                  <a:lnTo>
                    <a:pt x="319" y="0"/>
                  </a:lnTo>
                  <a:lnTo>
                    <a:pt x="317" y="11"/>
                  </a:lnTo>
                  <a:lnTo>
                    <a:pt x="313" y="21"/>
                  </a:lnTo>
                  <a:lnTo>
                    <a:pt x="307" y="30"/>
                  </a:lnTo>
                  <a:lnTo>
                    <a:pt x="300" y="39"/>
                  </a:lnTo>
                  <a:lnTo>
                    <a:pt x="292" y="47"/>
                  </a:lnTo>
                  <a:lnTo>
                    <a:pt x="283" y="54"/>
                  </a:lnTo>
                  <a:lnTo>
                    <a:pt x="272" y="59"/>
                  </a:lnTo>
                  <a:lnTo>
                    <a:pt x="262" y="64"/>
                  </a:lnTo>
                  <a:lnTo>
                    <a:pt x="250" y="69"/>
                  </a:lnTo>
                  <a:lnTo>
                    <a:pt x="237" y="73"/>
                  </a:lnTo>
                  <a:lnTo>
                    <a:pt x="212" y="80"/>
                  </a:lnTo>
                  <a:lnTo>
                    <a:pt x="184" y="85"/>
                  </a:lnTo>
                  <a:lnTo>
                    <a:pt x="158" y="89"/>
                  </a:lnTo>
                  <a:lnTo>
                    <a:pt x="158" y="89"/>
                  </a:lnTo>
                  <a:lnTo>
                    <a:pt x="145" y="90"/>
                  </a:lnTo>
                  <a:lnTo>
                    <a:pt x="134" y="93"/>
                  </a:lnTo>
                  <a:lnTo>
                    <a:pt x="122" y="97"/>
                  </a:lnTo>
                  <a:lnTo>
                    <a:pt x="112" y="101"/>
                  </a:lnTo>
                  <a:lnTo>
                    <a:pt x="101" y="106"/>
                  </a:lnTo>
                  <a:lnTo>
                    <a:pt x="92" y="111"/>
                  </a:lnTo>
                  <a:lnTo>
                    <a:pt x="83" y="117"/>
                  </a:lnTo>
                  <a:lnTo>
                    <a:pt x="74" y="124"/>
                  </a:lnTo>
                  <a:lnTo>
                    <a:pt x="58" y="140"/>
                  </a:lnTo>
                  <a:lnTo>
                    <a:pt x="44" y="157"/>
                  </a:lnTo>
                  <a:lnTo>
                    <a:pt x="33" y="176"/>
                  </a:lnTo>
                  <a:lnTo>
                    <a:pt x="22" y="197"/>
                  </a:lnTo>
                  <a:lnTo>
                    <a:pt x="14" y="220"/>
                  </a:lnTo>
                  <a:lnTo>
                    <a:pt x="8" y="244"/>
                  </a:lnTo>
                  <a:lnTo>
                    <a:pt x="4" y="269"/>
                  </a:lnTo>
                  <a:lnTo>
                    <a:pt x="1" y="293"/>
                  </a:lnTo>
                  <a:lnTo>
                    <a:pt x="0" y="321"/>
                  </a:lnTo>
                  <a:lnTo>
                    <a:pt x="1" y="347"/>
                  </a:lnTo>
                  <a:lnTo>
                    <a:pt x="4" y="374"/>
                  </a:lnTo>
                  <a:lnTo>
                    <a:pt x="8" y="400"/>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397" name="Freeform 209">
              <a:extLst>
                <a:ext uri="{FF2B5EF4-FFF2-40B4-BE49-F238E27FC236}">
                  <a16:creationId xmlns:a16="http://schemas.microsoft.com/office/drawing/2014/main" id="{EED9A742-DB5E-1142-A0B3-2549979153B0}"/>
                </a:ext>
              </a:extLst>
            </p:cNvPr>
            <p:cNvSpPr>
              <a:spLocks/>
            </p:cNvSpPr>
            <p:nvPr/>
          </p:nvSpPr>
          <p:spPr bwMode="auto">
            <a:xfrm>
              <a:off x="3416" y="817"/>
              <a:ext cx="144" cy="217"/>
            </a:xfrm>
            <a:custGeom>
              <a:avLst/>
              <a:gdLst/>
              <a:ahLst/>
              <a:cxnLst>
                <a:cxn ang="0">
                  <a:pos x="274" y="651"/>
                </a:cxn>
                <a:cxn ang="0">
                  <a:pos x="401" y="542"/>
                </a:cxn>
                <a:cxn ang="0">
                  <a:pos x="401" y="542"/>
                </a:cxn>
                <a:cxn ang="0">
                  <a:pos x="407" y="535"/>
                </a:cxn>
                <a:cxn ang="0">
                  <a:pos x="414" y="527"/>
                </a:cxn>
                <a:cxn ang="0">
                  <a:pos x="420" y="518"/>
                </a:cxn>
                <a:cxn ang="0">
                  <a:pos x="425" y="508"/>
                </a:cxn>
                <a:cxn ang="0">
                  <a:pos x="428" y="497"/>
                </a:cxn>
                <a:cxn ang="0">
                  <a:pos x="431" y="487"/>
                </a:cxn>
                <a:cxn ang="0">
                  <a:pos x="429" y="477"/>
                </a:cxn>
                <a:cxn ang="0">
                  <a:pos x="428" y="471"/>
                </a:cxn>
                <a:cxn ang="0">
                  <a:pos x="425" y="466"/>
                </a:cxn>
                <a:cxn ang="0">
                  <a:pos x="274" y="171"/>
                </a:cxn>
                <a:cxn ang="0">
                  <a:pos x="274" y="171"/>
                </a:cxn>
                <a:cxn ang="0">
                  <a:pos x="267" y="160"/>
                </a:cxn>
                <a:cxn ang="0">
                  <a:pos x="259" y="151"/>
                </a:cxn>
                <a:cxn ang="0">
                  <a:pos x="250" y="143"/>
                </a:cxn>
                <a:cxn ang="0">
                  <a:pos x="241" y="137"/>
                </a:cxn>
                <a:cxn ang="0">
                  <a:pos x="231" y="132"/>
                </a:cxn>
                <a:cxn ang="0">
                  <a:pos x="220" y="126"/>
                </a:cxn>
                <a:cxn ang="0">
                  <a:pos x="210" y="122"/>
                </a:cxn>
                <a:cxn ang="0">
                  <a:pos x="200" y="120"/>
                </a:cxn>
                <a:cxn ang="0">
                  <a:pos x="200" y="120"/>
                </a:cxn>
                <a:cxn ang="0">
                  <a:pos x="163" y="113"/>
                </a:cxn>
                <a:cxn ang="0">
                  <a:pos x="128" y="107"/>
                </a:cxn>
                <a:cxn ang="0">
                  <a:pos x="95" y="99"/>
                </a:cxn>
                <a:cxn ang="0">
                  <a:pos x="79" y="95"/>
                </a:cxn>
                <a:cxn ang="0">
                  <a:pos x="63" y="90"/>
                </a:cxn>
                <a:cxn ang="0">
                  <a:pos x="50" y="83"/>
                </a:cxn>
                <a:cxn ang="0">
                  <a:pos x="37" y="76"/>
                </a:cxn>
                <a:cxn ang="0">
                  <a:pos x="27" y="68"/>
                </a:cxn>
                <a:cxn ang="0">
                  <a:pos x="17" y="57"/>
                </a:cxn>
                <a:cxn ang="0">
                  <a:pos x="10" y="46"/>
                </a:cxn>
                <a:cxn ang="0">
                  <a:pos x="4" y="33"/>
                </a:cxn>
                <a:cxn ang="0">
                  <a:pos x="1" y="17"/>
                </a:cxn>
                <a:cxn ang="0">
                  <a:pos x="0" y="0"/>
                </a:cxn>
              </a:cxnLst>
              <a:rect l="0" t="0" r="r" b="b"/>
              <a:pathLst>
                <a:path w="431" h="651">
                  <a:moveTo>
                    <a:pt x="274" y="651"/>
                  </a:moveTo>
                  <a:lnTo>
                    <a:pt x="401" y="542"/>
                  </a:lnTo>
                  <a:lnTo>
                    <a:pt x="401" y="542"/>
                  </a:lnTo>
                  <a:lnTo>
                    <a:pt x="407" y="535"/>
                  </a:lnTo>
                  <a:lnTo>
                    <a:pt x="414" y="527"/>
                  </a:lnTo>
                  <a:lnTo>
                    <a:pt x="420" y="518"/>
                  </a:lnTo>
                  <a:lnTo>
                    <a:pt x="425" y="508"/>
                  </a:lnTo>
                  <a:lnTo>
                    <a:pt x="428" y="497"/>
                  </a:lnTo>
                  <a:lnTo>
                    <a:pt x="431" y="487"/>
                  </a:lnTo>
                  <a:lnTo>
                    <a:pt x="429" y="477"/>
                  </a:lnTo>
                  <a:lnTo>
                    <a:pt x="428" y="471"/>
                  </a:lnTo>
                  <a:lnTo>
                    <a:pt x="425" y="466"/>
                  </a:lnTo>
                  <a:lnTo>
                    <a:pt x="274" y="171"/>
                  </a:lnTo>
                  <a:lnTo>
                    <a:pt x="274" y="171"/>
                  </a:lnTo>
                  <a:lnTo>
                    <a:pt x="267" y="160"/>
                  </a:lnTo>
                  <a:lnTo>
                    <a:pt x="259" y="151"/>
                  </a:lnTo>
                  <a:lnTo>
                    <a:pt x="250" y="143"/>
                  </a:lnTo>
                  <a:lnTo>
                    <a:pt x="241" y="137"/>
                  </a:lnTo>
                  <a:lnTo>
                    <a:pt x="231" y="132"/>
                  </a:lnTo>
                  <a:lnTo>
                    <a:pt x="220" y="126"/>
                  </a:lnTo>
                  <a:lnTo>
                    <a:pt x="210" y="122"/>
                  </a:lnTo>
                  <a:lnTo>
                    <a:pt x="200" y="120"/>
                  </a:lnTo>
                  <a:lnTo>
                    <a:pt x="200" y="120"/>
                  </a:lnTo>
                  <a:lnTo>
                    <a:pt x="163" y="113"/>
                  </a:lnTo>
                  <a:lnTo>
                    <a:pt x="128" y="107"/>
                  </a:lnTo>
                  <a:lnTo>
                    <a:pt x="95" y="99"/>
                  </a:lnTo>
                  <a:lnTo>
                    <a:pt x="79" y="95"/>
                  </a:lnTo>
                  <a:lnTo>
                    <a:pt x="63" y="90"/>
                  </a:lnTo>
                  <a:lnTo>
                    <a:pt x="50" y="83"/>
                  </a:lnTo>
                  <a:lnTo>
                    <a:pt x="37" y="76"/>
                  </a:lnTo>
                  <a:lnTo>
                    <a:pt x="27" y="68"/>
                  </a:lnTo>
                  <a:lnTo>
                    <a:pt x="17" y="57"/>
                  </a:lnTo>
                  <a:lnTo>
                    <a:pt x="10" y="46"/>
                  </a:lnTo>
                  <a:lnTo>
                    <a:pt x="4" y="33"/>
                  </a:lnTo>
                  <a:lnTo>
                    <a:pt x="1" y="17"/>
                  </a:lnTo>
                  <a:lnTo>
                    <a:pt x="0" y="0"/>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398" name="Freeform 210">
              <a:extLst>
                <a:ext uri="{FF2B5EF4-FFF2-40B4-BE49-F238E27FC236}">
                  <a16:creationId xmlns:a16="http://schemas.microsoft.com/office/drawing/2014/main" id="{BA631697-E641-6543-BA12-DE4D6A7BCE20}"/>
                </a:ext>
              </a:extLst>
            </p:cNvPr>
            <p:cNvSpPr>
              <a:spLocks/>
            </p:cNvSpPr>
            <p:nvPr/>
          </p:nvSpPr>
          <p:spPr bwMode="auto">
            <a:xfrm>
              <a:off x="3222" y="817"/>
              <a:ext cx="144" cy="217"/>
            </a:xfrm>
            <a:custGeom>
              <a:avLst/>
              <a:gdLst/>
              <a:ahLst/>
              <a:cxnLst>
                <a:cxn ang="0">
                  <a:pos x="159" y="651"/>
                </a:cxn>
                <a:cxn ang="0">
                  <a:pos x="30" y="542"/>
                </a:cxn>
                <a:cxn ang="0">
                  <a:pos x="30" y="542"/>
                </a:cxn>
                <a:cxn ang="0">
                  <a:pos x="24" y="535"/>
                </a:cxn>
                <a:cxn ang="0">
                  <a:pos x="17" y="527"/>
                </a:cxn>
                <a:cxn ang="0">
                  <a:pos x="11" y="518"/>
                </a:cxn>
                <a:cxn ang="0">
                  <a:pos x="6" y="508"/>
                </a:cxn>
                <a:cxn ang="0">
                  <a:pos x="3" y="497"/>
                </a:cxn>
                <a:cxn ang="0">
                  <a:pos x="0" y="487"/>
                </a:cxn>
                <a:cxn ang="0">
                  <a:pos x="2" y="477"/>
                </a:cxn>
                <a:cxn ang="0">
                  <a:pos x="3" y="471"/>
                </a:cxn>
                <a:cxn ang="0">
                  <a:pos x="6" y="466"/>
                </a:cxn>
                <a:cxn ang="0">
                  <a:pos x="157" y="171"/>
                </a:cxn>
                <a:cxn ang="0">
                  <a:pos x="157" y="171"/>
                </a:cxn>
                <a:cxn ang="0">
                  <a:pos x="164" y="160"/>
                </a:cxn>
                <a:cxn ang="0">
                  <a:pos x="172" y="151"/>
                </a:cxn>
                <a:cxn ang="0">
                  <a:pos x="181" y="143"/>
                </a:cxn>
                <a:cxn ang="0">
                  <a:pos x="190" y="137"/>
                </a:cxn>
                <a:cxn ang="0">
                  <a:pos x="200" y="132"/>
                </a:cxn>
                <a:cxn ang="0">
                  <a:pos x="211" y="126"/>
                </a:cxn>
                <a:cxn ang="0">
                  <a:pos x="221" y="122"/>
                </a:cxn>
                <a:cxn ang="0">
                  <a:pos x="231" y="120"/>
                </a:cxn>
                <a:cxn ang="0">
                  <a:pos x="231" y="120"/>
                </a:cxn>
                <a:cxn ang="0">
                  <a:pos x="268" y="113"/>
                </a:cxn>
                <a:cxn ang="0">
                  <a:pos x="303" y="107"/>
                </a:cxn>
                <a:cxn ang="0">
                  <a:pos x="336" y="99"/>
                </a:cxn>
                <a:cxn ang="0">
                  <a:pos x="352" y="95"/>
                </a:cxn>
                <a:cxn ang="0">
                  <a:pos x="368" y="90"/>
                </a:cxn>
                <a:cxn ang="0">
                  <a:pos x="381" y="83"/>
                </a:cxn>
                <a:cxn ang="0">
                  <a:pos x="394" y="76"/>
                </a:cxn>
                <a:cxn ang="0">
                  <a:pos x="404" y="68"/>
                </a:cxn>
                <a:cxn ang="0">
                  <a:pos x="414" y="57"/>
                </a:cxn>
                <a:cxn ang="0">
                  <a:pos x="421" y="46"/>
                </a:cxn>
                <a:cxn ang="0">
                  <a:pos x="427" y="33"/>
                </a:cxn>
                <a:cxn ang="0">
                  <a:pos x="430" y="17"/>
                </a:cxn>
                <a:cxn ang="0">
                  <a:pos x="431" y="0"/>
                </a:cxn>
              </a:cxnLst>
              <a:rect l="0" t="0" r="r" b="b"/>
              <a:pathLst>
                <a:path w="431" h="651">
                  <a:moveTo>
                    <a:pt x="159" y="651"/>
                  </a:moveTo>
                  <a:lnTo>
                    <a:pt x="30" y="542"/>
                  </a:lnTo>
                  <a:lnTo>
                    <a:pt x="30" y="542"/>
                  </a:lnTo>
                  <a:lnTo>
                    <a:pt x="24" y="535"/>
                  </a:lnTo>
                  <a:lnTo>
                    <a:pt x="17" y="527"/>
                  </a:lnTo>
                  <a:lnTo>
                    <a:pt x="11" y="518"/>
                  </a:lnTo>
                  <a:lnTo>
                    <a:pt x="6" y="508"/>
                  </a:lnTo>
                  <a:lnTo>
                    <a:pt x="3" y="497"/>
                  </a:lnTo>
                  <a:lnTo>
                    <a:pt x="0" y="487"/>
                  </a:lnTo>
                  <a:lnTo>
                    <a:pt x="2" y="477"/>
                  </a:lnTo>
                  <a:lnTo>
                    <a:pt x="3" y="471"/>
                  </a:lnTo>
                  <a:lnTo>
                    <a:pt x="6" y="466"/>
                  </a:lnTo>
                  <a:lnTo>
                    <a:pt x="157" y="171"/>
                  </a:lnTo>
                  <a:lnTo>
                    <a:pt x="157" y="171"/>
                  </a:lnTo>
                  <a:lnTo>
                    <a:pt x="164" y="160"/>
                  </a:lnTo>
                  <a:lnTo>
                    <a:pt x="172" y="151"/>
                  </a:lnTo>
                  <a:lnTo>
                    <a:pt x="181" y="143"/>
                  </a:lnTo>
                  <a:lnTo>
                    <a:pt x="190" y="137"/>
                  </a:lnTo>
                  <a:lnTo>
                    <a:pt x="200" y="132"/>
                  </a:lnTo>
                  <a:lnTo>
                    <a:pt x="211" y="126"/>
                  </a:lnTo>
                  <a:lnTo>
                    <a:pt x="221" y="122"/>
                  </a:lnTo>
                  <a:lnTo>
                    <a:pt x="231" y="120"/>
                  </a:lnTo>
                  <a:lnTo>
                    <a:pt x="231" y="120"/>
                  </a:lnTo>
                  <a:lnTo>
                    <a:pt x="268" y="113"/>
                  </a:lnTo>
                  <a:lnTo>
                    <a:pt x="303" y="107"/>
                  </a:lnTo>
                  <a:lnTo>
                    <a:pt x="336" y="99"/>
                  </a:lnTo>
                  <a:lnTo>
                    <a:pt x="352" y="95"/>
                  </a:lnTo>
                  <a:lnTo>
                    <a:pt x="368" y="90"/>
                  </a:lnTo>
                  <a:lnTo>
                    <a:pt x="381" y="83"/>
                  </a:lnTo>
                  <a:lnTo>
                    <a:pt x="394" y="76"/>
                  </a:lnTo>
                  <a:lnTo>
                    <a:pt x="404" y="68"/>
                  </a:lnTo>
                  <a:lnTo>
                    <a:pt x="414" y="57"/>
                  </a:lnTo>
                  <a:lnTo>
                    <a:pt x="421" y="46"/>
                  </a:lnTo>
                  <a:lnTo>
                    <a:pt x="427" y="33"/>
                  </a:lnTo>
                  <a:lnTo>
                    <a:pt x="430" y="17"/>
                  </a:lnTo>
                  <a:lnTo>
                    <a:pt x="431" y="0"/>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399" name="Freeform 211">
              <a:extLst>
                <a:ext uri="{FF2B5EF4-FFF2-40B4-BE49-F238E27FC236}">
                  <a16:creationId xmlns:a16="http://schemas.microsoft.com/office/drawing/2014/main" id="{8E1FC962-EAE4-574C-BE11-37FC5BA71CA7}"/>
                </a:ext>
              </a:extLst>
            </p:cNvPr>
            <p:cNvSpPr>
              <a:spLocks/>
            </p:cNvSpPr>
            <p:nvPr/>
          </p:nvSpPr>
          <p:spPr bwMode="auto">
            <a:xfrm>
              <a:off x="3284" y="896"/>
              <a:ext cx="212" cy="139"/>
            </a:xfrm>
            <a:custGeom>
              <a:avLst/>
              <a:gdLst/>
              <a:ahLst/>
              <a:cxnLst>
                <a:cxn ang="0">
                  <a:pos x="638" y="418"/>
                </a:cxn>
                <a:cxn ang="0">
                  <a:pos x="638" y="31"/>
                </a:cxn>
                <a:cxn ang="0">
                  <a:pos x="638" y="31"/>
                </a:cxn>
                <a:cxn ang="0">
                  <a:pos x="638" y="24"/>
                </a:cxn>
                <a:cxn ang="0">
                  <a:pos x="635" y="18"/>
                </a:cxn>
                <a:cxn ang="0">
                  <a:pos x="633" y="13"/>
                </a:cxn>
                <a:cxn ang="0">
                  <a:pos x="629" y="9"/>
                </a:cxn>
                <a:cxn ang="0">
                  <a:pos x="625" y="5"/>
                </a:cxn>
                <a:cxn ang="0">
                  <a:pos x="618" y="1"/>
                </a:cxn>
                <a:cxn ang="0">
                  <a:pos x="613" y="0"/>
                </a:cxn>
                <a:cxn ang="0">
                  <a:pos x="607" y="0"/>
                </a:cxn>
                <a:cxn ang="0">
                  <a:pos x="31" y="0"/>
                </a:cxn>
                <a:cxn ang="0">
                  <a:pos x="31" y="0"/>
                </a:cxn>
                <a:cxn ang="0">
                  <a:pos x="26" y="0"/>
                </a:cxn>
                <a:cxn ang="0">
                  <a:pos x="19" y="1"/>
                </a:cxn>
                <a:cxn ang="0">
                  <a:pos x="14" y="5"/>
                </a:cxn>
                <a:cxn ang="0">
                  <a:pos x="9" y="9"/>
                </a:cxn>
                <a:cxn ang="0">
                  <a:pos x="5" y="13"/>
                </a:cxn>
                <a:cxn ang="0">
                  <a:pos x="2" y="18"/>
                </a:cxn>
                <a:cxn ang="0">
                  <a:pos x="1" y="24"/>
                </a:cxn>
                <a:cxn ang="0">
                  <a:pos x="0" y="31"/>
                </a:cxn>
                <a:cxn ang="0">
                  <a:pos x="0" y="418"/>
                </a:cxn>
                <a:cxn ang="0">
                  <a:pos x="638" y="418"/>
                </a:cxn>
              </a:cxnLst>
              <a:rect l="0" t="0" r="r" b="b"/>
              <a:pathLst>
                <a:path w="638" h="418">
                  <a:moveTo>
                    <a:pt x="638" y="418"/>
                  </a:moveTo>
                  <a:lnTo>
                    <a:pt x="638" y="31"/>
                  </a:lnTo>
                  <a:lnTo>
                    <a:pt x="638" y="31"/>
                  </a:lnTo>
                  <a:lnTo>
                    <a:pt x="638" y="24"/>
                  </a:lnTo>
                  <a:lnTo>
                    <a:pt x="635" y="18"/>
                  </a:lnTo>
                  <a:lnTo>
                    <a:pt x="633" y="13"/>
                  </a:lnTo>
                  <a:lnTo>
                    <a:pt x="629" y="9"/>
                  </a:lnTo>
                  <a:lnTo>
                    <a:pt x="625" y="5"/>
                  </a:lnTo>
                  <a:lnTo>
                    <a:pt x="618" y="1"/>
                  </a:lnTo>
                  <a:lnTo>
                    <a:pt x="613" y="0"/>
                  </a:lnTo>
                  <a:lnTo>
                    <a:pt x="607" y="0"/>
                  </a:lnTo>
                  <a:lnTo>
                    <a:pt x="31" y="0"/>
                  </a:lnTo>
                  <a:lnTo>
                    <a:pt x="31" y="0"/>
                  </a:lnTo>
                  <a:lnTo>
                    <a:pt x="26" y="0"/>
                  </a:lnTo>
                  <a:lnTo>
                    <a:pt x="19" y="1"/>
                  </a:lnTo>
                  <a:lnTo>
                    <a:pt x="14" y="5"/>
                  </a:lnTo>
                  <a:lnTo>
                    <a:pt x="9" y="9"/>
                  </a:lnTo>
                  <a:lnTo>
                    <a:pt x="5" y="13"/>
                  </a:lnTo>
                  <a:lnTo>
                    <a:pt x="2" y="18"/>
                  </a:lnTo>
                  <a:lnTo>
                    <a:pt x="1" y="24"/>
                  </a:lnTo>
                  <a:lnTo>
                    <a:pt x="0" y="31"/>
                  </a:lnTo>
                  <a:lnTo>
                    <a:pt x="0" y="418"/>
                  </a:lnTo>
                  <a:lnTo>
                    <a:pt x="638" y="418"/>
                  </a:lnTo>
                  <a:close/>
                </a:path>
              </a:pathLst>
            </a:custGeom>
            <a:solidFill>
              <a:srgbClr val="00A6D9"/>
            </a:solidFill>
            <a:ln w="9525">
              <a:solidFill>
                <a:schemeClr val="tx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400" name="Freeform 212">
              <a:extLst>
                <a:ext uri="{FF2B5EF4-FFF2-40B4-BE49-F238E27FC236}">
                  <a16:creationId xmlns:a16="http://schemas.microsoft.com/office/drawing/2014/main" id="{0A268A52-82C3-EA4C-9CF7-F2C00858662D}"/>
                </a:ext>
              </a:extLst>
            </p:cNvPr>
            <p:cNvSpPr>
              <a:spLocks/>
            </p:cNvSpPr>
            <p:nvPr/>
          </p:nvSpPr>
          <p:spPr bwMode="auto">
            <a:xfrm>
              <a:off x="3284" y="896"/>
              <a:ext cx="212" cy="139"/>
            </a:xfrm>
            <a:custGeom>
              <a:avLst/>
              <a:gdLst/>
              <a:ahLst/>
              <a:cxnLst>
                <a:cxn ang="0">
                  <a:pos x="638" y="418"/>
                </a:cxn>
                <a:cxn ang="0">
                  <a:pos x="638" y="31"/>
                </a:cxn>
                <a:cxn ang="0">
                  <a:pos x="638" y="31"/>
                </a:cxn>
                <a:cxn ang="0">
                  <a:pos x="638" y="24"/>
                </a:cxn>
                <a:cxn ang="0">
                  <a:pos x="635" y="18"/>
                </a:cxn>
                <a:cxn ang="0">
                  <a:pos x="633" y="13"/>
                </a:cxn>
                <a:cxn ang="0">
                  <a:pos x="629" y="9"/>
                </a:cxn>
                <a:cxn ang="0">
                  <a:pos x="625" y="5"/>
                </a:cxn>
                <a:cxn ang="0">
                  <a:pos x="618" y="1"/>
                </a:cxn>
                <a:cxn ang="0">
                  <a:pos x="613" y="0"/>
                </a:cxn>
                <a:cxn ang="0">
                  <a:pos x="607" y="0"/>
                </a:cxn>
                <a:cxn ang="0">
                  <a:pos x="31" y="0"/>
                </a:cxn>
                <a:cxn ang="0">
                  <a:pos x="31" y="0"/>
                </a:cxn>
                <a:cxn ang="0">
                  <a:pos x="26" y="0"/>
                </a:cxn>
                <a:cxn ang="0">
                  <a:pos x="19" y="1"/>
                </a:cxn>
                <a:cxn ang="0">
                  <a:pos x="14" y="5"/>
                </a:cxn>
                <a:cxn ang="0">
                  <a:pos x="9" y="9"/>
                </a:cxn>
                <a:cxn ang="0">
                  <a:pos x="5" y="13"/>
                </a:cxn>
                <a:cxn ang="0">
                  <a:pos x="2" y="18"/>
                </a:cxn>
                <a:cxn ang="0">
                  <a:pos x="1" y="24"/>
                </a:cxn>
                <a:cxn ang="0">
                  <a:pos x="0" y="31"/>
                </a:cxn>
                <a:cxn ang="0">
                  <a:pos x="0" y="418"/>
                </a:cxn>
              </a:cxnLst>
              <a:rect l="0" t="0" r="r" b="b"/>
              <a:pathLst>
                <a:path w="638" h="418">
                  <a:moveTo>
                    <a:pt x="638" y="418"/>
                  </a:moveTo>
                  <a:lnTo>
                    <a:pt x="638" y="31"/>
                  </a:lnTo>
                  <a:lnTo>
                    <a:pt x="638" y="31"/>
                  </a:lnTo>
                  <a:lnTo>
                    <a:pt x="638" y="24"/>
                  </a:lnTo>
                  <a:lnTo>
                    <a:pt x="635" y="18"/>
                  </a:lnTo>
                  <a:lnTo>
                    <a:pt x="633" y="13"/>
                  </a:lnTo>
                  <a:lnTo>
                    <a:pt x="629" y="9"/>
                  </a:lnTo>
                  <a:lnTo>
                    <a:pt x="625" y="5"/>
                  </a:lnTo>
                  <a:lnTo>
                    <a:pt x="618" y="1"/>
                  </a:lnTo>
                  <a:lnTo>
                    <a:pt x="613" y="0"/>
                  </a:lnTo>
                  <a:lnTo>
                    <a:pt x="607" y="0"/>
                  </a:lnTo>
                  <a:lnTo>
                    <a:pt x="31" y="0"/>
                  </a:lnTo>
                  <a:lnTo>
                    <a:pt x="31" y="0"/>
                  </a:lnTo>
                  <a:lnTo>
                    <a:pt x="26" y="0"/>
                  </a:lnTo>
                  <a:lnTo>
                    <a:pt x="19" y="1"/>
                  </a:lnTo>
                  <a:lnTo>
                    <a:pt x="14" y="5"/>
                  </a:lnTo>
                  <a:lnTo>
                    <a:pt x="9" y="9"/>
                  </a:lnTo>
                  <a:lnTo>
                    <a:pt x="5" y="13"/>
                  </a:lnTo>
                  <a:lnTo>
                    <a:pt x="2" y="18"/>
                  </a:lnTo>
                  <a:lnTo>
                    <a:pt x="1" y="24"/>
                  </a:lnTo>
                  <a:lnTo>
                    <a:pt x="0" y="31"/>
                  </a:lnTo>
                  <a:lnTo>
                    <a:pt x="0" y="418"/>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grpSp>
      <p:grpSp>
        <p:nvGrpSpPr>
          <p:cNvPr id="1401" name="Group 305">
            <a:extLst>
              <a:ext uri="{FF2B5EF4-FFF2-40B4-BE49-F238E27FC236}">
                <a16:creationId xmlns:a16="http://schemas.microsoft.com/office/drawing/2014/main" id="{BC1A7667-07FA-DC43-8D9A-1A922DF31C2F}"/>
              </a:ext>
            </a:extLst>
          </p:cNvPr>
          <p:cNvGrpSpPr>
            <a:grpSpLocks noChangeAspect="1"/>
          </p:cNvGrpSpPr>
          <p:nvPr userDrawn="1"/>
        </p:nvGrpSpPr>
        <p:grpSpPr bwMode="auto">
          <a:xfrm>
            <a:off x="6292815" y="5019597"/>
            <a:ext cx="550395" cy="550395"/>
            <a:chOff x="1017" y="246"/>
            <a:chExt cx="1198" cy="1198"/>
          </a:xfrm>
        </p:grpSpPr>
        <p:sp>
          <p:nvSpPr>
            <p:cNvPr id="1402" name="Freeform 306">
              <a:extLst>
                <a:ext uri="{FF2B5EF4-FFF2-40B4-BE49-F238E27FC236}">
                  <a16:creationId xmlns:a16="http://schemas.microsoft.com/office/drawing/2014/main" id="{CC4C9440-9E06-0043-8D83-35E28B6A68BA}"/>
                </a:ext>
              </a:extLst>
            </p:cNvPr>
            <p:cNvSpPr>
              <a:spLocks/>
            </p:cNvSpPr>
            <p:nvPr/>
          </p:nvSpPr>
          <p:spPr bwMode="auto">
            <a:xfrm>
              <a:off x="1017" y="246"/>
              <a:ext cx="1198" cy="1198"/>
            </a:xfrm>
            <a:custGeom>
              <a:avLst/>
              <a:gdLst/>
              <a:ahLst/>
              <a:cxnLst>
                <a:cxn ang="0">
                  <a:pos x="934" y="104"/>
                </a:cxn>
                <a:cxn ang="0">
                  <a:pos x="858" y="60"/>
                </a:cxn>
                <a:cxn ang="0">
                  <a:pos x="776" y="28"/>
                </a:cxn>
                <a:cxn ang="0">
                  <a:pos x="690" y="8"/>
                </a:cxn>
                <a:cxn ang="0">
                  <a:pos x="598" y="0"/>
                </a:cxn>
                <a:cxn ang="0">
                  <a:pos x="568" y="2"/>
                </a:cxn>
                <a:cxn ang="0">
                  <a:pos x="508" y="8"/>
                </a:cxn>
                <a:cxn ang="0">
                  <a:pos x="450" y="20"/>
                </a:cxn>
                <a:cxn ang="0">
                  <a:pos x="392" y="38"/>
                </a:cxn>
                <a:cxn ang="0">
                  <a:pos x="340" y="60"/>
                </a:cxn>
                <a:cxn ang="0">
                  <a:pos x="288" y="88"/>
                </a:cxn>
                <a:cxn ang="0">
                  <a:pos x="240" y="120"/>
                </a:cxn>
                <a:cxn ang="0">
                  <a:pos x="196" y="156"/>
                </a:cxn>
                <a:cxn ang="0">
                  <a:pos x="156" y="198"/>
                </a:cxn>
                <a:cxn ang="0">
                  <a:pos x="118" y="242"/>
                </a:cxn>
                <a:cxn ang="0">
                  <a:pos x="86" y="290"/>
                </a:cxn>
                <a:cxn ang="0">
                  <a:pos x="58" y="340"/>
                </a:cxn>
                <a:cxn ang="0">
                  <a:pos x="36" y="394"/>
                </a:cxn>
                <a:cxn ang="0">
                  <a:pos x="18" y="450"/>
                </a:cxn>
                <a:cxn ang="0">
                  <a:pos x="6" y="508"/>
                </a:cxn>
                <a:cxn ang="0">
                  <a:pos x="0" y="570"/>
                </a:cxn>
                <a:cxn ang="0">
                  <a:pos x="0" y="600"/>
                </a:cxn>
                <a:cxn ang="0">
                  <a:pos x="2" y="662"/>
                </a:cxn>
                <a:cxn ang="0">
                  <a:pos x="12" y="720"/>
                </a:cxn>
                <a:cxn ang="0">
                  <a:pos x="26" y="778"/>
                </a:cxn>
                <a:cxn ang="0">
                  <a:pos x="46" y="832"/>
                </a:cxn>
                <a:cxn ang="0">
                  <a:pos x="72" y="886"/>
                </a:cxn>
                <a:cxn ang="0">
                  <a:pos x="102" y="934"/>
                </a:cxn>
                <a:cxn ang="0">
                  <a:pos x="136" y="980"/>
                </a:cxn>
                <a:cxn ang="0">
                  <a:pos x="176" y="1024"/>
                </a:cxn>
                <a:cxn ang="0">
                  <a:pos x="218" y="1062"/>
                </a:cxn>
                <a:cxn ang="0">
                  <a:pos x="264" y="1096"/>
                </a:cxn>
                <a:cxn ang="0">
                  <a:pos x="314" y="1126"/>
                </a:cxn>
                <a:cxn ang="0">
                  <a:pos x="366" y="1152"/>
                </a:cxn>
                <a:cxn ang="0">
                  <a:pos x="420" y="1172"/>
                </a:cxn>
                <a:cxn ang="0">
                  <a:pos x="478" y="1186"/>
                </a:cxn>
                <a:cxn ang="0">
                  <a:pos x="538" y="1196"/>
                </a:cxn>
                <a:cxn ang="0">
                  <a:pos x="598" y="1198"/>
                </a:cxn>
                <a:cxn ang="0">
                  <a:pos x="630" y="1198"/>
                </a:cxn>
                <a:cxn ang="0">
                  <a:pos x="690" y="1192"/>
                </a:cxn>
                <a:cxn ang="0">
                  <a:pos x="748" y="1180"/>
                </a:cxn>
                <a:cxn ang="0">
                  <a:pos x="804" y="1162"/>
                </a:cxn>
                <a:cxn ang="0">
                  <a:pos x="858" y="1140"/>
                </a:cxn>
                <a:cxn ang="0">
                  <a:pos x="910" y="1112"/>
                </a:cxn>
                <a:cxn ang="0">
                  <a:pos x="958" y="1080"/>
                </a:cxn>
                <a:cxn ang="0">
                  <a:pos x="1002" y="1044"/>
                </a:cxn>
                <a:cxn ang="0">
                  <a:pos x="1042" y="1002"/>
                </a:cxn>
                <a:cxn ang="0">
                  <a:pos x="1078" y="958"/>
                </a:cxn>
                <a:cxn ang="0">
                  <a:pos x="1110" y="910"/>
                </a:cxn>
                <a:cxn ang="0">
                  <a:pos x="1138" y="860"/>
                </a:cxn>
                <a:cxn ang="0">
                  <a:pos x="1162" y="806"/>
                </a:cxn>
                <a:cxn ang="0">
                  <a:pos x="1178" y="750"/>
                </a:cxn>
                <a:cxn ang="0">
                  <a:pos x="1190" y="692"/>
                </a:cxn>
                <a:cxn ang="0">
                  <a:pos x="1196" y="630"/>
                </a:cxn>
                <a:cxn ang="0">
                  <a:pos x="1198" y="600"/>
                </a:cxn>
                <a:cxn ang="0">
                  <a:pos x="1192" y="512"/>
                </a:cxn>
                <a:cxn ang="0">
                  <a:pos x="1172" y="428"/>
                </a:cxn>
                <a:cxn ang="0">
                  <a:pos x="1142" y="350"/>
                </a:cxn>
                <a:cxn ang="0">
                  <a:pos x="1102" y="276"/>
                </a:cxn>
              </a:cxnLst>
              <a:rect l="0" t="0" r="r" b="b"/>
              <a:pathLst>
                <a:path w="1198" h="1198">
                  <a:moveTo>
                    <a:pt x="934" y="104"/>
                  </a:moveTo>
                  <a:lnTo>
                    <a:pt x="934" y="104"/>
                  </a:lnTo>
                  <a:lnTo>
                    <a:pt x="896" y="80"/>
                  </a:lnTo>
                  <a:lnTo>
                    <a:pt x="858" y="60"/>
                  </a:lnTo>
                  <a:lnTo>
                    <a:pt x="818" y="42"/>
                  </a:lnTo>
                  <a:lnTo>
                    <a:pt x="776" y="28"/>
                  </a:lnTo>
                  <a:lnTo>
                    <a:pt x="734" y="16"/>
                  </a:lnTo>
                  <a:lnTo>
                    <a:pt x="690" y="8"/>
                  </a:lnTo>
                  <a:lnTo>
                    <a:pt x="644" y="2"/>
                  </a:lnTo>
                  <a:lnTo>
                    <a:pt x="598" y="0"/>
                  </a:lnTo>
                  <a:lnTo>
                    <a:pt x="598" y="0"/>
                  </a:lnTo>
                  <a:lnTo>
                    <a:pt x="568" y="2"/>
                  </a:lnTo>
                  <a:lnTo>
                    <a:pt x="538" y="4"/>
                  </a:lnTo>
                  <a:lnTo>
                    <a:pt x="508" y="8"/>
                  </a:lnTo>
                  <a:lnTo>
                    <a:pt x="478" y="14"/>
                  </a:lnTo>
                  <a:lnTo>
                    <a:pt x="450" y="20"/>
                  </a:lnTo>
                  <a:lnTo>
                    <a:pt x="420" y="28"/>
                  </a:lnTo>
                  <a:lnTo>
                    <a:pt x="392" y="38"/>
                  </a:lnTo>
                  <a:lnTo>
                    <a:pt x="366" y="48"/>
                  </a:lnTo>
                  <a:lnTo>
                    <a:pt x="340" y="60"/>
                  </a:lnTo>
                  <a:lnTo>
                    <a:pt x="314" y="74"/>
                  </a:lnTo>
                  <a:lnTo>
                    <a:pt x="288" y="88"/>
                  </a:lnTo>
                  <a:lnTo>
                    <a:pt x="264" y="104"/>
                  </a:lnTo>
                  <a:lnTo>
                    <a:pt x="240" y="120"/>
                  </a:lnTo>
                  <a:lnTo>
                    <a:pt x="218" y="138"/>
                  </a:lnTo>
                  <a:lnTo>
                    <a:pt x="196" y="156"/>
                  </a:lnTo>
                  <a:lnTo>
                    <a:pt x="176" y="176"/>
                  </a:lnTo>
                  <a:lnTo>
                    <a:pt x="156" y="198"/>
                  </a:lnTo>
                  <a:lnTo>
                    <a:pt x="136" y="218"/>
                  </a:lnTo>
                  <a:lnTo>
                    <a:pt x="118" y="242"/>
                  </a:lnTo>
                  <a:lnTo>
                    <a:pt x="102" y="266"/>
                  </a:lnTo>
                  <a:lnTo>
                    <a:pt x="86" y="290"/>
                  </a:lnTo>
                  <a:lnTo>
                    <a:pt x="72" y="314"/>
                  </a:lnTo>
                  <a:lnTo>
                    <a:pt x="58" y="340"/>
                  </a:lnTo>
                  <a:lnTo>
                    <a:pt x="46" y="366"/>
                  </a:lnTo>
                  <a:lnTo>
                    <a:pt x="36" y="394"/>
                  </a:lnTo>
                  <a:lnTo>
                    <a:pt x="26" y="422"/>
                  </a:lnTo>
                  <a:lnTo>
                    <a:pt x="18" y="450"/>
                  </a:lnTo>
                  <a:lnTo>
                    <a:pt x="12" y="480"/>
                  </a:lnTo>
                  <a:lnTo>
                    <a:pt x="6" y="508"/>
                  </a:lnTo>
                  <a:lnTo>
                    <a:pt x="2" y="538"/>
                  </a:lnTo>
                  <a:lnTo>
                    <a:pt x="0" y="570"/>
                  </a:lnTo>
                  <a:lnTo>
                    <a:pt x="0" y="600"/>
                  </a:lnTo>
                  <a:lnTo>
                    <a:pt x="0" y="600"/>
                  </a:lnTo>
                  <a:lnTo>
                    <a:pt x="0" y="630"/>
                  </a:lnTo>
                  <a:lnTo>
                    <a:pt x="2" y="662"/>
                  </a:lnTo>
                  <a:lnTo>
                    <a:pt x="6" y="692"/>
                  </a:lnTo>
                  <a:lnTo>
                    <a:pt x="12" y="720"/>
                  </a:lnTo>
                  <a:lnTo>
                    <a:pt x="18" y="750"/>
                  </a:lnTo>
                  <a:lnTo>
                    <a:pt x="26" y="778"/>
                  </a:lnTo>
                  <a:lnTo>
                    <a:pt x="36" y="806"/>
                  </a:lnTo>
                  <a:lnTo>
                    <a:pt x="46" y="832"/>
                  </a:lnTo>
                  <a:lnTo>
                    <a:pt x="58" y="860"/>
                  </a:lnTo>
                  <a:lnTo>
                    <a:pt x="72" y="886"/>
                  </a:lnTo>
                  <a:lnTo>
                    <a:pt x="86" y="910"/>
                  </a:lnTo>
                  <a:lnTo>
                    <a:pt x="102" y="934"/>
                  </a:lnTo>
                  <a:lnTo>
                    <a:pt x="118" y="958"/>
                  </a:lnTo>
                  <a:lnTo>
                    <a:pt x="136" y="980"/>
                  </a:lnTo>
                  <a:lnTo>
                    <a:pt x="156" y="1002"/>
                  </a:lnTo>
                  <a:lnTo>
                    <a:pt x="176" y="1024"/>
                  </a:lnTo>
                  <a:lnTo>
                    <a:pt x="196" y="1044"/>
                  </a:lnTo>
                  <a:lnTo>
                    <a:pt x="218" y="1062"/>
                  </a:lnTo>
                  <a:lnTo>
                    <a:pt x="240" y="1080"/>
                  </a:lnTo>
                  <a:lnTo>
                    <a:pt x="264" y="1096"/>
                  </a:lnTo>
                  <a:lnTo>
                    <a:pt x="288" y="1112"/>
                  </a:lnTo>
                  <a:lnTo>
                    <a:pt x="314" y="1126"/>
                  </a:lnTo>
                  <a:lnTo>
                    <a:pt x="340" y="1140"/>
                  </a:lnTo>
                  <a:lnTo>
                    <a:pt x="366" y="1152"/>
                  </a:lnTo>
                  <a:lnTo>
                    <a:pt x="392" y="1162"/>
                  </a:lnTo>
                  <a:lnTo>
                    <a:pt x="420" y="1172"/>
                  </a:lnTo>
                  <a:lnTo>
                    <a:pt x="450" y="1180"/>
                  </a:lnTo>
                  <a:lnTo>
                    <a:pt x="478" y="1186"/>
                  </a:lnTo>
                  <a:lnTo>
                    <a:pt x="508" y="1192"/>
                  </a:lnTo>
                  <a:lnTo>
                    <a:pt x="538" y="1196"/>
                  </a:lnTo>
                  <a:lnTo>
                    <a:pt x="568" y="1198"/>
                  </a:lnTo>
                  <a:lnTo>
                    <a:pt x="598" y="1198"/>
                  </a:lnTo>
                  <a:lnTo>
                    <a:pt x="598" y="1198"/>
                  </a:lnTo>
                  <a:lnTo>
                    <a:pt x="630" y="1198"/>
                  </a:lnTo>
                  <a:lnTo>
                    <a:pt x="660" y="1196"/>
                  </a:lnTo>
                  <a:lnTo>
                    <a:pt x="690" y="1192"/>
                  </a:lnTo>
                  <a:lnTo>
                    <a:pt x="720" y="1186"/>
                  </a:lnTo>
                  <a:lnTo>
                    <a:pt x="748" y="1180"/>
                  </a:lnTo>
                  <a:lnTo>
                    <a:pt x="776" y="1172"/>
                  </a:lnTo>
                  <a:lnTo>
                    <a:pt x="804" y="1162"/>
                  </a:lnTo>
                  <a:lnTo>
                    <a:pt x="832" y="1152"/>
                  </a:lnTo>
                  <a:lnTo>
                    <a:pt x="858" y="1140"/>
                  </a:lnTo>
                  <a:lnTo>
                    <a:pt x="884" y="1126"/>
                  </a:lnTo>
                  <a:lnTo>
                    <a:pt x="910" y="1112"/>
                  </a:lnTo>
                  <a:lnTo>
                    <a:pt x="934" y="1096"/>
                  </a:lnTo>
                  <a:lnTo>
                    <a:pt x="958" y="1080"/>
                  </a:lnTo>
                  <a:lnTo>
                    <a:pt x="980" y="1062"/>
                  </a:lnTo>
                  <a:lnTo>
                    <a:pt x="1002" y="1044"/>
                  </a:lnTo>
                  <a:lnTo>
                    <a:pt x="1022" y="1024"/>
                  </a:lnTo>
                  <a:lnTo>
                    <a:pt x="1042" y="1002"/>
                  </a:lnTo>
                  <a:lnTo>
                    <a:pt x="1060" y="980"/>
                  </a:lnTo>
                  <a:lnTo>
                    <a:pt x="1078" y="958"/>
                  </a:lnTo>
                  <a:lnTo>
                    <a:pt x="1096" y="934"/>
                  </a:lnTo>
                  <a:lnTo>
                    <a:pt x="1110" y="910"/>
                  </a:lnTo>
                  <a:lnTo>
                    <a:pt x="1126" y="886"/>
                  </a:lnTo>
                  <a:lnTo>
                    <a:pt x="1138" y="860"/>
                  </a:lnTo>
                  <a:lnTo>
                    <a:pt x="1150" y="832"/>
                  </a:lnTo>
                  <a:lnTo>
                    <a:pt x="1162" y="806"/>
                  </a:lnTo>
                  <a:lnTo>
                    <a:pt x="1170" y="778"/>
                  </a:lnTo>
                  <a:lnTo>
                    <a:pt x="1178" y="750"/>
                  </a:lnTo>
                  <a:lnTo>
                    <a:pt x="1186" y="720"/>
                  </a:lnTo>
                  <a:lnTo>
                    <a:pt x="1190" y="692"/>
                  </a:lnTo>
                  <a:lnTo>
                    <a:pt x="1194" y="662"/>
                  </a:lnTo>
                  <a:lnTo>
                    <a:pt x="1196" y="630"/>
                  </a:lnTo>
                  <a:lnTo>
                    <a:pt x="1198" y="600"/>
                  </a:lnTo>
                  <a:lnTo>
                    <a:pt x="1198" y="600"/>
                  </a:lnTo>
                  <a:lnTo>
                    <a:pt x="1196" y="556"/>
                  </a:lnTo>
                  <a:lnTo>
                    <a:pt x="1192" y="512"/>
                  </a:lnTo>
                  <a:lnTo>
                    <a:pt x="1184" y="470"/>
                  </a:lnTo>
                  <a:lnTo>
                    <a:pt x="1172" y="428"/>
                  </a:lnTo>
                  <a:lnTo>
                    <a:pt x="1160" y="388"/>
                  </a:lnTo>
                  <a:lnTo>
                    <a:pt x="1142" y="350"/>
                  </a:lnTo>
                  <a:lnTo>
                    <a:pt x="1124" y="312"/>
                  </a:lnTo>
                  <a:lnTo>
                    <a:pt x="1102" y="276"/>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403" name="Line 307">
              <a:extLst>
                <a:ext uri="{FF2B5EF4-FFF2-40B4-BE49-F238E27FC236}">
                  <a16:creationId xmlns:a16="http://schemas.microsoft.com/office/drawing/2014/main" id="{3FCF3278-6C88-3F4E-A00F-79498CF67244}"/>
                </a:ext>
              </a:extLst>
            </p:cNvPr>
            <p:cNvSpPr>
              <a:spLocks noChangeShapeType="1"/>
            </p:cNvSpPr>
            <p:nvPr/>
          </p:nvSpPr>
          <p:spPr bwMode="auto">
            <a:xfrm flipH="1">
              <a:off x="1395" y="626"/>
              <a:ext cx="440" cy="440"/>
            </a:xfrm>
            <a:prstGeom prst="line">
              <a:avLst/>
            </a:prstGeom>
            <a:noFill/>
            <a:ln w="9525">
              <a:solidFill>
                <a:srgbClr val="00A6D9"/>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404" name="Line 308">
              <a:extLst>
                <a:ext uri="{FF2B5EF4-FFF2-40B4-BE49-F238E27FC236}">
                  <a16:creationId xmlns:a16="http://schemas.microsoft.com/office/drawing/2014/main" id="{18CB7F51-FA2A-E54D-A5E8-6B90BD63414C}"/>
                </a:ext>
              </a:extLst>
            </p:cNvPr>
            <p:cNvSpPr>
              <a:spLocks noChangeShapeType="1"/>
            </p:cNvSpPr>
            <p:nvPr/>
          </p:nvSpPr>
          <p:spPr bwMode="auto">
            <a:xfrm flipH="1" flipV="1">
              <a:off x="1395" y="626"/>
              <a:ext cx="440" cy="440"/>
            </a:xfrm>
            <a:prstGeom prst="line">
              <a:avLst/>
            </a:prstGeom>
            <a:noFill/>
            <a:ln w="9525">
              <a:solidFill>
                <a:srgbClr val="00A6D9"/>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grpSp>
      <p:grpSp>
        <p:nvGrpSpPr>
          <p:cNvPr id="1405" name="Group 312">
            <a:extLst>
              <a:ext uri="{FF2B5EF4-FFF2-40B4-BE49-F238E27FC236}">
                <a16:creationId xmlns:a16="http://schemas.microsoft.com/office/drawing/2014/main" id="{3260B181-9E2C-3E4C-B168-6D0AF347B555}"/>
              </a:ext>
            </a:extLst>
          </p:cNvPr>
          <p:cNvGrpSpPr>
            <a:grpSpLocks noChangeAspect="1"/>
          </p:cNvGrpSpPr>
          <p:nvPr userDrawn="1"/>
        </p:nvGrpSpPr>
        <p:grpSpPr bwMode="auto">
          <a:xfrm>
            <a:off x="5306323" y="5008946"/>
            <a:ext cx="561044" cy="561044"/>
            <a:chOff x="1048" y="340"/>
            <a:chExt cx="1198" cy="1198"/>
          </a:xfrm>
        </p:grpSpPr>
        <p:sp>
          <p:nvSpPr>
            <p:cNvPr id="1406" name="Freeform 313">
              <a:extLst>
                <a:ext uri="{FF2B5EF4-FFF2-40B4-BE49-F238E27FC236}">
                  <a16:creationId xmlns:a16="http://schemas.microsoft.com/office/drawing/2014/main" id="{DA848A9D-B16C-A74F-8686-562E2C4C3A0F}"/>
                </a:ext>
              </a:extLst>
            </p:cNvPr>
            <p:cNvSpPr>
              <a:spLocks/>
            </p:cNvSpPr>
            <p:nvPr/>
          </p:nvSpPr>
          <p:spPr bwMode="auto">
            <a:xfrm>
              <a:off x="1048" y="340"/>
              <a:ext cx="1198" cy="1198"/>
            </a:xfrm>
            <a:custGeom>
              <a:avLst/>
              <a:gdLst/>
              <a:ahLst/>
              <a:cxnLst>
                <a:cxn ang="0">
                  <a:pos x="934" y="104"/>
                </a:cxn>
                <a:cxn ang="0">
                  <a:pos x="858" y="60"/>
                </a:cxn>
                <a:cxn ang="0">
                  <a:pos x="776" y="28"/>
                </a:cxn>
                <a:cxn ang="0">
                  <a:pos x="690" y="8"/>
                </a:cxn>
                <a:cxn ang="0">
                  <a:pos x="598" y="0"/>
                </a:cxn>
                <a:cxn ang="0">
                  <a:pos x="568" y="2"/>
                </a:cxn>
                <a:cxn ang="0">
                  <a:pos x="508" y="8"/>
                </a:cxn>
                <a:cxn ang="0">
                  <a:pos x="450" y="20"/>
                </a:cxn>
                <a:cxn ang="0">
                  <a:pos x="392" y="38"/>
                </a:cxn>
                <a:cxn ang="0">
                  <a:pos x="340" y="60"/>
                </a:cxn>
                <a:cxn ang="0">
                  <a:pos x="288" y="88"/>
                </a:cxn>
                <a:cxn ang="0">
                  <a:pos x="240" y="120"/>
                </a:cxn>
                <a:cxn ang="0">
                  <a:pos x="196" y="156"/>
                </a:cxn>
                <a:cxn ang="0">
                  <a:pos x="156" y="198"/>
                </a:cxn>
                <a:cxn ang="0">
                  <a:pos x="118" y="242"/>
                </a:cxn>
                <a:cxn ang="0">
                  <a:pos x="86" y="290"/>
                </a:cxn>
                <a:cxn ang="0">
                  <a:pos x="58" y="340"/>
                </a:cxn>
                <a:cxn ang="0">
                  <a:pos x="36" y="394"/>
                </a:cxn>
                <a:cxn ang="0">
                  <a:pos x="18" y="450"/>
                </a:cxn>
                <a:cxn ang="0">
                  <a:pos x="6" y="508"/>
                </a:cxn>
                <a:cxn ang="0">
                  <a:pos x="0" y="570"/>
                </a:cxn>
                <a:cxn ang="0">
                  <a:pos x="0" y="600"/>
                </a:cxn>
                <a:cxn ang="0">
                  <a:pos x="2" y="662"/>
                </a:cxn>
                <a:cxn ang="0">
                  <a:pos x="12" y="720"/>
                </a:cxn>
                <a:cxn ang="0">
                  <a:pos x="26" y="778"/>
                </a:cxn>
                <a:cxn ang="0">
                  <a:pos x="46" y="832"/>
                </a:cxn>
                <a:cxn ang="0">
                  <a:pos x="72" y="886"/>
                </a:cxn>
                <a:cxn ang="0">
                  <a:pos x="102" y="934"/>
                </a:cxn>
                <a:cxn ang="0">
                  <a:pos x="136" y="980"/>
                </a:cxn>
                <a:cxn ang="0">
                  <a:pos x="176" y="1024"/>
                </a:cxn>
                <a:cxn ang="0">
                  <a:pos x="218" y="1062"/>
                </a:cxn>
                <a:cxn ang="0">
                  <a:pos x="264" y="1096"/>
                </a:cxn>
                <a:cxn ang="0">
                  <a:pos x="314" y="1126"/>
                </a:cxn>
                <a:cxn ang="0">
                  <a:pos x="366" y="1152"/>
                </a:cxn>
                <a:cxn ang="0">
                  <a:pos x="420" y="1172"/>
                </a:cxn>
                <a:cxn ang="0">
                  <a:pos x="478" y="1186"/>
                </a:cxn>
                <a:cxn ang="0">
                  <a:pos x="538" y="1196"/>
                </a:cxn>
                <a:cxn ang="0">
                  <a:pos x="598" y="1198"/>
                </a:cxn>
                <a:cxn ang="0">
                  <a:pos x="630" y="1198"/>
                </a:cxn>
                <a:cxn ang="0">
                  <a:pos x="690" y="1192"/>
                </a:cxn>
                <a:cxn ang="0">
                  <a:pos x="748" y="1180"/>
                </a:cxn>
                <a:cxn ang="0">
                  <a:pos x="804" y="1162"/>
                </a:cxn>
                <a:cxn ang="0">
                  <a:pos x="858" y="1140"/>
                </a:cxn>
                <a:cxn ang="0">
                  <a:pos x="910" y="1112"/>
                </a:cxn>
                <a:cxn ang="0">
                  <a:pos x="958" y="1080"/>
                </a:cxn>
                <a:cxn ang="0">
                  <a:pos x="1002" y="1044"/>
                </a:cxn>
                <a:cxn ang="0">
                  <a:pos x="1042" y="1002"/>
                </a:cxn>
                <a:cxn ang="0">
                  <a:pos x="1078" y="958"/>
                </a:cxn>
                <a:cxn ang="0">
                  <a:pos x="1110" y="910"/>
                </a:cxn>
                <a:cxn ang="0">
                  <a:pos x="1138" y="860"/>
                </a:cxn>
                <a:cxn ang="0">
                  <a:pos x="1162" y="806"/>
                </a:cxn>
                <a:cxn ang="0">
                  <a:pos x="1178" y="750"/>
                </a:cxn>
                <a:cxn ang="0">
                  <a:pos x="1190" y="692"/>
                </a:cxn>
                <a:cxn ang="0">
                  <a:pos x="1196" y="630"/>
                </a:cxn>
                <a:cxn ang="0">
                  <a:pos x="1198" y="600"/>
                </a:cxn>
                <a:cxn ang="0">
                  <a:pos x="1192" y="512"/>
                </a:cxn>
                <a:cxn ang="0">
                  <a:pos x="1172" y="428"/>
                </a:cxn>
                <a:cxn ang="0">
                  <a:pos x="1142" y="350"/>
                </a:cxn>
                <a:cxn ang="0">
                  <a:pos x="1102" y="276"/>
                </a:cxn>
              </a:cxnLst>
              <a:rect l="0" t="0" r="r" b="b"/>
              <a:pathLst>
                <a:path w="1198" h="1198">
                  <a:moveTo>
                    <a:pt x="934" y="104"/>
                  </a:moveTo>
                  <a:lnTo>
                    <a:pt x="934" y="104"/>
                  </a:lnTo>
                  <a:lnTo>
                    <a:pt x="896" y="80"/>
                  </a:lnTo>
                  <a:lnTo>
                    <a:pt x="858" y="60"/>
                  </a:lnTo>
                  <a:lnTo>
                    <a:pt x="818" y="42"/>
                  </a:lnTo>
                  <a:lnTo>
                    <a:pt x="776" y="28"/>
                  </a:lnTo>
                  <a:lnTo>
                    <a:pt x="734" y="16"/>
                  </a:lnTo>
                  <a:lnTo>
                    <a:pt x="690" y="8"/>
                  </a:lnTo>
                  <a:lnTo>
                    <a:pt x="644" y="2"/>
                  </a:lnTo>
                  <a:lnTo>
                    <a:pt x="598" y="0"/>
                  </a:lnTo>
                  <a:lnTo>
                    <a:pt x="598" y="0"/>
                  </a:lnTo>
                  <a:lnTo>
                    <a:pt x="568" y="2"/>
                  </a:lnTo>
                  <a:lnTo>
                    <a:pt x="538" y="4"/>
                  </a:lnTo>
                  <a:lnTo>
                    <a:pt x="508" y="8"/>
                  </a:lnTo>
                  <a:lnTo>
                    <a:pt x="478" y="14"/>
                  </a:lnTo>
                  <a:lnTo>
                    <a:pt x="450" y="20"/>
                  </a:lnTo>
                  <a:lnTo>
                    <a:pt x="420" y="28"/>
                  </a:lnTo>
                  <a:lnTo>
                    <a:pt x="392" y="38"/>
                  </a:lnTo>
                  <a:lnTo>
                    <a:pt x="366" y="48"/>
                  </a:lnTo>
                  <a:lnTo>
                    <a:pt x="340" y="60"/>
                  </a:lnTo>
                  <a:lnTo>
                    <a:pt x="314" y="74"/>
                  </a:lnTo>
                  <a:lnTo>
                    <a:pt x="288" y="88"/>
                  </a:lnTo>
                  <a:lnTo>
                    <a:pt x="264" y="104"/>
                  </a:lnTo>
                  <a:lnTo>
                    <a:pt x="240" y="120"/>
                  </a:lnTo>
                  <a:lnTo>
                    <a:pt x="218" y="138"/>
                  </a:lnTo>
                  <a:lnTo>
                    <a:pt x="196" y="156"/>
                  </a:lnTo>
                  <a:lnTo>
                    <a:pt x="176" y="176"/>
                  </a:lnTo>
                  <a:lnTo>
                    <a:pt x="156" y="198"/>
                  </a:lnTo>
                  <a:lnTo>
                    <a:pt x="136" y="218"/>
                  </a:lnTo>
                  <a:lnTo>
                    <a:pt x="118" y="242"/>
                  </a:lnTo>
                  <a:lnTo>
                    <a:pt x="102" y="266"/>
                  </a:lnTo>
                  <a:lnTo>
                    <a:pt x="86" y="290"/>
                  </a:lnTo>
                  <a:lnTo>
                    <a:pt x="72" y="314"/>
                  </a:lnTo>
                  <a:lnTo>
                    <a:pt x="58" y="340"/>
                  </a:lnTo>
                  <a:lnTo>
                    <a:pt x="46" y="366"/>
                  </a:lnTo>
                  <a:lnTo>
                    <a:pt x="36" y="394"/>
                  </a:lnTo>
                  <a:lnTo>
                    <a:pt x="26" y="422"/>
                  </a:lnTo>
                  <a:lnTo>
                    <a:pt x="18" y="450"/>
                  </a:lnTo>
                  <a:lnTo>
                    <a:pt x="12" y="480"/>
                  </a:lnTo>
                  <a:lnTo>
                    <a:pt x="6" y="508"/>
                  </a:lnTo>
                  <a:lnTo>
                    <a:pt x="2" y="538"/>
                  </a:lnTo>
                  <a:lnTo>
                    <a:pt x="0" y="570"/>
                  </a:lnTo>
                  <a:lnTo>
                    <a:pt x="0" y="600"/>
                  </a:lnTo>
                  <a:lnTo>
                    <a:pt x="0" y="600"/>
                  </a:lnTo>
                  <a:lnTo>
                    <a:pt x="0" y="630"/>
                  </a:lnTo>
                  <a:lnTo>
                    <a:pt x="2" y="662"/>
                  </a:lnTo>
                  <a:lnTo>
                    <a:pt x="6" y="692"/>
                  </a:lnTo>
                  <a:lnTo>
                    <a:pt x="12" y="720"/>
                  </a:lnTo>
                  <a:lnTo>
                    <a:pt x="18" y="750"/>
                  </a:lnTo>
                  <a:lnTo>
                    <a:pt x="26" y="778"/>
                  </a:lnTo>
                  <a:lnTo>
                    <a:pt x="36" y="806"/>
                  </a:lnTo>
                  <a:lnTo>
                    <a:pt x="46" y="832"/>
                  </a:lnTo>
                  <a:lnTo>
                    <a:pt x="58" y="860"/>
                  </a:lnTo>
                  <a:lnTo>
                    <a:pt x="72" y="886"/>
                  </a:lnTo>
                  <a:lnTo>
                    <a:pt x="86" y="910"/>
                  </a:lnTo>
                  <a:lnTo>
                    <a:pt x="102" y="934"/>
                  </a:lnTo>
                  <a:lnTo>
                    <a:pt x="118" y="958"/>
                  </a:lnTo>
                  <a:lnTo>
                    <a:pt x="136" y="980"/>
                  </a:lnTo>
                  <a:lnTo>
                    <a:pt x="156" y="1002"/>
                  </a:lnTo>
                  <a:lnTo>
                    <a:pt x="176" y="1024"/>
                  </a:lnTo>
                  <a:lnTo>
                    <a:pt x="196" y="1044"/>
                  </a:lnTo>
                  <a:lnTo>
                    <a:pt x="218" y="1062"/>
                  </a:lnTo>
                  <a:lnTo>
                    <a:pt x="240" y="1080"/>
                  </a:lnTo>
                  <a:lnTo>
                    <a:pt x="264" y="1096"/>
                  </a:lnTo>
                  <a:lnTo>
                    <a:pt x="288" y="1112"/>
                  </a:lnTo>
                  <a:lnTo>
                    <a:pt x="314" y="1126"/>
                  </a:lnTo>
                  <a:lnTo>
                    <a:pt x="340" y="1140"/>
                  </a:lnTo>
                  <a:lnTo>
                    <a:pt x="366" y="1152"/>
                  </a:lnTo>
                  <a:lnTo>
                    <a:pt x="392" y="1162"/>
                  </a:lnTo>
                  <a:lnTo>
                    <a:pt x="420" y="1172"/>
                  </a:lnTo>
                  <a:lnTo>
                    <a:pt x="450" y="1180"/>
                  </a:lnTo>
                  <a:lnTo>
                    <a:pt x="478" y="1186"/>
                  </a:lnTo>
                  <a:lnTo>
                    <a:pt x="508" y="1192"/>
                  </a:lnTo>
                  <a:lnTo>
                    <a:pt x="538" y="1196"/>
                  </a:lnTo>
                  <a:lnTo>
                    <a:pt x="568" y="1198"/>
                  </a:lnTo>
                  <a:lnTo>
                    <a:pt x="598" y="1198"/>
                  </a:lnTo>
                  <a:lnTo>
                    <a:pt x="598" y="1198"/>
                  </a:lnTo>
                  <a:lnTo>
                    <a:pt x="630" y="1198"/>
                  </a:lnTo>
                  <a:lnTo>
                    <a:pt x="660" y="1196"/>
                  </a:lnTo>
                  <a:lnTo>
                    <a:pt x="690" y="1192"/>
                  </a:lnTo>
                  <a:lnTo>
                    <a:pt x="720" y="1186"/>
                  </a:lnTo>
                  <a:lnTo>
                    <a:pt x="748" y="1180"/>
                  </a:lnTo>
                  <a:lnTo>
                    <a:pt x="776" y="1172"/>
                  </a:lnTo>
                  <a:lnTo>
                    <a:pt x="804" y="1162"/>
                  </a:lnTo>
                  <a:lnTo>
                    <a:pt x="832" y="1152"/>
                  </a:lnTo>
                  <a:lnTo>
                    <a:pt x="858" y="1140"/>
                  </a:lnTo>
                  <a:lnTo>
                    <a:pt x="884" y="1126"/>
                  </a:lnTo>
                  <a:lnTo>
                    <a:pt x="910" y="1112"/>
                  </a:lnTo>
                  <a:lnTo>
                    <a:pt x="934" y="1096"/>
                  </a:lnTo>
                  <a:lnTo>
                    <a:pt x="958" y="1080"/>
                  </a:lnTo>
                  <a:lnTo>
                    <a:pt x="980" y="1062"/>
                  </a:lnTo>
                  <a:lnTo>
                    <a:pt x="1002" y="1044"/>
                  </a:lnTo>
                  <a:lnTo>
                    <a:pt x="1022" y="1024"/>
                  </a:lnTo>
                  <a:lnTo>
                    <a:pt x="1042" y="1002"/>
                  </a:lnTo>
                  <a:lnTo>
                    <a:pt x="1060" y="980"/>
                  </a:lnTo>
                  <a:lnTo>
                    <a:pt x="1078" y="958"/>
                  </a:lnTo>
                  <a:lnTo>
                    <a:pt x="1096" y="934"/>
                  </a:lnTo>
                  <a:lnTo>
                    <a:pt x="1110" y="910"/>
                  </a:lnTo>
                  <a:lnTo>
                    <a:pt x="1126" y="886"/>
                  </a:lnTo>
                  <a:lnTo>
                    <a:pt x="1138" y="860"/>
                  </a:lnTo>
                  <a:lnTo>
                    <a:pt x="1150" y="832"/>
                  </a:lnTo>
                  <a:lnTo>
                    <a:pt x="1162" y="806"/>
                  </a:lnTo>
                  <a:lnTo>
                    <a:pt x="1170" y="778"/>
                  </a:lnTo>
                  <a:lnTo>
                    <a:pt x="1178" y="750"/>
                  </a:lnTo>
                  <a:lnTo>
                    <a:pt x="1186" y="720"/>
                  </a:lnTo>
                  <a:lnTo>
                    <a:pt x="1190" y="692"/>
                  </a:lnTo>
                  <a:lnTo>
                    <a:pt x="1194" y="662"/>
                  </a:lnTo>
                  <a:lnTo>
                    <a:pt x="1196" y="630"/>
                  </a:lnTo>
                  <a:lnTo>
                    <a:pt x="1198" y="600"/>
                  </a:lnTo>
                  <a:lnTo>
                    <a:pt x="1198" y="600"/>
                  </a:lnTo>
                  <a:lnTo>
                    <a:pt x="1196" y="556"/>
                  </a:lnTo>
                  <a:lnTo>
                    <a:pt x="1192" y="512"/>
                  </a:lnTo>
                  <a:lnTo>
                    <a:pt x="1184" y="470"/>
                  </a:lnTo>
                  <a:lnTo>
                    <a:pt x="1172" y="428"/>
                  </a:lnTo>
                  <a:lnTo>
                    <a:pt x="1160" y="388"/>
                  </a:lnTo>
                  <a:lnTo>
                    <a:pt x="1142" y="350"/>
                  </a:lnTo>
                  <a:lnTo>
                    <a:pt x="1124" y="312"/>
                  </a:lnTo>
                  <a:lnTo>
                    <a:pt x="1102" y="276"/>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407" name="Freeform 314">
              <a:extLst>
                <a:ext uri="{FF2B5EF4-FFF2-40B4-BE49-F238E27FC236}">
                  <a16:creationId xmlns:a16="http://schemas.microsoft.com/office/drawing/2014/main" id="{091F51DD-5CA2-DF4E-8913-D7B5341812AA}"/>
                </a:ext>
              </a:extLst>
            </p:cNvPr>
            <p:cNvSpPr>
              <a:spLocks/>
            </p:cNvSpPr>
            <p:nvPr/>
          </p:nvSpPr>
          <p:spPr bwMode="auto">
            <a:xfrm>
              <a:off x="1372" y="620"/>
              <a:ext cx="600" cy="554"/>
            </a:xfrm>
            <a:custGeom>
              <a:avLst/>
              <a:gdLst/>
              <a:ahLst/>
              <a:cxnLst>
                <a:cxn ang="0">
                  <a:pos x="0" y="270"/>
                </a:cxn>
                <a:cxn ang="0">
                  <a:pos x="232" y="554"/>
                </a:cxn>
                <a:cxn ang="0">
                  <a:pos x="600" y="0"/>
                </a:cxn>
              </a:cxnLst>
              <a:rect l="0" t="0" r="r" b="b"/>
              <a:pathLst>
                <a:path w="600" h="554">
                  <a:moveTo>
                    <a:pt x="0" y="270"/>
                  </a:moveTo>
                  <a:lnTo>
                    <a:pt x="232" y="554"/>
                  </a:lnTo>
                  <a:lnTo>
                    <a:pt x="600" y="0"/>
                  </a:lnTo>
                </a:path>
              </a:pathLst>
            </a:custGeom>
            <a:noFill/>
            <a:ln w="9525">
              <a:solidFill>
                <a:srgbClr val="00A8DD"/>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grpSp>
      <p:grpSp>
        <p:nvGrpSpPr>
          <p:cNvPr id="1408" name="Group 344">
            <a:extLst>
              <a:ext uri="{FF2B5EF4-FFF2-40B4-BE49-F238E27FC236}">
                <a16:creationId xmlns:a16="http://schemas.microsoft.com/office/drawing/2014/main" id="{D5ECD488-5E68-634D-8D82-A2CE31E862EC}"/>
              </a:ext>
            </a:extLst>
          </p:cNvPr>
          <p:cNvGrpSpPr>
            <a:grpSpLocks noChangeAspect="1"/>
          </p:cNvGrpSpPr>
          <p:nvPr userDrawn="1"/>
        </p:nvGrpSpPr>
        <p:grpSpPr bwMode="auto">
          <a:xfrm>
            <a:off x="4522423" y="5063997"/>
            <a:ext cx="524688" cy="555988"/>
            <a:chOff x="2803" y="1315"/>
            <a:chExt cx="1274" cy="1350"/>
          </a:xfrm>
        </p:grpSpPr>
        <p:sp>
          <p:nvSpPr>
            <p:cNvPr id="1409" name="Freeform 345">
              <a:extLst>
                <a:ext uri="{FF2B5EF4-FFF2-40B4-BE49-F238E27FC236}">
                  <a16:creationId xmlns:a16="http://schemas.microsoft.com/office/drawing/2014/main" id="{C666DB3C-B904-5C49-95D9-AD55C45B8BB1}"/>
                </a:ext>
              </a:extLst>
            </p:cNvPr>
            <p:cNvSpPr>
              <a:spLocks/>
            </p:cNvSpPr>
            <p:nvPr/>
          </p:nvSpPr>
          <p:spPr bwMode="auto">
            <a:xfrm>
              <a:off x="3069" y="1315"/>
              <a:ext cx="1008" cy="1350"/>
            </a:xfrm>
            <a:custGeom>
              <a:avLst/>
              <a:gdLst/>
              <a:ahLst/>
              <a:cxnLst>
                <a:cxn ang="0">
                  <a:pos x="348" y="0"/>
                </a:cxn>
                <a:cxn ang="0">
                  <a:pos x="404" y="0"/>
                </a:cxn>
                <a:cxn ang="0">
                  <a:pos x="538" y="6"/>
                </a:cxn>
                <a:cxn ang="0">
                  <a:pos x="646" y="22"/>
                </a:cxn>
                <a:cxn ang="0">
                  <a:pos x="716" y="38"/>
                </a:cxn>
                <a:cxn ang="0">
                  <a:pos x="778" y="58"/>
                </a:cxn>
                <a:cxn ang="0">
                  <a:pos x="830" y="86"/>
                </a:cxn>
                <a:cxn ang="0">
                  <a:pos x="852" y="102"/>
                </a:cxn>
                <a:cxn ang="0">
                  <a:pos x="902" y="160"/>
                </a:cxn>
                <a:cxn ang="0">
                  <a:pos x="950" y="242"/>
                </a:cxn>
                <a:cxn ang="0">
                  <a:pos x="980" y="314"/>
                </a:cxn>
                <a:cxn ang="0">
                  <a:pos x="994" y="366"/>
                </a:cxn>
                <a:cxn ang="0">
                  <a:pos x="1004" y="420"/>
                </a:cxn>
                <a:cxn ang="0">
                  <a:pos x="1008" y="474"/>
                </a:cxn>
                <a:cxn ang="0">
                  <a:pos x="1004" y="530"/>
                </a:cxn>
                <a:cxn ang="0">
                  <a:pos x="994" y="584"/>
                </a:cxn>
                <a:cxn ang="0">
                  <a:pos x="974" y="636"/>
                </a:cxn>
                <a:cxn ang="0">
                  <a:pos x="944" y="684"/>
                </a:cxn>
                <a:cxn ang="0">
                  <a:pos x="904" y="730"/>
                </a:cxn>
                <a:cxn ang="0">
                  <a:pos x="850" y="772"/>
                </a:cxn>
                <a:cxn ang="0">
                  <a:pos x="786" y="808"/>
                </a:cxn>
                <a:cxn ang="0">
                  <a:pos x="748" y="824"/>
                </a:cxn>
                <a:cxn ang="0">
                  <a:pos x="636" y="870"/>
                </a:cxn>
                <a:cxn ang="0">
                  <a:pos x="552" y="914"/>
                </a:cxn>
                <a:cxn ang="0">
                  <a:pos x="496" y="950"/>
                </a:cxn>
                <a:cxn ang="0">
                  <a:pos x="442" y="990"/>
                </a:cxn>
                <a:cxn ang="0">
                  <a:pos x="390" y="1038"/>
                </a:cxn>
                <a:cxn ang="0">
                  <a:pos x="340" y="1094"/>
                </a:cxn>
                <a:cxn ang="0">
                  <a:pos x="242" y="1326"/>
                </a:cxn>
                <a:cxn ang="0">
                  <a:pos x="238" y="1334"/>
                </a:cxn>
                <a:cxn ang="0">
                  <a:pos x="222" y="1346"/>
                </a:cxn>
                <a:cxn ang="0">
                  <a:pos x="202" y="1350"/>
                </a:cxn>
                <a:cxn ang="0">
                  <a:pos x="178" y="1348"/>
                </a:cxn>
                <a:cxn ang="0">
                  <a:pos x="142" y="1334"/>
                </a:cxn>
                <a:cxn ang="0">
                  <a:pos x="110" y="1310"/>
                </a:cxn>
                <a:cxn ang="0">
                  <a:pos x="96" y="1290"/>
                </a:cxn>
                <a:cxn ang="0">
                  <a:pos x="90" y="1280"/>
                </a:cxn>
                <a:cxn ang="0">
                  <a:pos x="78" y="1228"/>
                </a:cxn>
                <a:cxn ang="0">
                  <a:pos x="76" y="1164"/>
                </a:cxn>
                <a:cxn ang="0">
                  <a:pos x="82" y="1102"/>
                </a:cxn>
                <a:cxn ang="0">
                  <a:pos x="92" y="1062"/>
                </a:cxn>
                <a:cxn ang="0">
                  <a:pos x="208" y="850"/>
                </a:cxn>
              </a:cxnLst>
              <a:rect l="0" t="0" r="r" b="b"/>
              <a:pathLst>
                <a:path w="1008" h="1350">
                  <a:moveTo>
                    <a:pt x="0" y="10"/>
                  </a:moveTo>
                  <a:lnTo>
                    <a:pt x="348" y="0"/>
                  </a:lnTo>
                  <a:lnTo>
                    <a:pt x="348" y="0"/>
                  </a:lnTo>
                  <a:lnTo>
                    <a:pt x="404" y="0"/>
                  </a:lnTo>
                  <a:lnTo>
                    <a:pt x="468" y="2"/>
                  </a:lnTo>
                  <a:lnTo>
                    <a:pt x="538" y="6"/>
                  </a:lnTo>
                  <a:lnTo>
                    <a:pt x="612" y="16"/>
                  </a:lnTo>
                  <a:lnTo>
                    <a:pt x="646" y="22"/>
                  </a:lnTo>
                  <a:lnTo>
                    <a:pt x="682" y="28"/>
                  </a:lnTo>
                  <a:lnTo>
                    <a:pt x="716" y="38"/>
                  </a:lnTo>
                  <a:lnTo>
                    <a:pt x="748" y="48"/>
                  </a:lnTo>
                  <a:lnTo>
                    <a:pt x="778" y="58"/>
                  </a:lnTo>
                  <a:lnTo>
                    <a:pt x="806" y="72"/>
                  </a:lnTo>
                  <a:lnTo>
                    <a:pt x="830" y="86"/>
                  </a:lnTo>
                  <a:lnTo>
                    <a:pt x="852" y="102"/>
                  </a:lnTo>
                  <a:lnTo>
                    <a:pt x="852" y="102"/>
                  </a:lnTo>
                  <a:lnTo>
                    <a:pt x="876" y="128"/>
                  </a:lnTo>
                  <a:lnTo>
                    <a:pt x="902" y="160"/>
                  </a:lnTo>
                  <a:lnTo>
                    <a:pt x="928" y="198"/>
                  </a:lnTo>
                  <a:lnTo>
                    <a:pt x="950" y="242"/>
                  </a:lnTo>
                  <a:lnTo>
                    <a:pt x="970" y="290"/>
                  </a:lnTo>
                  <a:lnTo>
                    <a:pt x="980" y="314"/>
                  </a:lnTo>
                  <a:lnTo>
                    <a:pt x="988" y="340"/>
                  </a:lnTo>
                  <a:lnTo>
                    <a:pt x="994" y="366"/>
                  </a:lnTo>
                  <a:lnTo>
                    <a:pt x="1000" y="394"/>
                  </a:lnTo>
                  <a:lnTo>
                    <a:pt x="1004" y="420"/>
                  </a:lnTo>
                  <a:lnTo>
                    <a:pt x="1006" y="448"/>
                  </a:lnTo>
                  <a:lnTo>
                    <a:pt x="1008" y="474"/>
                  </a:lnTo>
                  <a:lnTo>
                    <a:pt x="1008" y="502"/>
                  </a:lnTo>
                  <a:lnTo>
                    <a:pt x="1004" y="530"/>
                  </a:lnTo>
                  <a:lnTo>
                    <a:pt x="1000" y="556"/>
                  </a:lnTo>
                  <a:lnTo>
                    <a:pt x="994" y="584"/>
                  </a:lnTo>
                  <a:lnTo>
                    <a:pt x="984" y="610"/>
                  </a:lnTo>
                  <a:lnTo>
                    <a:pt x="974" y="636"/>
                  </a:lnTo>
                  <a:lnTo>
                    <a:pt x="960" y="660"/>
                  </a:lnTo>
                  <a:lnTo>
                    <a:pt x="944" y="684"/>
                  </a:lnTo>
                  <a:lnTo>
                    <a:pt x="924" y="708"/>
                  </a:lnTo>
                  <a:lnTo>
                    <a:pt x="904" y="730"/>
                  </a:lnTo>
                  <a:lnTo>
                    <a:pt x="878" y="752"/>
                  </a:lnTo>
                  <a:lnTo>
                    <a:pt x="850" y="772"/>
                  </a:lnTo>
                  <a:lnTo>
                    <a:pt x="820" y="792"/>
                  </a:lnTo>
                  <a:lnTo>
                    <a:pt x="786" y="808"/>
                  </a:lnTo>
                  <a:lnTo>
                    <a:pt x="748" y="824"/>
                  </a:lnTo>
                  <a:lnTo>
                    <a:pt x="748" y="824"/>
                  </a:lnTo>
                  <a:lnTo>
                    <a:pt x="694" y="846"/>
                  </a:lnTo>
                  <a:lnTo>
                    <a:pt x="636" y="870"/>
                  </a:lnTo>
                  <a:lnTo>
                    <a:pt x="580" y="898"/>
                  </a:lnTo>
                  <a:lnTo>
                    <a:pt x="552" y="914"/>
                  </a:lnTo>
                  <a:lnTo>
                    <a:pt x="524" y="932"/>
                  </a:lnTo>
                  <a:lnTo>
                    <a:pt x="496" y="950"/>
                  </a:lnTo>
                  <a:lnTo>
                    <a:pt x="468" y="970"/>
                  </a:lnTo>
                  <a:lnTo>
                    <a:pt x="442" y="990"/>
                  </a:lnTo>
                  <a:lnTo>
                    <a:pt x="416" y="1014"/>
                  </a:lnTo>
                  <a:lnTo>
                    <a:pt x="390" y="1038"/>
                  </a:lnTo>
                  <a:lnTo>
                    <a:pt x="364" y="1066"/>
                  </a:lnTo>
                  <a:lnTo>
                    <a:pt x="340" y="1094"/>
                  </a:lnTo>
                  <a:lnTo>
                    <a:pt x="316" y="1126"/>
                  </a:lnTo>
                  <a:lnTo>
                    <a:pt x="242" y="1326"/>
                  </a:lnTo>
                  <a:lnTo>
                    <a:pt x="242" y="1326"/>
                  </a:lnTo>
                  <a:lnTo>
                    <a:pt x="238" y="1334"/>
                  </a:lnTo>
                  <a:lnTo>
                    <a:pt x="230" y="1342"/>
                  </a:lnTo>
                  <a:lnTo>
                    <a:pt x="222" y="1346"/>
                  </a:lnTo>
                  <a:lnTo>
                    <a:pt x="212" y="1350"/>
                  </a:lnTo>
                  <a:lnTo>
                    <a:pt x="202" y="1350"/>
                  </a:lnTo>
                  <a:lnTo>
                    <a:pt x="190" y="1350"/>
                  </a:lnTo>
                  <a:lnTo>
                    <a:pt x="178" y="1348"/>
                  </a:lnTo>
                  <a:lnTo>
                    <a:pt x="166" y="1344"/>
                  </a:lnTo>
                  <a:lnTo>
                    <a:pt x="142" y="1334"/>
                  </a:lnTo>
                  <a:lnTo>
                    <a:pt x="120" y="1318"/>
                  </a:lnTo>
                  <a:lnTo>
                    <a:pt x="110" y="1310"/>
                  </a:lnTo>
                  <a:lnTo>
                    <a:pt x="102" y="1300"/>
                  </a:lnTo>
                  <a:lnTo>
                    <a:pt x="96" y="1290"/>
                  </a:lnTo>
                  <a:lnTo>
                    <a:pt x="90" y="1280"/>
                  </a:lnTo>
                  <a:lnTo>
                    <a:pt x="90" y="1280"/>
                  </a:lnTo>
                  <a:lnTo>
                    <a:pt x="84" y="1256"/>
                  </a:lnTo>
                  <a:lnTo>
                    <a:pt x="78" y="1228"/>
                  </a:lnTo>
                  <a:lnTo>
                    <a:pt x="76" y="1198"/>
                  </a:lnTo>
                  <a:lnTo>
                    <a:pt x="76" y="1164"/>
                  </a:lnTo>
                  <a:lnTo>
                    <a:pt x="78" y="1132"/>
                  </a:lnTo>
                  <a:lnTo>
                    <a:pt x="82" y="1102"/>
                  </a:lnTo>
                  <a:lnTo>
                    <a:pt x="88" y="1074"/>
                  </a:lnTo>
                  <a:lnTo>
                    <a:pt x="92" y="1062"/>
                  </a:lnTo>
                  <a:lnTo>
                    <a:pt x="98" y="1052"/>
                  </a:lnTo>
                  <a:lnTo>
                    <a:pt x="208" y="850"/>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410" name="Freeform 346">
              <a:extLst>
                <a:ext uri="{FF2B5EF4-FFF2-40B4-BE49-F238E27FC236}">
                  <a16:creationId xmlns:a16="http://schemas.microsoft.com/office/drawing/2014/main" id="{649D4A81-FD08-6F4F-BB55-40F2FB46F28C}"/>
                </a:ext>
              </a:extLst>
            </p:cNvPr>
            <p:cNvSpPr>
              <a:spLocks/>
            </p:cNvSpPr>
            <p:nvPr/>
          </p:nvSpPr>
          <p:spPr bwMode="auto">
            <a:xfrm>
              <a:off x="2859" y="1963"/>
              <a:ext cx="464" cy="208"/>
            </a:xfrm>
            <a:custGeom>
              <a:avLst/>
              <a:gdLst/>
              <a:ahLst/>
              <a:cxnLst>
                <a:cxn ang="0">
                  <a:pos x="0" y="112"/>
                </a:cxn>
                <a:cxn ang="0">
                  <a:pos x="0" y="96"/>
                </a:cxn>
                <a:cxn ang="0">
                  <a:pos x="0" y="96"/>
                </a:cxn>
                <a:cxn ang="0">
                  <a:pos x="2" y="76"/>
                </a:cxn>
                <a:cxn ang="0">
                  <a:pos x="6" y="58"/>
                </a:cxn>
                <a:cxn ang="0">
                  <a:pos x="16" y="42"/>
                </a:cxn>
                <a:cxn ang="0">
                  <a:pos x="28" y="28"/>
                </a:cxn>
                <a:cxn ang="0">
                  <a:pos x="42" y="16"/>
                </a:cxn>
                <a:cxn ang="0">
                  <a:pos x="58" y="6"/>
                </a:cxn>
                <a:cxn ang="0">
                  <a:pos x="76" y="2"/>
                </a:cxn>
                <a:cxn ang="0">
                  <a:pos x="96" y="0"/>
                </a:cxn>
                <a:cxn ang="0">
                  <a:pos x="368" y="0"/>
                </a:cxn>
                <a:cxn ang="0">
                  <a:pos x="368" y="0"/>
                </a:cxn>
                <a:cxn ang="0">
                  <a:pos x="388" y="2"/>
                </a:cxn>
                <a:cxn ang="0">
                  <a:pos x="406" y="6"/>
                </a:cxn>
                <a:cxn ang="0">
                  <a:pos x="422" y="16"/>
                </a:cxn>
                <a:cxn ang="0">
                  <a:pos x="436" y="28"/>
                </a:cxn>
                <a:cxn ang="0">
                  <a:pos x="448" y="42"/>
                </a:cxn>
                <a:cxn ang="0">
                  <a:pos x="458" y="58"/>
                </a:cxn>
                <a:cxn ang="0">
                  <a:pos x="464" y="76"/>
                </a:cxn>
                <a:cxn ang="0">
                  <a:pos x="464" y="96"/>
                </a:cxn>
                <a:cxn ang="0">
                  <a:pos x="464" y="112"/>
                </a:cxn>
                <a:cxn ang="0">
                  <a:pos x="464" y="112"/>
                </a:cxn>
                <a:cxn ang="0">
                  <a:pos x="464" y="130"/>
                </a:cxn>
                <a:cxn ang="0">
                  <a:pos x="458" y="148"/>
                </a:cxn>
                <a:cxn ang="0">
                  <a:pos x="448" y="166"/>
                </a:cxn>
                <a:cxn ang="0">
                  <a:pos x="436" y="180"/>
                </a:cxn>
                <a:cxn ang="0">
                  <a:pos x="422" y="192"/>
                </a:cxn>
                <a:cxn ang="0">
                  <a:pos x="406" y="200"/>
                </a:cxn>
                <a:cxn ang="0">
                  <a:pos x="388" y="206"/>
                </a:cxn>
                <a:cxn ang="0">
                  <a:pos x="368" y="208"/>
                </a:cxn>
                <a:cxn ang="0">
                  <a:pos x="96" y="208"/>
                </a:cxn>
                <a:cxn ang="0">
                  <a:pos x="96" y="208"/>
                </a:cxn>
                <a:cxn ang="0">
                  <a:pos x="76" y="206"/>
                </a:cxn>
                <a:cxn ang="0">
                  <a:pos x="58" y="200"/>
                </a:cxn>
                <a:cxn ang="0">
                  <a:pos x="42" y="192"/>
                </a:cxn>
                <a:cxn ang="0">
                  <a:pos x="28" y="180"/>
                </a:cxn>
                <a:cxn ang="0">
                  <a:pos x="16" y="166"/>
                </a:cxn>
                <a:cxn ang="0">
                  <a:pos x="6" y="148"/>
                </a:cxn>
                <a:cxn ang="0">
                  <a:pos x="2" y="130"/>
                </a:cxn>
                <a:cxn ang="0">
                  <a:pos x="0" y="112"/>
                </a:cxn>
                <a:cxn ang="0">
                  <a:pos x="0" y="112"/>
                </a:cxn>
              </a:cxnLst>
              <a:rect l="0" t="0" r="r" b="b"/>
              <a:pathLst>
                <a:path w="464" h="208">
                  <a:moveTo>
                    <a:pt x="0" y="112"/>
                  </a:moveTo>
                  <a:lnTo>
                    <a:pt x="0" y="96"/>
                  </a:lnTo>
                  <a:lnTo>
                    <a:pt x="0" y="96"/>
                  </a:lnTo>
                  <a:lnTo>
                    <a:pt x="2" y="76"/>
                  </a:lnTo>
                  <a:lnTo>
                    <a:pt x="6" y="58"/>
                  </a:lnTo>
                  <a:lnTo>
                    <a:pt x="16" y="42"/>
                  </a:lnTo>
                  <a:lnTo>
                    <a:pt x="28" y="28"/>
                  </a:lnTo>
                  <a:lnTo>
                    <a:pt x="42" y="16"/>
                  </a:lnTo>
                  <a:lnTo>
                    <a:pt x="58" y="6"/>
                  </a:lnTo>
                  <a:lnTo>
                    <a:pt x="76" y="2"/>
                  </a:lnTo>
                  <a:lnTo>
                    <a:pt x="96" y="0"/>
                  </a:lnTo>
                  <a:lnTo>
                    <a:pt x="368" y="0"/>
                  </a:lnTo>
                  <a:lnTo>
                    <a:pt x="368" y="0"/>
                  </a:lnTo>
                  <a:lnTo>
                    <a:pt x="388" y="2"/>
                  </a:lnTo>
                  <a:lnTo>
                    <a:pt x="406" y="6"/>
                  </a:lnTo>
                  <a:lnTo>
                    <a:pt x="422" y="16"/>
                  </a:lnTo>
                  <a:lnTo>
                    <a:pt x="436" y="28"/>
                  </a:lnTo>
                  <a:lnTo>
                    <a:pt x="448" y="42"/>
                  </a:lnTo>
                  <a:lnTo>
                    <a:pt x="458" y="58"/>
                  </a:lnTo>
                  <a:lnTo>
                    <a:pt x="464" y="76"/>
                  </a:lnTo>
                  <a:lnTo>
                    <a:pt x="464" y="96"/>
                  </a:lnTo>
                  <a:lnTo>
                    <a:pt x="464" y="112"/>
                  </a:lnTo>
                  <a:lnTo>
                    <a:pt x="464" y="112"/>
                  </a:lnTo>
                  <a:lnTo>
                    <a:pt x="464" y="130"/>
                  </a:lnTo>
                  <a:lnTo>
                    <a:pt x="458" y="148"/>
                  </a:lnTo>
                  <a:lnTo>
                    <a:pt x="448" y="166"/>
                  </a:lnTo>
                  <a:lnTo>
                    <a:pt x="436" y="180"/>
                  </a:lnTo>
                  <a:lnTo>
                    <a:pt x="422" y="192"/>
                  </a:lnTo>
                  <a:lnTo>
                    <a:pt x="406" y="200"/>
                  </a:lnTo>
                  <a:lnTo>
                    <a:pt x="388" y="206"/>
                  </a:lnTo>
                  <a:lnTo>
                    <a:pt x="368" y="208"/>
                  </a:lnTo>
                  <a:lnTo>
                    <a:pt x="96" y="208"/>
                  </a:lnTo>
                  <a:lnTo>
                    <a:pt x="96" y="208"/>
                  </a:lnTo>
                  <a:lnTo>
                    <a:pt x="76" y="206"/>
                  </a:lnTo>
                  <a:lnTo>
                    <a:pt x="58" y="200"/>
                  </a:lnTo>
                  <a:lnTo>
                    <a:pt x="42" y="192"/>
                  </a:lnTo>
                  <a:lnTo>
                    <a:pt x="28" y="180"/>
                  </a:lnTo>
                  <a:lnTo>
                    <a:pt x="16" y="166"/>
                  </a:lnTo>
                  <a:lnTo>
                    <a:pt x="6" y="148"/>
                  </a:lnTo>
                  <a:lnTo>
                    <a:pt x="2" y="130"/>
                  </a:lnTo>
                  <a:lnTo>
                    <a:pt x="0" y="112"/>
                  </a:lnTo>
                  <a:lnTo>
                    <a:pt x="0" y="112"/>
                  </a:lnTo>
                  <a:close/>
                </a:path>
              </a:pathLst>
            </a:custGeom>
            <a:solidFill>
              <a:schemeClr val="bg1"/>
            </a:solid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411" name="Freeform 347">
              <a:extLst>
                <a:ext uri="{FF2B5EF4-FFF2-40B4-BE49-F238E27FC236}">
                  <a16:creationId xmlns:a16="http://schemas.microsoft.com/office/drawing/2014/main" id="{A1CDDE53-D999-1A45-89E8-DA5D71CB4124}"/>
                </a:ext>
              </a:extLst>
            </p:cNvPr>
            <p:cNvSpPr>
              <a:spLocks/>
            </p:cNvSpPr>
            <p:nvPr/>
          </p:nvSpPr>
          <p:spPr bwMode="auto">
            <a:xfrm>
              <a:off x="2803" y="1745"/>
              <a:ext cx="518" cy="208"/>
            </a:xfrm>
            <a:custGeom>
              <a:avLst/>
              <a:gdLst/>
              <a:ahLst/>
              <a:cxnLst>
                <a:cxn ang="0">
                  <a:pos x="0" y="112"/>
                </a:cxn>
                <a:cxn ang="0">
                  <a:pos x="0" y="96"/>
                </a:cxn>
                <a:cxn ang="0">
                  <a:pos x="0" y="96"/>
                </a:cxn>
                <a:cxn ang="0">
                  <a:pos x="2" y="76"/>
                </a:cxn>
                <a:cxn ang="0">
                  <a:pos x="8" y="58"/>
                </a:cxn>
                <a:cxn ang="0">
                  <a:pos x="18" y="42"/>
                </a:cxn>
                <a:cxn ang="0">
                  <a:pos x="28" y="28"/>
                </a:cxn>
                <a:cxn ang="0">
                  <a:pos x="44" y="16"/>
                </a:cxn>
                <a:cxn ang="0">
                  <a:pos x="60" y="8"/>
                </a:cxn>
                <a:cxn ang="0">
                  <a:pos x="78" y="2"/>
                </a:cxn>
                <a:cxn ang="0">
                  <a:pos x="96" y="0"/>
                </a:cxn>
                <a:cxn ang="0">
                  <a:pos x="420" y="0"/>
                </a:cxn>
                <a:cxn ang="0">
                  <a:pos x="420" y="0"/>
                </a:cxn>
                <a:cxn ang="0">
                  <a:pos x="440" y="2"/>
                </a:cxn>
                <a:cxn ang="0">
                  <a:pos x="458" y="8"/>
                </a:cxn>
                <a:cxn ang="0">
                  <a:pos x="474" y="16"/>
                </a:cxn>
                <a:cxn ang="0">
                  <a:pos x="488" y="28"/>
                </a:cxn>
                <a:cxn ang="0">
                  <a:pos x="500" y="42"/>
                </a:cxn>
                <a:cxn ang="0">
                  <a:pos x="510" y="58"/>
                </a:cxn>
                <a:cxn ang="0">
                  <a:pos x="516" y="76"/>
                </a:cxn>
                <a:cxn ang="0">
                  <a:pos x="518" y="96"/>
                </a:cxn>
                <a:cxn ang="0">
                  <a:pos x="518" y="112"/>
                </a:cxn>
                <a:cxn ang="0">
                  <a:pos x="518" y="112"/>
                </a:cxn>
                <a:cxn ang="0">
                  <a:pos x="516" y="132"/>
                </a:cxn>
                <a:cxn ang="0">
                  <a:pos x="510" y="150"/>
                </a:cxn>
                <a:cxn ang="0">
                  <a:pos x="500" y="166"/>
                </a:cxn>
                <a:cxn ang="0">
                  <a:pos x="488" y="180"/>
                </a:cxn>
                <a:cxn ang="0">
                  <a:pos x="474" y="192"/>
                </a:cxn>
                <a:cxn ang="0">
                  <a:pos x="458" y="200"/>
                </a:cxn>
                <a:cxn ang="0">
                  <a:pos x="440" y="206"/>
                </a:cxn>
                <a:cxn ang="0">
                  <a:pos x="420" y="208"/>
                </a:cxn>
                <a:cxn ang="0">
                  <a:pos x="96" y="208"/>
                </a:cxn>
                <a:cxn ang="0">
                  <a:pos x="96" y="208"/>
                </a:cxn>
                <a:cxn ang="0">
                  <a:pos x="78" y="206"/>
                </a:cxn>
                <a:cxn ang="0">
                  <a:pos x="60" y="200"/>
                </a:cxn>
                <a:cxn ang="0">
                  <a:pos x="44" y="192"/>
                </a:cxn>
                <a:cxn ang="0">
                  <a:pos x="28" y="180"/>
                </a:cxn>
                <a:cxn ang="0">
                  <a:pos x="16" y="166"/>
                </a:cxn>
                <a:cxn ang="0">
                  <a:pos x="8" y="150"/>
                </a:cxn>
                <a:cxn ang="0">
                  <a:pos x="2" y="132"/>
                </a:cxn>
                <a:cxn ang="0">
                  <a:pos x="0" y="112"/>
                </a:cxn>
                <a:cxn ang="0">
                  <a:pos x="0" y="112"/>
                </a:cxn>
              </a:cxnLst>
              <a:rect l="0" t="0" r="r" b="b"/>
              <a:pathLst>
                <a:path w="518" h="208">
                  <a:moveTo>
                    <a:pt x="0" y="112"/>
                  </a:moveTo>
                  <a:lnTo>
                    <a:pt x="0" y="96"/>
                  </a:lnTo>
                  <a:lnTo>
                    <a:pt x="0" y="96"/>
                  </a:lnTo>
                  <a:lnTo>
                    <a:pt x="2" y="76"/>
                  </a:lnTo>
                  <a:lnTo>
                    <a:pt x="8" y="58"/>
                  </a:lnTo>
                  <a:lnTo>
                    <a:pt x="18" y="42"/>
                  </a:lnTo>
                  <a:lnTo>
                    <a:pt x="28" y="28"/>
                  </a:lnTo>
                  <a:lnTo>
                    <a:pt x="44" y="16"/>
                  </a:lnTo>
                  <a:lnTo>
                    <a:pt x="60" y="8"/>
                  </a:lnTo>
                  <a:lnTo>
                    <a:pt x="78" y="2"/>
                  </a:lnTo>
                  <a:lnTo>
                    <a:pt x="96" y="0"/>
                  </a:lnTo>
                  <a:lnTo>
                    <a:pt x="420" y="0"/>
                  </a:lnTo>
                  <a:lnTo>
                    <a:pt x="420" y="0"/>
                  </a:lnTo>
                  <a:lnTo>
                    <a:pt x="440" y="2"/>
                  </a:lnTo>
                  <a:lnTo>
                    <a:pt x="458" y="8"/>
                  </a:lnTo>
                  <a:lnTo>
                    <a:pt x="474" y="16"/>
                  </a:lnTo>
                  <a:lnTo>
                    <a:pt x="488" y="28"/>
                  </a:lnTo>
                  <a:lnTo>
                    <a:pt x="500" y="42"/>
                  </a:lnTo>
                  <a:lnTo>
                    <a:pt x="510" y="58"/>
                  </a:lnTo>
                  <a:lnTo>
                    <a:pt x="516" y="76"/>
                  </a:lnTo>
                  <a:lnTo>
                    <a:pt x="518" y="96"/>
                  </a:lnTo>
                  <a:lnTo>
                    <a:pt x="518" y="112"/>
                  </a:lnTo>
                  <a:lnTo>
                    <a:pt x="518" y="112"/>
                  </a:lnTo>
                  <a:lnTo>
                    <a:pt x="516" y="132"/>
                  </a:lnTo>
                  <a:lnTo>
                    <a:pt x="510" y="150"/>
                  </a:lnTo>
                  <a:lnTo>
                    <a:pt x="500" y="166"/>
                  </a:lnTo>
                  <a:lnTo>
                    <a:pt x="488" y="180"/>
                  </a:lnTo>
                  <a:lnTo>
                    <a:pt x="474" y="192"/>
                  </a:lnTo>
                  <a:lnTo>
                    <a:pt x="458" y="200"/>
                  </a:lnTo>
                  <a:lnTo>
                    <a:pt x="440" y="206"/>
                  </a:lnTo>
                  <a:lnTo>
                    <a:pt x="420" y="208"/>
                  </a:lnTo>
                  <a:lnTo>
                    <a:pt x="96" y="208"/>
                  </a:lnTo>
                  <a:lnTo>
                    <a:pt x="96" y="208"/>
                  </a:lnTo>
                  <a:lnTo>
                    <a:pt x="78" y="206"/>
                  </a:lnTo>
                  <a:lnTo>
                    <a:pt x="60" y="200"/>
                  </a:lnTo>
                  <a:lnTo>
                    <a:pt x="44" y="192"/>
                  </a:lnTo>
                  <a:lnTo>
                    <a:pt x="28" y="180"/>
                  </a:lnTo>
                  <a:lnTo>
                    <a:pt x="16" y="166"/>
                  </a:lnTo>
                  <a:lnTo>
                    <a:pt x="8" y="150"/>
                  </a:lnTo>
                  <a:lnTo>
                    <a:pt x="2" y="132"/>
                  </a:lnTo>
                  <a:lnTo>
                    <a:pt x="0" y="112"/>
                  </a:lnTo>
                  <a:lnTo>
                    <a:pt x="0" y="112"/>
                  </a:lnTo>
                  <a:close/>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412" name="Freeform 348">
              <a:extLst>
                <a:ext uri="{FF2B5EF4-FFF2-40B4-BE49-F238E27FC236}">
                  <a16:creationId xmlns:a16="http://schemas.microsoft.com/office/drawing/2014/main" id="{72B64CFA-40B2-B24F-91E0-3EF34E5FA73D}"/>
                </a:ext>
              </a:extLst>
            </p:cNvPr>
            <p:cNvSpPr>
              <a:spLocks/>
            </p:cNvSpPr>
            <p:nvPr/>
          </p:nvSpPr>
          <p:spPr bwMode="auto">
            <a:xfrm>
              <a:off x="2889" y="1527"/>
              <a:ext cx="414" cy="210"/>
            </a:xfrm>
            <a:custGeom>
              <a:avLst/>
              <a:gdLst/>
              <a:ahLst/>
              <a:cxnLst>
                <a:cxn ang="0">
                  <a:pos x="0" y="112"/>
                </a:cxn>
                <a:cxn ang="0">
                  <a:pos x="0" y="96"/>
                </a:cxn>
                <a:cxn ang="0">
                  <a:pos x="0" y="96"/>
                </a:cxn>
                <a:cxn ang="0">
                  <a:pos x="2" y="78"/>
                </a:cxn>
                <a:cxn ang="0">
                  <a:pos x="8" y="60"/>
                </a:cxn>
                <a:cxn ang="0">
                  <a:pos x="16" y="44"/>
                </a:cxn>
                <a:cxn ang="0">
                  <a:pos x="28" y="28"/>
                </a:cxn>
                <a:cxn ang="0">
                  <a:pos x="42" y="16"/>
                </a:cxn>
                <a:cxn ang="0">
                  <a:pos x="58" y="8"/>
                </a:cxn>
                <a:cxn ang="0">
                  <a:pos x="76" y="2"/>
                </a:cxn>
                <a:cxn ang="0">
                  <a:pos x="96" y="0"/>
                </a:cxn>
                <a:cxn ang="0">
                  <a:pos x="318" y="0"/>
                </a:cxn>
                <a:cxn ang="0">
                  <a:pos x="318" y="0"/>
                </a:cxn>
                <a:cxn ang="0">
                  <a:pos x="338" y="2"/>
                </a:cxn>
                <a:cxn ang="0">
                  <a:pos x="356" y="8"/>
                </a:cxn>
                <a:cxn ang="0">
                  <a:pos x="372" y="18"/>
                </a:cxn>
                <a:cxn ang="0">
                  <a:pos x="386" y="28"/>
                </a:cxn>
                <a:cxn ang="0">
                  <a:pos x="398" y="44"/>
                </a:cxn>
                <a:cxn ang="0">
                  <a:pos x="406" y="60"/>
                </a:cxn>
                <a:cxn ang="0">
                  <a:pos x="412" y="78"/>
                </a:cxn>
                <a:cxn ang="0">
                  <a:pos x="414" y="96"/>
                </a:cxn>
                <a:cxn ang="0">
                  <a:pos x="414" y="112"/>
                </a:cxn>
                <a:cxn ang="0">
                  <a:pos x="414" y="112"/>
                </a:cxn>
                <a:cxn ang="0">
                  <a:pos x="412" y="132"/>
                </a:cxn>
                <a:cxn ang="0">
                  <a:pos x="406" y="150"/>
                </a:cxn>
                <a:cxn ang="0">
                  <a:pos x="398" y="166"/>
                </a:cxn>
                <a:cxn ang="0">
                  <a:pos x="386" y="180"/>
                </a:cxn>
                <a:cxn ang="0">
                  <a:pos x="372" y="192"/>
                </a:cxn>
                <a:cxn ang="0">
                  <a:pos x="356" y="202"/>
                </a:cxn>
                <a:cxn ang="0">
                  <a:pos x="338" y="208"/>
                </a:cxn>
                <a:cxn ang="0">
                  <a:pos x="318" y="210"/>
                </a:cxn>
                <a:cxn ang="0">
                  <a:pos x="96" y="210"/>
                </a:cxn>
                <a:cxn ang="0">
                  <a:pos x="96" y="210"/>
                </a:cxn>
                <a:cxn ang="0">
                  <a:pos x="76" y="208"/>
                </a:cxn>
                <a:cxn ang="0">
                  <a:pos x="58" y="202"/>
                </a:cxn>
                <a:cxn ang="0">
                  <a:pos x="42" y="192"/>
                </a:cxn>
                <a:cxn ang="0">
                  <a:pos x="28" y="180"/>
                </a:cxn>
                <a:cxn ang="0">
                  <a:pos x="16" y="166"/>
                </a:cxn>
                <a:cxn ang="0">
                  <a:pos x="8" y="150"/>
                </a:cxn>
                <a:cxn ang="0">
                  <a:pos x="2" y="132"/>
                </a:cxn>
                <a:cxn ang="0">
                  <a:pos x="0" y="112"/>
                </a:cxn>
                <a:cxn ang="0">
                  <a:pos x="0" y="112"/>
                </a:cxn>
              </a:cxnLst>
              <a:rect l="0" t="0" r="r" b="b"/>
              <a:pathLst>
                <a:path w="414" h="210">
                  <a:moveTo>
                    <a:pt x="0" y="112"/>
                  </a:moveTo>
                  <a:lnTo>
                    <a:pt x="0" y="96"/>
                  </a:lnTo>
                  <a:lnTo>
                    <a:pt x="0" y="96"/>
                  </a:lnTo>
                  <a:lnTo>
                    <a:pt x="2" y="78"/>
                  </a:lnTo>
                  <a:lnTo>
                    <a:pt x="8" y="60"/>
                  </a:lnTo>
                  <a:lnTo>
                    <a:pt x="16" y="44"/>
                  </a:lnTo>
                  <a:lnTo>
                    <a:pt x="28" y="28"/>
                  </a:lnTo>
                  <a:lnTo>
                    <a:pt x="42" y="16"/>
                  </a:lnTo>
                  <a:lnTo>
                    <a:pt x="58" y="8"/>
                  </a:lnTo>
                  <a:lnTo>
                    <a:pt x="76" y="2"/>
                  </a:lnTo>
                  <a:lnTo>
                    <a:pt x="96" y="0"/>
                  </a:lnTo>
                  <a:lnTo>
                    <a:pt x="318" y="0"/>
                  </a:lnTo>
                  <a:lnTo>
                    <a:pt x="318" y="0"/>
                  </a:lnTo>
                  <a:lnTo>
                    <a:pt x="338" y="2"/>
                  </a:lnTo>
                  <a:lnTo>
                    <a:pt x="356" y="8"/>
                  </a:lnTo>
                  <a:lnTo>
                    <a:pt x="372" y="18"/>
                  </a:lnTo>
                  <a:lnTo>
                    <a:pt x="386" y="28"/>
                  </a:lnTo>
                  <a:lnTo>
                    <a:pt x="398" y="44"/>
                  </a:lnTo>
                  <a:lnTo>
                    <a:pt x="406" y="60"/>
                  </a:lnTo>
                  <a:lnTo>
                    <a:pt x="412" y="78"/>
                  </a:lnTo>
                  <a:lnTo>
                    <a:pt x="414" y="96"/>
                  </a:lnTo>
                  <a:lnTo>
                    <a:pt x="414" y="112"/>
                  </a:lnTo>
                  <a:lnTo>
                    <a:pt x="414" y="112"/>
                  </a:lnTo>
                  <a:lnTo>
                    <a:pt x="412" y="132"/>
                  </a:lnTo>
                  <a:lnTo>
                    <a:pt x="406" y="150"/>
                  </a:lnTo>
                  <a:lnTo>
                    <a:pt x="398" y="166"/>
                  </a:lnTo>
                  <a:lnTo>
                    <a:pt x="386" y="180"/>
                  </a:lnTo>
                  <a:lnTo>
                    <a:pt x="372" y="192"/>
                  </a:lnTo>
                  <a:lnTo>
                    <a:pt x="356" y="202"/>
                  </a:lnTo>
                  <a:lnTo>
                    <a:pt x="338" y="208"/>
                  </a:lnTo>
                  <a:lnTo>
                    <a:pt x="318" y="210"/>
                  </a:lnTo>
                  <a:lnTo>
                    <a:pt x="96" y="210"/>
                  </a:lnTo>
                  <a:lnTo>
                    <a:pt x="96" y="210"/>
                  </a:lnTo>
                  <a:lnTo>
                    <a:pt x="76" y="208"/>
                  </a:lnTo>
                  <a:lnTo>
                    <a:pt x="58" y="202"/>
                  </a:lnTo>
                  <a:lnTo>
                    <a:pt x="42" y="192"/>
                  </a:lnTo>
                  <a:lnTo>
                    <a:pt x="28" y="180"/>
                  </a:lnTo>
                  <a:lnTo>
                    <a:pt x="16" y="166"/>
                  </a:lnTo>
                  <a:lnTo>
                    <a:pt x="8" y="150"/>
                  </a:lnTo>
                  <a:lnTo>
                    <a:pt x="2" y="132"/>
                  </a:lnTo>
                  <a:lnTo>
                    <a:pt x="0" y="112"/>
                  </a:lnTo>
                  <a:lnTo>
                    <a:pt x="0" y="112"/>
                  </a:lnTo>
                  <a:close/>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413" name="Freeform 349">
              <a:extLst>
                <a:ext uri="{FF2B5EF4-FFF2-40B4-BE49-F238E27FC236}">
                  <a16:creationId xmlns:a16="http://schemas.microsoft.com/office/drawing/2014/main" id="{F1157A85-E695-804D-80AC-FD437FAC0ECB}"/>
                </a:ext>
              </a:extLst>
            </p:cNvPr>
            <p:cNvSpPr>
              <a:spLocks/>
            </p:cNvSpPr>
            <p:nvPr/>
          </p:nvSpPr>
          <p:spPr bwMode="auto">
            <a:xfrm>
              <a:off x="2971" y="1321"/>
              <a:ext cx="364" cy="208"/>
            </a:xfrm>
            <a:custGeom>
              <a:avLst/>
              <a:gdLst/>
              <a:ahLst/>
              <a:cxnLst>
                <a:cxn ang="0">
                  <a:pos x="0" y="112"/>
                </a:cxn>
                <a:cxn ang="0">
                  <a:pos x="0" y="96"/>
                </a:cxn>
                <a:cxn ang="0">
                  <a:pos x="0" y="96"/>
                </a:cxn>
                <a:cxn ang="0">
                  <a:pos x="2" y="76"/>
                </a:cxn>
                <a:cxn ang="0">
                  <a:pos x="6" y="58"/>
                </a:cxn>
                <a:cxn ang="0">
                  <a:pos x="16" y="42"/>
                </a:cxn>
                <a:cxn ang="0">
                  <a:pos x="28" y="28"/>
                </a:cxn>
                <a:cxn ang="0">
                  <a:pos x="42" y="16"/>
                </a:cxn>
                <a:cxn ang="0">
                  <a:pos x="58" y="8"/>
                </a:cxn>
                <a:cxn ang="0">
                  <a:pos x="76" y="2"/>
                </a:cxn>
                <a:cxn ang="0">
                  <a:pos x="96" y="0"/>
                </a:cxn>
                <a:cxn ang="0">
                  <a:pos x="266" y="0"/>
                </a:cxn>
                <a:cxn ang="0">
                  <a:pos x="266" y="0"/>
                </a:cxn>
                <a:cxn ang="0">
                  <a:pos x="286" y="2"/>
                </a:cxn>
                <a:cxn ang="0">
                  <a:pos x="304" y="8"/>
                </a:cxn>
                <a:cxn ang="0">
                  <a:pos x="320" y="16"/>
                </a:cxn>
                <a:cxn ang="0">
                  <a:pos x="334" y="28"/>
                </a:cxn>
                <a:cxn ang="0">
                  <a:pos x="346" y="42"/>
                </a:cxn>
                <a:cxn ang="0">
                  <a:pos x="356" y="58"/>
                </a:cxn>
                <a:cxn ang="0">
                  <a:pos x="362" y="76"/>
                </a:cxn>
                <a:cxn ang="0">
                  <a:pos x="364" y="96"/>
                </a:cxn>
                <a:cxn ang="0">
                  <a:pos x="364" y="112"/>
                </a:cxn>
                <a:cxn ang="0">
                  <a:pos x="364" y="112"/>
                </a:cxn>
                <a:cxn ang="0">
                  <a:pos x="362" y="132"/>
                </a:cxn>
                <a:cxn ang="0">
                  <a:pos x="356" y="150"/>
                </a:cxn>
                <a:cxn ang="0">
                  <a:pos x="346" y="166"/>
                </a:cxn>
                <a:cxn ang="0">
                  <a:pos x="334" y="180"/>
                </a:cxn>
                <a:cxn ang="0">
                  <a:pos x="320" y="192"/>
                </a:cxn>
                <a:cxn ang="0">
                  <a:pos x="304" y="200"/>
                </a:cxn>
                <a:cxn ang="0">
                  <a:pos x="286" y="206"/>
                </a:cxn>
                <a:cxn ang="0">
                  <a:pos x="266" y="208"/>
                </a:cxn>
                <a:cxn ang="0">
                  <a:pos x="96" y="208"/>
                </a:cxn>
                <a:cxn ang="0">
                  <a:pos x="96" y="208"/>
                </a:cxn>
                <a:cxn ang="0">
                  <a:pos x="76" y="206"/>
                </a:cxn>
                <a:cxn ang="0">
                  <a:pos x="58" y="200"/>
                </a:cxn>
                <a:cxn ang="0">
                  <a:pos x="42" y="192"/>
                </a:cxn>
                <a:cxn ang="0">
                  <a:pos x="28" y="180"/>
                </a:cxn>
                <a:cxn ang="0">
                  <a:pos x="16" y="166"/>
                </a:cxn>
                <a:cxn ang="0">
                  <a:pos x="6" y="150"/>
                </a:cxn>
                <a:cxn ang="0">
                  <a:pos x="2" y="132"/>
                </a:cxn>
                <a:cxn ang="0">
                  <a:pos x="0" y="112"/>
                </a:cxn>
                <a:cxn ang="0">
                  <a:pos x="0" y="112"/>
                </a:cxn>
              </a:cxnLst>
              <a:rect l="0" t="0" r="r" b="b"/>
              <a:pathLst>
                <a:path w="364" h="208">
                  <a:moveTo>
                    <a:pt x="0" y="112"/>
                  </a:moveTo>
                  <a:lnTo>
                    <a:pt x="0" y="96"/>
                  </a:lnTo>
                  <a:lnTo>
                    <a:pt x="0" y="96"/>
                  </a:lnTo>
                  <a:lnTo>
                    <a:pt x="2" y="76"/>
                  </a:lnTo>
                  <a:lnTo>
                    <a:pt x="6" y="58"/>
                  </a:lnTo>
                  <a:lnTo>
                    <a:pt x="16" y="42"/>
                  </a:lnTo>
                  <a:lnTo>
                    <a:pt x="28" y="28"/>
                  </a:lnTo>
                  <a:lnTo>
                    <a:pt x="42" y="16"/>
                  </a:lnTo>
                  <a:lnTo>
                    <a:pt x="58" y="8"/>
                  </a:lnTo>
                  <a:lnTo>
                    <a:pt x="76" y="2"/>
                  </a:lnTo>
                  <a:lnTo>
                    <a:pt x="96" y="0"/>
                  </a:lnTo>
                  <a:lnTo>
                    <a:pt x="266" y="0"/>
                  </a:lnTo>
                  <a:lnTo>
                    <a:pt x="266" y="0"/>
                  </a:lnTo>
                  <a:lnTo>
                    <a:pt x="286" y="2"/>
                  </a:lnTo>
                  <a:lnTo>
                    <a:pt x="304" y="8"/>
                  </a:lnTo>
                  <a:lnTo>
                    <a:pt x="320" y="16"/>
                  </a:lnTo>
                  <a:lnTo>
                    <a:pt x="334" y="28"/>
                  </a:lnTo>
                  <a:lnTo>
                    <a:pt x="346" y="42"/>
                  </a:lnTo>
                  <a:lnTo>
                    <a:pt x="356" y="58"/>
                  </a:lnTo>
                  <a:lnTo>
                    <a:pt x="362" y="76"/>
                  </a:lnTo>
                  <a:lnTo>
                    <a:pt x="364" y="96"/>
                  </a:lnTo>
                  <a:lnTo>
                    <a:pt x="364" y="112"/>
                  </a:lnTo>
                  <a:lnTo>
                    <a:pt x="364" y="112"/>
                  </a:lnTo>
                  <a:lnTo>
                    <a:pt x="362" y="132"/>
                  </a:lnTo>
                  <a:lnTo>
                    <a:pt x="356" y="150"/>
                  </a:lnTo>
                  <a:lnTo>
                    <a:pt x="346" y="166"/>
                  </a:lnTo>
                  <a:lnTo>
                    <a:pt x="334" y="180"/>
                  </a:lnTo>
                  <a:lnTo>
                    <a:pt x="320" y="192"/>
                  </a:lnTo>
                  <a:lnTo>
                    <a:pt x="304" y="200"/>
                  </a:lnTo>
                  <a:lnTo>
                    <a:pt x="286" y="206"/>
                  </a:lnTo>
                  <a:lnTo>
                    <a:pt x="266" y="208"/>
                  </a:lnTo>
                  <a:lnTo>
                    <a:pt x="96" y="208"/>
                  </a:lnTo>
                  <a:lnTo>
                    <a:pt x="96" y="208"/>
                  </a:lnTo>
                  <a:lnTo>
                    <a:pt x="76" y="206"/>
                  </a:lnTo>
                  <a:lnTo>
                    <a:pt x="58" y="200"/>
                  </a:lnTo>
                  <a:lnTo>
                    <a:pt x="42" y="192"/>
                  </a:lnTo>
                  <a:lnTo>
                    <a:pt x="28" y="180"/>
                  </a:lnTo>
                  <a:lnTo>
                    <a:pt x="16" y="166"/>
                  </a:lnTo>
                  <a:lnTo>
                    <a:pt x="6" y="150"/>
                  </a:lnTo>
                  <a:lnTo>
                    <a:pt x="2" y="132"/>
                  </a:lnTo>
                  <a:lnTo>
                    <a:pt x="0" y="112"/>
                  </a:lnTo>
                  <a:lnTo>
                    <a:pt x="0" y="112"/>
                  </a:lnTo>
                  <a:close/>
                </a:path>
              </a:pathLst>
            </a:custGeom>
            <a:solidFill>
              <a:schemeClr val="bg1"/>
            </a:solid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414" name="Freeform 350">
              <a:extLst>
                <a:ext uri="{FF2B5EF4-FFF2-40B4-BE49-F238E27FC236}">
                  <a16:creationId xmlns:a16="http://schemas.microsoft.com/office/drawing/2014/main" id="{7AD220DF-BB6D-D641-A650-2DF8F23454B3}"/>
                </a:ext>
              </a:extLst>
            </p:cNvPr>
            <p:cNvSpPr>
              <a:spLocks/>
            </p:cNvSpPr>
            <p:nvPr/>
          </p:nvSpPr>
          <p:spPr bwMode="auto">
            <a:xfrm>
              <a:off x="3315" y="1807"/>
              <a:ext cx="248" cy="300"/>
            </a:xfrm>
            <a:custGeom>
              <a:avLst/>
              <a:gdLst/>
              <a:ahLst/>
              <a:cxnLst>
                <a:cxn ang="0">
                  <a:pos x="0" y="300"/>
                </a:cxn>
                <a:cxn ang="0">
                  <a:pos x="0" y="300"/>
                </a:cxn>
                <a:cxn ang="0">
                  <a:pos x="8" y="268"/>
                </a:cxn>
                <a:cxn ang="0">
                  <a:pos x="16" y="238"/>
                </a:cxn>
                <a:cxn ang="0">
                  <a:pos x="26" y="210"/>
                </a:cxn>
                <a:cxn ang="0">
                  <a:pos x="36" y="184"/>
                </a:cxn>
                <a:cxn ang="0">
                  <a:pos x="48" y="158"/>
                </a:cxn>
                <a:cxn ang="0">
                  <a:pos x="62" y="136"/>
                </a:cxn>
                <a:cxn ang="0">
                  <a:pos x="74" y="114"/>
                </a:cxn>
                <a:cxn ang="0">
                  <a:pos x="90" y="94"/>
                </a:cxn>
                <a:cxn ang="0">
                  <a:pos x="106" y="76"/>
                </a:cxn>
                <a:cxn ang="0">
                  <a:pos x="124" y="60"/>
                </a:cxn>
                <a:cxn ang="0">
                  <a:pos x="142" y="46"/>
                </a:cxn>
                <a:cxn ang="0">
                  <a:pos x="160" y="34"/>
                </a:cxn>
                <a:cxn ang="0">
                  <a:pos x="180" y="22"/>
                </a:cxn>
                <a:cxn ang="0">
                  <a:pos x="202" y="14"/>
                </a:cxn>
                <a:cxn ang="0">
                  <a:pos x="224" y="6"/>
                </a:cxn>
                <a:cxn ang="0">
                  <a:pos x="248" y="0"/>
                </a:cxn>
              </a:cxnLst>
              <a:rect l="0" t="0" r="r" b="b"/>
              <a:pathLst>
                <a:path w="248" h="300">
                  <a:moveTo>
                    <a:pt x="0" y="300"/>
                  </a:moveTo>
                  <a:lnTo>
                    <a:pt x="0" y="300"/>
                  </a:lnTo>
                  <a:lnTo>
                    <a:pt x="8" y="268"/>
                  </a:lnTo>
                  <a:lnTo>
                    <a:pt x="16" y="238"/>
                  </a:lnTo>
                  <a:lnTo>
                    <a:pt x="26" y="210"/>
                  </a:lnTo>
                  <a:lnTo>
                    <a:pt x="36" y="184"/>
                  </a:lnTo>
                  <a:lnTo>
                    <a:pt x="48" y="158"/>
                  </a:lnTo>
                  <a:lnTo>
                    <a:pt x="62" y="136"/>
                  </a:lnTo>
                  <a:lnTo>
                    <a:pt x="74" y="114"/>
                  </a:lnTo>
                  <a:lnTo>
                    <a:pt x="90" y="94"/>
                  </a:lnTo>
                  <a:lnTo>
                    <a:pt x="106" y="76"/>
                  </a:lnTo>
                  <a:lnTo>
                    <a:pt x="124" y="60"/>
                  </a:lnTo>
                  <a:lnTo>
                    <a:pt x="142" y="46"/>
                  </a:lnTo>
                  <a:lnTo>
                    <a:pt x="160" y="34"/>
                  </a:lnTo>
                  <a:lnTo>
                    <a:pt x="180" y="22"/>
                  </a:lnTo>
                  <a:lnTo>
                    <a:pt x="202" y="14"/>
                  </a:lnTo>
                  <a:lnTo>
                    <a:pt x="224" y="6"/>
                  </a:lnTo>
                  <a:lnTo>
                    <a:pt x="248" y="0"/>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grpSp>
      <p:grpSp>
        <p:nvGrpSpPr>
          <p:cNvPr id="1415" name="Group 443">
            <a:extLst>
              <a:ext uri="{FF2B5EF4-FFF2-40B4-BE49-F238E27FC236}">
                <a16:creationId xmlns:a16="http://schemas.microsoft.com/office/drawing/2014/main" id="{B0428E8D-56BE-0F4C-9A2C-A9F0FC8F7D11}"/>
              </a:ext>
            </a:extLst>
          </p:cNvPr>
          <p:cNvGrpSpPr>
            <a:grpSpLocks noChangeAspect="1"/>
          </p:cNvGrpSpPr>
          <p:nvPr userDrawn="1"/>
        </p:nvGrpSpPr>
        <p:grpSpPr bwMode="auto">
          <a:xfrm>
            <a:off x="6785452" y="2519553"/>
            <a:ext cx="541338" cy="636587"/>
            <a:chOff x="5032" y="699"/>
            <a:chExt cx="341" cy="401"/>
          </a:xfrm>
        </p:grpSpPr>
        <p:sp>
          <p:nvSpPr>
            <p:cNvPr id="1416" name="Freeform 444">
              <a:extLst>
                <a:ext uri="{FF2B5EF4-FFF2-40B4-BE49-F238E27FC236}">
                  <a16:creationId xmlns:a16="http://schemas.microsoft.com/office/drawing/2014/main" id="{E3ED3575-8B77-4146-B2F5-EC3206F6C9EB}"/>
                </a:ext>
              </a:extLst>
            </p:cNvPr>
            <p:cNvSpPr>
              <a:spLocks/>
            </p:cNvSpPr>
            <p:nvPr/>
          </p:nvSpPr>
          <p:spPr bwMode="auto">
            <a:xfrm>
              <a:off x="5032" y="751"/>
              <a:ext cx="267" cy="349"/>
            </a:xfrm>
            <a:custGeom>
              <a:avLst/>
              <a:gdLst/>
              <a:ahLst/>
              <a:cxnLst>
                <a:cxn ang="0">
                  <a:pos x="533" y="0"/>
                </a:cxn>
                <a:cxn ang="0">
                  <a:pos x="779" y="0"/>
                </a:cxn>
                <a:cxn ang="0">
                  <a:pos x="779" y="0"/>
                </a:cxn>
                <a:cxn ang="0">
                  <a:pos x="784" y="1"/>
                </a:cxn>
                <a:cxn ang="0">
                  <a:pos x="788" y="3"/>
                </a:cxn>
                <a:cxn ang="0">
                  <a:pos x="791" y="5"/>
                </a:cxn>
                <a:cxn ang="0">
                  <a:pos x="795" y="9"/>
                </a:cxn>
                <a:cxn ang="0">
                  <a:pos x="797" y="12"/>
                </a:cxn>
                <a:cxn ang="0">
                  <a:pos x="799" y="17"/>
                </a:cxn>
                <a:cxn ang="0">
                  <a:pos x="801" y="22"/>
                </a:cxn>
                <a:cxn ang="0">
                  <a:pos x="801" y="28"/>
                </a:cxn>
                <a:cxn ang="0">
                  <a:pos x="801" y="1019"/>
                </a:cxn>
                <a:cxn ang="0">
                  <a:pos x="801" y="1019"/>
                </a:cxn>
                <a:cxn ang="0">
                  <a:pos x="801" y="1025"/>
                </a:cxn>
                <a:cxn ang="0">
                  <a:pos x="799" y="1029"/>
                </a:cxn>
                <a:cxn ang="0">
                  <a:pos x="797" y="1034"/>
                </a:cxn>
                <a:cxn ang="0">
                  <a:pos x="795" y="1038"/>
                </a:cxn>
                <a:cxn ang="0">
                  <a:pos x="791" y="1041"/>
                </a:cxn>
                <a:cxn ang="0">
                  <a:pos x="788" y="1044"/>
                </a:cxn>
                <a:cxn ang="0">
                  <a:pos x="784" y="1045"/>
                </a:cxn>
                <a:cxn ang="0">
                  <a:pos x="779" y="1046"/>
                </a:cxn>
                <a:cxn ang="0">
                  <a:pos x="21" y="1046"/>
                </a:cxn>
                <a:cxn ang="0">
                  <a:pos x="21" y="1046"/>
                </a:cxn>
                <a:cxn ang="0">
                  <a:pos x="17" y="1045"/>
                </a:cxn>
                <a:cxn ang="0">
                  <a:pos x="13" y="1044"/>
                </a:cxn>
                <a:cxn ang="0">
                  <a:pos x="9" y="1041"/>
                </a:cxn>
                <a:cxn ang="0">
                  <a:pos x="6" y="1038"/>
                </a:cxn>
                <a:cxn ang="0">
                  <a:pos x="4" y="1034"/>
                </a:cxn>
                <a:cxn ang="0">
                  <a:pos x="1" y="1029"/>
                </a:cxn>
                <a:cxn ang="0">
                  <a:pos x="0" y="1025"/>
                </a:cxn>
                <a:cxn ang="0">
                  <a:pos x="0" y="1019"/>
                </a:cxn>
                <a:cxn ang="0">
                  <a:pos x="0" y="28"/>
                </a:cxn>
                <a:cxn ang="0">
                  <a:pos x="0" y="28"/>
                </a:cxn>
                <a:cxn ang="0">
                  <a:pos x="0" y="22"/>
                </a:cxn>
                <a:cxn ang="0">
                  <a:pos x="1" y="17"/>
                </a:cxn>
                <a:cxn ang="0">
                  <a:pos x="4" y="12"/>
                </a:cxn>
                <a:cxn ang="0">
                  <a:pos x="6" y="9"/>
                </a:cxn>
                <a:cxn ang="0">
                  <a:pos x="9" y="5"/>
                </a:cxn>
                <a:cxn ang="0">
                  <a:pos x="13" y="3"/>
                </a:cxn>
                <a:cxn ang="0">
                  <a:pos x="17" y="1"/>
                </a:cxn>
                <a:cxn ang="0">
                  <a:pos x="21" y="0"/>
                </a:cxn>
                <a:cxn ang="0">
                  <a:pos x="270" y="0"/>
                </a:cxn>
              </a:cxnLst>
              <a:rect l="0" t="0" r="r" b="b"/>
              <a:pathLst>
                <a:path w="801" h="1046">
                  <a:moveTo>
                    <a:pt x="533" y="0"/>
                  </a:moveTo>
                  <a:lnTo>
                    <a:pt x="779" y="0"/>
                  </a:lnTo>
                  <a:lnTo>
                    <a:pt x="779" y="0"/>
                  </a:lnTo>
                  <a:lnTo>
                    <a:pt x="784" y="1"/>
                  </a:lnTo>
                  <a:lnTo>
                    <a:pt x="788" y="3"/>
                  </a:lnTo>
                  <a:lnTo>
                    <a:pt x="791" y="5"/>
                  </a:lnTo>
                  <a:lnTo>
                    <a:pt x="795" y="9"/>
                  </a:lnTo>
                  <a:lnTo>
                    <a:pt x="797" y="12"/>
                  </a:lnTo>
                  <a:lnTo>
                    <a:pt x="799" y="17"/>
                  </a:lnTo>
                  <a:lnTo>
                    <a:pt x="801" y="22"/>
                  </a:lnTo>
                  <a:lnTo>
                    <a:pt x="801" y="28"/>
                  </a:lnTo>
                  <a:lnTo>
                    <a:pt x="801" y="1019"/>
                  </a:lnTo>
                  <a:lnTo>
                    <a:pt x="801" y="1019"/>
                  </a:lnTo>
                  <a:lnTo>
                    <a:pt x="801" y="1025"/>
                  </a:lnTo>
                  <a:lnTo>
                    <a:pt x="799" y="1029"/>
                  </a:lnTo>
                  <a:lnTo>
                    <a:pt x="797" y="1034"/>
                  </a:lnTo>
                  <a:lnTo>
                    <a:pt x="795" y="1038"/>
                  </a:lnTo>
                  <a:lnTo>
                    <a:pt x="791" y="1041"/>
                  </a:lnTo>
                  <a:lnTo>
                    <a:pt x="788" y="1044"/>
                  </a:lnTo>
                  <a:lnTo>
                    <a:pt x="784" y="1045"/>
                  </a:lnTo>
                  <a:lnTo>
                    <a:pt x="779" y="1046"/>
                  </a:lnTo>
                  <a:lnTo>
                    <a:pt x="21" y="1046"/>
                  </a:lnTo>
                  <a:lnTo>
                    <a:pt x="21" y="1046"/>
                  </a:lnTo>
                  <a:lnTo>
                    <a:pt x="17" y="1045"/>
                  </a:lnTo>
                  <a:lnTo>
                    <a:pt x="13" y="1044"/>
                  </a:lnTo>
                  <a:lnTo>
                    <a:pt x="9" y="1041"/>
                  </a:lnTo>
                  <a:lnTo>
                    <a:pt x="6" y="1038"/>
                  </a:lnTo>
                  <a:lnTo>
                    <a:pt x="4" y="1034"/>
                  </a:lnTo>
                  <a:lnTo>
                    <a:pt x="1" y="1029"/>
                  </a:lnTo>
                  <a:lnTo>
                    <a:pt x="0" y="1025"/>
                  </a:lnTo>
                  <a:lnTo>
                    <a:pt x="0" y="1019"/>
                  </a:lnTo>
                  <a:lnTo>
                    <a:pt x="0" y="28"/>
                  </a:lnTo>
                  <a:lnTo>
                    <a:pt x="0" y="28"/>
                  </a:lnTo>
                  <a:lnTo>
                    <a:pt x="0" y="22"/>
                  </a:lnTo>
                  <a:lnTo>
                    <a:pt x="1" y="17"/>
                  </a:lnTo>
                  <a:lnTo>
                    <a:pt x="4" y="12"/>
                  </a:lnTo>
                  <a:lnTo>
                    <a:pt x="6" y="9"/>
                  </a:lnTo>
                  <a:lnTo>
                    <a:pt x="9" y="5"/>
                  </a:lnTo>
                  <a:lnTo>
                    <a:pt x="13" y="3"/>
                  </a:lnTo>
                  <a:lnTo>
                    <a:pt x="17" y="1"/>
                  </a:lnTo>
                  <a:lnTo>
                    <a:pt x="21" y="0"/>
                  </a:lnTo>
                  <a:lnTo>
                    <a:pt x="270" y="0"/>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417" name="Freeform 445">
              <a:extLst>
                <a:ext uri="{FF2B5EF4-FFF2-40B4-BE49-F238E27FC236}">
                  <a16:creationId xmlns:a16="http://schemas.microsoft.com/office/drawing/2014/main" id="{E50FA8D3-549D-D749-B848-EF565C3268C5}"/>
                </a:ext>
              </a:extLst>
            </p:cNvPr>
            <p:cNvSpPr>
              <a:spLocks/>
            </p:cNvSpPr>
            <p:nvPr/>
          </p:nvSpPr>
          <p:spPr bwMode="auto">
            <a:xfrm>
              <a:off x="5057" y="776"/>
              <a:ext cx="217" cy="293"/>
            </a:xfrm>
            <a:custGeom>
              <a:avLst/>
              <a:gdLst/>
              <a:ahLst/>
              <a:cxnLst>
                <a:cxn ang="0">
                  <a:pos x="478" y="0"/>
                </a:cxn>
                <a:cxn ang="0">
                  <a:pos x="631" y="0"/>
                </a:cxn>
                <a:cxn ang="0">
                  <a:pos x="631" y="0"/>
                </a:cxn>
                <a:cxn ang="0">
                  <a:pos x="636" y="1"/>
                </a:cxn>
                <a:cxn ang="0">
                  <a:pos x="640" y="2"/>
                </a:cxn>
                <a:cxn ang="0">
                  <a:pos x="643" y="5"/>
                </a:cxn>
                <a:cxn ang="0">
                  <a:pos x="647" y="8"/>
                </a:cxn>
                <a:cxn ang="0">
                  <a:pos x="649" y="12"/>
                </a:cxn>
                <a:cxn ang="0">
                  <a:pos x="652" y="17"/>
                </a:cxn>
                <a:cxn ang="0">
                  <a:pos x="653" y="21"/>
                </a:cxn>
                <a:cxn ang="0">
                  <a:pos x="653" y="27"/>
                </a:cxn>
                <a:cxn ang="0">
                  <a:pos x="653" y="852"/>
                </a:cxn>
                <a:cxn ang="0">
                  <a:pos x="653" y="852"/>
                </a:cxn>
                <a:cxn ang="0">
                  <a:pos x="653" y="858"/>
                </a:cxn>
                <a:cxn ang="0">
                  <a:pos x="652" y="862"/>
                </a:cxn>
                <a:cxn ang="0">
                  <a:pos x="649" y="867"/>
                </a:cxn>
                <a:cxn ang="0">
                  <a:pos x="647" y="871"/>
                </a:cxn>
                <a:cxn ang="0">
                  <a:pos x="643" y="874"/>
                </a:cxn>
                <a:cxn ang="0">
                  <a:pos x="640" y="877"/>
                </a:cxn>
                <a:cxn ang="0">
                  <a:pos x="636" y="878"/>
                </a:cxn>
                <a:cxn ang="0">
                  <a:pos x="631" y="879"/>
                </a:cxn>
                <a:cxn ang="0">
                  <a:pos x="21" y="879"/>
                </a:cxn>
                <a:cxn ang="0">
                  <a:pos x="21" y="879"/>
                </a:cxn>
                <a:cxn ang="0">
                  <a:pos x="16" y="878"/>
                </a:cxn>
                <a:cxn ang="0">
                  <a:pos x="13" y="877"/>
                </a:cxn>
                <a:cxn ang="0">
                  <a:pos x="9" y="874"/>
                </a:cxn>
                <a:cxn ang="0">
                  <a:pos x="6" y="871"/>
                </a:cxn>
                <a:cxn ang="0">
                  <a:pos x="3" y="867"/>
                </a:cxn>
                <a:cxn ang="0">
                  <a:pos x="1" y="862"/>
                </a:cxn>
                <a:cxn ang="0">
                  <a:pos x="0" y="858"/>
                </a:cxn>
                <a:cxn ang="0">
                  <a:pos x="0" y="852"/>
                </a:cxn>
                <a:cxn ang="0">
                  <a:pos x="0" y="27"/>
                </a:cxn>
                <a:cxn ang="0">
                  <a:pos x="0" y="27"/>
                </a:cxn>
                <a:cxn ang="0">
                  <a:pos x="0" y="21"/>
                </a:cxn>
                <a:cxn ang="0">
                  <a:pos x="1" y="17"/>
                </a:cxn>
                <a:cxn ang="0">
                  <a:pos x="3" y="12"/>
                </a:cxn>
                <a:cxn ang="0">
                  <a:pos x="6" y="8"/>
                </a:cxn>
                <a:cxn ang="0">
                  <a:pos x="9" y="5"/>
                </a:cxn>
                <a:cxn ang="0">
                  <a:pos x="13" y="2"/>
                </a:cxn>
                <a:cxn ang="0">
                  <a:pos x="16" y="1"/>
                </a:cxn>
                <a:cxn ang="0">
                  <a:pos x="21" y="0"/>
                </a:cxn>
                <a:cxn ang="0">
                  <a:pos x="185" y="0"/>
                </a:cxn>
                <a:cxn ang="0">
                  <a:pos x="478" y="0"/>
                </a:cxn>
              </a:cxnLst>
              <a:rect l="0" t="0" r="r" b="b"/>
              <a:pathLst>
                <a:path w="653" h="879">
                  <a:moveTo>
                    <a:pt x="478" y="0"/>
                  </a:moveTo>
                  <a:lnTo>
                    <a:pt x="631" y="0"/>
                  </a:lnTo>
                  <a:lnTo>
                    <a:pt x="631" y="0"/>
                  </a:lnTo>
                  <a:lnTo>
                    <a:pt x="636" y="1"/>
                  </a:lnTo>
                  <a:lnTo>
                    <a:pt x="640" y="2"/>
                  </a:lnTo>
                  <a:lnTo>
                    <a:pt x="643" y="5"/>
                  </a:lnTo>
                  <a:lnTo>
                    <a:pt x="647" y="8"/>
                  </a:lnTo>
                  <a:lnTo>
                    <a:pt x="649" y="12"/>
                  </a:lnTo>
                  <a:lnTo>
                    <a:pt x="652" y="17"/>
                  </a:lnTo>
                  <a:lnTo>
                    <a:pt x="653" y="21"/>
                  </a:lnTo>
                  <a:lnTo>
                    <a:pt x="653" y="27"/>
                  </a:lnTo>
                  <a:lnTo>
                    <a:pt x="653" y="852"/>
                  </a:lnTo>
                  <a:lnTo>
                    <a:pt x="653" y="852"/>
                  </a:lnTo>
                  <a:lnTo>
                    <a:pt x="653" y="858"/>
                  </a:lnTo>
                  <a:lnTo>
                    <a:pt x="652" y="862"/>
                  </a:lnTo>
                  <a:lnTo>
                    <a:pt x="649" y="867"/>
                  </a:lnTo>
                  <a:lnTo>
                    <a:pt x="647" y="871"/>
                  </a:lnTo>
                  <a:lnTo>
                    <a:pt x="643" y="874"/>
                  </a:lnTo>
                  <a:lnTo>
                    <a:pt x="640" y="877"/>
                  </a:lnTo>
                  <a:lnTo>
                    <a:pt x="636" y="878"/>
                  </a:lnTo>
                  <a:lnTo>
                    <a:pt x="631" y="879"/>
                  </a:lnTo>
                  <a:lnTo>
                    <a:pt x="21" y="879"/>
                  </a:lnTo>
                  <a:lnTo>
                    <a:pt x="21" y="879"/>
                  </a:lnTo>
                  <a:lnTo>
                    <a:pt x="16" y="878"/>
                  </a:lnTo>
                  <a:lnTo>
                    <a:pt x="13" y="877"/>
                  </a:lnTo>
                  <a:lnTo>
                    <a:pt x="9" y="874"/>
                  </a:lnTo>
                  <a:lnTo>
                    <a:pt x="6" y="871"/>
                  </a:lnTo>
                  <a:lnTo>
                    <a:pt x="3" y="867"/>
                  </a:lnTo>
                  <a:lnTo>
                    <a:pt x="1" y="862"/>
                  </a:lnTo>
                  <a:lnTo>
                    <a:pt x="0" y="858"/>
                  </a:lnTo>
                  <a:lnTo>
                    <a:pt x="0" y="852"/>
                  </a:lnTo>
                  <a:lnTo>
                    <a:pt x="0" y="27"/>
                  </a:lnTo>
                  <a:lnTo>
                    <a:pt x="0" y="27"/>
                  </a:lnTo>
                  <a:lnTo>
                    <a:pt x="0" y="21"/>
                  </a:lnTo>
                  <a:lnTo>
                    <a:pt x="1" y="17"/>
                  </a:lnTo>
                  <a:lnTo>
                    <a:pt x="3" y="12"/>
                  </a:lnTo>
                  <a:lnTo>
                    <a:pt x="6" y="8"/>
                  </a:lnTo>
                  <a:lnTo>
                    <a:pt x="9" y="5"/>
                  </a:lnTo>
                  <a:lnTo>
                    <a:pt x="13" y="2"/>
                  </a:lnTo>
                  <a:lnTo>
                    <a:pt x="16" y="1"/>
                  </a:lnTo>
                  <a:lnTo>
                    <a:pt x="21" y="0"/>
                  </a:lnTo>
                  <a:lnTo>
                    <a:pt x="185" y="0"/>
                  </a:lnTo>
                  <a:lnTo>
                    <a:pt x="478" y="0"/>
                  </a:lnTo>
                  <a:close/>
                </a:path>
              </a:pathLst>
            </a:custGeom>
            <a:solidFill>
              <a:srgbClr val="00A6D9"/>
            </a:solidFill>
            <a:ln w="9525">
              <a:solidFill>
                <a:schemeClr val="tx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418" name="Freeform 446">
              <a:extLst>
                <a:ext uri="{FF2B5EF4-FFF2-40B4-BE49-F238E27FC236}">
                  <a16:creationId xmlns:a16="http://schemas.microsoft.com/office/drawing/2014/main" id="{C2E0F0D6-E0BF-9348-B7BC-C693B8DF0069}"/>
                </a:ext>
              </a:extLst>
            </p:cNvPr>
            <p:cNvSpPr>
              <a:spLocks/>
            </p:cNvSpPr>
            <p:nvPr/>
          </p:nvSpPr>
          <p:spPr bwMode="auto">
            <a:xfrm>
              <a:off x="5057" y="776"/>
              <a:ext cx="217" cy="293"/>
            </a:xfrm>
            <a:custGeom>
              <a:avLst/>
              <a:gdLst/>
              <a:ahLst/>
              <a:cxnLst>
                <a:cxn ang="0">
                  <a:pos x="478" y="0"/>
                </a:cxn>
                <a:cxn ang="0">
                  <a:pos x="631" y="0"/>
                </a:cxn>
                <a:cxn ang="0">
                  <a:pos x="631" y="0"/>
                </a:cxn>
                <a:cxn ang="0">
                  <a:pos x="636" y="1"/>
                </a:cxn>
                <a:cxn ang="0">
                  <a:pos x="640" y="2"/>
                </a:cxn>
                <a:cxn ang="0">
                  <a:pos x="643" y="5"/>
                </a:cxn>
                <a:cxn ang="0">
                  <a:pos x="647" y="8"/>
                </a:cxn>
                <a:cxn ang="0">
                  <a:pos x="649" y="12"/>
                </a:cxn>
                <a:cxn ang="0">
                  <a:pos x="652" y="17"/>
                </a:cxn>
                <a:cxn ang="0">
                  <a:pos x="653" y="21"/>
                </a:cxn>
                <a:cxn ang="0">
                  <a:pos x="653" y="27"/>
                </a:cxn>
                <a:cxn ang="0">
                  <a:pos x="653" y="852"/>
                </a:cxn>
                <a:cxn ang="0">
                  <a:pos x="653" y="852"/>
                </a:cxn>
                <a:cxn ang="0">
                  <a:pos x="653" y="858"/>
                </a:cxn>
                <a:cxn ang="0">
                  <a:pos x="652" y="862"/>
                </a:cxn>
                <a:cxn ang="0">
                  <a:pos x="649" y="867"/>
                </a:cxn>
                <a:cxn ang="0">
                  <a:pos x="647" y="871"/>
                </a:cxn>
                <a:cxn ang="0">
                  <a:pos x="643" y="874"/>
                </a:cxn>
                <a:cxn ang="0">
                  <a:pos x="640" y="877"/>
                </a:cxn>
                <a:cxn ang="0">
                  <a:pos x="636" y="878"/>
                </a:cxn>
                <a:cxn ang="0">
                  <a:pos x="631" y="879"/>
                </a:cxn>
                <a:cxn ang="0">
                  <a:pos x="21" y="879"/>
                </a:cxn>
                <a:cxn ang="0">
                  <a:pos x="21" y="879"/>
                </a:cxn>
                <a:cxn ang="0">
                  <a:pos x="16" y="878"/>
                </a:cxn>
                <a:cxn ang="0">
                  <a:pos x="13" y="877"/>
                </a:cxn>
                <a:cxn ang="0">
                  <a:pos x="9" y="874"/>
                </a:cxn>
                <a:cxn ang="0">
                  <a:pos x="6" y="871"/>
                </a:cxn>
                <a:cxn ang="0">
                  <a:pos x="3" y="867"/>
                </a:cxn>
                <a:cxn ang="0">
                  <a:pos x="1" y="862"/>
                </a:cxn>
                <a:cxn ang="0">
                  <a:pos x="0" y="858"/>
                </a:cxn>
                <a:cxn ang="0">
                  <a:pos x="0" y="852"/>
                </a:cxn>
                <a:cxn ang="0">
                  <a:pos x="0" y="27"/>
                </a:cxn>
                <a:cxn ang="0">
                  <a:pos x="0" y="27"/>
                </a:cxn>
                <a:cxn ang="0">
                  <a:pos x="0" y="21"/>
                </a:cxn>
                <a:cxn ang="0">
                  <a:pos x="1" y="17"/>
                </a:cxn>
                <a:cxn ang="0">
                  <a:pos x="3" y="12"/>
                </a:cxn>
                <a:cxn ang="0">
                  <a:pos x="6" y="8"/>
                </a:cxn>
                <a:cxn ang="0">
                  <a:pos x="9" y="5"/>
                </a:cxn>
                <a:cxn ang="0">
                  <a:pos x="13" y="2"/>
                </a:cxn>
                <a:cxn ang="0">
                  <a:pos x="16" y="1"/>
                </a:cxn>
                <a:cxn ang="0">
                  <a:pos x="21" y="0"/>
                </a:cxn>
                <a:cxn ang="0">
                  <a:pos x="185" y="0"/>
                </a:cxn>
              </a:cxnLst>
              <a:rect l="0" t="0" r="r" b="b"/>
              <a:pathLst>
                <a:path w="653" h="879">
                  <a:moveTo>
                    <a:pt x="478" y="0"/>
                  </a:moveTo>
                  <a:lnTo>
                    <a:pt x="631" y="0"/>
                  </a:lnTo>
                  <a:lnTo>
                    <a:pt x="631" y="0"/>
                  </a:lnTo>
                  <a:lnTo>
                    <a:pt x="636" y="1"/>
                  </a:lnTo>
                  <a:lnTo>
                    <a:pt x="640" y="2"/>
                  </a:lnTo>
                  <a:lnTo>
                    <a:pt x="643" y="5"/>
                  </a:lnTo>
                  <a:lnTo>
                    <a:pt x="647" y="8"/>
                  </a:lnTo>
                  <a:lnTo>
                    <a:pt x="649" y="12"/>
                  </a:lnTo>
                  <a:lnTo>
                    <a:pt x="652" y="17"/>
                  </a:lnTo>
                  <a:lnTo>
                    <a:pt x="653" y="21"/>
                  </a:lnTo>
                  <a:lnTo>
                    <a:pt x="653" y="27"/>
                  </a:lnTo>
                  <a:lnTo>
                    <a:pt x="653" y="852"/>
                  </a:lnTo>
                  <a:lnTo>
                    <a:pt x="653" y="852"/>
                  </a:lnTo>
                  <a:lnTo>
                    <a:pt x="653" y="858"/>
                  </a:lnTo>
                  <a:lnTo>
                    <a:pt x="652" y="862"/>
                  </a:lnTo>
                  <a:lnTo>
                    <a:pt x="649" y="867"/>
                  </a:lnTo>
                  <a:lnTo>
                    <a:pt x="647" y="871"/>
                  </a:lnTo>
                  <a:lnTo>
                    <a:pt x="643" y="874"/>
                  </a:lnTo>
                  <a:lnTo>
                    <a:pt x="640" y="877"/>
                  </a:lnTo>
                  <a:lnTo>
                    <a:pt x="636" y="878"/>
                  </a:lnTo>
                  <a:lnTo>
                    <a:pt x="631" y="879"/>
                  </a:lnTo>
                  <a:lnTo>
                    <a:pt x="21" y="879"/>
                  </a:lnTo>
                  <a:lnTo>
                    <a:pt x="21" y="879"/>
                  </a:lnTo>
                  <a:lnTo>
                    <a:pt x="16" y="878"/>
                  </a:lnTo>
                  <a:lnTo>
                    <a:pt x="13" y="877"/>
                  </a:lnTo>
                  <a:lnTo>
                    <a:pt x="9" y="874"/>
                  </a:lnTo>
                  <a:lnTo>
                    <a:pt x="6" y="871"/>
                  </a:lnTo>
                  <a:lnTo>
                    <a:pt x="3" y="867"/>
                  </a:lnTo>
                  <a:lnTo>
                    <a:pt x="1" y="862"/>
                  </a:lnTo>
                  <a:lnTo>
                    <a:pt x="0" y="858"/>
                  </a:lnTo>
                  <a:lnTo>
                    <a:pt x="0" y="852"/>
                  </a:lnTo>
                  <a:lnTo>
                    <a:pt x="0" y="27"/>
                  </a:lnTo>
                  <a:lnTo>
                    <a:pt x="0" y="27"/>
                  </a:lnTo>
                  <a:lnTo>
                    <a:pt x="0" y="21"/>
                  </a:lnTo>
                  <a:lnTo>
                    <a:pt x="1" y="17"/>
                  </a:lnTo>
                  <a:lnTo>
                    <a:pt x="3" y="12"/>
                  </a:lnTo>
                  <a:lnTo>
                    <a:pt x="6" y="8"/>
                  </a:lnTo>
                  <a:lnTo>
                    <a:pt x="9" y="5"/>
                  </a:lnTo>
                  <a:lnTo>
                    <a:pt x="13" y="2"/>
                  </a:lnTo>
                  <a:lnTo>
                    <a:pt x="16" y="1"/>
                  </a:lnTo>
                  <a:lnTo>
                    <a:pt x="21" y="0"/>
                  </a:lnTo>
                  <a:lnTo>
                    <a:pt x="185" y="0"/>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419" name="Freeform 447">
              <a:extLst>
                <a:ext uri="{FF2B5EF4-FFF2-40B4-BE49-F238E27FC236}">
                  <a16:creationId xmlns:a16="http://schemas.microsoft.com/office/drawing/2014/main" id="{FFA5310D-37A0-8A4F-89FD-6EDB711F0A44}"/>
                </a:ext>
              </a:extLst>
            </p:cNvPr>
            <p:cNvSpPr>
              <a:spLocks/>
            </p:cNvSpPr>
            <p:nvPr/>
          </p:nvSpPr>
          <p:spPr bwMode="auto">
            <a:xfrm>
              <a:off x="5126" y="699"/>
              <a:ext cx="79" cy="72"/>
            </a:xfrm>
            <a:custGeom>
              <a:avLst/>
              <a:gdLst/>
              <a:ahLst/>
              <a:cxnLst>
                <a:cxn ang="0">
                  <a:pos x="0" y="216"/>
                </a:cxn>
                <a:cxn ang="0">
                  <a:pos x="0" y="216"/>
                </a:cxn>
                <a:cxn ang="0">
                  <a:pos x="0" y="164"/>
                </a:cxn>
                <a:cxn ang="0">
                  <a:pos x="0" y="164"/>
                </a:cxn>
                <a:cxn ang="0">
                  <a:pos x="0" y="138"/>
                </a:cxn>
                <a:cxn ang="0">
                  <a:pos x="1" y="116"/>
                </a:cxn>
                <a:cxn ang="0">
                  <a:pos x="4" y="94"/>
                </a:cxn>
                <a:cxn ang="0">
                  <a:pos x="8" y="79"/>
                </a:cxn>
                <a:cxn ang="0">
                  <a:pos x="8" y="79"/>
                </a:cxn>
                <a:cxn ang="0">
                  <a:pos x="13" y="67"/>
                </a:cxn>
                <a:cxn ang="0">
                  <a:pos x="19" y="56"/>
                </a:cxn>
                <a:cxn ang="0">
                  <a:pos x="26" y="45"/>
                </a:cxn>
                <a:cxn ang="0">
                  <a:pos x="35" y="35"/>
                </a:cxn>
                <a:cxn ang="0">
                  <a:pos x="35" y="35"/>
                </a:cxn>
                <a:cxn ang="0">
                  <a:pos x="44" y="26"/>
                </a:cxn>
                <a:cxn ang="0">
                  <a:pos x="54" y="19"/>
                </a:cxn>
                <a:cxn ang="0">
                  <a:pos x="63" y="13"/>
                </a:cxn>
                <a:cxn ang="0">
                  <a:pos x="74" y="8"/>
                </a:cxn>
                <a:cxn ang="0">
                  <a:pos x="85" y="5"/>
                </a:cxn>
                <a:cxn ang="0">
                  <a:pos x="95" y="1"/>
                </a:cxn>
                <a:cxn ang="0">
                  <a:pos x="106" y="0"/>
                </a:cxn>
                <a:cxn ang="0">
                  <a:pos x="117" y="0"/>
                </a:cxn>
                <a:cxn ang="0">
                  <a:pos x="117" y="0"/>
                </a:cxn>
                <a:cxn ang="0">
                  <a:pos x="129" y="0"/>
                </a:cxn>
                <a:cxn ang="0">
                  <a:pos x="139" y="1"/>
                </a:cxn>
                <a:cxn ang="0">
                  <a:pos x="150" y="5"/>
                </a:cxn>
                <a:cxn ang="0">
                  <a:pos x="161" y="8"/>
                </a:cxn>
                <a:cxn ang="0">
                  <a:pos x="171" y="13"/>
                </a:cxn>
                <a:cxn ang="0">
                  <a:pos x="181" y="19"/>
                </a:cxn>
                <a:cxn ang="0">
                  <a:pos x="190" y="26"/>
                </a:cxn>
                <a:cxn ang="0">
                  <a:pos x="200" y="35"/>
                </a:cxn>
                <a:cxn ang="0">
                  <a:pos x="200" y="35"/>
                </a:cxn>
                <a:cxn ang="0">
                  <a:pos x="208" y="45"/>
                </a:cxn>
                <a:cxn ang="0">
                  <a:pos x="215" y="56"/>
                </a:cxn>
                <a:cxn ang="0">
                  <a:pos x="221" y="67"/>
                </a:cxn>
                <a:cxn ang="0">
                  <a:pos x="226" y="79"/>
                </a:cxn>
                <a:cxn ang="0">
                  <a:pos x="226" y="79"/>
                </a:cxn>
                <a:cxn ang="0">
                  <a:pos x="230" y="88"/>
                </a:cxn>
                <a:cxn ang="0">
                  <a:pos x="231" y="99"/>
                </a:cxn>
                <a:cxn ang="0">
                  <a:pos x="234" y="121"/>
                </a:cxn>
                <a:cxn ang="0">
                  <a:pos x="236" y="144"/>
                </a:cxn>
                <a:cxn ang="0">
                  <a:pos x="236" y="166"/>
                </a:cxn>
                <a:cxn ang="0">
                  <a:pos x="236" y="166"/>
                </a:cxn>
                <a:cxn ang="0">
                  <a:pos x="234" y="216"/>
                </a:cxn>
              </a:cxnLst>
              <a:rect l="0" t="0" r="r" b="b"/>
              <a:pathLst>
                <a:path w="236" h="216">
                  <a:moveTo>
                    <a:pt x="0" y="216"/>
                  </a:moveTo>
                  <a:lnTo>
                    <a:pt x="0" y="216"/>
                  </a:lnTo>
                  <a:lnTo>
                    <a:pt x="0" y="164"/>
                  </a:lnTo>
                  <a:lnTo>
                    <a:pt x="0" y="164"/>
                  </a:lnTo>
                  <a:lnTo>
                    <a:pt x="0" y="138"/>
                  </a:lnTo>
                  <a:lnTo>
                    <a:pt x="1" y="116"/>
                  </a:lnTo>
                  <a:lnTo>
                    <a:pt x="4" y="94"/>
                  </a:lnTo>
                  <a:lnTo>
                    <a:pt x="8" y="79"/>
                  </a:lnTo>
                  <a:lnTo>
                    <a:pt x="8" y="79"/>
                  </a:lnTo>
                  <a:lnTo>
                    <a:pt x="13" y="67"/>
                  </a:lnTo>
                  <a:lnTo>
                    <a:pt x="19" y="56"/>
                  </a:lnTo>
                  <a:lnTo>
                    <a:pt x="26" y="45"/>
                  </a:lnTo>
                  <a:lnTo>
                    <a:pt x="35" y="35"/>
                  </a:lnTo>
                  <a:lnTo>
                    <a:pt x="35" y="35"/>
                  </a:lnTo>
                  <a:lnTo>
                    <a:pt x="44" y="26"/>
                  </a:lnTo>
                  <a:lnTo>
                    <a:pt x="54" y="19"/>
                  </a:lnTo>
                  <a:lnTo>
                    <a:pt x="63" y="13"/>
                  </a:lnTo>
                  <a:lnTo>
                    <a:pt x="74" y="8"/>
                  </a:lnTo>
                  <a:lnTo>
                    <a:pt x="85" y="5"/>
                  </a:lnTo>
                  <a:lnTo>
                    <a:pt x="95" y="1"/>
                  </a:lnTo>
                  <a:lnTo>
                    <a:pt x="106" y="0"/>
                  </a:lnTo>
                  <a:lnTo>
                    <a:pt x="117" y="0"/>
                  </a:lnTo>
                  <a:lnTo>
                    <a:pt x="117" y="0"/>
                  </a:lnTo>
                  <a:lnTo>
                    <a:pt x="129" y="0"/>
                  </a:lnTo>
                  <a:lnTo>
                    <a:pt x="139" y="1"/>
                  </a:lnTo>
                  <a:lnTo>
                    <a:pt x="150" y="5"/>
                  </a:lnTo>
                  <a:lnTo>
                    <a:pt x="161" y="8"/>
                  </a:lnTo>
                  <a:lnTo>
                    <a:pt x="171" y="13"/>
                  </a:lnTo>
                  <a:lnTo>
                    <a:pt x="181" y="19"/>
                  </a:lnTo>
                  <a:lnTo>
                    <a:pt x="190" y="26"/>
                  </a:lnTo>
                  <a:lnTo>
                    <a:pt x="200" y="35"/>
                  </a:lnTo>
                  <a:lnTo>
                    <a:pt x="200" y="35"/>
                  </a:lnTo>
                  <a:lnTo>
                    <a:pt x="208" y="45"/>
                  </a:lnTo>
                  <a:lnTo>
                    <a:pt x="215" y="56"/>
                  </a:lnTo>
                  <a:lnTo>
                    <a:pt x="221" y="67"/>
                  </a:lnTo>
                  <a:lnTo>
                    <a:pt x="226" y="79"/>
                  </a:lnTo>
                  <a:lnTo>
                    <a:pt x="226" y="79"/>
                  </a:lnTo>
                  <a:lnTo>
                    <a:pt x="230" y="88"/>
                  </a:lnTo>
                  <a:lnTo>
                    <a:pt x="231" y="99"/>
                  </a:lnTo>
                  <a:lnTo>
                    <a:pt x="234" y="121"/>
                  </a:lnTo>
                  <a:lnTo>
                    <a:pt x="236" y="144"/>
                  </a:lnTo>
                  <a:lnTo>
                    <a:pt x="236" y="166"/>
                  </a:lnTo>
                  <a:lnTo>
                    <a:pt x="236" y="166"/>
                  </a:lnTo>
                  <a:lnTo>
                    <a:pt x="234" y="216"/>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420" name="Freeform 448">
              <a:extLst>
                <a:ext uri="{FF2B5EF4-FFF2-40B4-BE49-F238E27FC236}">
                  <a16:creationId xmlns:a16="http://schemas.microsoft.com/office/drawing/2014/main" id="{1473095A-31D7-E648-A4F2-25D9B2592BDD}"/>
                </a:ext>
              </a:extLst>
            </p:cNvPr>
            <p:cNvSpPr>
              <a:spLocks/>
            </p:cNvSpPr>
            <p:nvPr/>
          </p:nvSpPr>
          <p:spPr bwMode="auto">
            <a:xfrm>
              <a:off x="5150" y="723"/>
              <a:ext cx="31" cy="32"/>
            </a:xfrm>
            <a:custGeom>
              <a:avLst/>
              <a:gdLst/>
              <a:ahLst/>
              <a:cxnLst>
                <a:cxn ang="0">
                  <a:pos x="15" y="15"/>
                </a:cxn>
                <a:cxn ang="0">
                  <a:pos x="15" y="15"/>
                </a:cxn>
                <a:cxn ang="0">
                  <a:pos x="22" y="9"/>
                </a:cxn>
                <a:cxn ang="0">
                  <a:pos x="30" y="4"/>
                </a:cxn>
                <a:cxn ang="0">
                  <a:pos x="38" y="2"/>
                </a:cxn>
                <a:cxn ang="0">
                  <a:pos x="47" y="0"/>
                </a:cxn>
                <a:cxn ang="0">
                  <a:pos x="56" y="2"/>
                </a:cxn>
                <a:cxn ang="0">
                  <a:pos x="65" y="4"/>
                </a:cxn>
                <a:cxn ang="0">
                  <a:pos x="73" y="9"/>
                </a:cxn>
                <a:cxn ang="0">
                  <a:pos x="80" y="15"/>
                </a:cxn>
                <a:cxn ang="0">
                  <a:pos x="80" y="15"/>
                </a:cxn>
                <a:cxn ang="0">
                  <a:pos x="86" y="23"/>
                </a:cxn>
                <a:cxn ang="0">
                  <a:pos x="91" y="31"/>
                </a:cxn>
                <a:cxn ang="0">
                  <a:pos x="93" y="40"/>
                </a:cxn>
                <a:cxn ang="0">
                  <a:pos x="94" y="49"/>
                </a:cxn>
                <a:cxn ang="0">
                  <a:pos x="93" y="59"/>
                </a:cxn>
                <a:cxn ang="0">
                  <a:pos x="91" y="67"/>
                </a:cxn>
                <a:cxn ang="0">
                  <a:pos x="86" y="75"/>
                </a:cxn>
                <a:cxn ang="0">
                  <a:pos x="80" y="84"/>
                </a:cxn>
                <a:cxn ang="0">
                  <a:pos x="80" y="84"/>
                </a:cxn>
                <a:cxn ang="0">
                  <a:pos x="73" y="90"/>
                </a:cxn>
                <a:cxn ang="0">
                  <a:pos x="65" y="93"/>
                </a:cxn>
                <a:cxn ang="0">
                  <a:pos x="56" y="97"/>
                </a:cxn>
                <a:cxn ang="0">
                  <a:pos x="47" y="97"/>
                </a:cxn>
                <a:cxn ang="0">
                  <a:pos x="38" y="97"/>
                </a:cxn>
                <a:cxn ang="0">
                  <a:pos x="30" y="93"/>
                </a:cxn>
                <a:cxn ang="0">
                  <a:pos x="22" y="90"/>
                </a:cxn>
                <a:cxn ang="0">
                  <a:pos x="15" y="84"/>
                </a:cxn>
                <a:cxn ang="0">
                  <a:pos x="15" y="84"/>
                </a:cxn>
                <a:cxn ang="0">
                  <a:pos x="9" y="75"/>
                </a:cxn>
                <a:cxn ang="0">
                  <a:pos x="4" y="67"/>
                </a:cxn>
                <a:cxn ang="0">
                  <a:pos x="1" y="59"/>
                </a:cxn>
                <a:cxn ang="0">
                  <a:pos x="0" y="49"/>
                </a:cxn>
                <a:cxn ang="0">
                  <a:pos x="1" y="40"/>
                </a:cxn>
                <a:cxn ang="0">
                  <a:pos x="4" y="31"/>
                </a:cxn>
                <a:cxn ang="0">
                  <a:pos x="9" y="23"/>
                </a:cxn>
                <a:cxn ang="0">
                  <a:pos x="15" y="15"/>
                </a:cxn>
                <a:cxn ang="0">
                  <a:pos x="15" y="15"/>
                </a:cxn>
              </a:cxnLst>
              <a:rect l="0" t="0" r="r" b="b"/>
              <a:pathLst>
                <a:path w="94" h="97">
                  <a:moveTo>
                    <a:pt x="15" y="15"/>
                  </a:moveTo>
                  <a:lnTo>
                    <a:pt x="15" y="15"/>
                  </a:lnTo>
                  <a:lnTo>
                    <a:pt x="22" y="9"/>
                  </a:lnTo>
                  <a:lnTo>
                    <a:pt x="30" y="4"/>
                  </a:lnTo>
                  <a:lnTo>
                    <a:pt x="38" y="2"/>
                  </a:lnTo>
                  <a:lnTo>
                    <a:pt x="47" y="0"/>
                  </a:lnTo>
                  <a:lnTo>
                    <a:pt x="56" y="2"/>
                  </a:lnTo>
                  <a:lnTo>
                    <a:pt x="65" y="4"/>
                  </a:lnTo>
                  <a:lnTo>
                    <a:pt x="73" y="9"/>
                  </a:lnTo>
                  <a:lnTo>
                    <a:pt x="80" y="15"/>
                  </a:lnTo>
                  <a:lnTo>
                    <a:pt x="80" y="15"/>
                  </a:lnTo>
                  <a:lnTo>
                    <a:pt x="86" y="23"/>
                  </a:lnTo>
                  <a:lnTo>
                    <a:pt x="91" y="31"/>
                  </a:lnTo>
                  <a:lnTo>
                    <a:pt x="93" y="40"/>
                  </a:lnTo>
                  <a:lnTo>
                    <a:pt x="94" y="49"/>
                  </a:lnTo>
                  <a:lnTo>
                    <a:pt x="93" y="59"/>
                  </a:lnTo>
                  <a:lnTo>
                    <a:pt x="91" y="67"/>
                  </a:lnTo>
                  <a:lnTo>
                    <a:pt x="86" y="75"/>
                  </a:lnTo>
                  <a:lnTo>
                    <a:pt x="80" y="84"/>
                  </a:lnTo>
                  <a:lnTo>
                    <a:pt x="80" y="84"/>
                  </a:lnTo>
                  <a:lnTo>
                    <a:pt x="73" y="90"/>
                  </a:lnTo>
                  <a:lnTo>
                    <a:pt x="65" y="93"/>
                  </a:lnTo>
                  <a:lnTo>
                    <a:pt x="56" y="97"/>
                  </a:lnTo>
                  <a:lnTo>
                    <a:pt x="47" y="97"/>
                  </a:lnTo>
                  <a:lnTo>
                    <a:pt x="38" y="97"/>
                  </a:lnTo>
                  <a:lnTo>
                    <a:pt x="30" y="93"/>
                  </a:lnTo>
                  <a:lnTo>
                    <a:pt x="22" y="90"/>
                  </a:lnTo>
                  <a:lnTo>
                    <a:pt x="15" y="84"/>
                  </a:lnTo>
                  <a:lnTo>
                    <a:pt x="15" y="84"/>
                  </a:lnTo>
                  <a:lnTo>
                    <a:pt x="9" y="75"/>
                  </a:lnTo>
                  <a:lnTo>
                    <a:pt x="4" y="67"/>
                  </a:lnTo>
                  <a:lnTo>
                    <a:pt x="1" y="59"/>
                  </a:lnTo>
                  <a:lnTo>
                    <a:pt x="0" y="49"/>
                  </a:lnTo>
                  <a:lnTo>
                    <a:pt x="1" y="40"/>
                  </a:lnTo>
                  <a:lnTo>
                    <a:pt x="4" y="31"/>
                  </a:lnTo>
                  <a:lnTo>
                    <a:pt x="9" y="23"/>
                  </a:lnTo>
                  <a:lnTo>
                    <a:pt x="15" y="15"/>
                  </a:lnTo>
                  <a:lnTo>
                    <a:pt x="15" y="15"/>
                  </a:lnTo>
                  <a:close/>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421" name="Freeform 449">
              <a:extLst>
                <a:ext uri="{FF2B5EF4-FFF2-40B4-BE49-F238E27FC236}">
                  <a16:creationId xmlns:a16="http://schemas.microsoft.com/office/drawing/2014/main" id="{1C71F7CC-1BEC-1D48-A12B-6DD24EDD88DC}"/>
                </a:ext>
              </a:extLst>
            </p:cNvPr>
            <p:cNvSpPr>
              <a:spLocks/>
            </p:cNvSpPr>
            <p:nvPr/>
          </p:nvSpPr>
          <p:spPr bwMode="auto">
            <a:xfrm>
              <a:off x="5098" y="773"/>
              <a:ext cx="140" cy="40"/>
            </a:xfrm>
            <a:custGeom>
              <a:avLst/>
              <a:gdLst/>
              <a:ahLst/>
              <a:cxnLst>
                <a:cxn ang="0">
                  <a:pos x="111" y="0"/>
                </a:cxn>
                <a:cxn ang="0">
                  <a:pos x="311" y="0"/>
                </a:cxn>
                <a:cxn ang="0">
                  <a:pos x="311" y="0"/>
                </a:cxn>
                <a:cxn ang="0">
                  <a:pos x="322" y="0"/>
                </a:cxn>
                <a:cxn ang="0">
                  <a:pos x="332" y="2"/>
                </a:cxn>
                <a:cxn ang="0">
                  <a:pos x="343" y="4"/>
                </a:cxn>
                <a:cxn ang="0">
                  <a:pos x="354" y="9"/>
                </a:cxn>
                <a:cxn ang="0">
                  <a:pos x="363" y="14"/>
                </a:cxn>
                <a:cxn ang="0">
                  <a:pos x="372" y="19"/>
                </a:cxn>
                <a:cxn ang="0">
                  <a:pos x="380" y="26"/>
                </a:cxn>
                <a:cxn ang="0">
                  <a:pos x="388" y="33"/>
                </a:cxn>
                <a:cxn ang="0">
                  <a:pos x="395" y="41"/>
                </a:cxn>
                <a:cxn ang="0">
                  <a:pos x="401" y="50"/>
                </a:cxn>
                <a:cxn ang="0">
                  <a:pos x="407" y="59"/>
                </a:cxn>
                <a:cxn ang="0">
                  <a:pos x="412" y="70"/>
                </a:cxn>
                <a:cxn ang="0">
                  <a:pos x="416" y="81"/>
                </a:cxn>
                <a:cxn ang="0">
                  <a:pos x="418" y="91"/>
                </a:cxn>
                <a:cxn ang="0">
                  <a:pos x="420" y="102"/>
                </a:cxn>
                <a:cxn ang="0">
                  <a:pos x="420" y="114"/>
                </a:cxn>
                <a:cxn ang="0">
                  <a:pos x="420" y="114"/>
                </a:cxn>
                <a:cxn ang="0">
                  <a:pos x="420" y="114"/>
                </a:cxn>
                <a:cxn ang="0">
                  <a:pos x="420" y="116"/>
                </a:cxn>
                <a:cxn ang="0">
                  <a:pos x="419" y="119"/>
                </a:cxn>
                <a:cxn ang="0">
                  <a:pos x="417" y="120"/>
                </a:cxn>
                <a:cxn ang="0">
                  <a:pos x="414" y="120"/>
                </a:cxn>
                <a:cxn ang="0">
                  <a:pos x="6" y="120"/>
                </a:cxn>
                <a:cxn ang="0">
                  <a:pos x="6" y="120"/>
                </a:cxn>
                <a:cxn ang="0">
                  <a:pos x="4" y="120"/>
                </a:cxn>
                <a:cxn ang="0">
                  <a:pos x="2" y="119"/>
                </a:cxn>
                <a:cxn ang="0">
                  <a:pos x="0" y="116"/>
                </a:cxn>
                <a:cxn ang="0">
                  <a:pos x="0" y="114"/>
                </a:cxn>
                <a:cxn ang="0">
                  <a:pos x="0" y="114"/>
                </a:cxn>
                <a:cxn ang="0">
                  <a:pos x="0" y="114"/>
                </a:cxn>
                <a:cxn ang="0">
                  <a:pos x="0" y="102"/>
                </a:cxn>
                <a:cxn ang="0">
                  <a:pos x="3" y="91"/>
                </a:cxn>
                <a:cxn ang="0">
                  <a:pos x="5" y="81"/>
                </a:cxn>
                <a:cxn ang="0">
                  <a:pos x="9" y="70"/>
                </a:cxn>
                <a:cxn ang="0">
                  <a:pos x="14" y="59"/>
                </a:cxn>
                <a:cxn ang="0">
                  <a:pos x="19" y="50"/>
                </a:cxn>
                <a:cxn ang="0">
                  <a:pos x="25" y="41"/>
                </a:cxn>
                <a:cxn ang="0">
                  <a:pos x="33" y="33"/>
                </a:cxn>
                <a:cxn ang="0">
                  <a:pos x="41" y="26"/>
                </a:cxn>
                <a:cxn ang="0">
                  <a:pos x="49" y="19"/>
                </a:cxn>
                <a:cxn ang="0">
                  <a:pos x="58" y="14"/>
                </a:cxn>
                <a:cxn ang="0">
                  <a:pos x="68" y="9"/>
                </a:cxn>
                <a:cxn ang="0">
                  <a:pos x="78" y="4"/>
                </a:cxn>
                <a:cxn ang="0">
                  <a:pos x="88" y="2"/>
                </a:cxn>
                <a:cxn ang="0">
                  <a:pos x="99" y="0"/>
                </a:cxn>
                <a:cxn ang="0">
                  <a:pos x="111" y="0"/>
                </a:cxn>
                <a:cxn ang="0">
                  <a:pos x="111" y="0"/>
                </a:cxn>
              </a:cxnLst>
              <a:rect l="0" t="0" r="r" b="b"/>
              <a:pathLst>
                <a:path w="420" h="120">
                  <a:moveTo>
                    <a:pt x="111" y="0"/>
                  </a:moveTo>
                  <a:lnTo>
                    <a:pt x="311" y="0"/>
                  </a:lnTo>
                  <a:lnTo>
                    <a:pt x="311" y="0"/>
                  </a:lnTo>
                  <a:lnTo>
                    <a:pt x="322" y="0"/>
                  </a:lnTo>
                  <a:lnTo>
                    <a:pt x="332" y="2"/>
                  </a:lnTo>
                  <a:lnTo>
                    <a:pt x="343" y="4"/>
                  </a:lnTo>
                  <a:lnTo>
                    <a:pt x="354" y="9"/>
                  </a:lnTo>
                  <a:lnTo>
                    <a:pt x="363" y="14"/>
                  </a:lnTo>
                  <a:lnTo>
                    <a:pt x="372" y="19"/>
                  </a:lnTo>
                  <a:lnTo>
                    <a:pt x="380" y="26"/>
                  </a:lnTo>
                  <a:lnTo>
                    <a:pt x="388" y="33"/>
                  </a:lnTo>
                  <a:lnTo>
                    <a:pt x="395" y="41"/>
                  </a:lnTo>
                  <a:lnTo>
                    <a:pt x="401" y="50"/>
                  </a:lnTo>
                  <a:lnTo>
                    <a:pt x="407" y="59"/>
                  </a:lnTo>
                  <a:lnTo>
                    <a:pt x="412" y="70"/>
                  </a:lnTo>
                  <a:lnTo>
                    <a:pt x="416" y="81"/>
                  </a:lnTo>
                  <a:lnTo>
                    <a:pt x="418" y="91"/>
                  </a:lnTo>
                  <a:lnTo>
                    <a:pt x="420" y="102"/>
                  </a:lnTo>
                  <a:lnTo>
                    <a:pt x="420" y="114"/>
                  </a:lnTo>
                  <a:lnTo>
                    <a:pt x="420" y="114"/>
                  </a:lnTo>
                  <a:lnTo>
                    <a:pt x="420" y="114"/>
                  </a:lnTo>
                  <a:lnTo>
                    <a:pt x="420" y="116"/>
                  </a:lnTo>
                  <a:lnTo>
                    <a:pt x="419" y="119"/>
                  </a:lnTo>
                  <a:lnTo>
                    <a:pt x="417" y="120"/>
                  </a:lnTo>
                  <a:lnTo>
                    <a:pt x="414" y="120"/>
                  </a:lnTo>
                  <a:lnTo>
                    <a:pt x="6" y="120"/>
                  </a:lnTo>
                  <a:lnTo>
                    <a:pt x="6" y="120"/>
                  </a:lnTo>
                  <a:lnTo>
                    <a:pt x="4" y="120"/>
                  </a:lnTo>
                  <a:lnTo>
                    <a:pt x="2" y="119"/>
                  </a:lnTo>
                  <a:lnTo>
                    <a:pt x="0" y="116"/>
                  </a:lnTo>
                  <a:lnTo>
                    <a:pt x="0" y="114"/>
                  </a:lnTo>
                  <a:lnTo>
                    <a:pt x="0" y="114"/>
                  </a:lnTo>
                  <a:lnTo>
                    <a:pt x="0" y="114"/>
                  </a:lnTo>
                  <a:lnTo>
                    <a:pt x="0" y="102"/>
                  </a:lnTo>
                  <a:lnTo>
                    <a:pt x="3" y="91"/>
                  </a:lnTo>
                  <a:lnTo>
                    <a:pt x="5" y="81"/>
                  </a:lnTo>
                  <a:lnTo>
                    <a:pt x="9" y="70"/>
                  </a:lnTo>
                  <a:lnTo>
                    <a:pt x="14" y="59"/>
                  </a:lnTo>
                  <a:lnTo>
                    <a:pt x="19" y="50"/>
                  </a:lnTo>
                  <a:lnTo>
                    <a:pt x="25" y="41"/>
                  </a:lnTo>
                  <a:lnTo>
                    <a:pt x="33" y="33"/>
                  </a:lnTo>
                  <a:lnTo>
                    <a:pt x="41" y="26"/>
                  </a:lnTo>
                  <a:lnTo>
                    <a:pt x="49" y="19"/>
                  </a:lnTo>
                  <a:lnTo>
                    <a:pt x="58" y="14"/>
                  </a:lnTo>
                  <a:lnTo>
                    <a:pt x="68" y="9"/>
                  </a:lnTo>
                  <a:lnTo>
                    <a:pt x="78" y="4"/>
                  </a:lnTo>
                  <a:lnTo>
                    <a:pt x="88" y="2"/>
                  </a:lnTo>
                  <a:lnTo>
                    <a:pt x="99" y="0"/>
                  </a:lnTo>
                  <a:lnTo>
                    <a:pt x="111" y="0"/>
                  </a:lnTo>
                  <a:lnTo>
                    <a:pt x="111" y="0"/>
                  </a:lnTo>
                  <a:close/>
                </a:path>
              </a:pathLst>
            </a:custGeom>
            <a:solidFill>
              <a:srgbClr val="FFFFFF"/>
            </a:solid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422" name="Freeform 450">
              <a:extLst>
                <a:ext uri="{FF2B5EF4-FFF2-40B4-BE49-F238E27FC236}">
                  <a16:creationId xmlns:a16="http://schemas.microsoft.com/office/drawing/2014/main" id="{4E226D90-9D2F-7945-B858-2BDEC40FFE3F}"/>
                </a:ext>
              </a:extLst>
            </p:cNvPr>
            <p:cNvSpPr>
              <a:spLocks/>
            </p:cNvSpPr>
            <p:nvPr/>
          </p:nvSpPr>
          <p:spPr bwMode="auto">
            <a:xfrm>
              <a:off x="5322" y="836"/>
              <a:ext cx="31" cy="184"/>
            </a:xfrm>
            <a:custGeom>
              <a:avLst/>
              <a:gdLst/>
              <a:ahLst/>
              <a:cxnLst>
                <a:cxn ang="0">
                  <a:pos x="0" y="0"/>
                </a:cxn>
                <a:cxn ang="0">
                  <a:pos x="93" y="0"/>
                </a:cxn>
                <a:cxn ang="0">
                  <a:pos x="93" y="480"/>
                </a:cxn>
                <a:cxn ang="0">
                  <a:pos x="93" y="480"/>
                </a:cxn>
                <a:cxn ang="0">
                  <a:pos x="91" y="496"/>
                </a:cxn>
                <a:cxn ang="0">
                  <a:pos x="88" y="512"/>
                </a:cxn>
                <a:cxn ang="0">
                  <a:pos x="83" y="524"/>
                </a:cxn>
                <a:cxn ang="0">
                  <a:pos x="77" y="533"/>
                </a:cxn>
                <a:cxn ang="0">
                  <a:pos x="71" y="542"/>
                </a:cxn>
                <a:cxn ang="0">
                  <a:pos x="63" y="548"/>
                </a:cxn>
                <a:cxn ang="0">
                  <a:pos x="55" y="551"/>
                </a:cxn>
                <a:cxn ang="0">
                  <a:pos x="46" y="552"/>
                </a:cxn>
                <a:cxn ang="0">
                  <a:pos x="37" y="551"/>
                </a:cxn>
                <a:cxn ang="0">
                  <a:pos x="28" y="548"/>
                </a:cxn>
                <a:cxn ang="0">
                  <a:pos x="21" y="542"/>
                </a:cxn>
                <a:cxn ang="0">
                  <a:pos x="14" y="533"/>
                </a:cxn>
                <a:cxn ang="0">
                  <a:pos x="8" y="524"/>
                </a:cxn>
                <a:cxn ang="0">
                  <a:pos x="3" y="512"/>
                </a:cxn>
                <a:cxn ang="0">
                  <a:pos x="1" y="496"/>
                </a:cxn>
                <a:cxn ang="0">
                  <a:pos x="0" y="480"/>
                </a:cxn>
                <a:cxn ang="0">
                  <a:pos x="0" y="0"/>
                </a:cxn>
                <a:cxn ang="0">
                  <a:pos x="0" y="0"/>
                </a:cxn>
              </a:cxnLst>
              <a:rect l="0" t="0" r="r" b="b"/>
              <a:pathLst>
                <a:path w="93" h="552">
                  <a:moveTo>
                    <a:pt x="0" y="0"/>
                  </a:moveTo>
                  <a:lnTo>
                    <a:pt x="93" y="0"/>
                  </a:lnTo>
                  <a:lnTo>
                    <a:pt x="93" y="480"/>
                  </a:lnTo>
                  <a:lnTo>
                    <a:pt x="93" y="480"/>
                  </a:lnTo>
                  <a:lnTo>
                    <a:pt x="91" y="496"/>
                  </a:lnTo>
                  <a:lnTo>
                    <a:pt x="88" y="512"/>
                  </a:lnTo>
                  <a:lnTo>
                    <a:pt x="83" y="524"/>
                  </a:lnTo>
                  <a:lnTo>
                    <a:pt x="77" y="533"/>
                  </a:lnTo>
                  <a:lnTo>
                    <a:pt x="71" y="542"/>
                  </a:lnTo>
                  <a:lnTo>
                    <a:pt x="63" y="548"/>
                  </a:lnTo>
                  <a:lnTo>
                    <a:pt x="55" y="551"/>
                  </a:lnTo>
                  <a:lnTo>
                    <a:pt x="46" y="552"/>
                  </a:lnTo>
                  <a:lnTo>
                    <a:pt x="37" y="551"/>
                  </a:lnTo>
                  <a:lnTo>
                    <a:pt x="28" y="548"/>
                  </a:lnTo>
                  <a:lnTo>
                    <a:pt x="21" y="542"/>
                  </a:lnTo>
                  <a:lnTo>
                    <a:pt x="14" y="533"/>
                  </a:lnTo>
                  <a:lnTo>
                    <a:pt x="8" y="524"/>
                  </a:lnTo>
                  <a:lnTo>
                    <a:pt x="3" y="512"/>
                  </a:lnTo>
                  <a:lnTo>
                    <a:pt x="1" y="496"/>
                  </a:lnTo>
                  <a:lnTo>
                    <a:pt x="0" y="480"/>
                  </a:lnTo>
                  <a:lnTo>
                    <a:pt x="0" y="0"/>
                  </a:lnTo>
                  <a:lnTo>
                    <a:pt x="0" y="0"/>
                  </a:lnTo>
                  <a:close/>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423" name="Freeform 451">
              <a:extLst>
                <a:ext uri="{FF2B5EF4-FFF2-40B4-BE49-F238E27FC236}">
                  <a16:creationId xmlns:a16="http://schemas.microsoft.com/office/drawing/2014/main" id="{5A8AA893-1F4F-A540-93A4-1AB58AFE5FFD}"/>
                </a:ext>
              </a:extLst>
            </p:cNvPr>
            <p:cNvSpPr>
              <a:spLocks/>
            </p:cNvSpPr>
            <p:nvPr/>
          </p:nvSpPr>
          <p:spPr bwMode="auto">
            <a:xfrm>
              <a:off x="5322" y="861"/>
              <a:ext cx="51" cy="60"/>
            </a:xfrm>
            <a:custGeom>
              <a:avLst/>
              <a:gdLst/>
              <a:ahLst/>
              <a:cxnLst>
                <a:cxn ang="0">
                  <a:pos x="153" y="180"/>
                </a:cxn>
                <a:cxn ang="0">
                  <a:pos x="153" y="0"/>
                </a:cxn>
                <a:cxn ang="0">
                  <a:pos x="0" y="0"/>
                </a:cxn>
              </a:cxnLst>
              <a:rect l="0" t="0" r="r" b="b"/>
              <a:pathLst>
                <a:path w="153" h="180">
                  <a:moveTo>
                    <a:pt x="153" y="180"/>
                  </a:moveTo>
                  <a:lnTo>
                    <a:pt x="153" y="0"/>
                  </a:lnTo>
                  <a:lnTo>
                    <a:pt x="0" y="0"/>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424" name="Line 452">
              <a:extLst>
                <a:ext uri="{FF2B5EF4-FFF2-40B4-BE49-F238E27FC236}">
                  <a16:creationId xmlns:a16="http://schemas.microsoft.com/office/drawing/2014/main" id="{D4A6A13B-CCA9-2541-A90B-685DB919B09A}"/>
                </a:ext>
              </a:extLst>
            </p:cNvPr>
            <p:cNvSpPr>
              <a:spLocks noChangeShapeType="1"/>
            </p:cNvSpPr>
            <p:nvPr/>
          </p:nvSpPr>
          <p:spPr bwMode="auto">
            <a:xfrm flipV="1">
              <a:off x="5337" y="1020"/>
              <a:ext cx="1" cy="17"/>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425" name="Line 453">
              <a:extLst>
                <a:ext uri="{FF2B5EF4-FFF2-40B4-BE49-F238E27FC236}">
                  <a16:creationId xmlns:a16="http://schemas.microsoft.com/office/drawing/2014/main" id="{DDBACBC2-B199-5541-9517-F7E1A1F9F41D}"/>
                </a:ext>
              </a:extLst>
            </p:cNvPr>
            <p:cNvSpPr>
              <a:spLocks noChangeShapeType="1"/>
            </p:cNvSpPr>
            <p:nvPr/>
          </p:nvSpPr>
          <p:spPr bwMode="auto">
            <a:xfrm>
              <a:off x="5089" y="873"/>
              <a:ext cx="152" cy="1"/>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426" name="Line 454">
              <a:extLst>
                <a:ext uri="{FF2B5EF4-FFF2-40B4-BE49-F238E27FC236}">
                  <a16:creationId xmlns:a16="http://schemas.microsoft.com/office/drawing/2014/main" id="{1949510D-FF5C-864B-A5A7-6444DFE75A0D}"/>
                </a:ext>
              </a:extLst>
            </p:cNvPr>
            <p:cNvSpPr>
              <a:spLocks noChangeShapeType="1"/>
            </p:cNvSpPr>
            <p:nvPr/>
          </p:nvSpPr>
          <p:spPr bwMode="auto">
            <a:xfrm>
              <a:off x="5089" y="908"/>
              <a:ext cx="152" cy="1"/>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427" name="Line 455">
              <a:extLst>
                <a:ext uri="{FF2B5EF4-FFF2-40B4-BE49-F238E27FC236}">
                  <a16:creationId xmlns:a16="http://schemas.microsoft.com/office/drawing/2014/main" id="{E13F59E4-00AF-3245-B731-9AC093CAC661}"/>
                </a:ext>
              </a:extLst>
            </p:cNvPr>
            <p:cNvSpPr>
              <a:spLocks noChangeShapeType="1"/>
            </p:cNvSpPr>
            <p:nvPr/>
          </p:nvSpPr>
          <p:spPr bwMode="auto">
            <a:xfrm>
              <a:off x="5089" y="943"/>
              <a:ext cx="152" cy="1"/>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428" name="Line 456">
              <a:extLst>
                <a:ext uri="{FF2B5EF4-FFF2-40B4-BE49-F238E27FC236}">
                  <a16:creationId xmlns:a16="http://schemas.microsoft.com/office/drawing/2014/main" id="{5A567901-C430-A144-A379-3BBE56E04F88}"/>
                </a:ext>
              </a:extLst>
            </p:cNvPr>
            <p:cNvSpPr>
              <a:spLocks noChangeShapeType="1"/>
            </p:cNvSpPr>
            <p:nvPr/>
          </p:nvSpPr>
          <p:spPr bwMode="auto">
            <a:xfrm>
              <a:off x="5089" y="982"/>
              <a:ext cx="152" cy="1"/>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grpSp>
      <p:grpSp>
        <p:nvGrpSpPr>
          <p:cNvPr id="1429" name="Groupe 1428">
            <a:extLst>
              <a:ext uri="{FF2B5EF4-FFF2-40B4-BE49-F238E27FC236}">
                <a16:creationId xmlns:a16="http://schemas.microsoft.com/office/drawing/2014/main" id="{865266EF-EC6D-9D4C-AC59-B0549409A195}"/>
              </a:ext>
            </a:extLst>
          </p:cNvPr>
          <p:cNvGrpSpPr/>
          <p:nvPr userDrawn="1"/>
        </p:nvGrpSpPr>
        <p:grpSpPr>
          <a:xfrm>
            <a:off x="9966353" y="5099602"/>
            <a:ext cx="585795" cy="520237"/>
            <a:chOff x="4271963" y="1800225"/>
            <a:chExt cx="2638425" cy="2343150"/>
          </a:xfrm>
        </p:grpSpPr>
        <p:grpSp>
          <p:nvGrpSpPr>
            <p:cNvPr id="1430" name="Group 58">
              <a:extLst>
                <a:ext uri="{FF2B5EF4-FFF2-40B4-BE49-F238E27FC236}">
                  <a16:creationId xmlns:a16="http://schemas.microsoft.com/office/drawing/2014/main" id="{327DB0B4-9FCE-DA4F-9E68-99183A2702CA}"/>
                </a:ext>
              </a:extLst>
            </p:cNvPr>
            <p:cNvGrpSpPr>
              <a:grpSpLocks noChangeAspect="1"/>
            </p:cNvGrpSpPr>
            <p:nvPr/>
          </p:nvGrpSpPr>
          <p:grpSpPr bwMode="auto">
            <a:xfrm>
              <a:off x="4271963" y="1800225"/>
              <a:ext cx="2638425" cy="2343150"/>
              <a:chOff x="2691" y="1134"/>
              <a:chExt cx="1662" cy="1476"/>
            </a:xfrm>
          </p:grpSpPr>
          <p:sp>
            <p:nvSpPr>
              <p:cNvPr id="1435" name="Freeform 59">
                <a:extLst>
                  <a:ext uri="{FF2B5EF4-FFF2-40B4-BE49-F238E27FC236}">
                    <a16:creationId xmlns:a16="http://schemas.microsoft.com/office/drawing/2014/main" id="{3EB76C81-EBF6-3241-986D-50E600832EB1}"/>
                  </a:ext>
                </a:extLst>
              </p:cNvPr>
              <p:cNvSpPr>
                <a:spLocks/>
              </p:cNvSpPr>
              <p:nvPr/>
            </p:nvSpPr>
            <p:spPr bwMode="auto">
              <a:xfrm>
                <a:off x="2831" y="1152"/>
                <a:ext cx="1372" cy="1374"/>
              </a:xfrm>
              <a:custGeom>
                <a:avLst/>
                <a:gdLst/>
                <a:ahLst/>
                <a:cxnLst>
                  <a:cxn ang="0">
                    <a:pos x="1372" y="722"/>
                  </a:cxn>
                  <a:cxn ang="0">
                    <a:pos x="1358" y="826"/>
                  </a:cxn>
                  <a:cxn ang="0">
                    <a:pos x="1330" y="922"/>
                  </a:cxn>
                  <a:cxn ang="0">
                    <a:pos x="1290" y="1014"/>
                  </a:cxn>
                  <a:cxn ang="0">
                    <a:pos x="1236" y="1098"/>
                  </a:cxn>
                  <a:cxn ang="0">
                    <a:pos x="1172" y="1172"/>
                  </a:cxn>
                  <a:cxn ang="0">
                    <a:pos x="1096" y="1236"/>
                  </a:cxn>
                  <a:cxn ang="0">
                    <a:pos x="1014" y="1290"/>
                  </a:cxn>
                  <a:cxn ang="0">
                    <a:pos x="922" y="1332"/>
                  </a:cxn>
                  <a:cxn ang="0">
                    <a:pos x="824" y="1360"/>
                  </a:cxn>
                  <a:cxn ang="0">
                    <a:pos x="722" y="1372"/>
                  </a:cxn>
                  <a:cxn ang="0">
                    <a:pos x="650" y="1372"/>
                  </a:cxn>
                  <a:cxn ang="0">
                    <a:pos x="548" y="1360"/>
                  </a:cxn>
                  <a:cxn ang="0">
                    <a:pos x="450" y="1332"/>
                  </a:cxn>
                  <a:cxn ang="0">
                    <a:pos x="358" y="1290"/>
                  </a:cxn>
                  <a:cxn ang="0">
                    <a:pos x="276" y="1236"/>
                  </a:cxn>
                  <a:cxn ang="0">
                    <a:pos x="200" y="1172"/>
                  </a:cxn>
                  <a:cxn ang="0">
                    <a:pos x="136" y="1098"/>
                  </a:cxn>
                  <a:cxn ang="0">
                    <a:pos x="82" y="1014"/>
                  </a:cxn>
                  <a:cxn ang="0">
                    <a:pos x="42" y="922"/>
                  </a:cxn>
                  <a:cxn ang="0">
                    <a:pos x="14" y="826"/>
                  </a:cxn>
                  <a:cxn ang="0">
                    <a:pos x="0" y="722"/>
                  </a:cxn>
                  <a:cxn ang="0">
                    <a:pos x="0" y="652"/>
                  </a:cxn>
                  <a:cxn ang="0">
                    <a:pos x="14" y="548"/>
                  </a:cxn>
                  <a:cxn ang="0">
                    <a:pos x="42" y="450"/>
                  </a:cxn>
                  <a:cxn ang="0">
                    <a:pos x="82" y="360"/>
                  </a:cxn>
                  <a:cxn ang="0">
                    <a:pos x="136" y="276"/>
                  </a:cxn>
                  <a:cxn ang="0">
                    <a:pos x="200" y="202"/>
                  </a:cxn>
                  <a:cxn ang="0">
                    <a:pos x="276" y="136"/>
                  </a:cxn>
                  <a:cxn ang="0">
                    <a:pos x="358" y="84"/>
                  </a:cxn>
                  <a:cxn ang="0">
                    <a:pos x="450" y="42"/>
                  </a:cxn>
                  <a:cxn ang="0">
                    <a:pos x="548" y="14"/>
                  </a:cxn>
                  <a:cxn ang="0">
                    <a:pos x="650" y="2"/>
                  </a:cxn>
                  <a:cxn ang="0">
                    <a:pos x="722" y="2"/>
                  </a:cxn>
                  <a:cxn ang="0">
                    <a:pos x="824" y="14"/>
                  </a:cxn>
                  <a:cxn ang="0">
                    <a:pos x="922" y="42"/>
                  </a:cxn>
                  <a:cxn ang="0">
                    <a:pos x="1014" y="84"/>
                  </a:cxn>
                  <a:cxn ang="0">
                    <a:pos x="1096" y="136"/>
                  </a:cxn>
                  <a:cxn ang="0">
                    <a:pos x="1172" y="202"/>
                  </a:cxn>
                  <a:cxn ang="0">
                    <a:pos x="1236" y="276"/>
                  </a:cxn>
                  <a:cxn ang="0">
                    <a:pos x="1290" y="360"/>
                  </a:cxn>
                  <a:cxn ang="0">
                    <a:pos x="1330" y="450"/>
                  </a:cxn>
                  <a:cxn ang="0">
                    <a:pos x="1358" y="548"/>
                  </a:cxn>
                  <a:cxn ang="0">
                    <a:pos x="1372" y="652"/>
                  </a:cxn>
                </a:cxnLst>
                <a:rect l="0" t="0" r="r" b="b"/>
                <a:pathLst>
                  <a:path w="1372" h="1374">
                    <a:moveTo>
                      <a:pt x="1372" y="686"/>
                    </a:moveTo>
                    <a:lnTo>
                      <a:pt x="1372" y="686"/>
                    </a:lnTo>
                    <a:lnTo>
                      <a:pt x="1372" y="722"/>
                    </a:lnTo>
                    <a:lnTo>
                      <a:pt x="1368" y="758"/>
                    </a:lnTo>
                    <a:lnTo>
                      <a:pt x="1364" y="792"/>
                    </a:lnTo>
                    <a:lnTo>
                      <a:pt x="1358" y="826"/>
                    </a:lnTo>
                    <a:lnTo>
                      <a:pt x="1350" y="858"/>
                    </a:lnTo>
                    <a:lnTo>
                      <a:pt x="1342" y="892"/>
                    </a:lnTo>
                    <a:lnTo>
                      <a:pt x="1330" y="922"/>
                    </a:lnTo>
                    <a:lnTo>
                      <a:pt x="1318" y="954"/>
                    </a:lnTo>
                    <a:lnTo>
                      <a:pt x="1304" y="984"/>
                    </a:lnTo>
                    <a:lnTo>
                      <a:pt x="1290" y="1014"/>
                    </a:lnTo>
                    <a:lnTo>
                      <a:pt x="1272" y="1042"/>
                    </a:lnTo>
                    <a:lnTo>
                      <a:pt x="1254" y="1070"/>
                    </a:lnTo>
                    <a:lnTo>
                      <a:pt x="1236" y="1098"/>
                    </a:lnTo>
                    <a:lnTo>
                      <a:pt x="1216" y="1124"/>
                    </a:lnTo>
                    <a:lnTo>
                      <a:pt x="1194" y="1148"/>
                    </a:lnTo>
                    <a:lnTo>
                      <a:pt x="1172" y="1172"/>
                    </a:lnTo>
                    <a:lnTo>
                      <a:pt x="1148" y="1194"/>
                    </a:lnTo>
                    <a:lnTo>
                      <a:pt x="1122" y="1216"/>
                    </a:lnTo>
                    <a:lnTo>
                      <a:pt x="1096" y="1236"/>
                    </a:lnTo>
                    <a:lnTo>
                      <a:pt x="1070" y="1256"/>
                    </a:lnTo>
                    <a:lnTo>
                      <a:pt x="1042" y="1274"/>
                    </a:lnTo>
                    <a:lnTo>
                      <a:pt x="1014" y="1290"/>
                    </a:lnTo>
                    <a:lnTo>
                      <a:pt x="984" y="1306"/>
                    </a:lnTo>
                    <a:lnTo>
                      <a:pt x="954" y="1320"/>
                    </a:lnTo>
                    <a:lnTo>
                      <a:pt x="922" y="1332"/>
                    </a:lnTo>
                    <a:lnTo>
                      <a:pt x="890" y="1342"/>
                    </a:lnTo>
                    <a:lnTo>
                      <a:pt x="858" y="1352"/>
                    </a:lnTo>
                    <a:lnTo>
                      <a:pt x="824" y="1360"/>
                    </a:lnTo>
                    <a:lnTo>
                      <a:pt x="790" y="1366"/>
                    </a:lnTo>
                    <a:lnTo>
                      <a:pt x="756" y="1370"/>
                    </a:lnTo>
                    <a:lnTo>
                      <a:pt x="722" y="1372"/>
                    </a:lnTo>
                    <a:lnTo>
                      <a:pt x="686" y="1374"/>
                    </a:lnTo>
                    <a:lnTo>
                      <a:pt x="686" y="1374"/>
                    </a:lnTo>
                    <a:lnTo>
                      <a:pt x="650" y="1372"/>
                    </a:lnTo>
                    <a:lnTo>
                      <a:pt x="616" y="1370"/>
                    </a:lnTo>
                    <a:lnTo>
                      <a:pt x="582" y="1366"/>
                    </a:lnTo>
                    <a:lnTo>
                      <a:pt x="548" y="1360"/>
                    </a:lnTo>
                    <a:lnTo>
                      <a:pt x="514" y="1352"/>
                    </a:lnTo>
                    <a:lnTo>
                      <a:pt x="482" y="1342"/>
                    </a:lnTo>
                    <a:lnTo>
                      <a:pt x="450" y="1332"/>
                    </a:lnTo>
                    <a:lnTo>
                      <a:pt x="418" y="1320"/>
                    </a:lnTo>
                    <a:lnTo>
                      <a:pt x="388" y="1306"/>
                    </a:lnTo>
                    <a:lnTo>
                      <a:pt x="358" y="1290"/>
                    </a:lnTo>
                    <a:lnTo>
                      <a:pt x="330" y="1274"/>
                    </a:lnTo>
                    <a:lnTo>
                      <a:pt x="302" y="1256"/>
                    </a:lnTo>
                    <a:lnTo>
                      <a:pt x="276" y="1236"/>
                    </a:lnTo>
                    <a:lnTo>
                      <a:pt x="250" y="1216"/>
                    </a:lnTo>
                    <a:lnTo>
                      <a:pt x="224" y="1194"/>
                    </a:lnTo>
                    <a:lnTo>
                      <a:pt x="200" y="1172"/>
                    </a:lnTo>
                    <a:lnTo>
                      <a:pt x="178" y="1148"/>
                    </a:lnTo>
                    <a:lnTo>
                      <a:pt x="156" y="1124"/>
                    </a:lnTo>
                    <a:lnTo>
                      <a:pt x="136" y="1098"/>
                    </a:lnTo>
                    <a:lnTo>
                      <a:pt x="116" y="1070"/>
                    </a:lnTo>
                    <a:lnTo>
                      <a:pt x="98" y="1042"/>
                    </a:lnTo>
                    <a:lnTo>
                      <a:pt x="82" y="1014"/>
                    </a:lnTo>
                    <a:lnTo>
                      <a:pt x="68" y="984"/>
                    </a:lnTo>
                    <a:lnTo>
                      <a:pt x="54" y="954"/>
                    </a:lnTo>
                    <a:lnTo>
                      <a:pt x="42" y="922"/>
                    </a:lnTo>
                    <a:lnTo>
                      <a:pt x="30" y="892"/>
                    </a:lnTo>
                    <a:lnTo>
                      <a:pt x="22" y="858"/>
                    </a:lnTo>
                    <a:lnTo>
                      <a:pt x="14" y="826"/>
                    </a:lnTo>
                    <a:lnTo>
                      <a:pt x="8" y="792"/>
                    </a:lnTo>
                    <a:lnTo>
                      <a:pt x="4" y="758"/>
                    </a:lnTo>
                    <a:lnTo>
                      <a:pt x="0" y="722"/>
                    </a:lnTo>
                    <a:lnTo>
                      <a:pt x="0" y="686"/>
                    </a:lnTo>
                    <a:lnTo>
                      <a:pt x="0" y="686"/>
                    </a:lnTo>
                    <a:lnTo>
                      <a:pt x="0" y="652"/>
                    </a:lnTo>
                    <a:lnTo>
                      <a:pt x="4" y="616"/>
                    </a:lnTo>
                    <a:lnTo>
                      <a:pt x="8" y="582"/>
                    </a:lnTo>
                    <a:lnTo>
                      <a:pt x="14" y="548"/>
                    </a:lnTo>
                    <a:lnTo>
                      <a:pt x="22" y="516"/>
                    </a:lnTo>
                    <a:lnTo>
                      <a:pt x="30" y="482"/>
                    </a:lnTo>
                    <a:lnTo>
                      <a:pt x="42" y="450"/>
                    </a:lnTo>
                    <a:lnTo>
                      <a:pt x="54" y="420"/>
                    </a:lnTo>
                    <a:lnTo>
                      <a:pt x="68" y="390"/>
                    </a:lnTo>
                    <a:lnTo>
                      <a:pt x="82" y="360"/>
                    </a:lnTo>
                    <a:lnTo>
                      <a:pt x="98" y="332"/>
                    </a:lnTo>
                    <a:lnTo>
                      <a:pt x="116" y="304"/>
                    </a:lnTo>
                    <a:lnTo>
                      <a:pt x="136" y="276"/>
                    </a:lnTo>
                    <a:lnTo>
                      <a:pt x="156" y="250"/>
                    </a:lnTo>
                    <a:lnTo>
                      <a:pt x="178" y="226"/>
                    </a:lnTo>
                    <a:lnTo>
                      <a:pt x="200" y="202"/>
                    </a:lnTo>
                    <a:lnTo>
                      <a:pt x="224" y="178"/>
                    </a:lnTo>
                    <a:lnTo>
                      <a:pt x="250" y="158"/>
                    </a:lnTo>
                    <a:lnTo>
                      <a:pt x="276" y="136"/>
                    </a:lnTo>
                    <a:lnTo>
                      <a:pt x="302" y="118"/>
                    </a:lnTo>
                    <a:lnTo>
                      <a:pt x="330" y="100"/>
                    </a:lnTo>
                    <a:lnTo>
                      <a:pt x="358" y="84"/>
                    </a:lnTo>
                    <a:lnTo>
                      <a:pt x="388" y="68"/>
                    </a:lnTo>
                    <a:lnTo>
                      <a:pt x="418" y="54"/>
                    </a:lnTo>
                    <a:lnTo>
                      <a:pt x="450" y="42"/>
                    </a:lnTo>
                    <a:lnTo>
                      <a:pt x="482" y="32"/>
                    </a:lnTo>
                    <a:lnTo>
                      <a:pt x="514" y="22"/>
                    </a:lnTo>
                    <a:lnTo>
                      <a:pt x="548" y="14"/>
                    </a:lnTo>
                    <a:lnTo>
                      <a:pt x="582" y="8"/>
                    </a:lnTo>
                    <a:lnTo>
                      <a:pt x="616" y="4"/>
                    </a:lnTo>
                    <a:lnTo>
                      <a:pt x="650" y="2"/>
                    </a:lnTo>
                    <a:lnTo>
                      <a:pt x="686" y="0"/>
                    </a:lnTo>
                    <a:lnTo>
                      <a:pt x="686" y="0"/>
                    </a:lnTo>
                    <a:lnTo>
                      <a:pt x="722" y="2"/>
                    </a:lnTo>
                    <a:lnTo>
                      <a:pt x="756" y="4"/>
                    </a:lnTo>
                    <a:lnTo>
                      <a:pt x="790" y="8"/>
                    </a:lnTo>
                    <a:lnTo>
                      <a:pt x="824" y="14"/>
                    </a:lnTo>
                    <a:lnTo>
                      <a:pt x="858" y="22"/>
                    </a:lnTo>
                    <a:lnTo>
                      <a:pt x="890" y="32"/>
                    </a:lnTo>
                    <a:lnTo>
                      <a:pt x="922" y="42"/>
                    </a:lnTo>
                    <a:lnTo>
                      <a:pt x="954" y="54"/>
                    </a:lnTo>
                    <a:lnTo>
                      <a:pt x="984" y="68"/>
                    </a:lnTo>
                    <a:lnTo>
                      <a:pt x="1014" y="84"/>
                    </a:lnTo>
                    <a:lnTo>
                      <a:pt x="1042" y="100"/>
                    </a:lnTo>
                    <a:lnTo>
                      <a:pt x="1070" y="118"/>
                    </a:lnTo>
                    <a:lnTo>
                      <a:pt x="1096" y="136"/>
                    </a:lnTo>
                    <a:lnTo>
                      <a:pt x="1122" y="158"/>
                    </a:lnTo>
                    <a:lnTo>
                      <a:pt x="1148" y="178"/>
                    </a:lnTo>
                    <a:lnTo>
                      <a:pt x="1172" y="202"/>
                    </a:lnTo>
                    <a:lnTo>
                      <a:pt x="1194" y="226"/>
                    </a:lnTo>
                    <a:lnTo>
                      <a:pt x="1216" y="250"/>
                    </a:lnTo>
                    <a:lnTo>
                      <a:pt x="1236" y="276"/>
                    </a:lnTo>
                    <a:lnTo>
                      <a:pt x="1254" y="304"/>
                    </a:lnTo>
                    <a:lnTo>
                      <a:pt x="1272" y="332"/>
                    </a:lnTo>
                    <a:lnTo>
                      <a:pt x="1290" y="360"/>
                    </a:lnTo>
                    <a:lnTo>
                      <a:pt x="1304" y="390"/>
                    </a:lnTo>
                    <a:lnTo>
                      <a:pt x="1318" y="420"/>
                    </a:lnTo>
                    <a:lnTo>
                      <a:pt x="1330" y="450"/>
                    </a:lnTo>
                    <a:lnTo>
                      <a:pt x="1342" y="482"/>
                    </a:lnTo>
                    <a:lnTo>
                      <a:pt x="1350" y="516"/>
                    </a:lnTo>
                    <a:lnTo>
                      <a:pt x="1358" y="548"/>
                    </a:lnTo>
                    <a:lnTo>
                      <a:pt x="1364" y="582"/>
                    </a:lnTo>
                    <a:lnTo>
                      <a:pt x="1368" y="616"/>
                    </a:lnTo>
                    <a:lnTo>
                      <a:pt x="1372" y="652"/>
                    </a:lnTo>
                    <a:lnTo>
                      <a:pt x="1372" y="686"/>
                    </a:lnTo>
                    <a:lnTo>
                      <a:pt x="1372" y="686"/>
                    </a:lnTo>
                    <a:close/>
                  </a:path>
                </a:pathLst>
              </a:custGeom>
              <a:solidFill>
                <a:srgbClr val="00A6D9"/>
              </a:solid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436" name="Freeform 60">
                <a:extLst>
                  <a:ext uri="{FF2B5EF4-FFF2-40B4-BE49-F238E27FC236}">
                    <a16:creationId xmlns:a16="http://schemas.microsoft.com/office/drawing/2014/main" id="{0F811515-7CE2-D744-BDFE-C6DA80435D17}"/>
                  </a:ext>
                </a:extLst>
              </p:cNvPr>
              <p:cNvSpPr>
                <a:spLocks/>
              </p:cNvSpPr>
              <p:nvPr/>
            </p:nvSpPr>
            <p:spPr bwMode="auto">
              <a:xfrm>
                <a:off x="2925" y="1134"/>
                <a:ext cx="372" cy="426"/>
              </a:xfrm>
              <a:custGeom>
                <a:avLst/>
                <a:gdLst/>
                <a:ahLst/>
                <a:cxnLst>
                  <a:cxn ang="0">
                    <a:pos x="0" y="44"/>
                  </a:cxn>
                  <a:cxn ang="0">
                    <a:pos x="22" y="24"/>
                  </a:cxn>
                  <a:cxn ang="0">
                    <a:pos x="22" y="24"/>
                  </a:cxn>
                  <a:cxn ang="0">
                    <a:pos x="38" y="14"/>
                  </a:cxn>
                  <a:cxn ang="0">
                    <a:pos x="56" y="6"/>
                  </a:cxn>
                  <a:cxn ang="0">
                    <a:pos x="74" y="2"/>
                  </a:cxn>
                  <a:cxn ang="0">
                    <a:pos x="92" y="0"/>
                  </a:cxn>
                  <a:cxn ang="0">
                    <a:pos x="110" y="2"/>
                  </a:cxn>
                  <a:cxn ang="0">
                    <a:pos x="128" y="6"/>
                  </a:cxn>
                  <a:cxn ang="0">
                    <a:pos x="144" y="14"/>
                  </a:cxn>
                  <a:cxn ang="0">
                    <a:pos x="160" y="26"/>
                  </a:cxn>
                  <a:cxn ang="0">
                    <a:pos x="346" y="208"/>
                  </a:cxn>
                  <a:cxn ang="0">
                    <a:pos x="372" y="376"/>
                  </a:cxn>
                  <a:cxn ang="0">
                    <a:pos x="372" y="376"/>
                  </a:cxn>
                  <a:cxn ang="0">
                    <a:pos x="370" y="386"/>
                  </a:cxn>
                  <a:cxn ang="0">
                    <a:pos x="368" y="394"/>
                  </a:cxn>
                  <a:cxn ang="0">
                    <a:pos x="364" y="400"/>
                  </a:cxn>
                  <a:cxn ang="0">
                    <a:pos x="360" y="408"/>
                  </a:cxn>
                  <a:cxn ang="0">
                    <a:pos x="354" y="414"/>
                  </a:cxn>
                  <a:cxn ang="0">
                    <a:pos x="348" y="418"/>
                  </a:cxn>
                  <a:cxn ang="0">
                    <a:pos x="340" y="422"/>
                  </a:cxn>
                  <a:cxn ang="0">
                    <a:pos x="332" y="426"/>
                  </a:cxn>
                  <a:cxn ang="0">
                    <a:pos x="332" y="426"/>
                  </a:cxn>
                  <a:cxn ang="0">
                    <a:pos x="332" y="426"/>
                  </a:cxn>
                  <a:cxn ang="0">
                    <a:pos x="322" y="426"/>
                  </a:cxn>
                  <a:cxn ang="0">
                    <a:pos x="314" y="426"/>
                  </a:cxn>
                  <a:cxn ang="0">
                    <a:pos x="306" y="424"/>
                  </a:cxn>
                  <a:cxn ang="0">
                    <a:pos x="298" y="420"/>
                  </a:cxn>
                  <a:cxn ang="0">
                    <a:pos x="292" y="416"/>
                  </a:cxn>
                  <a:cxn ang="0">
                    <a:pos x="284" y="410"/>
                  </a:cxn>
                  <a:cxn ang="0">
                    <a:pos x="280" y="402"/>
                  </a:cxn>
                  <a:cxn ang="0">
                    <a:pos x="276" y="396"/>
                  </a:cxn>
                  <a:cxn ang="0">
                    <a:pos x="232" y="284"/>
                  </a:cxn>
                  <a:cxn ang="0">
                    <a:pos x="126" y="218"/>
                  </a:cxn>
                  <a:cxn ang="0">
                    <a:pos x="0" y="44"/>
                  </a:cxn>
                </a:cxnLst>
                <a:rect l="0" t="0" r="r" b="b"/>
                <a:pathLst>
                  <a:path w="372" h="426">
                    <a:moveTo>
                      <a:pt x="0" y="44"/>
                    </a:moveTo>
                    <a:lnTo>
                      <a:pt x="22" y="24"/>
                    </a:lnTo>
                    <a:lnTo>
                      <a:pt x="22" y="24"/>
                    </a:lnTo>
                    <a:lnTo>
                      <a:pt x="38" y="14"/>
                    </a:lnTo>
                    <a:lnTo>
                      <a:pt x="56" y="6"/>
                    </a:lnTo>
                    <a:lnTo>
                      <a:pt x="74" y="2"/>
                    </a:lnTo>
                    <a:lnTo>
                      <a:pt x="92" y="0"/>
                    </a:lnTo>
                    <a:lnTo>
                      <a:pt x="110" y="2"/>
                    </a:lnTo>
                    <a:lnTo>
                      <a:pt x="128" y="6"/>
                    </a:lnTo>
                    <a:lnTo>
                      <a:pt x="144" y="14"/>
                    </a:lnTo>
                    <a:lnTo>
                      <a:pt x="160" y="26"/>
                    </a:lnTo>
                    <a:lnTo>
                      <a:pt x="346" y="208"/>
                    </a:lnTo>
                    <a:lnTo>
                      <a:pt x="372" y="376"/>
                    </a:lnTo>
                    <a:lnTo>
                      <a:pt x="372" y="376"/>
                    </a:lnTo>
                    <a:lnTo>
                      <a:pt x="370" y="386"/>
                    </a:lnTo>
                    <a:lnTo>
                      <a:pt x="368" y="394"/>
                    </a:lnTo>
                    <a:lnTo>
                      <a:pt x="364" y="400"/>
                    </a:lnTo>
                    <a:lnTo>
                      <a:pt x="360" y="408"/>
                    </a:lnTo>
                    <a:lnTo>
                      <a:pt x="354" y="414"/>
                    </a:lnTo>
                    <a:lnTo>
                      <a:pt x="348" y="418"/>
                    </a:lnTo>
                    <a:lnTo>
                      <a:pt x="340" y="422"/>
                    </a:lnTo>
                    <a:lnTo>
                      <a:pt x="332" y="426"/>
                    </a:lnTo>
                    <a:lnTo>
                      <a:pt x="332" y="426"/>
                    </a:lnTo>
                    <a:lnTo>
                      <a:pt x="332" y="426"/>
                    </a:lnTo>
                    <a:lnTo>
                      <a:pt x="322" y="426"/>
                    </a:lnTo>
                    <a:lnTo>
                      <a:pt x="314" y="426"/>
                    </a:lnTo>
                    <a:lnTo>
                      <a:pt x="306" y="424"/>
                    </a:lnTo>
                    <a:lnTo>
                      <a:pt x="298" y="420"/>
                    </a:lnTo>
                    <a:lnTo>
                      <a:pt x="292" y="416"/>
                    </a:lnTo>
                    <a:lnTo>
                      <a:pt x="284" y="410"/>
                    </a:lnTo>
                    <a:lnTo>
                      <a:pt x="280" y="402"/>
                    </a:lnTo>
                    <a:lnTo>
                      <a:pt x="276" y="396"/>
                    </a:lnTo>
                    <a:lnTo>
                      <a:pt x="232" y="284"/>
                    </a:lnTo>
                    <a:lnTo>
                      <a:pt x="126" y="218"/>
                    </a:lnTo>
                    <a:lnTo>
                      <a:pt x="0" y="44"/>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437" name="Freeform 61">
                <a:extLst>
                  <a:ext uri="{FF2B5EF4-FFF2-40B4-BE49-F238E27FC236}">
                    <a16:creationId xmlns:a16="http://schemas.microsoft.com/office/drawing/2014/main" id="{2B5189C1-881E-6145-9C22-69DB35433F11}"/>
                  </a:ext>
                </a:extLst>
              </p:cNvPr>
              <p:cNvSpPr>
                <a:spLocks/>
              </p:cNvSpPr>
              <p:nvPr/>
            </p:nvSpPr>
            <p:spPr bwMode="auto">
              <a:xfrm>
                <a:off x="2925" y="1134"/>
                <a:ext cx="372" cy="426"/>
              </a:xfrm>
              <a:custGeom>
                <a:avLst/>
                <a:gdLst/>
                <a:ahLst/>
                <a:cxnLst>
                  <a:cxn ang="0">
                    <a:pos x="0" y="44"/>
                  </a:cxn>
                  <a:cxn ang="0">
                    <a:pos x="22" y="24"/>
                  </a:cxn>
                  <a:cxn ang="0">
                    <a:pos x="22" y="24"/>
                  </a:cxn>
                  <a:cxn ang="0">
                    <a:pos x="38" y="14"/>
                  </a:cxn>
                  <a:cxn ang="0">
                    <a:pos x="56" y="6"/>
                  </a:cxn>
                  <a:cxn ang="0">
                    <a:pos x="74" y="2"/>
                  </a:cxn>
                  <a:cxn ang="0">
                    <a:pos x="92" y="0"/>
                  </a:cxn>
                  <a:cxn ang="0">
                    <a:pos x="110" y="2"/>
                  </a:cxn>
                  <a:cxn ang="0">
                    <a:pos x="128" y="6"/>
                  </a:cxn>
                  <a:cxn ang="0">
                    <a:pos x="144" y="14"/>
                  </a:cxn>
                  <a:cxn ang="0">
                    <a:pos x="160" y="26"/>
                  </a:cxn>
                  <a:cxn ang="0">
                    <a:pos x="346" y="208"/>
                  </a:cxn>
                  <a:cxn ang="0">
                    <a:pos x="372" y="376"/>
                  </a:cxn>
                  <a:cxn ang="0">
                    <a:pos x="372" y="376"/>
                  </a:cxn>
                  <a:cxn ang="0">
                    <a:pos x="370" y="386"/>
                  </a:cxn>
                  <a:cxn ang="0">
                    <a:pos x="368" y="394"/>
                  </a:cxn>
                  <a:cxn ang="0">
                    <a:pos x="364" y="400"/>
                  </a:cxn>
                  <a:cxn ang="0">
                    <a:pos x="360" y="408"/>
                  </a:cxn>
                  <a:cxn ang="0">
                    <a:pos x="354" y="414"/>
                  </a:cxn>
                  <a:cxn ang="0">
                    <a:pos x="348" y="418"/>
                  </a:cxn>
                  <a:cxn ang="0">
                    <a:pos x="340" y="422"/>
                  </a:cxn>
                  <a:cxn ang="0">
                    <a:pos x="332" y="426"/>
                  </a:cxn>
                  <a:cxn ang="0">
                    <a:pos x="332" y="426"/>
                  </a:cxn>
                  <a:cxn ang="0">
                    <a:pos x="332" y="426"/>
                  </a:cxn>
                  <a:cxn ang="0">
                    <a:pos x="322" y="426"/>
                  </a:cxn>
                  <a:cxn ang="0">
                    <a:pos x="314" y="426"/>
                  </a:cxn>
                  <a:cxn ang="0">
                    <a:pos x="306" y="424"/>
                  </a:cxn>
                  <a:cxn ang="0">
                    <a:pos x="298" y="420"/>
                  </a:cxn>
                  <a:cxn ang="0">
                    <a:pos x="292" y="416"/>
                  </a:cxn>
                  <a:cxn ang="0">
                    <a:pos x="284" y="410"/>
                  </a:cxn>
                  <a:cxn ang="0">
                    <a:pos x="280" y="402"/>
                  </a:cxn>
                  <a:cxn ang="0">
                    <a:pos x="276" y="396"/>
                  </a:cxn>
                  <a:cxn ang="0">
                    <a:pos x="232" y="284"/>
                  </a:cxn>
                  <a:cxn ang="0">
                    <a:pos x="126" y="218"/>
                  </a:cxn>
                </a:cxnLst>
                <a:rect l="0" t="0" r="r" b="b"/>
                <a:pathLst>
                  <a:path w="372" h="426">
                    <a:moveTo>
                      <a:pt x="0" y="44"/>
                    </a:moveTo>
                    <a:lnTo>
                      <a:pt x="22" y="24"/>
                    </a:lnTo>
                    <a:lnTo>
                      <a:pt x="22" y="24"/>
                    </a:lnTo>
                    <a:lnTo>
                      <a:pt x="38" y="14"/>
                    </a:lnTo>
                    <a:lnTo>
                      <a:pt x="56" y="6"/>
                    </a:lnTo>
                    <a:lnTo>
                      <a:pt x="74" y="2"/>
                    </a:lnTo>
                    <a:lnTo>
                      <a:pt x="92" y="0"/>
                    </a:lnTo>
                    <a:lnTo>
                      <a:pt x="110" y="2"/>
                    </a:lnTo>
                    <a:lnTo>
                      <a:pt x="128" y="6"/>
                    </a:lnTo>
                    <a:lnTo>
                      <a:pt x="144" y="14"/>
                    </a:lnTo>
                    <a:lnTo>
                      <a:pt x="160" y="26"/>
                    </a:lnTo>
                    <a:lnTo>
                      <a:pt x="346" y="208"/>
                    </a:lnTo>
                    <a:lnTo>
                      <a:pt x="372" y="376"/>
                    </a:lnTo>
                    <a:lnTo>
                      <a:pt x="372" y="376"/>
                    </a:lnTo>
                    <a:lnTo>
                      <a:pt x="370" y="386"/>
                    </a:lnTo>
                    <a:lnTo>
                      <a:pt x="368" y="394"/>
                    </a:lnTo>
                    <a:lnTo>
                      <a:pt x="364" y="400"/>
                    </a:lnTo>
                    <a:lnTo>
                      <a:pt x="360" y="408"/>
                    </a:lnTo>
                    <a:lnTo>
                      <a:pt x="354" y="414"/>
                    </a:lnTo>
                    <a:lnTo>
                      <a:pt x="348" y="418"/>
                    </a:lnTo>
                    <a:lnTo>
                      <a:pt x="340" y="422"/>
                    </a:lnTo>
                    <a:lnTo>
                      <a:pt x="332" y="426"/>
                    </a:lnTo>
                    <a:lnTo>
                      <a:pt x="332" y="426"/>
                    </a:lnTo>
                    <a:lnTo>
                      <a:pt x="332" y="426"/>
                    </a:lnTo>
                    <a:lnTo>
                      <a:pt x="322" y="426"/>
                    </a:lnTo>
                    <a:lnTo>
                      <a:pt x="314" y="426"/>
                    </a:lnTo>
                    <a:lnTo>
                      <a:pt x="306" y="424"/>
                    </a:lnTo>
                    <a:lnTo>
                      <a:pt x="298" y="420"/>
                    </a:lnTo>
                    <a:lnTo>
                      <a:pt x="292" y="416"/>
                    </a:lnTo>
                    <a:lnTo>
                      <a:pt x="284" y="410"/>
                    </a:lnTo>
                    <a:lnTo>
                      <a:pt x="280" y="402"/>
                    </a:lnTo>
                    <a:lnTo>
                      <a:pt x="276" y="396"/>
                    </a:lnTo>
                    <a:lnTo>
                      <a:pt x="232" y="284"/>
                    </a:lnTo>
                    <a:lnTo>
                      <a:pt x="126" y="218"/>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438" name="Freeform 62">
                <a:extLst>
                  <a:ext uri="{FF2B5EF4-FFF2-40B4-BE49-F238E27FC236}">
                    <a16:creationId xmlns:a16="http://schemas.microsoft.com/office/drawing/2014/main" id="{F8513531-747E-0541-A2DE-E69C956C8B1B}"/>
                  </a:ext>
                </a:extLst>
              </p:cNvPr>
              <p:cNvSpPr>
                <a:spLocks/>
              </p:cNvSpPr>
              <p:nvPr/>
            </p:nvSpPr>
            <p:spPr bwMode="auto">
              <a:xfrm>
                <a:off x="2691" y="1374"/>
                <a:ext cx="426" cy="372"/>
              </a:xfrm>
              <a:custGeom>
                <a:avLst/>
                <a:gdLst/>
                <a:ahLst/>
                <a:cxnLst>
                  <a:cxn ang="0">
                    <a:pos x="44" y="0"/>
                  </a:cxn>
                  <a:cxn ang="0">
                    <a:pos x="26" y="24"/>
                  </a:cxn>
                  <a:cxn ang="0">
                    <a:pos x="26" y="24"/>
                  </a:cxn>
                  <a:cxn ang="0">
                    <a:pos x="14" y="38"/>
                  </a:cxn>
                  <a:cxn ang="0">
                    <a:pos x="6" y="56"/>
                  </a:cxn>
                  <a:cxn ang="0">
                    <a:pos x="2" y="74"/>
                  </a:cxn>
                  <a:cxn ang="0">
                    <a:pos x="0" y="92"/>
                  </a:cxn>
                  <a:cxn ang="0">
                    <a:pos x="2" y="110"/>
                  </a:cxn>
                  <a:cxn ang="0">
                    <a:pos x="8" y="128"/>
                  </a:cxn>
                  <a:cxn ang="0">
                    <a:pos x="16" y="146"/>
                  </a:cxn>
                  <a:cxn ang="0">
                    <a:pos x="26" y="160"/>
                  </a:cxn>
                  <a:cxn ang="0">
                    <a:pos x="210" y="346"/>
                  </a:cxn>
                  <a:cxn ang="0">
                    <a:pos x="378" y="372"/>
                  </a:cxn>
                  <a:cxn ang="0">
                    <a:pos x="378" y="372"/>
                  </a:cxn>
                  <a:cxn ang="0">
                    <a:pos x="386" y="370"/>
                  </a:cxn>
                  <a:cxn ang="0">
                    <a:pos x="394" y="368"/>
                  </a:cxn>
                  <a:cxn ang="0">
                    <a:pos x="402" y="366"/>
                  </a:cxn>
                  <a:cxn ang="0">
                    <a:pos x="408" y="360"/>
                  </a:cxn>
                  <a:cxn ang="0">
                    <a:pos x="414" y="354"/>
                  </a:cxn>
                  <a:cxn ang="0">
                    <a:pos x="420" y="348"/>
                  </a:cxn>
                  <a:cxn ang="0">
                    <a:pos x="424" y="340"/>
                  </a:cxn>
                  <a:cxn ang="0">
                    <a:pos x="426" y="332"/>
                  </a:cxn>
                  <a:cxn ang="0">
                    <a:pos x="426" y="332"/>
                  </a:cxn>
                  <a:cxn ang="0">
                    <a:pos x="426" y="332"/>
                  </a:cxn>
                  <a:cxn ang="0">
                    <a:pos x="426" y="322"/>
                  </a:cxn>
                  <a:cxn ang="0">
                    <a:pos x="426" y="314"/>
                  </a:cxn>
                  <a:cxn ang="0">
                    <a:pos x="424" y="306"/>
                  </a:cxn>
                  <a:cxn ang="0">
                    <a:pos x="420" y="298"/>
                  </a:cxn>
                  <a:cxn ang="0">
                    <a:pos x="416" y="292"/>
                  </a:cxn>
                  <a:cxn ang="0">
                    <a:pos x="410" y="286"/>
                  </a:cxn>
                  <a:cxn ang="0">
                    <a:pos x="404" y="280"/>
                  </a:cxn>
                  <a:cxn ang="0">
                    <a:pos x="396" y="276"/>
                  </a:cxn>
                  <a:cxn ang="0">
                    <a:pos x="286" y="232"/>
                  </a:cxn>
                  <a:cxn ang="0">
                    <a:pos x="218" y="126"/>
                  </a:cxn>
                  <a:cxn ang="0">
                    <a:pos x="44" y="0"/>
                  </a:cxn>
                </a:cxnLst>
                <a:rect l="0" t="0" r="r" b="b"/>
                <a:pathLst>
                  <a:path w="426" h="372">
                    <a:moveTo>
                      <a:pt x="44" y="0"/>
                    </a:moveTo>
                    <a:lnTo>
                      <a:pt x="26" y="24"/>
                    </a:lnTo>
                    <a:lnTo>
                      <a:pt x="26" y="24"/>
                    </a:lnTo>
                    <a:lnTo>
                      <a:pt x="14" y="38"/>
                    </a:lnTo>
                    <a:lnTo>
                      <a:pt x="6" y="56"/>
                    </a:lnTo>
                    <a:lnTo>
                      <a:pt x="2" y="74"/>
                    </a:lnTo>
                    <a:lnTo>
                      <a:pt x="0" y="92"/>
                    </a:lnTo>
                    <a:lnTo>
                      <a:pt x="2" y="110"/>
                    </a:lnTo>
                    <a:lnTo>
                      <a:pt x="8" y="128"/>
                    </a:lnTo>
                    <a:lnTo>
                      <a:pt x="16" y="146"/>
                    </a:lnTo>
                    <a:lnTo>
                      <a:pt x="26" y="160"/>
                    </a:lnTo>
                    <a:lnTo>
                      <a:pt x="210" y="346"/>
                    </a:lnTo>
                    <a:lnTo>
                      <a:pt x="378" y="372"/>
                    </a:lnTo>
                    <a:lnTo>
                      <a:pt x="378" y="372"/>
                    </a:lnTo>
                    <a:lnTo>
                      <a:pt x="386" y="370"/>
                    </a:lnTo>
                    <a:lnTo>
                      <a:pt x="394" y="368"/>
                    </a:lnTo>
                    <a:lnTo>
                      <a:pt x="402" y="366"/>
                    </a:lnTo>
                    <a:lnTo>
                      <a:pt x="408" y="360"/>
                    </a:lnTo>
                    <a:lnTo>
                      <a:pt x="414" y="354"/>
                    </a:lnTo>
                    <a:lnTo>
                      <a:pt x="420" y="348"/>
                    </a:lnTo>
                    <a:lnTo>
                      <a:pt x="424" y="340"/>
                    </a:lnTo>
                    <a:lnTo>
                      <a:pt x="426" y="332"/>
                    </a:lnTo>
                    <a:lnTo>
                      <a:pt x="426" y="332"/>
                    </a:lnTo>
                    <a:lnTo>
                      <a:pt x="426" y="332"/>
                    </a:lnTo>
                    <a:lnTo>
                      <a:pt x="426" y="322"/>
                    </a:lnTo>
                    <a:lnTo>
                      <a:pt x="426" y="314"/>
                    </a:lnTo>
                    <a:lnTo>
                      <a:pt x="424" y="306"/>
                    </a:lnTo>
                    <a:lnTo>
                      <a:pt x="420" y="298"/>
                    </a:lnTo>
                    <a:lnTo>
                      <a:pt x="416" y="292"/>
                    </a:lnTo>
                    <a:lnTo>
                      <a:pt x="410" y="286"/>
                    </a:lnTo>
                    <a:lnTo>
                      <a:pt x="404" y="280"/>
                    </a:lnTo>
                    <a:lnTo>
                      <a:pt x="396" y="276"/>
                    </a:lnTo>
                    <a:lnTo>
                      <a:pt x="286" y="232"/>
                    </a:lnTo>
                    <a:lnTo>
                      <a:pt x="218" y="126"/>
                    </a:lnTo>
                    <a:lnTo>
                      <a:pt x="44" y="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439" name="Freeform 63">
                <a:extLst>
                  <a:ext uri="{FF2B5EF4-FFF2-40B4-BE49-F238E27FC236}">
                    <a16:creationId xmlns:a16="http://schemas.microsoft.com/office/drawing/2014/main" id="{0D5A3C68-C7A1-A944-9076-65FD4E31E5AF}"/>
                  </a:ext>
                </a:extLst>
              </p:cNvPr>
              <p:cNvSpPr>
                <a:spLocks/>
              </p:cNvSpPr>
              <p:nvPr/>
            </p:nvSpPr>
            <p:spPr bwMode="auto">
              <a:xfrm>
                <a:off x="2691" y="1374"/>
                <a:ext cx="426" cy="372"/>
              </a:xfrm>
              <a:custGeom>
                <a:avLst/>
                <a:gdLst/>
                <a:ahLst/>
                <a:cxnLst>
                  <a:cxn ang="0">
                    <a:pos x="44" y="0"/>
                  </a:cxn>
                  <a:cxn ang="0">
                    <a:pos x="26" y="24"/>
                  </a:cxn>
                  <a:cxn ang="0">
                    <a:pos x="26" y="24"/>
                  </a:cxn>
                  <a:cxn ang="0">
                    <a:pos x="14" y="38"/>
                  </a:cxn>
                  <a:cxn ang="0">
                    <a:pos x="6" y="56"/>
                  </a:cxn>
                  <a:cxn ang="0">
                    <a:pos x="2" y="74"/>
                  </a:cxn>
                  <a:cxn ang="0">
                    <a:pos x="0" y="92"/>
                  </a:cxn>
                  <a:cxn ang="0">
                    <a:pos x="2" y="110"/>
                  </a:cxn>
                  <a:cxn ang="0">
                    <a:pos x="8" y="128"/>
                  </a:cxn>
                  <a:cxn ang="0">
                    <a:pos x="16" y="146"/>
                  </a:cxn>
                  <a:cxn ang="0">
                    <a:pos x="26" y="160"/>
                  </a:cxn>
                  <a:cxn ang="0">
                    <a:pos x="210" y="346"/>
                  </a:cxn>
                  <a:cxn ang="0">
                    <a:pos x="378" y="372"/>
                  </a:cxn>
                  <a:cxn ang="0">
                    <a:pos x="378" y="372"/>
                  </a:cxn>
                  <a:cxn ang="0">
                    <a:pos x="386" y="370"/>
                  </a:cxn>
                  <a:cxn ang="0">
                    <a:pos x="394" y="368"/>
                  </a:cxn>
                  <a:cxn ang="0">
                    <a:pos x="402" y="366"/>
                  </a:cxn>
                  <a:cxn ang="0">
                    <a:pos x="408" y="360"/>
                  </a:cxn>
                  <a:cxn ang="0">
                    <a:pos x="414" y="354"/>
                  </a:cxn>
                  <a:cxn ang="0">
                    <a:pos x="420" y="348"/>
                  </a:cxn>
                  <a:cxn ang="0">
                    <a:pos x="424" y="340"/>
                  </a:cxn>
                  <a:cxn ang="0">
                    <a:pos x="426" y="332"/>
                  </a:cxn>
                  <a:cxn ang="0">
                    <a:pos x="426" y="332"/>
                  </a:cxn>
                  <a:cxn ang="0">
                    <a:pos x="426" y="332"/>
                  </a:cxn>
                  <a:cxn ang="0">
                    <a:pos x="426" y="322"/>
                  </a:cxn>
                  <a:cxn ang="0">
                    <a:pos x="426" y="314"/>
                  </a:cxn>
                  <a:cxn ang="0">
                    <a:pos x="424" y="306"/>
                  </a:cxn>
                  <a:cxn ang="0">
                    <a:pos x="420" y="298"/>
                  </a:cxn>
                  <a:cxn ang="0">
                    <a:pos x="416" y="292"/>
                  </a:cxn>
                  <a:cxn ang="0">
                    <a:pos x="410" y="286"/>
                  </a:cxn>
                  <a:cxn ang="0">
                    <a:pos x="404" y="280"/>
                  </a:cxn>
                  <a:cxn ang="0">
                    <a:pos x="396" y="276"/>
                  </a:cxn>
                  <a:cxn ang="0">
                    <a:pos x="286" y="232"/>
                  </a:cxn>
                  <a:cxn ang="0">
                    <a:pos x="218" y="126"/>
                  </a:cxn>
                </a:cxnLst>
                <a:rect l="0" t="0" r="r" b="b"/>
                <a:pathLst>
                  <a:path w="426" h="372">
                    <a:moveTo>
                      <a:pt x="44" y="0"/>
                    </a:moveTo>
                    <a:lnTo>
                      <a:pt x="26" y="24"/>
                    </a:lnTo>
                    <a:lnTo>
                      <a:pt x="26" y="24"/>
                    </a:lnTo>
                    <a:lnTo>
                      <a:pt x="14" y="38"/>
                    </a:lnTo>
                    <a:lnTo>
                      <a:pt x="6" y="56"/>
                    </a:lnTo>
                    <a:lnTo>
                      <a:pt x="2" y="74"/>
                    </a:lnTo>
                    <a:lnTo>
                      <a:pt x="0" y="92"/>
                    </a:lnTo>
                    <a:lnTo>
                      <a:pt x="2" y="110"/>
                    </a:lnTo>
                    <a:lnTo>
                      <a:pt x="8" y="128"/>
                    </a:lnTo>
                    <a:lnTo>
                      <a:pt x="16" y="146"/>
                    </a:lnTo>
                    <a:lnTo>
                      <a:pt x="26" y="160"/>
                    </a:lnTo>
                    <a:lnTo>
                      <a:pt x="210" y="346"/>
                    </a:lnTo>
                    <a:lnTo>
                      <a:pt x="378" y="372"/>
                    </a:lnTo>
                    <a:lnTo>
                      <a:pt x="378" y="372"/>
                    </a:lnTo>
                    <a:lnTo>
                      <a:pt x="386" y="370"/>
                    </a:lnTo>
                    <a:lnTo>
                      <a:pt x="394" y="368"/>
                    </a:lnTo>
                    <a:lnTo>
                      <a:pt x="402" y="366"/>
                    </a:lnTo>
                    <a:lnTo>
                      <a:pt x="408" y="360"/>
                    </a:lnTo>
                    <a:lnTo>
                      <a:pt x="414" y="354"/>
                    </a:lnTo>
                    <a:lnTo>
                      <a:pt x="420" y="348"/>
                    </a:lnTo>
                    <a:lnTo>
                      <a:pt x="424" y="340"/>
                    </a:lnTo>
                    <a:lnTo>
                      <a:pt x="426" y="332"/>
                    </a:lnTo>
                    <a:lnTo>
                      <a:pt x="426" y="332"/>
                    </a:lnTo>
                    <a:lnTo>
                      <a:pt x="426" y="332"/>
                    </a:lnTo>
                    <a:lnTo>
                      <a:pt x="426" y="322"/>
                    </a:lnTo>
                    <a:lnTo>
                      <a:pt x="426" y="314"/>
                    </a:lnTo>
                    <a:lnTo>
                      <a:pt x="424" y="306"/>
                    </a:lnTo>
                    <a:lnTo>
                      <a:pt x="420" y="298"/>
                    </a:lnTo>
                    <a:lnTo>
                      <a:pt x="416" y="292"/>
                    </a:lnTo>
                    <a:lnTo>
                      <a:pt x="410" y="286"/>
                    </a:lnTo>
                    <a:lnTo>
                      <a:pt x="404" y="280"/>
                    </a:lnTo>
                    <a:lnTo>
                      <a:pt x="396" y="276"/>
                    </a:lnTo>
                    <a:lnTo>
                      <a:pt x="286" y="232"/>
                    </a:lnTo>
                    <a:lnTo>
                      <a:pt x="218" y="126"/>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440" name="Line 65">
                <a:extLst>
                  <a:ext uri="{FF2B5EF4-FFF2-40B4-BE49-F238E27FC236}">
                    <a16:creationId xmlns:a16="http://schemas.microsoft.com/office/drawing/2014/main" id="{E970E145-4D39-DE4B-AF85-5C8A237E41FF}"/>
                  </a:ext>
                </a:extLst>
              </p:cNvPr>
              <p:cNvSpPr>
                <a:spLocks noChangeShapeType="1"/>
              </p:cNvSpPr>
              <p:nvPr/>
            </p:nvSpPr>
            <p:spPr bwMode="auto">
              <a:xfrm flipH="1">
                <a:off x="3017" y="1458"/>
                <a:ext cx="76" cy="74"/>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441" name="Freeform 66">
                <a:extLst>
                  <a:ext uri="{FF2B5EF4-FFF2-40B4-BE49-F238E27FC236}">
                    <a16:creationId xmlns:a16="http://schemas.microsoft.com/office/drawing/2014/main" id="{9014B692-E681-B946-91E1-7ABD9D6A4325}"/>
                  </a:ext>
                </a:extLst>
              </p:cNvPr>
              <p:cNvSpPr>
                <a:spLocks/>
              </p:cNvSpPr>
              <p:nvPr/>
            </p:nvSpPr>
            <p:spPr bwMode="auto">
              <a:xfrm>
                <a:off x="3749" y="1134"/>
                <a:ext cx="372" cy="426"/>
              </a:xfrm>
              <a:custGeom>
                <a:avLst/>
                <a:gdLst/>
                <a:ahLst/>
                <a:cxnLst>
                  <a:cxn ang="0">
                    <a:pos x="372" y="44"/>
                  </a:cxn>
                  <a:cxn ang="0">
                    <a:pos x="348" y="24"/>
                  </a:cxn>
                  <a:cxn ang="0">
                    <a:pos x="348" y="24"/>
                  </a:cxn>
                  <a:cxn ang="0">
                    <a:pos x="332" y="14"/>
                  </a:cxn>
                  <a:cxn ang="0">
                    <a:pos x="316" y="6"/>
                  </a:cxn>
                  <a:cxn ang="0">
                    <a:pos x="298" y="2"/>
                  </a:cxn>
                  <a:cxn ang="0">
                    <a:pos x="278" y="0"/>
                  </a:cxn>
                  <a:cxn ang="0">
                    <a:pos x="260" y="2"/>
                  </a:cxn>
                  <a:cxn ang="0">
                    <a:pos x="242" y="6"/>
                  </a:cxn>
                  <a:cxn ang="0">
                    <a:pos x="226" y="14"/>
                  </a:cxn>
                  <a:cxn ang="0">
                    <a:pos x="210" y="26"/>
                  </a:cxn>
                  <a:cxn ang="0">
                    <a:pos x="26" y="208"/>
                  </a:cxn>
                  <a:cxn ang="0">
                    <a:pos x="0" y="376"/>
                  </a:cxn>
                  <a:cxn ang="0">
                    <a:pos x="0" y="376"/>
                  </a:cxn>
                  <a:cxn ang="0">
                    <a:pos x="0" y="386"/>
                  </a:cxn>
                  <a:cxn ang="0">
                    <a:pos x="2" y="394"/>
                  </a:cxn>
                  <a:cxn ang="0">
                    <a:pos x="6" y="400"/>
                  </a:cxn>
                  <a:cxn ang="0">
                    <a:pos x="10" y="408"/>
                  </a:cxn>
                  <a:cxn ang="0">
                    <a:pos x="16" y="414"/>
                  </a:cxn>
                  <a:cxn ang="0">
                    <a:pos x="24" y="418"/>
                  </a:cxn>
                  <a:cxn ang="0">
                    <a:pos x="30" y="422"/>
                  </a:cxn>
                  <a:cxn ang="0">
                    <a:pos x="40" y="426"/>
                  </a:cxn>
                  <a:cxn ang="0">
                    <a:pos x="40" y="426"/>
                  </a:cxn>
                  <a:cxn ang="0">
                    <a:pos x="40" y="426"/>
                  </a:cxn>
                  <a:cxn ang="0">
                    <a:pos x="48" y="426"/>
                  </a:cxn>
                  <a:cxn ang="0">
                    <a:pos x="56" y="426"/>
                  </a:cxn>
                  <a:cxn ang="0">
                    <a:pos x="64" y="424"/>
                  </a:cxn>
                  <a:cxn ang="0">
                    <a:pos x="72" y="420"/>
                  </a:cxn>
                  <a:cxn ang="0">
                    <a:pos x="80" y="416"/>
                  </a:cxn>
                  <a:cxn ang="0">
                    <a:pos x="86" y="410"/>
                  </a:cxn>
                  <a:cxn ang="0">
                    <a:pos x="92" y="402"/>
                  </a:cxn>
                  <a:cxn ang="0">
                    <a:pos x="96" y="396"/>
                  </a:cxn>
                  <a:cxn ang="0">
                    <a:pos x="140" y="284"/>
                  </a:cxn>
                  <a:cxn ang="0">
                    <a:pos x="246" y="218"/>
                  </a:cxn>
                  <a:cxn ang="0">
                    <a:pos x="372" y="44"/>
                  </a:cxn>
                </a:cxnLst>
                <a:rect l="0" t="0" r="r" b="b"/>
                <a:pathLst>
                  <a:path w="372" h="426">
                    <a:moveTo>
                      <a:pt x="372" y="44"/>
                    </a:moveTo>
                    <a:lnTo>
                      <a:pt x="348" y="24"/>
                    </a:lnTo>
                    <a:lnTo>
                      <a:pt x="348" y="24"/>
                    </a:lnTo>
                    <a:lnTo>
                      <a:pt x="332" y="14"/>
                    </a:lnTo>
                    <a:lnTo>
                      <a:pt x="316" y="6"/>
                    </a:lnTo>
                    <a:lnTo>
                      <a:pt x="298" y="2"/>
                    </a:lnTo>
                    <a:lnTo>
                      <a:pt x="278" y="0"/>
                    </a:lnTo>
                    <a:lnTo>
                      <a:pt x="260" y="2"/>
                    </a:lnTo>
                    <a:lnTo>
                      <a:pt x="242" y="6"/>
                    </a:lnTo>
                    <a:lnTo>
                      <a:pt x="226" y="14"/>
                    </a:lnTo>
                    <a:lnTo>
                      <a:pt x="210" y="26"/>
                    </a:lnTo>
                    <a:lnTo>
                      <a:pt x="26" y="208"/>
                    </a:lnTo>
                    <a:lnTo>
                      <a:pt x="0" y="376"/>
                    </a:lnTo>
                    <a:lnTo>
                      <a:pt x="0" y="376"/>
                    </a:lnTo>
                    <a:lnTo>
                      <a:pt x="0" y="386"/>
                    </a:lnTo>
                    <a:lnTo>
                      <a:pt x="2" y="394"/>
                    </a:lnTo>
                    <a:lnTo>
                      <a:pt x="6" y="400"/>
                    </a:lnTo>
                    <a:lnTo>
                      <a:pt x="10" y="408"/>
                    </a:lnTo>
                    <a:lnTo>
                      <a:pt x="16" y="414"/>
                    </a:lnTo>
                    <a:lnTo>
                      <a:pt x="24" y="418"/>
                    </a:lnTo>
                    <a:lnTo>
                      <a:pt x="30" y="422"/>
                    </a:lnTo>
                    <a:lnTo>
                      <a:pt x="40" y="426"/>
                    </a:lnTo>
                    <a:lnTo>
                      <a:pt x="40" y="426"/>
                    </a:lnTo>
                    <a:lnTo>
                      <a:pt x="40" y="426"/>
                    </a:lnTo>
                    <a:lnTo>
                      <a:pt x="48" y="426"/>
                    </a:lnTo>
                    <a:lnTo>
                      <a:pt x="56" y="426"/>
                    </a:lnTo>
                    <a:lnTo>
                      <a:pt x="64" y="424"/>
                    </a:lnTo>
                    <a:lnTo>
                      <a:pt x="72" y="420"/>
                    </a:lnTo>
                    <a:lnTo>
                      <a:pt x="80" y="416"/>
                    </a:lnTo>
                    <a:lnTo>
                      <a:pt x="86" y="410"/>
                    </a:lnTo>
                    <a:lnTo>
                      <a:pt x="92" y="402"/>
                    </a:lnTo>
                    <a:lnTo>
                      <a:pt x="96" y="396"/>
                    </a:lnTo>
                    <a:lnTo>
                      <a:pt x="140" y="284"/>
                    </a:lnTo>
                    <a:lnTo>
                      <a:pt x="246" y="218"/>
                    </a:lnTo>
                    <a:lnTo>
                      <a:pt x="372" y="44"/>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442" name="Freeform 67">
                <a:extLst>
                  <a:ext uri="{FF2B5EF4-FFF2-40B4-BE49-F238E27FC236}">
                    <a16:creationId xmlns:a16="http://schemas.microsoft.com/office/drawing/2014/main" id="{81346CA3-7F03-1B4E-8A08-E353C2B79F9E}"/>
                  </a:ext>
                </a:extLst>
              </p:cNvPr>
              <p:cNvSpPr>
                <a:spLocks/>
              </p:cNvSpPr>
              <p:nvPr/>
            </p:nvSpPr>
            <p:spPr bwMode="auto">
              <a:xfrm>
                <a:off x="3749" y="1134"/>
                <a:ext cx="372" cy="426"/>
              </a:xfrm>
              <a:custGeom>
                <a:avLst/>
                <a:gdLst/>
                <a:ahLst/>
                <a:cxnLst>
                  <a:cxn ang="0">
                    <a:pos x="372" y="44"/>
                  </a:cxn>
                  <a:cxn ang="0">
                    <a:pos x="348" y="24"/>
                  </a:cxn>
                  <a:cxn ang="0">
                    <a:pos x="348" y="24"/>
                  </a:cxn>
                  <a:cxn ang="0">
                    <a:pos x="332" y="14"/>
                  </a:cxn>
                  <a:cxn ang="0">
                    <a:pos x="316" y="6"/>
                  </a:cxn>
                  <a:cxn ang="0">
                    <a:pos x="298" y="2"/>
                  </a:cxn>
                  <a:cxn ang="0">
                    <a:pos x="278" y="0"/>
                  </a:cxn>
                  <a:cxn ang="0">
                    <a:pos x="260" y="2"/>
                  </a:cxn>
                  <a:cxn ang="0">
                    <a:pos x="242" y="6"/>
                  </a:cxn>
                  <a:cxn ang="0">
                    <a:pos x="226" y="14"/>
                  </a:cxn>
                  <a:cxn ang="0">
                    <a:pos x="210" y="26"/>
                  </a:cxn>
                  <a:cxn ang="0">
                    <a:pos x="26" y="208"/>
                  </a:cxn>
                  <a:cxn ang="0">
                    <a:pos x="0" y="376"/>
                  </a:cxn>
                  <a:cxn ang="0">
                    <a:pos x="0" y="376"/>
                  </a:cxn>
                  <a:cxn ang="0">
                    <a:pos x="0" y="386"/>
                  </a:cxn>
                  <a:cxn ang="0">
                    <a:pos x="2" y="394"/>
                  </a:cxn>
                  <a:cxn ang="0">
                    <a:pos x="6" y="400"/>
                  </a:cxn>
                  <a:cxn ang="0">
                    <a:pos x="10" y="408"/>
                  </a:cxn>
                  <a:cxn ang="0">
                    <a:pos x="16" y="414"/>
                  </a:cxn>
                  <a:cxn ang="0">
                    <a:pos x="24" y="418"/>
                  </a:cxn>
                  <a:cxn ang="0">
                    <a:pos x="30" y="422"/>
                  </a:cxn>
                  <a:cxn ang="0">
                    <a:pos x="40" y="426"/>
                  </a:cxn>
                  <a:cxn ang="0">
                    <a:pos x="40" y="426"/>
                  </a:cxn>
                  <a:cxn ang="0">
                    <a:pos x="40" y="426"/>
                  </a:cxn>
                  <a:cxn ang="0">
                    <a:pos x="48" y="426"/>
                  </a:cxn>
                  <a:cxn ang="0">
                    <a:pos x="56" y="426"/>
                  </a:cxn>
                  <a:cxn ang="0">
                    <a:pos x="64" y="424"/>
                  </a:cxn>
                  <a:cxn ang="0">
                    <a:pos x="72" y="420"/>
                  </a:cxn>
                  <a:cxn ang="0">
                    <a:pos x="80" y="416"/>
                  </a:cxn>
                  <a:cxn ang="0">
                    <a:pos x="86" y="410"/>
                  </a:cxn>
                  <a:cxn ang="0">
                    <a:pos x="92" y="402"/>
                  </a:cxn>
                  <a:cxn ang="0">
                    <a:pos x="96" y="396"/>
                  </a:cxn>
                  <a:cxn ang="0">
                    <a:pos x="140" y="284"/>
                  </a:cxn>
                  <a:cxn ang="0">
                    <a:pos x="246" y="218"/>
                  </a:cxn>
                </a:cxnLst>
                <a:rect l="0" t="0" r="r" b="b"/>
                <a:pathLst>
                  <a:path w="372" h="426">
                    <a:moveTo>
                      <a:pt x="372" y="44"/>
                    </a:moveTo>
                    <a:lnTo>
                      <a:pt x="348" y="24"/>
                    </a:lnTo>
                    <a:lnTo>
                      <a:pt x="348" y="24"/>
                    </a:lnTo>
                    <a:lnTo>
                      <a:pt x="332" y="14"/>
                    </a:lnTo>
                    <a:lnTo>
                      <a:pt x="316" y="6"/>
                    </a:lnTo>
                    <a:lnTo>
                      <a:pt x="298" y="2"/>
                    </a:lnTo>
                    <a:lnTo>
                      <a:pt x="278" y="0"/>
                    </a:lnTo>
                    <a:lnTo>
                      <a:pt x="260" y="2"/>
                    </a:lnTo>
                    <a:lnTo>
                      <a:pt x="242" y="6"/>
                    </a:lnTo>
                    <a:lnTo>
                      <a:pt x="226" y="14"/>
                    </a:lnTo>
                    <a:lnTo>
                      <a:pt x="210" y="26"/>
                    </a:lnTo>
                    <a:lnTo>
                      <a:pt x="26" y="208"/>
                    </a:lnTo>
                    <a:lnTo>
                      <a:pt x="0" y="376"/>
                    </a:lnTo>
                    <a:lnTo>
                      <a:pt x="0" y="376"/>
                    </a:lnTo>
                    <a:lnTo>
                      <a:pt x="0" y="386"/>
                    </a:lnTo>
                    <a:lnTo>
                      <a:pt x="2" y="394"/>
                    </a:lnTo>
                    <a:lnTo>
                      <a:pt x="6" y="400"/>
                    </a:lnTo>
                    <a:lnTo>
                      <a:pt x="10" y="408"/>
                    </a:lnTo>
                    <a:lnTo>
                      <a:pt x="16" y="414"/>
                    </a:lnTo>
                    <a:lnTo>
                      <a:pt x="24" y="418"/>
                    </a:lnTo>
                    <a:lnTo>
                      <a:pt x="30" y="422"/>
                    </a:lnTo>
                    <a:lnTo>
                      <a:pt x="40" y="426"/>
                    </a:lnTo>
                    <a:lnTo>
                      <a:pt x="40" y="426"/>
                    </a:lnTo>
                    <a:lnTo>
                      <a:pt x="40" y="426"/>
                    </a:lnTo>
                    <a:lnTo>
                      <a:pt x="48" y="426"/>
                    </a:lnTo>
                    <a:lnTo>
                      <a:pt x="56" y="426"/>
                    </a:lnTo>
                    <a:lnTo>
                      <a:pt x="64" y="424"/>
                    </a:lnTo>
                    <a:lnTo>
                      <a:pt x="72" y="420"/>
                    </a:lnTo>
                    <a:lnTo>
                      <a:pt x="80" y="416"/>
                    </a:lnTo>
                    <a:lnTo>
                      <a:pt x="86" y="410"/>
                    </a:lnTo>
                    <a:lnTo>
                      <a:pt x="92" y="402"/>
                    </a:lnTo>
                    <a:lnTo>
                      <a:pt x="96" y="396"/>
                    </a:lnTo>
                    <a:lnTo>
                      <a:pt x="140" y="284"/>
                    </a:lnTo>
                    <a:lnTo>
                      <a:pt x="246" y="218"/>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443" name="Freeform 68">
                <a:extLst>
                  <a:ext uri="{FF2B5EF4-FFF2-40B4-BE49-F238E27FC236}">
                    <a16:creationId xmlns:a16="http://schemas.microsoft.com/office/drawing/2014/main" id="{7E7DE768-3276-6D4E-9916-37C980507D26}"/>
                  </a:ext>
                </a:extLst>
              </p:cNvPr>
              <p:cNvSpPr>
                <a:spLocks/>
              </p:cNvSpPr>
              <p:nvPr/>
            </p:nvSpPr>
            <p:spPr bwMode="auto">
              <a:xfrm>
                <a:off x="3927" y="1374"/>
                <a:ext cx="426" cy="372"/>
              </a:xfrm>
              <a:custGeom>
                <a:avLst/>
                <a:gdLst/>
                <a:ahLst/>
                <a:cxnLst>
                  <a:cxn ang="0">
                    <a:pos x="382" y="0"/>
                  </a:cxn>
                  <a:cxn ang="0">
                    <a:pos x="402" y="24"/>
                  </a:cxn>
                  <a:cxn ang="0">
                    <a:pos x="402" y="24"/>
                  </a:cxn>
                  <a:cxn ang="0">
                    <a:pos x="412" y="38"/>
                  </a:cxn>
                  <a:cxn ang="0">
                    <a:pos x="420" y="56"/>
                  </a:cxn>
                  <a:cxn ang="0">
                    <a:pos x="424" y="74"/>
                  </a:cxn>
                  <a:cxn ang="0">
                    <a:pos x="426" y="92"/>
                  </a:cxn>
                  <a:cxn ang="0">
                    <a:pos x="424" y="110"/>
                  </a:cxn>
                  <a:cxn ang="0">
                    <a:pos x="420" y="128"/>
                  </a:cxn>
                  <a:cxn ang="0">
                    <a:pos x="412" y="146"/>
                  </a:cxn>
                  <a:cxn ang="0">
                    <a:pos x="400" y="160"/>
                  </a:cxn>
                  <a:cxn ang="0">
                    <a:pos x="218" y="346"/>
                  </a:cxn>
                  <a:cxn ang="0">
                    <a:pos x="50" y="372"/>
                  </a:cxn>
                  <a:cxn ang="0">
                    <a:pos x="50" y="372"/>
                  </a:cxn>
                  <a:cxn ang="0">
                    <a:pos x="40" y="370"/>
                  </a:cxn>
                  <a:cxn ang="0">
                    <a:pos x="32" y="368"/>
                  </a:cxn>
                  <a:cxn ang="0">
                    <a:pos x="26" y="366"/>
                  </a:cxn>
                  <a:cxn ang="0">
                    <a:pos x="18" y="360"/>
                  </a:cxn>
                  <a:cxn ang="0">
                    <a:pos x="12" y="354"/>
                  </a:cxn>
                  <a:cxn ang="0">
                    <a:pos x="8" y="348"/>
                  </a:cxn>
                  <a:cxn ang="0">
                    <a:pos x="4" y="340"/>
                  </a:cxn>
                  <a:cxn ang="0">
                    <a:pos x="0" y="332"/>
                  </a:cxn>
                  <a:cxn ang="0">
                    <a:pos x="0" y="332"/>
                  </a:cxn>
                  <a:cxn ang="0">
                    <a:pos x="0" y="332"/>
                  </a:cxn>
                  <a:cxn ang="0">
                    <a:pos x="0" y="322"/>
                  </a:cxn>
                  <a:cxn ang="0">
                    <a:pos x="0" y="314"/>
                  </a:cxn>
                  <a:cxn ang="0">
                    <a:pos x="2" y="306"/>
                  </a:cxn>
                  <a:cxn ang="0">
                    <a:pos x="6" y="298"/>
                  </a:cxn>
                  <a:cxn ang="0">
                    <a:pos x="10" y="292"/>
                  </a:cxn>
                  <a:cxn ang="0">
                    <a:pos x="16" y="286"/>
                  </a:cxn>
                  <a:cxn ang="0">
                    <a:pos x="24" y="280"/>
                  </a:cxn>
                  <a:cxn ang="0">
                    <a:pos x="30" y="276"/>
                  </a:cxn>
                  <a:cxn ang="0">
                    <a:pos x="142" y="232"/>
                  </a:cxn>
                  <a:cxn ang="0">
                    <a:pos x="208" y="126"/>
                  </a:cxn>
                  <a:cxn ang="0">
                    <a:pos x="382" y="0"/>
                  </a:cxn>
                </a:cxnLst>
                <a:rect l="0" t="0" r="r" b="b"/>
                <a:pathLst>
                  <a:path w="426" h="372">
                    <a:moveTo>
                      <a:pt x="382" y="0"/>
                    </a:moveTo>
                    <a:lnTo>
                      <a:pt x="402" y="24"/>
                    </a:lnTo>
                    <a:lnTo>
                      <a:pt x="402" y="24"/>
                    </a:lnTo>
                    <a:lnTo>
                      <a:pt x="412" y="38"/>
                    </a:lnTo>
                    <a:lnTo>
                      <a:pt x="420" y="56"/>
                    </a:lnTo>
                    <a:lnTo>
                      <a:pt x="424" y="74"/>
                    </a:lnTo>
                    <a:lnTo>
                      <a:pt x="426" y="92"/>
                    </a:lnTo>
                    <a:lnTo>
                      <a:pt x="424" y="110"/>
                    </a:lnTo>
                    <a:lnTo>
                      <a:pt x="420" y="128"/>
                    </a:lnTo>
                    <a:lnTo>
                      <a:pt x="412" y="146"/>
                    </a:lnTo>
                    <a:lnTo>
                      <a:pt x="400" y="160"/>
                    </a:lnTo>
                    <a:lnTo>
                      <a:pt x="218" y="346"/>
                    </a:lnTo>
                    <a:lnTo>
                      <a:pt x="50" y="372"/>
                    </a:lnTo>
                    <a:lnTo>
                      <a:pt x="50" y="372"/>
                    </a:lnTo>
                    <a:lnTo>
                      <a:pt x="40" y="370"/>
                    </a:lnTo>
                    <a:lnTo>
                      <a:pt x="32" y="368"/>
                    </a:lnTo>
                    <a:lnTo>
                      <a:pt x="26" y="366"/>
                    </a:lnTo>
                    <a:lnTo>
                      <a:pt x="18" y="360"/>
                    </a:lnTo>
                    <a:lnTo>
                      <a:pt x="12" y="354"/>
                    </a:lnTo>
                    <a:lnTo>
                      <a:pt x="8" y="348"/>
                    </a:lnTo>
                    <a:lnTo>
                      <a:pt x="4" y="340"/>
                    </a:lnTo>
                    <a:lnTo>
                      <a:pt x="0" y="332"/>
                    </a:lnTo>
                    <a:lnTo>
                      <a:pt x="0" y="332"/>
                    </a:lnTo>
                    <a:lnTo>
                      <a:pt x="0" y="332"/>
                    </a:lnTo>
                    <a:lnTo>
                      <a:pt x="0" y="322"/>
                    </a:lnTo>
                    <a:lnTo>
                      <a:pt x="0" y="314"/>
                    </a:lnTo>
                    <a:lnTo>
                      <a:pt x="2" y="306"/>
                    </a:lnTo>
                    <a:lnTo>
                      <a:pt x="6" y="298"/>
                    </a:lnTo>
                    <a:lnTo>
                      <a:pt x="10" y="292"/>
                    </a:lnTo>
                    <a:lnTo>
                      <a:pt x="16" y="286"/>
                    </a:lnTo>
                    <a:lnTo>
                      <a:pt x="24" y="280"/>
                    </a:lnTo>
                    <a:lnTo>
                      <a:pt x="30" y="276"/>
                    </a:lnTo>
                    <a:lnTo>
                      <a:pt x="142" y="232"/>
                    </a:lnTo>
                    <a:lnTo>
                      <a:pt x="208" y="126"/>
                    </a:lnTo>
                    <a:lnTo>
                      <a:pt x="382" y="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444" name="Freeform 69">
                <a:extLst>
                  <a:ext uri="{FF2B5EF4-FFF2-40B4-BE49-F238E27FC236}">
                    <a16:creationId xmlns:a16="http://schemas.microsoft.com/office/drawing/2014/main" id="{9B148BD4-2789-A945-A8B8-ACAB4E66E2AE}"/>
                  </a:ext>
                </a:extLst>
              </p:cNvPr>
              <p:cNvSpPr>
                <a:spLocks/>
              </p:cNvSpPr>
              <p:nvPr/>
            </p:nvSpPr>
            <p:spPr bwMode="auto">
              <a:xfrm>
                <a:off x="3927" y="1374"/>
                <a:ext cx="426" cy="372"/>
              </a:xfrm>
              <a:custGeom>
                <a:avLst/>
                <a:gdLst/>
                <a:ahLst/>
                <a:cxnLst>
                  <a:cxn ang="0">
                    <a:pos x="382" y="0"/>
                  </a:cxn>
                  <a:cxn ang="0">
                    <a:pos x="402" y="24"/>
                  </a:cxn>
                  <a:cxn ang="0">
                    <a:pos x="402" y="24"/>
                  </a:cxn>
                  <a:cxn ang="0">
                    <a:pos x="412" y="38"/>
                  </a:cxn>
                  <a:cxn ang="0">
                    <a:pos x="420" y="56"/>
                  </a:cxn>
                  <a:cxn ang="0">
                    <a:pos x="424" y="74"/>
                  </a:cxn>
                  <a:cxn ang="0">
                    <a:pos x="426" y="92"/>
                  </a:cxn>
                  <a:cxn ang="0">
                    <a:pos x="424" y="110"/>
                  </a:cxn>
                  <a:cxn ang="0">
                    <a:pos x="420" y="128"/>
                  </a:cxn>
                  <a:cxn ang="0">
                    <a:pos x="412" y="146"/>
                  </a:cxn>
                  <a:cxn ang="0">
                    <a:pos x="400" y="160"/>
                  </a:cxn>
                  <a:cxn ang="0">
                    <a:pos x="218" y="346"/>
                  </a:cxn>
                  <a:cxn ang="0">
                    <a:pos x="50" y="372"/>
                  </a:cxn>
                  <a:cxn ang="0">
                    <a:pos x="50" y="372"/>
                  </a:cxn>
                  <a:cxn ang="0">
                    <a:pos x="40" y="370"/>
                  </a:cxn>
                  <a:cxn ang="0">
                    <a:pos x="32" y="368"/>
                  </a:cxn>
                  <a:cxn ang="0">
                    <a:pos x="26" y="366"/>
                  </a:cxn>
                  <a:cxn ang="0">
                    <a:pos x="18" y="360"/>
                  </a:cxn>
                  <a:cxn ang="0">
                    <a:pos x="12" y="354"/>
                  </a:cxn>
                  <a:cxn ang="0">
                    <a:pos x="8" y="348"/>
                  </a:cxn>
                  <a:cxn ang="0">
                    <a:pos x="4" y="340"/>
                  </a:cxn>
                  <a:cxn ang="0">
                    <a:pos x="0" y="332"/>
                  </a:cxn>
                  <a:cxn ang="0">
                    <a:pos x="0" y="332"/>
                  </a:cxn>
                  <a:cxn ang="0">
                    <a:pos x="0" y="332"/>
                  </a:cxn>
                  <a:cxn ang="0">
                    <a:pos x="0" y="322"/>
                  </a:cxn>
                  <a:cxn ang="0">
                    <a:pos x="0" y="314"/>
                  </a:cxn>
                  <a:cxn ang="0">
                    <a:pos x="2" y="306"/>
                  </a:cxn>
                  <a:cxn ang="0">
                    <a:pos x="6" y="298"/>
                  </a:cxn>
                  <a:cxn ang="0">
                    <a:pos x="10" y="292"/>
                  </a:cxn>
                  <a:cxn ang="0">
                    <a:pos x="16" y="286"/>
                  </a:cxn>
                  <a:cxn ang="0">
                    <a:pos x="24" y="280"/>
                  </a:cxn>
                  <a:cxn ang="0">
                    <a:pos x="30" y="276"/>
                  </a:cxn>
                  <a:cxn ang="0">
                    <a:pos x="142" y="232"/>
                  </a:cxn>
                  <a:cxn ang="0">
                    <a:pos x="208" y="126"/>
                  </a:cxn>
                </a:cxnLst>
                <a:rect l="0" t="0" r="r" b="b"/>
                <a:pathLst>
                  <a:path w="426" h="372">
                    <a:moveTo>
                      <a:pt x="382" y="0"/>
                    </a:moveTo>
                    <a:lnTo>
                      <a:pt x="402" y="24"/>
                    </a:lnTo>
                    <a:lnTo>
                      <a:pt x="402" y="24"/>
                    </a:lnTo>
                    <a:lnTo>
                      <a:pt x="412" y="38"/>
                    </a:lnTo>
                    <a:lnTo>
                      <a:pt x="420" y="56"/>
                    </a:lnTo>
                    <a:lnTo>
                      <a:pt x="424" y="74"/>
                    </a:lnTo>
                    <a:lnTo>
                      <a:pt x="426" y="92"/>
                    </a:lnTo>
                    <a:lnTo>
                      <a:pt x="424" y="110"/>
                    </a:lnTo>
                    <a:lnTo>
                      <a:pt x="420" y="128"/>
                    </a:lnTo>
                    <a:lnTo>
                      <a:pt x="412" y="146"/>
                    </a:lnTo>
                    <a:lnTo>
                      <a:pt x="400" y="160"/>
                    </a:lnTo>
                    <a:lnTo>
                      <a:pt x="218" y="346"/>
                    </a:lnTo>
                    <a:lnTo>
                      <a:pt x="50" y="372"/>
                    </a:lnTo>
                    <a:lnTo>
                      <a:pt x="50" y="372"/>
                    </a:lnTo>
                    <a:lnTo>
                      <a:pt x="40" y="370"/>
                    </a:lnTo>
                    <a:lnTo>
                      <a:pt x="32" y="368"/>
                    </a:lnTo>
                    <a:lnTo>
                      <a:pt x="26" y="366"/>
                    </a:lnTo>
                    <a:lnTo>
                      <a:pt x="18" y="360"/>
                    </a:lnTo>
                    <a:lnTo>
                      <a:pt x="12" y="354"/>
                    </a:lnTo>
                    <a:lnTo>
                      <a:pt x="8" y="348"/>
                    </a:lnTo>
                    <a:lnTo>
                      <a:pt x="4" y="340"/>
                    </a:lnTo>
                    <a:lnTo>
                      <a:pt x="0" y="332"/>
                    </a:lnTo>
                    <a:lnTo>
                      <a:pt x="0" y="332"/>
                    </a:lnTo>
                    <a:lnTo>
                      <a:pt x="0" y="332"/>
                    </a:lnTo>
                    <a:lnTo>
                      <a:pt x="0" y="322"/>
                    </a:lnTo>
                    <a:lnTo>
                      <a:pt x="0" y="314"/>
                    </a:lnTo>
                    <a:lnTo>
                      <a:pt x="2" y="306"/>
                    </a:lnTo>
                    <a:lnTo>
                      <a:pt x="6" y="298"/>
                    </a:lnTo>
                    <a:lnTo>
                      <a:pt x="10" y="292"/>
                    </a:lnTo>
                    <a:lnTo>
                      <a:pt x="16" y="286"/>
                    </a:lnTo>
                    <a:lnTo>
                      <a:pt x="24" y="280"/>
                    </a:lnTo>
                    <a:lnTo>
                      <a:pt x="30" y="276"/>
                    </a:lnTo>
                    <a:lnTo>
                      <a:pt x="142" y="232"/>
                    </a:lnTo>
                    <a:lnTo>
                      <a:pt x="208" y="126"/>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445" name="Line 71">
                <a:extLst>
                  <a:ext uri="{FF2B5EF4-FFF2-40B4-BE49-F238E27FC236}">
                    <a16:creationId xmlns:a16="http://schemas.microsoft.com/office/drawing/2014/main" id="{9DF58A74-9305-AC4A-BEB1-FD8D4568FD2B}"/>
                  </a:ext>
                </a:extLst>
              </p:cNvPr>
              <p:cNvSpPr>
                <a:spLocks noChangeShapeType="1"/>
              </p:cNvSpPr>
              <p:nvPr/>
            </p:nvSpPr>
            <p:spPr bwMode="auto">
              <a:xfrm>
                <a:off x="3953" y="1458"/>
                <a:ext cx="74" cy="74"/>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446" name="Freeform 72">
                <a:extLst>
                  <a:ext uri="{FF2B5EF4-FFF2-40B4-BE49-F238E27FC236}">
                    <a16:creationId xmlns:a16="http://schemas.microsoft.com/office/drawing/2014/main" id="{53DAFF23-CBA6-CF44-8BC1-2EDB714ED07E}"/>
                  </a:ext>
                </a:extLst>
              </p:cNvPr>
              <p:cNvSpPr>
                <a:spLocks/>
              </p:cNvSpPr>
              <p:nvPr/>
            </p:nvSpPr>
            <p:spPr bwMode="auto">
              <a:xfrm>
                <a:off x="2941" y="2184"/>
                <a:ext cx="372" cy="426"/>
              </a:xfrm>
              <a:custGeom>
                <a:avLst/>
                <a:gdLst/>
                <a:ahLst/>
                <a:cxnLst>
                  <a:cxn ang="0">
                    <a:pos x="0" y="384"/>
                  </a:cxn>
                  <a:cxn ang="0">
                    <a:pos x="24" y="402"/>
                  </a:cxn>
                  <a:cxn ang="0">
                    <a:pos x="24" y="402"/>
                  </a:cxn>
                  <a:cxn ang="0">
                    <a:pos x="40" y="412"/>
                  </a:cxn>
                  <a:cxn ang="0">
                    <a:pos x="56" y="420"/>
                  </a:cxn>
                  <a:cxn ang="0">
                    <a:pos x="74" y="426"/>
                  </a:cxn>
                  <a:cxn ang="0">
                    <a:pos x="92" y="426"/>
                  </a:cxn>
                  <a:cxn ang="0">
                    <a:pos x="112" y="424"/>
                  </a:cxn>
                  <a:cxn ang="0">
                    <a:pos x="128" y="420"/>
                  </a:cxn>
                  <a:cxn ang="0">
                    <a:pos x="146" y="412"/>
                  </a:cxn>
                  <a:cxn ang="0">
                    <a:pos x="162" y="400"/>
                  </a:cxn>
                  <a:cxn ang="0">
                    <a:pos x="346" y="218"/>
                  </a:cxn>
                  <a:cxn ang="0">
                    <a:pos x="372" y="50"/>
                  </a:cxn>
                  <a:cxn ang="0">
                    <a:pos x="372" y="50"/>
                  </a:cxn>
                  <a:cxn ang="0">
                    <a:pos x="372" y="42"/>
                  </a:cxn>
                  <a:cxn ang="0">
                    <a:pos x="370" y="34"/>
                  </a:cxn>
                  <a:cxn ang="0">
                    <a:pos x="366" y="26"/>
                  </a:cxn>
                  <a:cxn ang="0">
                    <a:pos x="362" y="18"/>
                  </a:cxn>
                  <a:cxn ang="0">
                    <a:pos x="356" y="12"/>
                  </a:cxn>
                  <a:cxn ang="0">
                    <a:pos x="348" y="8"/>
                  </a:cxn>
                  <a:cxn ang="0">
                    <a:pos x="340" y="4"/>
                  </a:cxn>
                  <a:cxn ang="0">
                    <a:pos x="332" y="2"/>
                  </a:cxn>
                  <a:cxn ang="0">
                    <a:pos x="332" y="2"/>
                  </a:cxn>
                  <a:cxn ang="0">
                    <a:pos x="332" y="2"/>
                  </a:cxn>
                  <a:cxn ang="0">
                    <a:pos x="324" y="0"/>
                  </a:cxn>
                  <a:cxn ang="0">
                    <a:pos x="316" y="2"/>
                  </a:cxn>
                  <a:cxn ang="0">
                    <a:pos x="306" y="4"/>
                  </a:cxn>
                  <a:cxn ang="0">
                    <a:pos x="300" y="6"/>
                  </a:cxn>
                  <a:cxn ang="0">
                    <a:pos x="292" y="12"/>
                  </a:cxn>
                  <a:cxn ang="0">
                    <a:pos x="286" y="16"/>
                  </a:cxn>
                  <a:cxn ang="0">
                    <a:pos x="280" y="24"/>
                  </a:cxn>
                  <a:cxn ang="0">
                    <a:pos x="276" y="32"/>
                  </a:cxn>
                  <a:cxn ang="0">
                    <a:pos x="232" y="142"/>
                  </a:cxn>
                  <a:cxn ang="0">
                    <a:pos x="126" y="208"/>
                  </a:cxn>
                  <a:cxn ang="0">
                    <a:pos x="0" y="384"/>
                  </a:cxn>
                </a:cxnLst>
                <a:rect l="0" t="0" r="r" b="b"/>
                <a:pathLst>
                  <a:path w="372" h="426">
                    <a:moveTo>
                      <a:pt x="0" y="384"/>
                    </a:moveTo>
                    <a:lnTo>
                      <a:pt x="24" y="402"/>
                    </a:lnTo>
                    <a:lnTo>
                      <a:pt x="24" y="402"/>
                    </a:lnTo>
                    <a:lnTo>
                      <a:pt x="40" y="412"/>
                    </a:lnTo>
                    <a:lnTo>
                      <a:pt x="56" y="420"/>
                    </a:lnTo>
                    <a:lnTo>
                      <a:pt x="74" y="426"/>
                    </a:lnTo>
                    <a:lnTo>
                      <a:pt x="92" y="426"/>
                    </a:lnTo>
                    <a:lnTo>
                      <a:pt x="112" y="424"/>
                    </a:lnTo>
                    <a:lnTo>
                      <a:pt x="128" y="420"/>
                    </a:lnTo>
                    <a:lnTo>
                      <a:pt x="146" y="412"/>
                    </a:lnTo>
                    <a:lnTo>
                      <a:pt x="162" y="400"/>
                    </a:lnTo>
                    <a:lnTo>
                      <a:pt x="346" y="218"/>
                    </a:lnTo>
                    <a:lnTo>
                      <a:pt x="372" y="50"/>
                    </a:lnTo>
                    <a:lnTo>
                      <a:pt x="372" y="50"/>
                    </a:lnTo>
                    <a:lnTo>
                      <a:pt x="372" y="42"/>
                    </a:lnTo>
                    <a:lnTo>
                      <a:pt x="370" y="34"/>
                    </a:lnTo>
                    <a:lnTo>
                      <a:pt x="366" y="26"/>
                    </a:lnTo>
                    <a:lnTo>
                      <a:pt x="362" y="18"/>
                    </a:lnTo>
                    <a:lnTo>
                      <a:pt x="356" y="12"/>
                    </a:lnTo>
                    <a:lnTo>
                      <a:pt x="348" y="8"/>
                    </a:lnTo>
                    <a:lnTo>
                      <a:pt x="340" y="4"/>
                    </a:lnTo>
                    <a:lnTo>
                      <a:pt x="332" y="2"/>
                    </a:lnTo>
                    <a:lnTo>
                      <a:pt x="332" y="2"/>
                    </a:lnTo>
                    <a:lnTo>
                      <a:pt x="332" y="2"/>
                    </a:lnTo>
                    <a:lnTo>
                      <a:pt x="324" y="0"/>
                    </a:lnTo>
                    <a:lnTo>
                      <a:pt x="316" y="2"/>
                    </a:lnTo>
                    <a:lnTo>
                      <a:pt x="306" y="4"/>
                    </a:lnTo>
                    <a:lnTo>
                      <a:pt x="300" y="6"/>
                    </a:lnTo>
                    <a:lnTo>
                      <a:pt x="292" y="12"/>
                    </a:lnTo>
                    <a:lnTo>
                      <a:pt x="286" y="16"/>
                    </a:lnTo>
                    <a:lnTo>
                      <a:pt x="280" y="24"/>
                    </a:lnTo>
                    <a:lnTo>
                      <a:pt x="276" y="32"/>
                    </a:lnTo>
                    <a:lnTo>
                      <a:pt x="232" y="142"/>
                    </a:lnTo>
                    <a:lnTo>
                      <a:pt x="126" y="208"/>
                    </a:lnTo>
                    <a:lnTo>
                      <a:pt x="0" y="384"/>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447" name="Freeform 73">
                <a:extLst>
                  <a:ext uri="{FF2B5EF4-FFF2-40B4-BE49-F238E27FC236}">
                    <a16:creationId xmlns:a16="http://schemas.microsoft.com/office/drawing/2014/main" id="{47D4B0A1-8FAF-5E4C-AD31-2FFF840EB2A0}"/>
                  </a:ext>
                </a:extLst>
              </p:cNvPr>
              <p:cNvSpPr>
                <a:spLocks/>
              </p:cNvSpPr>
              <p:nvPr/>
            </p:nvSpPr>
            <p:spPr bwMode="auto">
              <a:xfrm>
                <a:off x="2941" y="2184"/>
                <a:ext cx="372" cy="426"/>
              </a:xfrm>
              <a:custGeom>
                <a:avLst/>
                <a:gdLst/>
                <a:ahLst/>
                <a:cxnLst>
                  <a:cxn ang="0">
                    <a:pos x="0" y="384"/>
                  </a:cxn>
                  <a:cxn ang="0">
                    <a:pos x="24" y="402"/>
                  </a:cxn>
                  <a:cxn ang="0">
                    <a:pos x="24" y="402"/>
                  </a:cxn>
                  <a:cxn ang="0">
                    <a:pos x="40" y="412"/>
                  </a:cxn>
                  <a:cxn ang="0">
                    <a:pos x="56" y="420"/>
                  </a:cxn>
                  <a:cxn ang="0">
                    <a:pos x="74" y="426"/>
                  </a:cxn>
                  <a:cxn ang="0">
                    <a:pos x="92" y="426"/>
                  </a:cxn>
                  <a:cxn ang="0">
                    <a:pos x="112" y="424"/>
                  </a:cxn>
                  <a:cxn ang="0">
                    <a:pos x="128" y="420"/>
                  </a:cxn>
                  <a:cxn ang="0">
                    <a:pos x="146" y="412"/>
                  </a:cxn>
                  <a:cxn ang="0">
                    <a:pos x="162" y="400"/>
                  </a:cxn>
                  <a:cxn ang="0">
                    <a:pos x="346" y="218"/>
                  </a:cxn>
                  <a:cxn ang="0">
                    <a:pos x="372" y="50"/>
                  </a:cxn>
                  <a:cxn ang="0">
                    <a:pos x="372" y="50"/>
                  </a:cxn>
                  <a:cxn ang="0">
                    <a:pos x="372" y="42"/>
                  </a:cxn>
                  <a:cxn ang="0">
                    <a:pos x="370" y="34"/>
                  </a:cxn>
                  <a:cxn ang="0">
                    <a:pos x="366" y="26"/>
                  </a:cxn>
                  <a:cxn ang="0">
                    <a:pos x="362" y="18"/>
                  </a:cxn>
                  <a:cxn ang="0">
                    <a:pos x="356" y="12"/>
                  </a:cxn>
                  <a:cxn ang="0">
                    <a:pos x="348" y="8"/>
                  </a:cxn>
                  <a:cxn ang="0">
                    <a:pos x="340" y="4"/>
                  </a:cxn>
                  <a:cxn ang="0">
                    <a:pos x="332" y="2"/>
                  </a:cxn>
                  <a:cxn ang="0">
                    <a:pos x="332" y="2"/>
                  </a:cxn>
                  <a:cxn ang="0">
                    <a:pos x="332" y="2"/>
                  </a:cxn>
                  <a:cxn ang="0">
                    <a:pos x="324" y="0"/>
                  </a:cxn>
                  <a:cxn ang="0">
                    <a:pos x="316" y="2"/>
                  </a:cxn>
                  <a:cxn ang="0">
                    <a:pos x="306" y="4"/>
                  </a:cxn>
                  <a:cxn ang="0">
                    <a:pos x="300" y="6"/>
                  </a:cxn>
                  <a:cxn ang="0">
                    <a:pos x="292" y="12"/>
                  </a:cxn>
                  <a:cxn ang="0">
                    <a:pos x="286" y="16"/>
                  </a:cxn>
                  <a:cxn ang="0">
                    <a:pos x="280" y="24"/>
                  </a:cxn>
                  <a:cxn ang="0">
                    <a:pos x="276" y="32"/>
                  </a:cxn>
                  <a:cxn ang="0">
                    <a:pos x="232" y="142"/>
                  </a:cxn>
                  <a:cxn ang="0">
                    <a:pos x="126" y="208"/>
                  </a:cxn>
                </a:cxnLst>
                <a:rect l="0" t="0" r="r" b="b"/>
                <a:pathLst>
                  <a:path w="372" h="426">
                    <a:moveTo>
                      <a:pt x="0" y="384"/>
                    </a:moveTo>
                    <a:lnTo>
                      <a:pt x="24" y="402"/>
                    </a:lnTo>
                    <a:lnTo>
                      <a:pt x="24" y="402"/>
                    </a:lnTo>
                    <a:lnTo>
                      <a:pt x="40" y="412"/>
                    </a:lnTo>
                    <a:lnTo>
                      <a:pt x="56" y="420"/>
                    </a:lnTo>
                    <a:lnTo>
                      <a:pt x="74" y="426"/>
                    </a:lnTo>
                    <a:lnTo>
                      <a:pt x="92" y="426"/>
                    </a:lnTo>
                    <a:lnTo>
                      <a:pt x="112" y="424"/>
                    </a:lnTo>
                    <a:lnTo>
                      <a:pt x="128" y="420"/>
                    </a:lnTo>
                    <a:lnTo>
                      <a:pt x="146" y="412"/>
                    </a:lnTo>
                    <a:lnTo>
                      <a:pt x="162" y="400"/>
                    </a:lnTo>
                    <a:lnTo>
                      <a:pt x="346" y="218"/>
                    </a:lnTo>
                    <a:lnTo>
                      <a:pt x="372" y="50"/>
                    </a:lnTo>
                    <a:lnTo>
                      <a:pt x="372" y="50"/>
                    </a:lnTo>
                    <a:lnTo>
                      <a:pt x="372" y="42"/>
                    </a:lnTo>
                    <a:lnTo>
                      <a:pt x="370" y="34"/>
                    </a:lnTo>
                    <a:lnTo>
                      <a:pt x="366" y="26"/>
                    </a:lnTo>
                    <a:lnTo>
                      <a:pt x="362" y="18"/>
                    </a:lnTo>
                    <a:lnTo>
                      <a:pt x="356" y="12"/>
                    </a:lnTo>
                    <a:lnTo>
                      <a:pt x="348" y="8"/>
                    </a:lnTo>
                    <a:lnTo>
                      <a:pt x="340" y="4"/>
                    </a:lnTo>
                    <a:lnTo>
                      <a:pt x="332" y="2"/>
                    </a:lnTo>
                    <a:lnTo>
                      <a:pt x="332" y="2"/>
                    </a:lnTo>
                    <a:lnTo>
                      <a:pt x="332" y="2"/>
                    </a:lnTo>
                    <a:lnTo>
                      <a:pt x="324" y="0"/>
                    </a:lnTo>
                    <a:lnTo>
                      <a:pt x="316" y="2"/>
                    </a:lnTo>
                    <a:lnTo>
                      <a:pt x="306" y="4"/>
                    </a:lnTo>
                    <a:lnTo>
                      <a:pt x="300" y="6"/>
                    </a:lnTo>
                    <a:lnTo>
                      <a:pt x="292" y="12"/>
                    </a:lnTo>
                    <a:lnTo>
                      <a:pt x="286" y="16"/>
                    </a:lnTo>
                    <a:lnTo>
                      <a:pt x="280" y="24"/>
                    </a:lnTo>
                    <a:lnTo>
                      <a:pt x="276" y="32"/>
                    </a:lnTo>
                    <a:lnTo>
                      <a:pt x="232" y="142"/>
                    </a:lnTo>
                    <a:lnTo>
                      <a:pt x="126" y="208"/>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448" name="Freeform 74">
                <a:extLst>
                  <a:ext uri="{FF2B5EF4-FFF2-40B4-BE49-F238E27FC236}">
                    <a16:creationId xmlns:a16="http://schemas.microsoft.com/office/drawing/2014/main" id="{8626C971-2D00-934F-A60D-62FC20667E6E}"/>
                  </a:ext>
                </a:extLst>
              </p:cNvPr>
              <p:cNvSpPr>
                <a:spLocks/>
              </p:cNvSpPr>
              <p:nvPr/>
            </p:nvSpPr>
            <p:spPr bwMode="auto">
              <a:xfrm>
                <a:off x="2709" y="2000"/>
                <a:ext cx="426" cy="370"/>
              </a:xfrm>
              <a:custGeom>
                <a:avLst/>
                <a:gdLst/>
                <a:ahLst/>
                <a:cxnLst>
                  <a:cxn ang="0">
                    <a:pos x="44" y="370"/>
                  </a:cxn>
                  <a:cxn ang="0">
                    <a:pos x="24" y="348"/>
                  </a:cxn>
                  <a:cxn ang="0">
                    <a:pos x="24" y="348"/>
                  </a:cxn>
                  <a:cxn ang="0">
                    <a:pos x="14" y="332"/>
                  </a:cxn>
                  <a:cxn ang="0">
                    <a:pos x="6" y="314"/>
                  </a:cxn>
                  <a:cxn ang="0">
                    <a:pos x="2" y="296"/>
                  </a:cxn>
                  <a:cxn ang="0">
                    <a:pos x="0" y="278"/>
                  </a:cxn>
                  <a:cxn ang="0">
                    <a:pos x="2" y="260"/>
                  </a:cxn>
                  <a:cxn ang="0">
                    <a:pos x="6" y="242"/>
                  </a:cxn>
                  <a:cxn ang="0">
                    <a:pos x="14" y="226"/>
                  </a:cxn>
                  <a:cxn ang="0">
                    <a:pos x="26" y="210"/>
                  </a:cxn>
                  <a:cxn ang="0">
                    <a:pos x="208" y="26"/>
                  </a:cxn>
                  <a:cxn ang="0">
                    <a:pos x="376" y="0"/>
                  </a:cxn>
                  <a:cxn ang="0">
                    <a:pos x="376" y="0"/>
                  </a:cxn>
                  <a:cxn ang="0">
                    <a:pos x="384" y="0"/>
                  </a:cxn>
                  <a:cxn ang="0">
                    <a:pos x="394" y="2"/>
                  </a:cxn>
                  <a:cxn ang="0">
                    <a:pos x="400" y="6"/>
                  </a:cxn>
                  <a:cxn ang="0">
                    <a:pos x="408" y="10"/>
                  </a:cxn>
                  <a:cxn ang="0">
                    <a:pos x="414" y="16"/>
                  </a:cxn>
                  <a:cxn ang="0">
                    <a:pos x="418" y="22"/>
                  </a:cxn>
                  <a:cxn ang="0">
                    <a:pos x="422" y="30"/>
                  </a:cxn>
                  <a:cxn ang="0">
                    <a:pos x="424" y="38"/>
                  </a:cxn>
                  <a:cxn ang="0">
                    <a:pos x="424" y="38"/>
                  </a:cxn>
                  <a:cxn ang="0">
                    <a:pos x="424" y="38"/>
                  </a:cxn>
                  <a:cxn ang="0">
                    <a:pos x="426" y="48"/>
                  </a:cxn>
                  <a:cxn ang="0">
                    <a:pos x="426" y="56"/>
                  </a:cxn>
                  <a:cxn ang="0">
                    <a:pos x="424" y="64"/>
                  </a:cxn>
                  <a:cxn ang="0">
                    <a:pos x="420" y="72"/>
                  </a:cxn>
                  <a:cxn ang="0">
                    <a:pos x="416" y="80"/>
                  </a:cxn>
                  <a:cxn ang="0">
                    <a:pos x="410" y="86"/>
                  </a:cxn>
                  <a:cxn ang="0">
                    <a:pos x="402" y="90"/>
                  </a:cxn>
                  <a:cxn ang="0">
                    <a:pos x="394" y="94"/>
                  </a:cxn>
                  <a:cxn ang="0">
                    <a:pos x="284" y="140"/>
                  </a:cxn>
                  <a:cxn ang="0">
                    <a:pos x="218" y="246"/>
                  </a:cxn>
                  <a:cxn ang="0">
                    <a:pos x="44" y="370"/>
                  </a:cxn>
                </a:cxnLst>
                <a:rect l="0" t="0" r="r" b="b"/>
                <a:pathLst>
                  <a:path w="426" h="370">
                    <a:moveTo>
                      <a:pt x="44" y="370"/>
                    </a:moveTo>
                    <a:lnTo>
                      <a:pt x="24" y="348"/>
                    </a:lnTo>
                    <a:lnTo>
                      <a:pt x="24" y="348"/>
                    </a:lnTo>
                    <a:lnTo>
                      <a:pt x="14" y="332"/>
                    </a:lnTo>
                    <a:lnTo>
                      <a:pt x="6" y="314"/>
                    </a:lnTo>
                    <a:lnTo>
                      <a:pt x="2" y="296"/>
                    </a:lnTo>
                    <a:lnTo>
                      <a:pt x="0" y="278"/>
                    </a:lnTo>
                    <a:lnTo>
                      <a:pt x="2" y="260"/>
                    </a:lnTo>
                    <a:lnTo>
                      <a:pt x="6" y="242"/>
                    </a:lnTo>
                    <a:lnTo>
                      <a:pt x="14" y="226"/>
                    </a:lnTo>
                    <a:lnTo>
                      <a:pt x="26" y="210"/>
                    </a:lnTo>
                    <a:lnTo>
                      <a:pt x="208" y="26"/>
                    </a:lnTo>
                    <a:lnTo>
                      <a:pt x="376" y="0"/>
                    </a:lnTo>
                    <a:lnTo>
                      <a:pt x="376" y="0"/>
                    </a:lnTo>
                    <a:lnTo>
                      <a:pt x="384" y="0"/>
                    </a:lnTo>
                    <a:lnTo>
                      <a:pt x="394" y="2"/>
                    </a:lnTo>
                    <a:lnTo>
                      <a:pt x="400" y="6"/>
                    </a:lnTo>
                    <a:lnTo>
                      <a:pt x="408" y="10"/>
                    </a:lnTo>
                    <a:lnTo>
                      <a:pt x="414" y="16"/>
                    </a:lnTo>
                    <a:lnTo>
                      <a:pt x="418" y="22"/>
                    </a:lnTo>
                    <a:lnTo>
                      <a:pt x="422" y="30"/>
                    </a:lnTo>
                    <a:lnTo>
                      <a:pt x="424" y="38"/>
                    </a:lnTo>
                    <a:lnTo>
                      <a:pt x="424" y="38"/>
                    </a:lnTo>
                    <a:lnTo>
                      <a:pt x="424" y="38"/>
                    </a:lnTo>
                    <a:lnTo>
                      <a:pt x="426" y="48"/>
                    </a:lnTo>
                    <a:lnTo>
                      <a:pt x="426" y="56"/>
                    </a:lnTo>
                    <a:lnTo>
                      <a:pt x="424" y="64"/>
                    </a:lnTo>
                    <a:lnTo>
                      <a:pt x="420" y="72"/>
                    </a:lnTo>
                    <a:lnTo>
                      <a:pt x="416" y="80"/>
                    </a:lnTo>
                    <a:lnTo>
                      <a:pt x="410" y="86"/>
                    </a:lnTo>
                    <a:lnTo>
                      <a:pt x="402" y="90"/>
                    </a:lnTo>
                    <a:lnTo>
                      <a:pt x="394" y="94"/>
                    </a:lnTo>
                    <a:lnTo>
                      <a:pt x="284" y="140"/>
                    </a:lnTo>
                    <a:lnTo>
                      <a:pt x="218" y="246"/>
                    </a:lnTo>
                    <a:lnTo>
                      <a:pt x="44" y="37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449" name="Freeform 75">
                <a:extLst>
                  <a:ext uri="{FF2B5EF4-FFF2-40B4-BE49-F238E27FC236}">
                    <a16:creationId xmlns:a16="http://schemas.microsoft.com/office/drawing/2014/main" id="{8C0FFA78-7684-8943-998C-FF1BE989F489}"/>
                  </a:ext>
                </a:extLst>
              </p:cNvPr>
              <p:cNvSpPr>
                <a:spLocks/>
              </p:cNvSpPr>
              <p:nvPr/>
            </p:nvSpPr>
            <p:spPr bwMode="auto">
              <a:xfrm>
                <a:off x="2709" y="2000"/>
                <a:ext cx="426" cy="370"/>
              </a:xfrm>
              <a:custGeom>
                <a:avLst/>
                <a:gdLst/>
                <a:ahLst/>
                <a:cxnLst>
                  <a:cxn ang="0">
                    <a:pos x="44" y="370"/>
                  </a:cxn>
                  <a:cxn ang="0">
                    <a:pos x="24" y="348"/>
                  </a:cxn>
                  <a:cxn ang="0">
                    <a:pos x="24" y="348"/>
                  </a:cxn>
                  <a:cxn ang="0">
                    <a:pos x="14" y="332"/>
                  </a:cxn>
                  <a:cxn ang="0">
                    <a:pos x="6" y="314"/>
                  </a:cxn>
                  <a:cxn ang="0">
                    <a:pos x="2" y="296"/>
                  </a:cxn>
                  <a:cxn ang="0">
                    <a:pos x="0" y="278"/>
                  </a:cxn>
                  <a:cxn ang="0">
                    <a:pos x="2" y="260"/>
                  </a:cxn>
                  <a:cxn ang="0">
                    <a:pos x="6" y="242"/>
                  </a:cxn>
                  <a:cxn ang="0">
                    <a:pos x="14" y="226"/>
                  </a:cxn>
                  <a:cxn ang="0">
                    <a:pos x="26" y="210"/>
                  </a:cxn>
                  <a:cxn ang="0">
                    <a:pos x="208" y="26"/>
                  </a:cxn>
                  <a:cxn ang="0">
                    <a:pos x="376" y="0"/>
                  </a:cxn>
                  <a:cxn ang="0">
                    <a:pos x="376" y="0"/>
                  </a:cxn>
                  <a:cxn ang="0">
                    <a:pos x="384" y="0"/>
                  </a:cxn>
                  <a:cxn ang="0">
                    <a:pos x="394" y="2"/>
                  </a:cxn>
                  <a:cxn ang="0">
                    <a:pos x="400" y="6"/>
                  </a:cxn>
                  <a:cxn ang="0">
                    <a:pos x="408" y="10"/>
                  </a:cxn>
                  <a:cxn ang="0">
                    <a:pos x="414" y="16"/>
                  </a:cxn>
                  <a:cxn ang="0">
                    <a:pos x="418" y="22"/>
                  </a:cxn>
                  <a:cxn ang="0">
                    <a:pos x="422" y="30"/>
                  </a:cxn>
                  <a:cxn ang="0">
                    <a:pos x="424" y="38"/>
                  </a:cxn>
                  <a:cxn ang="0">
                    <a:pos x="424" y="38"/>
                  </a:cxn>
                  <a:cxn ang="0">
                    <a:pos x="424" y="38"/>
                  </a:cxn>
                  <a:cxn ang="0">
                    <a:pos x="426" y="48"/>
                  </a:cxn>
                  <a:cxn ang="0">
                    <a:pos x="426" y="56"/>
                  </a:cxn>
                  <a:cxn ang="0">
                    <a:pos x="424" y="64"/>
                  </a:cxn>
                  <a:cxn ang="0">
                    <a:pos x="420" y="72"/>
                  </a:cxn>
                  <a:cxn ang="0">
                    <a:pos x="416" y="80"/>
                  </a:cxn>
                  <a:cxn ang="0">
                    <a:pos x="410" y="86"/>
                  </a:cxn>
                  <a:cxn ang="0">
                    <a:pos x="402" y="90"/>
                  </a:cxn>
                  <a:cxn ang="0">
                    <a:pos x="394" y="94"/>
                  </a:cxn>
                  <a:cxn ang="0">
                    <a:pos x="284" y="140"/>
                  </a:cxn>
                  <a:cxn ang="0">
                    <a:pos x="218" y="246"/>
                  </a:cxn>
                </a:cxnLst>
                <a:rect l="0" t="0" r="r" b="b"/>
                <a:pathLst>
                  <a:path w="426" h="370">
                    <a:moveTo>
                      <a:pt x="44" y="370"/>
                    </a:moveTo>
                    <a:lnTo>
                      <a:pt x="24" y="348"/>
                    </a:lnTo>
                    <a:lnTo>
                      <a:pt x="24" y="348"/>
                    </a:lnTo>
                    <a:lnTo>
                      <a:pt x="14" y="332"/>
                    </a:lnTo>
                    <a:lnTo>
                      <a:pt x="6" y="314"/>
                    </a:lnTo>
                    <a:lnTo>
                      <a:pt x="2" y="296"/>
                    </a:lnTo>
                    <a:lnTo>
                      <a:pt x="0" y="278"/>
                    </a:lnTo>
                    <a:lnTo>
                      <a:pt x="2" y="260"/>
                    </a:lnTo>
                    <a:lnTo>
                      <a:pt x="6" y="242"/>
                    </a:lnTo>
                    <a:lnTo>
                      <a:pt x="14" y="226"/>
                    </a:lnTo>
                    <a:lnTo>
                      <a:pt x="26" y="210"/>
                    </a:lnTo>
                    <a:lnTo>
                      <a:pt x="208" y="26"/>
                    </a:lnTo>
                    <a:lnTo>
                      <a:pt x="376" y="0"/>
                    </a:lnTo>
                    <a:lnTo>
                      <a:pt x="376" y="0"/>
                    </a:lnTo>
                    <a:lnTo>
                      <a:pt x="384" y="0"/>
                    </a:lnTo>
                    <a:lnTo>
                      <a:pt x="394" y="2"/>
                    </a:lnTo>
                    <a:lnTo>
                      <a:pt x="400" y="6"/>
                    </a:lnTo>
                    <a:lnTo>
                      <a:pt x="408" y="10"/>
                    </a:lnTo>
                    <a:lnTo>
                      <a:pt x="414" y="16"/>
                    </a:lnTo>
                    <a:lnTo>
                      <a:pt x="418" y="22"/>
                    </a:lnTo>
                    <a:lnTo>
                      <a:pt x="422" y="30"/>
                    </a:lnTo>
                    <a:lnTo>
                      <a:pt x="424" y="38"/>
                    </a:lnTo>
                    <a:lnTo>
                      <a:pt x="424" y="38"/>
                    </a:lnTo>
                    <a:lnTo>
                      <a:pt x="424" y="38"/>
                    </a:lnTo>
                    <a:lnTo>
                      <a:pt x="426" y="48"/>
                    </a:lnTo>
                    <a:lnTo>
                      <a:pt x="426" y="56"/>
                    </a:lnTo>
                    <a:lnTo>
                      <a:pt x="424" y="64"/>
                    </a:lnTo>
                    <a:lnTo>
                      <a:pt x="420" y="72"/>
                    </a:lnTo>
                    <a:lnTo>
                      <a:pt x="416" y="80"/>
                    </a:lnTo>
                    <a:lnTo>
                      <a:pt x="410" y="86"/>
                    </a:lnTo>
                    <a:lnTo>
                      <a:pt x="402" y="90"/>
                    </a:lnTo>
                    <a:lnTo>
                      <a:pt x="394" y="94"/>
                    </a:lnTo>
                    <a:lnTo>
                      <a:pt x="284" y="140"/>
                    </a:lnTo>
                    <a:lnTo>
                      <a:pt x="218" y="246"/>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450" name="Line 77">
                <a:extLst>
                  <a:ext uri="{FF2B5EF4-FFF2-40B4-BE49-F238E27FC236}">
                    <a16:creationId xmlns:a16="http://schemas.microsoft.com/office/drawing/2014/main" id="{3E173C3A-AFE5-A748-8E65-28EBE5A147EF}"/>
                  </a:ext>
                </a:extLst>
              </p:cNvPr>
              <p:cNvSpPr>
                <a:spLocks noChangeShapeType="1"/>
              </p:cNvSpPr>
              <p:nvPr/>
            </p:nvSpPr>
            <p:spPr bwMode="auto">
              <a:xfrm flipH="1" flipV="1">
                <a:off x="3035" y="2212"/>
                <a:ext cx="74" cy="76"/>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451" name="Freeform 78">
                <a:extLst>
                  <a:ext uri="{FF2B5EF4-FFF2-40B4-BE49-F238E27FC236}">
                    <a16:creationId xmlns:a16="http://schemas.microsoft.com/office/drawing/2014/main" id="{7270AB8E-F423-AE48-9053-CC0DE98AFDC1}"/>
                  </a:ext>
                </a:extLst>
              </p:cNvPr>
              <p:cNvSpPr>
                <a:spLocks/>
              </p:cNvSpPr>
              <p:nvPr/>
            </p:nvSpPr>
            <p:spPr bwMode="auto">
              <a:xfrm>
                <a:off x="3737" y="2170"/>
                <a:ext cx="372" cy="426"/>
              </a:xfrm>
              <a:custGeom>
                <a:avLst/>
                <a:gdLst/>
                <a:ahLst/>
                <a:cxnLst>
                  <a:cxn ang="0">
                    <a:pos x="372" y="382"/>
                  </a:cxn>
                  <a:cxn ang="0">
                    <a:pos x="348" y="402"/>
                  </a:cxn>
                  <a:cxn ang="0">
                    <a:pos x="348" y="402"/>
                  </a:cxn>
                  <a:cxn ang="0">
                    <a:pos x="332" y="412"/>
                  </a:cxn>
                  <a:cxn ang="0">
                    <a:pos x="316" y="420"/>
                  </a:cxn>
                  <a:cxn ang="0">
                    <a:pos x="298" y="424"/>
                  </a:cxn>
                  <a:cxn ang="0">
                    <a:pos x="280" y="426"/>
                  </a:cxn>
                  <a:cxn ang="0">
                    <a:pos x="260" y="424"/>
                  </a:cxn>
                  <a:cxn ang="0">
                    <a:pos x="244" y="420"/>
                  </a:cxn>
                  <a:cxn ang="0">
                    <a:pos x="226" y="412"/>
                  </a:cxn>
                  <a:cxn ang="0">
                    <a:pos x="210" y="400"/>
                  </a:cxn>
                  <a:cxn ang="0">
                    <a:pos x="26" y="218"/>
                  </a:cxn>
                  <a:cxn ang="0">
                    <a:pos x="0" y="50"/>
                  </a:cxn>
                  <a:cxn ang="0">
                    <a:pos x="0" y="50"/>
                  </a:cxn>
                  <a:cxn ang="0">
                    <a:pos x="0" y="42"/>
                  </a:cxn>
                  <a:cxn ang="0">
                    <a:pos x="2" y="32"/>
                  </a:cxn>
                  <a:cxn ang="0">
                    <a:pos x="6" y="26"/>
                  </a:cxn>
                  <a:cxn ang="0">
                    <a:pos x="10" y="18"/>
                  </a:cxn>
                  <a:cxn ang="0">
                    <a:pos x="16" y="12"/>
                  </a:cxn>
                  <a:cxn ang="0">
                    <a:pos x="24" y="8"/>
                  </a:cxn>
                  <a:cxn ang="0">
                    <a:pos x="32" y="4"/>
                  </a:cxn>
                  <a:cxn ang="0">
                    <a:pos x="40" y="2"/>
                  </a:cxn>
                  <a:cxn ang="0">
                    <a:pos x="40" y="2"/>
                  </a:cxn>
                  <a:cxn ang="0">
                    <a:pos x="40" y="2"/>
                  </a:cxn>
                  <a:cxn ang="0">
                    <a:pos x="48" y="0"/>
                  </a:cxn>
                  <a:cxn ang="0">
                    <a:pos x="56" y="0"/>
                  </a:cxn>
                  <a:cxn ang="0">
                    <a:pos x="66" y="2"/>
                  </a:cxn>
                  <a:cxn ang="0">
                    <a:pos x="72" y="6"/>
                  </a:cxn>
                  <a:cxn ang="0">
                    <a:pos x="80" y="10"/>
                  </a:cxn>
                  <a:cxn ang="0">
                    <a:pos x="86" y="16"/>
                  </a:cxn>
                  <a:cxn ang="0">
                    <a:pos x="92" y="24"/>
                  </a:cxn>
                  <a:cxn ang="0">
                    <a:pos x="96" y="32"/>
                  </a:cxn>
                  <a:cxn ang="0">
                    <a:pos x="140" y="142"/>
                  </a:cxn>
                  <a:cxn ang="0">
                    <a:pos x="246" y="208"/>
                  </a:cxn>
                  <a:cxn ang="0">
                    <a:pos x="372" y="382"/>
                  </a:cxn>
                </a:cxnLst>
                <a:rect l="0" t="0" r="r" b="b"/>
                <a:pathLst>
                  <a:path w="372" h="426">
                    <a:moveTo>
                      <a:pt x="372" y="382"/>
                    </a:moveTo>
                    <a:lnTo>
                      <a:pt x="348" y="402"/>
                    </a:lnTo>
                    <a:lnTo>
                      <a:pt x="348" y="402"/>
                    </a:lnTo>
                    <a:lnTo>
                      <a:pt x="332" y="412"/>
                    </a:lnTo>
                    <a:lnTo>
                      <a:pt x="316" y="420"/>
                    </a:lnTo>
                    <a:lnTo>
                      <a:pt x="298" y="424"/>
                    </a:lnTo>
                    <a:lnTo>
                      <a:pt x="280" y="426"/>
                    </a:lnTo>
                    <a:lnTo>
                      <a:pt x="260" y="424"/>
                    </a:lnTo>
                    <a:lnTo>
                      <a:pt x="244" y="420"/>
                    </a:lnTo>
                    <a:lnTo>
                      <a:pt x="226" y="412"/>
                    </a:lnTo>
                    <a:lnTo>
                      <a:pt x="210" y="400"/>
                    </a:lnTo>
                    <a:lnTo>
                      <a:pt x="26" y="218"/>
                    </a:lnTo>
                    <a:lnTo>
                      <a:pt x="0" y="50"/>
                    </a:lnTo>
                    <a:lnTo>
                      <a:pt x="0" y="50"/>
                    </a:lnTo>
                    <a:lnTo>
                      <a:pt x="0" y="42"/>
                    </a:lnTo>
                    <a:lnTo>
                      <a:pt x="2" y="32"/>
                    </a:lnTo>
                    <a:lnTo>
                      <a:pt x="6" y="26"/>
                    </a:lnTo>
                    <a:lnTo>
                      <a:pt x="10" y="18"/>
                    </a:lnTo>
                    <a:lnTo>
                      <a:pt x="16" y="12"/>
                    </a:lnTo>
                    <a:lnTo>
                      <a:pt x="24" y="8"/>
                    </a:lnTo>
                    <a:lnTo>
                      <a:pt x="32" y="4"/>
                    </a:lnTo>
                    <a:lnTo>
                      <a:pt x="40" y="2"/>
                    </a:lnTo>
                    <a:lnTo>
                      <a:pt x="40" y="2"/>
                    </a:lnTo>
                    <a:lnTo>
                      <a:pt x="40" y="2"/>
                    </a:lnTo>
                    <a:lnTo>
                      <a:pt x="48" y="0"/>
                    </a:lnTo>
                    <a:lnTo>
                      <a:pt x="56" y="0"/>
                    </a:lnTo>
                    <a:lnTo>
                      <a:pt x="66" y="2"/>
                    </a:lnTo>
                    <a:lnTo>
                      <a:pt x="72" y="6"/>
                    </a:lnTo>
                    <a:lnTo>
                      <a:pt x="80" y="10"/>
                    </a:lnTo>
                    <a:lnTo>
                      <a:pt x="86" y="16"/>
                    </a:lnTo>
                    <a:lnTo>
                      <a:pt x="92" y="24"/>
                    </a:lnTo>
                    <a:lnTo>
                      <a:pt x="96" y="32"/>
                    </a:lnTo>
                    <a:lnTo>
                      <a:pt x="140" y="142"/>
                    </a:lnTo>
                    <a:lnTo>
                      <a:pt x="246" y="208"/>
                    </a:lnTo>
                    <a:lnTo>
                      <a:pt x="372" y="382"/>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452" name="Freeform 79">
                <a:extLst>
                  <a:ext uri="{FF2B5EF4-FFF2-40B4-BE49-F238E27FC236}">
                    <a16:creationId xmlns:a16="http://schemas.microsoft.com/office/drawing/2014/main" id="{E8594F69-FDBA-EF4A-9B57-48DFC446A2A3}"/>
                  </a:ext>
                </a:extLst>
              </p:cNvPr>
              <p:cNvSpPr>
                <a:spLocks/>
              </p:cNvSpPr>
              <p:nvPr/>
            </p:nvSpPr>
            <p:spPr bwMode="auto">
              <a:xfrm>
                <a:off x="3737" y="2170"/>
                <a:ext cx="372" cy="426"/>
              </a:xfrm>
              <a:custGeom>
                <a:avLst/>
                <a:gdLst/>
                <a:ahLst/>
                <a:cxnLst>
                  <a:cxn ang="0">
                    <a:pos x="372" y="382"/>
                  </a:cxn>
                  <a:cxn ang="0">
                    <a:pos x="348" y="402"/>
                  </a:cxn>
                  <a:cxn ang="0">
                    <a:pos x="348" y="402"/>
                  </a:cxn>
                  <a:cxn ang="0">
                    <a:pos x="332" y="412"/>
                  </a:cxn>
                  <a:cxn ang="0">
                    <a:pos x="316" y="420"/>
                  </a:cxn>
                  <a:cxn ang="0">
                    <a:pos x="298" y="424"/>
                  </a:cxn>
                  <a:cxn ang="0">
                    <a:pos x="280" y="426"/>
                  </a:cxn>
                  <a:cxn ang="0">
                    <a:pos x="260" y="424"/>
                  </a:cxn>
                  <a:cxn ang="0">
                    <a:pos x="244" y="420"/>
                  </a:cxn>
                  <a:cxn ang="0">
                    <a:pos x="226" y="412"/>
                  </a:cxn>
                  <a:cxn ang="0">
                    <a:pos x="210" y="400"/>
                  </a:cxn>
                  <a:cxn ang="0">
                    <a:pos x="26" y="218"/>
                  </a:cxn>
                  <a:cxn ang="0">
                    <a:pos x="0" y="50"/>
                  </a:cxn>
                  <a:cxn ang="0">
                    <a:pos x="0" y="50"/>
                  </a:cxn>
                  <a:cxn ang="0">
                    <a:pos x="0" y="42"/>
                  </a:cxn>
                  <a:cxn ang="0">
                    <a:pos x="2" y="32"/>
                  </a:cxn>
                  <a:cxn ang="0">
                    <a:pos x="6" y="26"/>
                  </a:cxn>
                  <a:cxn ang="0">
                    <a:pos x="10" y="18"/>
                  </a:cxn>
                  <a:cxn ang="0">
                    <a:pos x="16" y="12"/>
                  </a:cxn>
                  <a:cxn ang="0">
                    <a:pos x="24" y="8"/>
                  </a:cxn>
                  <a:cxn ang="0">
                    <a:pos x="32" y="4"/>
                  </a:cxn>
                  <a:cxn ang="0">
                    <a:pos x="40" y="2"/>
                  </a:cxn>
                  <a:cxn ang="0">
                    <a:pos x="40" y="2"/>
                  </a:cxn>
                  <a:cxn ang="0">
                    <a:pos x="40" y="2"/>
                  </a:cxn>
                  <a:cxn ang="0">
                    <a:pos x="48" y="0"/>
                  </a:cxn>
                  <a:cxn ang="0">
                    <a:pos x="56" y="0"/>
                  </a:cxn>
                  <a:cxn ang="0">
                    <a:pos x="66" y="2"/>
                  </a:cxn>
                  <a:cxn ang="0">
                    <a:pos x="72" y="6"/>
                  </a:cxn>
                  <a:cxn ang="0">
                    <a:pos x="80" y="10"/>
                  </a:cxn>
                  <a:cxn ang="0">
                    <a:pos x="86" y="16"/>
                  </a:cxn>
                  <a:cxn ang="0">
                    <a:pos x="92" y="24"/>
                  </a:cxn>
                  <a:cxn ang="0">
                    <a:pos x="96" y="32"/>
                  </a:cxn>
                  <a:cxn ang="0">
                    <a:pos x="140" y="142"/>
                  </a:cxn>
                  <a:cxn ang="0">
                    <a:pos x="246" y="208"/>
                  </a:cxn>
                </a:cxnLst>
                <a:rect l="0" t="0" r="r" b="b"/>
                <a:pathLst>
                  <a:path w="372" h="426">
                    <a:moveTo>
                      <a:pt x="372" y="382"/>
                    </a:moveTo>
                    <a:lnTo>
                      <a:pt x="348" y="402"/>
                    </a:lnTo>
                    <a:lnTo>
                      <a:pt x="348" y="402"/>
                    </a:lnTo>
                    <a:lnTo>
                      <a:pt x="332" y="412"/>
                    </a:lnTo>
                    <a:lnTo>
                      <a:pt x="316" y="420"/>
                    </a:lnTo>
                    <a:lnTo>
                      <a:pt x="298" y="424"/>
                    </a:lnTo>
                    <a:lnTo>
                      <a:pt x="280" y="426"/>
                    </a:lnTo>
                    <a:lnTo>
                      <a:pt x="260" y="424"/>
                    </a:lnTo>
                    <a:lnTo>
                      <a:pt x="244" y="420"/>
                    </a:lnTo>
                    <a:lnTo>
                      <a:pt x="226" y="412"/>
                    </a:lnTo>
                    <a:lnTo>
                      <a:pt x="210" y="400"/>
                    </a:lnTo>
                    <a:lnTo>
                      <a:pt x="26" y="218"/>
                    </a:lnTo>
                    <a:lnTo>
                      <a:pt x="0" y="50"/>
                    </a:lnTo>
                    <a:lnTo>
                      <a:pt x="0" y="50"/>
                    </a:lnTo>
                    <a:lnTo>
                      <a:pt x="0" y="42"/>
                    </a:lnTo>
                    <a:lnTo>
                      <a:pt x="2" y="32"/>
                    </a:lnTo>
                    <a:lnTo>
                      <a:pt x="6" y="26"/>
                    </a:lnTo>
                    <a:lnTo>
                      <a:pt x="10" y="18"/>
                    </a:lnTo>
                    <a:lnTo>
                      <a:pt x="16" y="12"/>
                    </a:lnTo>
                    <a:lnTo>
                      <a:pt x="24" y="8"/>
                    </a:lnTo>
                    <a:lnTo>
                      <a:pt x="32" y="4"/>
                    </a:lnTo>
                    <a:lnTo>
                      <a:pt x="40" y="2"/>
                    </a:lnTo>
                    <a:lnTo>
                      <a:pt x="40" y="2"/>
                    </a:lnTo>
                    <a:lnTo>
                      <a:pt x="40" y="2"/>
                    </a:lnTo>
                    <a:lnTo>
                      <a:pt x="48" y="0"/>
                    </a:lnTo>
                    <a:lnTo>
                      <a:pt x="56" y="0"/>
                    </a:lnTo>
                    <a:lnTo>
                      <a:pt x="66" y="2"/>
                    </a:lnTo>
                    <a:lnTo>
                      <a:pt x="72" y="6"/>
                    </a:lnTo>
                    <a:lnTo>
                      <a:pt x="80" y="10"/>
                    </a:lnTo>
                    <a:lnTo>
                      <a:pt x="86" y="16"/>
                    </a:lnTo>
                    <a:lnTo>
                      <a:pt x="92" y="24"/>
                    </a:lnTo>
                    <a:lnTo>
                      <a:pt x="96" y="32"/>
                    </a:lnTo>
                    <a:lnTo>
                      <a:pt x="140" y="142"/>
                    </a:lnTo>
                    <a:lnTo>
                      <a:pt x="246" y="208"/>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453" name="Freeform 80">
                <a:extLst>
                  <a:ext uri="{FF2B5EF4-FFF2-40B4-BE49-F238E27FC236}">
                    <a16:creationId xmlns:a16="http://schemas.microsoft.com/office/drawing/2014/main" id="{9588975F-0341-A748-BF28-98EAE0F9CEEC}"/>
                  </a:ext>
                </a:extLst>
              </p:cNvPr>
              <p:cNvSpPr>
                <a:spLocks/>
              </p:cNvSpPr>
              <p:nvPr/>
            </p:nvSpPr>
            <p:spPr bwMode="auto">
              <a:xfrm>
                <a:off x="3915" y="1984"/>
                <a:ext cx="426" cy="372"/>
              </a:xfrm>
              <a:custGeom>
                <a:avLst/>
                <a:gdLst/>
                <a:ahLst/>
                <a:cxnLst>
                  <a:cxn ang="0">
                    <a:pos x="382" y="372"/>
                  </a:cxn>
                  <a:cxn ang="0">
                    <a:pos x="402" y="350"/>
                  </a:cxn>
                  <a:cxn ang="0">
                    <a:pos x="402" y="350"/>
                  </a:cxn>
                  <a:cxn ang="0">
                    <a:pos x="412" y="334"/>
                  </a:cxn>
                  <a:cxn ang="0">
                    <a:pos x="420" y="316"/>
                  </a:cxn>
                  <a:cxn ang="0">
                    <a:pos x="424" y="298"/>
                  </a:cxn>
                  <a:cxn ang="0">
                    <a:pos x="426" y="280"/>
                  </a:cxn>
                  <a:cxn ang="0">
                    <a:pos x="424" y="262"/>
                  </a:cxn>
                  <a:cxn ang="0">
                    <a:pos x="420" y="244"/>
                  </a:cxn>
                  <a:cxn ang="0">
                    <a:pos x="412" y="228"/>
                  </a:cxn>
                  <a:cxn ang="0">
                    <a:pos x="400" y="212"/>
                  </a:cxn>
                  <a:cxn ang="0">
                    <a:pos x="218" y="28"/>
                  </a:cxn>
                  <a:cxn ang="0">
                    <a:pos x="50" y="0"/>
                  </a:cxn>
                  <a:cxn ang="0">
                    <a:pos x="50" y="0"/>
                  </a:cxn>
                  <a:cxn ang="0">
                    <a:pos x="42" y="2"/>
                  </a:cxn>
                  <a:cxn ang="0">
                    <a:pos x="32" y="4"/>
                  </a:cxn>
                  <a:cxn ang="0">
                    <a:pos x="26" y="8"/>
                  </a:cxn>
                  <a:cxn ang="0">
                    <a:pos x="18" y="12"/>
                  </a:cxn>
                  <a:cxn ang="0">
                    <a:pos x="12" y="18"/>
                  </a:cxn>
                  <a:cxn ang="0">
                    <a:pos x="8" y="24"/>
                  </a:cxn>
                  <a:cxn ang="0">
                    <a:pos x="4" y="32"/>
                  </a:cxn>
                  <a:cxn ang="0">
                    <a:pos x="2" y="40"/>
                  </a:cxn>
                  <a:cxn ang="0">
                    <a:pos x="2" y="40"/>
                  </a:cxn>
                  <a:cxn ang="0">
                    <a:pos x="2" y="40"/>
                  </a:cxn>
                  <a:cxn ang="0">
                    <a:pos x="0" y="50"/>
                  </a:cxn>
                  <a:cxn ang="0">
                    <a:pos x="0" y="58"/>
                  </a:cxn>
                  <a:cxn ang="0">
                    <a:pos x="2" y="66"/>
                  </a:cxn>
                  <a:cxn ang="0">
                    <a:pos x="6" y="74"/>
                  </a:cxn>
                  <a:cxn ang="0">
                    <a:pos x="10" y="80"/>
                  </a:cxn>
                  <a:cxn ang="0">
                    <a:pos x="16" y="88"/>
                  </a:cxn>
                  <a:cxn ang="0">
                    <a:pos x="24" y="92"/>
                  </a:cxn>
                  <a:cxn ang="0">
                    <a:pos x="32" y="96"/>
                  </a:cxn>
                  <a:cxn ang="0">
                    <a:pos x="142" y="142"/>
                  </a:cxn>
                  <a:cxn ang="0">
                    <a:pos x="208" y="246"/>
                  </a:cxn>
                  <a:cxn ang="0">
                    <a:pos x="382" y="372"/>
                  </a:cxn>
                </a:cxnLst>
                <a:rect l="0" t="0" r="r" b="b"/>
                <a:pathLst>
                  <a:path w="426" h="372">
                    <a:moveTo>
                      <a:pt x="382" y="372"/>
                    </a:moveTo>
                    <a:lnTo>
                      <a:pt x="402" y="350"/>
                    </a:lnTo>
                    <a:lnTo>
                      <a:pt x="402" y="350"/>
                    </a:lnTo>
                    <a:lnTo>
                      <a:pt x="412" y="334"/>
                    </a:lnTo>
                    <a:lnTo>
                      <a:pt x="420" y="316"/>
                    </a:lnTo>
                    <a:lnTo>
                      <a:pt x="424" y="298"/>
                    </a:lnTo>
                    <a:lnTo>
                      <a:pt x="426" y="280"/>
                    </a:lnTo>
                    <a:lnTo>
                      <a:pt x="424" y="262"/>
                    </a:lnTo>
                    <a:lnTo>
                      <a:pt x="420" y="244"/>
                    </a:lnTo>
                    <a:lnTo>
                      <a:pt x="412" y="228"/>
                    </a:lnTo>
                    <a:lnTo>
                      <a:pt x="400" y="212"/>
                    </a:lnTo>
                    <a:lnTo>
                      <a:pt x="218" y="28"/>
                    </a:lnTo>
                    <a:lnTo>
                      <a:pt x="50" y="0"/>
                    </a:lnTo>
                    <a:lnTo>
                      <a:pt x="50" y="0"/>
                    </a:lnTo>
                    <a:lnTo>
                      <a:pt x="42" y="2"/>
                    </a:lnTo>
                    <a:lnTo>
                      <a:pt x="32" y="4"/>
                    </a:lnTo>
                    <a:lnTo>
                      <a:pt x="26" y="8"/>
                    </a:lnTo>
                    <a:lnTo>
                      <a:pt x="18" y="12"/>
                    </a:lnTo>
                    <a:lnTo>
                      <a:pt x="12" y="18"/>
                    </a:lnTo>
                    <a:lnTo>
                      <a:pt x="8" y="24"/>
                    </a:lnTo>
                    <a:lnTo>
                      <a:pt x="4" y="32"/>
                    </a:lnTo>
                    <a:lnTo>
                      <a:pt x="2" y="40"/>
                    </a:lnTo>
                    <a:lnTo>
                      <a:pt x="2" y="40"/>
                    </a:lnTo>
                    <a:lnTo>
                      <a:pt x="2" y="40"/>
                    </a:lnTo>
                    <a:lnTo>
                      <a:pt x="0" y="50"/>
                    </a:lnTo>
                    <a:lnTo>
                      <a:pt x="0" y="58"/>
                    </a:lnTo>
                    <a:lnTo>
                      <a:pt x="2" y="66"/>
                    </a:lnTo>
                    <a:lnTo>
                      <a:pt x="6" y="74"/>
                    </a:lnTo>
                    <a:lnTo>
                      <a:pt x="10" y="80"/>
                    </a:lnTo>
                    <a:lnTo>
                      <a:pt x="16" y="88"/>
                    </a:lnTo>
                    <a:lnTo>
                      <a:pt x="24" y="92"/>
                    </a:lnTo>
                    <a:lnTo>
                      <a:pt x="32" y="96"/>
                    </a:lnTo>
                    <a:lnTo>
                      <a:pt x="142" y="142"/>
                    </a:lnTo>
                    <a:lnTo>
                      <a:pt x="208" y="246"/>
                    </a:lnTo>
                    <a:lnTo>
                      <a:pt x="382" y="372"/>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454" name="Freeform 81">
                <a:extLst>
                  <a:ext uri="{FF2B5EF4-FFF2-40B4-BE49-F238E27FC236}">
                    <a16:creationId xmlns:a16="http://schemas.microsoft.com/office/drawing/2014/main" id="{0298870A-067E-064E-A5E8-33FBB042A2A7}"/>
                  </a:ext>
                </a:extLst>
              </p:cNvPr>
              <p:cNvSpPr>
                <a:spLocks/>
              </p:cNvSpPr>
              <p:nvPr/>
            </p:nvSpPr>
            <p:spPr bwMode="auto">
              <a:xfrm>
                <a:off x="3915" y="1984"/>
                <a:ext cx="426" cy="372"/>
              </a:xfrm>
              <a:custGeom>
                <a:avLst/>
                <a:gdLst/>
                <a:ahLst/>
                <a:cxnLst>
                  <a:cxn ang="0">
                    <a:pos x="382" y="372"/>
                  </a:cxn>
                  <a:cxn ang="0">
                    <a:pos x="402" y="350"/>
                  </a:cxn>
                  <a:cxn ang="0">
                    <a:pos x="402" y="350"/>
                  </a:cxn>
                  <a:cxn ang="0">
                    <a:pos x="412" y="334"/>
                  </a:cxn>
                  <a:cxn ang="0">
                    <a:pos x="420" y="316"/>
                  </a:cxn>
                  <a:cxn ang="0">
                    <a:pos x="424" y="298"/>
                  </a:cxn>
                  <a:cxn ang="0">
                    <a:pos x="426" y="280"/>
                  </a:cxn>
                  <a:cxn ang="0">
                    <a:pos x="424" y="262"/>
                  </a:cxn>
                  <a:cxn ang="0">
                    <a:pos x="420" y="244"/>
                  </a:cxn>
                  <a:cxn ang="0">
                    <a:pos x="412" y="228"/>
                  </a:cxn>
                  <a:cxn ang="0">
                    <a:pos x="400" y="212"/>
                  </a:cxn>
                  <a:cxn ang="0">
                    <a:pos x="218" y="28"/>
                  </a:cxn>
                  <a:cxn ang="0">
                    <a:pos x="50" y="0"/>
                  </a:cxn>
                  <a:cxn ang="0">
                    <a:pos x="50" y="0"/>
                  </a:cxn>
                  <a:cxn ang="0">
                    <a:pos x="42" y="2"/>
                  </a:cxn>
                  <a:cxn ang="0">
                    <a:pos x="32" y="4"/>
                  </a:cxn>
                  <a:cxn ang="0">
                    <a:pos x="26" y="8"/>
                  </a:cxn>
                  <a:cxn ang="0">
                    <a:pos x="18" y="12"/>
                  </a:cxn>
                  <a:cxn ang="0">
                    <a:pos x="12" y="18"/>
                  </a:cxn>
                  <a:cxn ang="0">
                    <a:pos x="8" y="24"/>
                  </a:cxn>
                  <a:cxn ang="0">
                    <a:pos x="4" y="32"/>
                  </a:cxn>
                  <a:cxn ang="0">
                    <a:pos x="2" y="40"/>
                  </a:cxn>
                  <a:cxn ang="0">
                    <a:pos x="2" y="40"/>
                  </a:cxn>
                  <a:cxn ang="0">
                    <a:pos x="2" y="40"/>
                  </a:cxn>
                  <a:cxn ang="0">
                    <a:pos x="0" y="50"/>
                  </a:cxn>
                  <a:cxn ang="0">
                    <a:pos x="0" y="58"/>
                  </a:cxn>
                  <a:cxn ang="0">
                    <a:pos x="2" y="66"/>
                  </a:cxn>
                  <a:cxn ang="0">
                    <a:pos x="6" y="74"/>
                  </a:cxn>
                  <a:cxn ang="0">
                    <a:pos x="10" y="80"/>
                  </a:cxn>
                  <a:cxn ang="0">
                    <a:pos x="16" y="88"/>
                  </a:cxn>
                  <a:cxn ang="0">
                    <a:pos x="24" y="92"/>
                  </a:cxn>
                  <a:cxn ang="0">
                    <a:pos x="32" y="96"/>
                  </a:cxn>
                  <a:cxn ang="0">
                    <a:pos x="142" y="142"/>
                  </a:cxn>
                  <a:cxn ang="0">
                    <a:pos x="208" y="246"/>
                  </a:cxn>
                </a:cxnLst>
                <a:rect l="0" t="0" r="r" b="b"/>
                <a:pathLst>
                  <a:path w="426" h="372">
                    <a:moveTo>
                      <a:pt x="382" y="372"/>
                    </a:moveTo>
                    <a:lnTo>
                      <a:pt x="402" y="350"/>
                    </a:lnTo>
                    <a:lnTo>
                      <a:pt x="402" y="350"/>
                    </a:lnTo>
                    <a:lnTo>
                      <a:pt x="412" y="334"/>
                    </a:lnTo>
                    <a:lnTo>
                      <a:pt x="420" y="316"/>
                    </a:lnTo>
                    <a:lnTo>
                      <a:pt x="424" y="298"/>
                    </a:lnTo>
                    <a:lnTo>
                      <a:pt x="426" y="280"/>
                    </a:lnTo>
                    <a:lnTo>
                      <a:pt x="424" y="262"/>
                    </a:lnTo>
                    <a:lnTo>
                      <a:pt x="420" y="244"/>
                    </a:lnTo>
                    <a:lnTo>
                      <a:pt x="412" y="228"/>
                    </a:lnTo>
                    <a:lnTo>
                      <a:pt x="400" y="212"/>
                    </a:lnTo>
                    <a:lnTo>
                      <a:pt x="218" y="28"/>
                    </a:lnTo>
                    <a:lnTo>
                      <a:pt x="50" y="0"/>
                    </a:lnTo>
                    <a:lnTo>
                      <a:pt x="50" y="0"/>
                    </a:lnTo>
                    <a:lnTo>
                      <a:pt x="42" y="2"/>
                    </a:lnTo>
                    <a:lnTo>
                      <a:pt x="32" y="4"/>
                    </a:lnTo>
                    <a:lnTo>
                      <a:pt x="26" y="8"/>
                    </a:lnTo>
                    <a:lnTo>
                      <a:pt x="18" y="12"/>
                    </a:lnTo>
                    <a:lnTo>
                      <a:pt x="12" y="18"/>
                    </a:lnTo>
                    <a:lnTo>
                      <a:pt x="8" y="24"/>
                    </a:lnTo>
                    <a:lnTo>
                      <a:pt x="4" y="32"/>
                    </a:lnTo>
                    <a:lnTo>
                      <a:pt x="2" y="40"/>
                    </a:lnTo>
                    <a:lnTo>
                      <a:pt x="2" y="40"/>
                    </a:lnTo>
                    <a:lnTo>
                      <a:pt x="2" y="40"/>
                    </a:lnTo>
                    <a:lnTo>
                      <a:pt x="0" y="50"/>
                    </a:lnTo>
                    <a:lnTo>
                      <a:pt x="0" y="58"/>
                    </a:lnTo>
                    <a:lnTo>
                      <a:pt x="2" y="66"/>
                    </a:lnTo>
                    <a:lnTo>
                      <a:pt x="6" y="74"/>
                    </a:lnTo>
                    <a:lnTo>
                      <a:pt x="10" y="80"/>
                    </a:lnTo>
                    <a:lnTo>
                      <a:pt x="16" y="88"/>
                    </a:lnTo>
                    <a:lnTo>
                      <a:pt x="24" y="92"/>
                    </a:lnTo>
                    <a:lnTo>
                      <a:pt x="32" y="96"/>
                    </a:lnTo>
                    <a:lnTo>
                      <a:pt x="142" y="142"/>
                    </a:lnTo>
                    <a:lnTo>
                      <a:pt x="208" y="246"/>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455" name="Line 83">
                <a:extLst>
                  <a:ext uri="{FF2B5EF4-FFF2-40B4-BE49-F238E27FC236}">
                    <a16:creationId xmlns:a16="http://schemas.microsoft.com/office/drawing/2014/main" id="{D521AAF8-6A37-F844-82AE-19A011A73805}"/>
                  </a:ext>
                </a:extLst>
              </p:cNvPr>
              <p:cNvSpPr>
                <a:spLocks noChangeShapeType="1"/>
              </p:cNvSpPr>
              <p:nvPr/>
            </p:nvSpPr>
            <p:spPr bwMode="auto">
              <a:xfrm flipV="1">
                <a:off x="3941" y="2198"/>
                <a:ext cx="74" cy="76"/>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grpSp>
        <p:sp>
          <p:nvSpPr>
            <p:cNvPr id="1431" name="Ellipse 1430">
              <a:extLst>
                <a:ext uri="{FF2B5EF4-FFF2-40B4-BE49-F238E27FC236}">
                  <a16:creationId xmlns:a16="http://schemas.microsoft.com/office/drawing/2014/main" id="{914DC46B-37F0-EE41-BCD7-1A7088EED1E2}"/>
                </a:ext>
              </a:extLst>
            </p:cNvPr>
            <p:cNvSpPr/>
            <p:nvPr/>
          </p:nvSpPr>
          <p:spPr>
            <a:xfrm>
              <a:off x="6462585" y="1829190"/>
              <a:ext cx="447513" cy="447513"/>
            </a:xfrm>
            <a:prstGeom prst="ellipse">
              <a:avLst/>
            </a:prstGeom>
            <a:solidFill>
              <a:srgbClr val="FFFFFF"/>
            </a:solidFill>
            <a:ln w="9525" cap="flat">
              <a:solidFill>
                <a:schemeClr val="tx1"/>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fr-FR" sz="1400" b="0" i="0" u="none" strike="noStrike" cap="none" spc="0" normalizeH="0" baseline="0">
                <a:ln>
                  <a:noFill/>
                </a:ln>
                <a:solidFill>
                  <a:srgbClr val="000000"/>
                </a:solidFill>
                <a:effectLst/>
                <a:uFillTx/>
                <a:latin typeface="+mn-lt"/>
                <a:ea typeface="+mn-ea"/>
                <a:cs typeface="+mn-cs"/>
                <a:sym typeface="Arial"/>
              </a:endParaRPr>
            </a:p>
          </p:txBody>
        </p:sp>
        <p:sp>
          <p:nvSpPr>
            <p:cNvPr id="1432" name="Ellipse 1431">
              <a:extLst>
                <a:ext uri="{FF2B5EF4-FFF2-40B4-BE49-F238E27FC236}">
                  <a16:creationId xmlns:a16="http://schemas.microsoft.com/office/drawing/2014/main" id="{8736B7AD-0B12-F448-B2C6-F4C64BE56EF4}"/>
                </a:ext>
              </a:extLst>
            </p:cNvPr>
            <p:cNvSpPr/>
            <p:nvPr/>
          </p:nvSpPr>
          <p:spPr>
            <a:xfrm>
              <a:off x="4300538" y="1822171"/>
              <a:ext cx="447513" cy="447513"/>
            </a:xfrm>
            <a:prstGeom prst="ellipse">
              <a:avLst/>
            </a:prstGeom>
            <a:solidFill>
              <a:srgbClr val="FFFFFF"/>
            </a:solidFill>
            <a:ln w="9525" cap="flat">
              <a:solidFill>
                <a:schemeClr val="tx1"/>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fr-FR" sz="1400" b="0" i="0" u="none" strike="noStrike" cap="none" spc="0" normalizeH="0" baseline="0">
                <a:ln>
                  <a:noFill/>
                </a:ln>
                <a:solidFill>
                  <a:srgbClr val="000000"/>
                </a:solidFill>
                <a:effectLst/>
                <a:uFillTx/>
                <a:latin typeface="+mn-lt"/>
                <a:ea typeface="+mn-ea"/>
                <a:cs typeface="+mn-cs"/>
                <a:sym typeface="Arial"/>
              </a:endParaRPr>
            </a:p>
          </p:txBody>
        </p:sp>
        <p:sp>
          <p:nvSpPr>
            <p:cNvPr id="1433" name="Ellipse 1432">
              <a:extLst>
                <a:ext uri="{FF2B5EF4-FFF2-40B4-BE49-F238E27FC236}">
                  <a16:creationId xmlns:a16="http://schemas.microsoft.com/office/drawing/2014/main" id="{C628A6FC-9D88-8F44-AAB7-CCEF770875CB}"/>
                </a:ext>
              </a:extLst>
            </p:cNvPr>
            <p:cNvSpPr/>
            <p:nvPr/>
          </p:nvSpPr>
          <p:spPr>
            <a:xfrm>
              <a:off x="6392863" y="3632200"/>
              <a:ext cx="447513" cy="447513"/>
            </a:xfrm>
            <a:prstGeom prst="ellipse">
              <a:avLst/>
            </a:prstGeom>
            <a:solidFill>
              <a:srgbClr val="FFFFFF"/>
            </a:solidFill>
            <a:ln w="9525" cap="flat">
              <a:solidFill>
                <a:schemeClr val="tx1"/>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fr-FR" sz="1400" b="0" i="0" u="none" strike="noStrike" cap="none" spc="0" normalizeH="0" baseline="0">
                <a:ln>
                  <a:noFill/>
                </a:ln>
                <a:solidFill>
                  <a:srgbClr val="000000"/>
                </a:solidFill>
                <a:effectLst/>
                <a:uFillTx/>
                <a:latin typeface="+mn-lt"/>
                <a:ea typeface="+mn-ea"/>
                <a:cs typeface="+mn-cs"/>
                <a:sym typeface="Arial"/>
              </a:endParaRPr>
            </a:p>
          </p:txBody>
        </p:sp>
        <p:sp>
          <p:nvSpPr>
            <p:cNvPr id="1434" name="Ellipse 1433">
              <a:extLst>
                <a:ext uri="{FF2B5EF4-FFF2-40B4-BE49-F238E27FC236}">
                  <a16:creationId xmlns:a16="http://schemas.microsoft.com/office/drawing/2014/main" id="{DD22751A-BA54-2E4C-8EFB-DE093228976B}"/>
                </a:ext>
              </a:extLst>
            </p:cNvPr>
            <p:cNvSpPr/>
            <p:nvPr/>
          </p:nvSpPr>
          <p:spPr>
            <a:xfrm>
              <a:off x="4326963" y="3665700"/>
              <a:ext cx="447513" cy="447513"/>
            </a:xfrm>
            <a:prstGeom prst="ellipse">
              <a:avLst/>
            </a:prstGeom>
            <a:solidFill>
              <a:srgbClr val="FFFFFF"/>
            </a:solidFill>
            <a:ln w="9525" cap="flat">
              <a:solidFill>
                <a:schemeClr val="tx1"/>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fr-FR" sz="1400" b="0" i="0" u="none" strike="noStrike" cap="none" spc="0" normalizeH="0" baseline="0">
                <a:ln>
                  <a:noFill/>
                </a:ln>
                <a:solidFill>
                  <a:srgbClr val="000000"/>
                </a:solidFill>
                <a:effectLst/>
                <a:uFillTx/>
                <a:latin typeface="+mn-lt"/>
                <a:ea typeface="+mn-ea"/>
                <a:cs typeface="+mn-cs"/>
                <a:sym typeface="Arial"/>
              </a:endParaRPr>
            </a:p>
          </p:txBody>
        </p:sp>
      </p:grpSp>
      <p:grpSp>
        <p:nvGrpSpPr>
          <p:cNvPr id="1456" name="Groupe 1455">
            <a:extLst>
              <a:ext uri="{FF2B5EF4-FFF2-40B4-BE49-F238E27FC236}">
                <a16:creationId xmlns:a16="http://schemas.microsoft.com/office/drawing/2014/main" id="{F1805469-C34F-8D40-A5C5-794AC5C93B5B}"/>
              </a:ext>
            </a:extLst>
          </p:cNvPr>
          <p:cNvGrpSpPr/>
          <p:nvPr userDrawn="1"/>
        </p:nvGrpSpPr>
        <p:grpSpPr>
          <a:xfrm>
            <a:off x="11019086" y="5080088"/>
            <a:ext cx="663263" cy="572063"/>
            <a:chOff x="5644364" y="1192213"/>
            <a:chExt cx="1999449" cy="1724523"/>
          </a:xfrm>
        </p:grpSpPr>
        <p:grpSp>
          <p:nvGrpSpPr>
            <p:cNvPr id="1457" name="Group 5">
              <a:extLst>
                <a:ext uri="{FF2B5EF4-FFF2-40B4-BE49-F238E27FC236}">
                  <a16:creationId xmlns:a16="http://schemas.microsoft.com/office/drawing/2014/main" id="{F487BB7E-90F6-A146-AE19-BF6E5F4D9E57}"/>
                </a:ext>
              </a:extLst>
            </p:cNvPr>
            <p:cNvGrpSpPr>
              <a:grpSpLocks noChangeAspect="1"/>
            </p:cNvGrpSpPr>
            <p:nvPr/>
          </p:nvGrpSpPr>
          <p:grpSpPr bwMode="auto">
            <a:xfrm>
              <a:off x="5644358" y="1192221"/>
              <a:ext cx="1999449" cy="1724527"/>
              <a:chOff x="4415" y="751"/>
              <a:chExt cx="400" cy="345"/>
            </a:xfrm>
          </p:grpSpPr>
          <p:sp>
            <p:nvSpPr>
              <p:cNvPr id="1461" name="Rectangle 6">
                <a:extLst>
                  <a:ext uri="{FF2B5EF4-FFF2-40B4-BE49-F238E27FC236}">
                    <a16:creationId xmlns:a16="http://schemas.microsoft.com/office/drawing/2014/main" id="{860DD422-E53F-FB45-BA36-7FC752503845}"/>
                  </a:ext>
                </a:extLst>
              </p:cNvPr>
              <p:cNvSpPr>
                <a:spLocks noChangeArrowheads="1"/>
              </p:cNvSpPr>
              <p:nvPr/>
            </p:nvSpPr>
            <p:spPr bwMode="auto">
              <a:xfrm>
                <a:off x="4484" y="752"/>
                <a:ext cx="219" cy="175"/>
              </a:xfrm>
              <a:prstGeom prst="rect">
                <a:avLst/>
              </a:prstGeom>
              <a:solidFill>
                <a:srgbClr val="00A6D9"/>
              </a:solidFill>
              <a:ln w="9525">
                <a:noFill/>
                <a:miter lim="800000"/>
                <a:headEnd/>
                <a:tailEnd/>
              </a:ln>
            </p:spPr>
            <p:txBody>
              <a:bodyPr vert="horz" wrap="square" lIns="91440" tIns="45720" rIns="91440" bIns="45720" numCol="1" anchor="t" anchorCtr="0" compatLnSpc="1">
                <a:prstTxWarp prst="textNoShape">
                  <a:avLst/>
                </a:prstTxWarp>
              </a:bodyPr>
              <a:lstStyle/>
              <a:p>
                <a:endParaRPr lang="fr-FR"/>
              </a:p>
            </p:txBody>
          </p:sp>
          <p:sp>
            <p:nvSpPr>
              <p:cNvPr id="1462" name="Freeform 7">
                <a:extLst>
                  <a:ext uri="{FF2B5EF4-FFF2-40B4-BE49-F238E27FC236}">
                    <a16:creationId xmlns:a16="http://schemas.microsoft.com/office/drawing/2014/main" id="{E70507EC-AE04-DB40-BEDC-3CD46219121F}"/>
                  </a:ext>
                </a:extLst>
              </p:cNvPr>
              <p:cNvSpPr>
                <a:spLocks/>
              </p:cNvSpPr>
              <p:nvPr/>
            </p:nvSpPr>
            <p:spPr bwMode="auto">
              <a:xfrm>
                <a:off x="4483" y="751"/>
                <a:ext cx="218" cy="175"/>
              </a:xfrm>
              <a:custGeom>
                <a:avLst/>
                <a:gdLst/>
                <a:ahLst/>
                <a:cxnLst>
                  <a:cxn ang="0">
                    <a:pos x="0" y="124"/>
                  </a:cxn>
                  <a:cxn ang="0">
                    <a:pos x="0" y="0"/>
                  </a:cxn>
                  <a:cxn ang="0">
                    <a:pos x="655" y="0"/>
                  </a:cxn>
                  <a:cxn ang="0">
                    <a:pos x="655" y="523"/>
                  </a:cxn>
                  <a:cxn ang="0">
                    <a:pos x="172" y="523"/>
                  </a:cxn>
                </a:cxnLst>
                <a:rect l="0" t="0" r="r" b="b"/>
                <a:pathLst>
                  <a:path w="655" h="523">
                    <a:moveTo>
                      <a:pt x="0" y="124"/>
                    </a:moveTo>
                    <a:lnTo>
                      <a:pt x="0" y="0"/>
                    </a:lnTo>
                    <a:lnTo>
                      <a:pt x="655" y="0"/>
                    </a:lnTo>
                    <a:lnTo>
                      <a:pt x="655" y="523"/>
                    </a:lnTo>
                    <a:lnTo>
                      <a:pt x="172" y="523"/>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463" name="Line 8">
                <a:extLst>
                  <a:ext uri="{FF2B5EF4-FFF2-40B4-BE49-F238E27FC236}">
                    <a16:creationId xmlns:a16="http://schemas.microsoft.com/office/drawing/2014/main" id="{0BAD5BFC-ED7C-C34B-8137-D58D8AA79A71}"/>
                  </a:ext>
                </a:extLst>
              </p:cNvPr>
              <p:cNvSpPr>
                <a:spLocks noChangeShapeType="1"/>
              </p:cNvSpPr>
              <p:nvPr/>
            </p:nvSpPr>
            <p:spPr bwMode="auto">
              <a:xfrm>
                <a:off x="4592" y="926"/>
                <a:ext cx="1" cy="90"/>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464" name="Line 9">
                <a:extLst>
                  <a:ext uri="{FF2B5EF4-FFF2-40B4-BE49-F238E27FC236}">
                    <a16:creationId xmlns:a16="http://schemas.microsoft.com/office/drawing/2014/main" id="{E500950C-2FE1-C34B-9E8F-3684F104A14F}"/>
                  </a:ext>
                </a:extLst>
              </p:cNvPr>
              <p:cNvSpPr>
                <a:spLocks noChangeShapeType="1"/>
              </p:cNvSpPr>
              <p:nvPr/>
            </p:nvSpPr>
            <p:spPr bwMode="auto">
              <a:xfrm>
                <a:off x="4593" y="1015"/>
                <a:ext cx="48" cy="44"/>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465" name="Line 10">
                <a:extLst>
                  <a:ext uri="{FF2B5EF4-FFF2-40B4-BE49-F238E27FC236}">
                    <a16:creationId xmlns:a16="http://schemas.microsoft.com/office/drawing/2014/main" id="{3D37267A-7D34-3B46-BA13-F98D05A30342}"/>
                  </a:ext>
                </a:extLst>
              </p:cNvPr>
              <p:cNvSpPr>
                <a:spLocks noChangeShapeType="1"/>
              </p:cNvSpPr>
              <p:nvPr/>
            </p:nvSpPr>
            <p:spPr bwMode="auto">
              <a:xfrm flipH="1">
                <a:off x="4543" y="1015"/>
                <a:ext cx="49" cy="44"/>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466" name="Freeform 11">
                <a:extLst>
                  <a:ext uri="{FF2B5EF4-FFF2-40B4-BE49-F238E27FC236}">
                    <a16:creationId xmlns:a16="http://schemas.microsoft.com/office/drawing/2014/main" id="{8B2D1E25-997A-DE41-A8FF-A31649219808}"/>
                  </a:ext>
                </a:extLst>
              </p:cNvPr>
              <p:cNvSpPr>
                <a:spLocks/>
              </p:cNvSpPr>
              <p:nvPr/>
            </p:nvSpPr>
            <p:spPr bwMode="auto">
              <a:xfrm>
                <a:off x="4415" y="868"/>
                <a:ext cx="147" cy="194"/>
              </a:xfrm>
              <a:custGeom>
                <a:avLst/>
                <a:gdLst/>
                <a:ahLst/>
                <a:cxnLst>
                  <a:cxn ang="0">
                    <a:pos x="107" y="183"/>
                  </a:cxn>
                  <a:cxn ang="0">
                    <a:pos x="70" y="293"/>
                  </a:cxn>
                  <a:cxn ang="0">
                    <a:pos x="60" y="314"/>
                  </a:cxn>
                  <a:cxn ang="0">
                    <a:pos x="47" y="325"/>
                  </a:cxn>
                  <a:cxn ang="0">
                    <a:pos x="33" y="329"/>
                  </a:cxn>
                  <a:cxn ang="0">
                    <a:pos x="22" y="327"/>
                  </a:cxn>
                  <a:cxn ang="0">
                    <a:pos x="11" y="320"/>
                  </a:cxn>
                  <a:cxn ang="0">
                    <a:pos x="3" y="310"/>
                  </a:cxn>
                  <a:cxn ang="0">
                    <a:pos x="0" y="299"/>
                  </a:cxn>
                  <a:cxn ang="0">
                    <a:pos x="1" y="286"/>
                  </a:cxn>
                  <a:cxn ang="0">
                    <a:pos x="50" y="126"/>
                  </a:cxn>
                  <a:cxn ang="0">
                    <a:pos x="58" y="106"/>
                  </a:cxn>
                  <a:cxn ang="0">
                    <a:pos x="71" y="92"/>
                  </a:cxn>
                  <a:cxn ang="0">
                    <a:pos x="86" y="87"/>
                  </a:cxn>
                  <a:cxn ang="0">
                    <a:pos x="103" y="85"/>
                  </a:cxn>
                  <a:cxn ang="0">
                    <a:pos x="136" y="91"/>
                  </a:cxn>
                  <a:cxn ang="0">
                    <a:pos x="166" y="96"/>
                  </a:cxn>
                  <a:cxn ang="0">
                    <a:pos x="182" y="99"/>
                  </a:cxn>
                  <a:cxn ang="0">
                    <a:pos x="201" y="100"/>
                  </a:cxn>
                  <a:cxn ang="0">
                    <a:pos x="228" y="98"/>
                  </a:cxn>
                  <a:cxn ang="0">
                    <a:pos x="249" y="94"/>
                  </a:cxn>
                  <a:cxn ang="0">
                    <a:pos x="267" y="85"/>
                  </a:cxn>
                  <a:cxn ang="0">
                    <a:pos x="322" y="43"/>
                  </a:cxn>
                  <a:cxn ang="0">
                    <a:pos x="377" y="7"/>
                  </a:cxn>
                  <a:cxn ang="0">
                    <a:pos x="387" y="3"/>
                  </a:cxn>
                  <a:cxn ang="0">
                    <a:pos x="404" y="0"/>
                  </a:cxn>
                  <a:cxn ang="0">
                    <a:pos x="419" y="4"/>
                  </a:cxn>
                  <a:cxn ang="0">
                    <a:pos x="430" y="14"/>
                  </a:cxn>
                  <a:cxn ang="0">
                    <a:pos x="437" y="27"/>
                  </a:cxn>
                  <a:cxn ang="0">
                    <a:pos x="440" y="42"/>
                  </a:cxn>
                  <a:cxn ang="0">
                    <a:pos x="435" y="57"/>
                  </a:cxn>
                  <a:cxn ang="0">
                    <a:pos x="423" y="71"/>
                  </a:cxn>
                  <a:cxn ang="0">
                    <a:pos x="288" y="176"/>
                  </a:cxn>
                  <a:cxn ang="0">
                    <a:pos x="130" y="582"/>
                  </a:cxn>
                </a:cxnLst>
                <a:rect l="0" t="0" r="r" b="b"/>
                <a:pathLst>
                  <a:path w="440" h="582">
                    <a:moveTo>
                      <a:pt x="130" y="582"/>
                    </a:moveTo>
                    <a:lnTo>
                      <a:pt x="107" y="183"/>
                    </a:lnTo>
                    <a:lnTo>
                      <a:pt x="70" y="293"/>
                    </a:lnTo>
                    <a:lnTo>
                      <a:pt x="70" y="293"/>
                    </a:lnTo>
                    <a:lnTo>
                      <a:pt x="65" y="304"/>
                    </a:lnTo>
                    <a:lnTo>
                      <a:pt x="60" y="314"/>
                    </a:lnTo>
                    <a:lnTo>
                      <a:pt x="53" y="321"/>
                    </a:lnTo>
                    <a:lnTo>
                      <a:pt x="47" y="325"/>
                    </a:lnTo>
                    <a:lnTo>
                      <a:pt x="40" y="328"/>
                    </a:lnTo>
                    <a:lnTo>
                      <a:pt x="33" y="329"/>
                    </a:lnTo>
                    <a:lnTo>
                      <a:pt x="28" y="328"/>
                    </a:lnTo>
                    <a:lnTo>
                      <a:pt x="22" y="327"/>
                    </a:lnTo>
                    <a:lnTo>
                      <a:pt x="17" y="324"/>
                    </a:lnTo>
                    <a:lnTo>
                      <a:pt x="11" y="320"/>
                    </a:lnTo>
                    <a:lnTo>
                      <a:pt x="7" y="315"/>
                    </a:lnTo>
                    <a:lnTo>
                      <a:pt x="3" y="310"/>
                    </a:lnTo>
                    <a:lnTo>
                      <a:pt x="1" y="304"/>
                    </a:lnTo>
                    <a:lnTo>
                      <a:pt x="0" y="299"/>
                    </a:lnTo>
                    <a:lnTo>
                      <a:pt x="0" y="292"/>
                    </a:lnTo>
                    <a:lnTo>
                      <a:pt x="1" y="286"/>
                    </a:lnTo>
                    <a:lnTo>
                      <a:pt x="50" y="126"/>
                    </a:lnTo>
                    <a:lnTo>
                      <a:pt x="50" y="126"/>
                    </a:lnTo>
                    <a:lnTo>
                      <a:pt x="54" y="114"/>
                    </a:lnTo>
                    <a:lnTo>
                      <a:pt x="58" y="106"/>
                    </a:lnTo>
                    <a:lnTo>
                      <a:pt x="64" y="98"/>
                    </a:lnTo>
                    <a:lnTo>
                      <a:pt x="71" y="92"/>
                    </a:lnTo>
                    <a:lnTo>
                      <a:pt x="78" y="89"/>
                    </a:lnTo>
                    <a:lnTo>
                      <a:pt x="86" y="87"/>
                    </a:lnTo>
                    <a:lnTo>
                      <a:pt x="95" y="85"/>
                    </a:lnTo>
                    <a:lnTo>
                      <a:pt x="103" y="85"/>
                    </a:lnTo>
                    <a:lnTo>
                      <a:pt x="120" y="88"/>
                    </a:lnTo>
                    <a:lnTo>
                      <a:pt x="136" y="91"/>
                    </a:lnTo>
                    <a:lnTo>
                      <a:pt x="152" y="95"/>
                    </a:lnTo>
                    <a:lnTo>
                      <a:pt x="166" y="96"/>
                    </a:lnTo>
                    <a:lnTo>
                      <a:pt x="166" y="96"/>
                    </a:lnTo>
                    <a:lnTo>
                      <a:pt x="182" y="99"/>
                    </a:lnTo>
                    <a:lnTo>
                      <a:pt x="201" y="100"/>
                    </a:lnTo>
                    <a:lnTo>
                      <a:pt x="201" y="100"/>
                    </a:lnTo>
                    <a:lnTo>
                      <a:pt x="215" y="99"/>
                    </a:lnTo>
                    <a:lnTo>
                      <a:pt x="228" y="98"/>
                    </a:lnTo>
                    <a:lnTo>
                      <a:pt x="240" y="96"/>
                    </a:lnTo>
                    <a:lnTo>
                      <a:pt x="249" y="94"/>
                    </a:lnTo>
                    <a:lnTo>
                      <a:pt x="259" y="89"/>
                    </a:lnTo>
                    <a:lnTo>
                      <a:pt x="267" y="85"/>
                    </a:lnTo>
                    <a:lnTo>
                      <a:pt x="286" y="74"/>
                    </a:lnTo>
                    <a:lnTo>
                      <a:pt x="322" y="43"/>
                    </a:lnTo>
                    <a:lnTo>
                      <a:pt x="347" y="27"/>
                    </a:lnTo>
                    <a:lnTo>
                      <a:pt x="377" y="7"/>
                    </a:lnTo>
                    <a:lnTo>
                      <a:pt x="377" y="7"/>
                    </a:lnTo>
                    <a:lnTo>
                      <a:pt x="387" y="3"/>
                    </a:lnTo>
                    <a:lnTo>
                      <a:pt x="396" y="1"/>
                    </a:lnTo>
                    <a:lnTo>
                      <a:pt x="404" y="0"/>
                    </a:lnTo>
                    <a:lnTo>
                      <a:pt x="412" y="1"/>
                    </a:lnTo>
                    <a:lnTo>
                      <a:pt x="419" y="4"/>
                    </a:lnTo>
                    <a:lnTo>
                      <a:pt x="425" y="8"/>
                    </a:lnTo>
                    <a:lnTo>
                      <a:pt x="430" y="14"/>
                    </a:lnTo>
                    <a:lnTo>
                      <a:pt x="435" y="20"/>
                    </a:lnTo>
                    <a:lnTo>
                      <a:pt x="437" y="27"/>
                    </a:lnTo>
                    <a:lnTo>
                      <a:pt x="440" y="33"/>
                    </a:lnTo>
                    <a:lnTo>
                      <a:pt x="440" y="42"/>
                    </a:lnTo>
                    <a:lnTo>
                      <a:pt x="439" y="49"/>
                    </a:lnTo>
                    <a:lnTo>
                      <a:pt x="435" y="57"/>
                    </a:lnTo>
                    <a:lnTo>
                      <a:pt x="430" y="64"/>
                    </a:lnTo>
                    <a:lnTo>
                      <a:pt x="423" y="71"/>
                    </a:lnTo>
                    <a:lnTo>
                      <a:pt x="414" y="78"/>
                    </a:lnTo>
                    <a:lnTo>
                      <a:pt x="288" y="176"/>
                    </a:lnTo>
                    <a:lnTo>
                      <a:pt x="263" y="582"/>
                    </a:lnTo>
                    <a:lnTo>
                      <a:pt x="130" y="582"/>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467" name="Freeform 12">
                <a:extLst>
                  <a:ext uri="{FF2B5EF4-FFF2-40B4-BE49-F238E27FC236}">
                    <a16:creationId xmlns:a16="http://schemas.microsoft.com/office/drawing/2014/main" id="{9ACCAAC1-5410-D345-8601-17A80BC0D7A8}"/>
                  </a:ext>
                </a:extLst>
              </p:cNvPr>
              <p:cNvSpPr>
                <a:spLocks/>
              </p:cNvSpPr>
              <p:nvPr/>
            </p:nvSpPr>
            <p:spPr bwMode="auto">
              <a:xfrm>
                <a:off x="4415" y="868"/>
                <a:ext cx="147" cy="194"/>
              </a:xfrm>
              <a:custGeom>
                <a:avLst/>
                <a:gdLst/>
                <a:ahLst/>
                <a:cxnLst>
                  <a:cxn ang="0">
                    <a:pos x="107" y="183"/>
                  </a:cxn>
                  <a:cxn ang="0">
                    <a:pos x="70" y="293"/>
                  </a:cxn>
                  <a:cxn ang="0">
                    <a:pos x="60" y="314"/>
                  </a:cxn>
                  <a:cxn ang="0">
                    <a:pos x="47" y="325"/>
                  </a:cxn>
                  <a:cxn ang="0">
                    <a:pos x="33" y="329"/>
                  </a:cxn>
                  <a:cxn ang="0">
                    <a:pos x="22" y="327"/>
                  </a:cxn>
                  <a:cxn ang="0">
                    <a:pos x="11" y="320"/>
                  </a:cxn>
                  <a:cxn ang="0">
                    <a:pos x="3" y="310"/>
                  </a:cxn>
                  <a:cxn ang="0">
                    <a:pos x="0" y="299"/>
                  </a:cxn>
                  <a:cxn ang="0">
                    <a:pos x="1" y="286"/>
                  </a:cxn>
                  <a:cxn ang="0">
                    <a:pos x="50" y="126"/>
                  </a:cxn>
                  <a:cxn ang="0">
                    <a:pos x="58" y="106"/>
                  </a:cxn>
                  <a:cxn ang="0">
                    <a:pos x="71" y="92"/>
                  </a:cxn>
                  <a:cxn ang="0">
                    <a:pos x="86" y="87"/>
                  </a:cxn>
                  <a:cxn ang="0">
                    <a:pos x="103" y="85"/>
                  </a:cxn>
                  <a:cxn ang="0">
                    <a:pos x="136" y="91"/>
                  </a:cxn>
                  <a:cxn ang="0">
                    <a:pos x="166" y="96"/>
                  </a:cxn>
                  <a:cxn ang="0">
                    <a:pos x="182" y="99"/>
                  </a:cxn>
                  <a:cxn ang="0">
                    <a:pos x="201" y="100"/>
                  </a:cxn>
                  <a:cxn ang="0">
                    <a:pos x="228" y="98"/>
                  </a:cxn>
                  <a:cxn ang="0">
                    <a:pos x="249" y="94"/>
                  </a:cxn>
                  <a:cxn ang="0">
                    <a:pos x="267" y="85"/>
                  </a:cxn>
                  <a:cxn ang="0">
                    <a:pos x="322" y="43"/>
                  </a:cxn>
                  <a:cxn ang="0">
                    <a:pos x="377" y="7"/>
                  </a:cxn>
                  <a:cxn ang="0">
                    <a:pos x="387" y="3"/>
                  </a:cxn>
                  <a:cxn ang="0">
                    <a:pos x="404" y="0"/>
                  </a:cxn>
                  <a:cxn ang="0">
                    <a:pos x="419" y="4"/>
                  </a:cxn>
                  <a:cxn ang="0">
                    <a:pos x="430" y="14"/>
                  </a:cxn>
                  <a:cxn ang="0">
                    <a:pos x="437" y="27"/>
                  </a:cxn>
                  <a:cxn ang="0">
                    <a:pos x="440" y="42"/>
                  </a:cxn>
                  <a:cxn ang="0">
                    <a:pos x="435" y="57"/>
                  </a:cxn>
                  <a:cxn ang="0">
                    <a:pos x="423" y="71"/>
                  </a:cxn>
                  <a:cxn ang="0">
                    <a:pos x="288" y="176"/>
                  </a:cxn>
                </a:cxnLst>
                <a:rect l="0" t="0" r="r" b="b"/>
                <a:pathLst>
                  <a:path w="440" h="582">
                    <a:moveTo>
                      <a:pt x="130" y="582"/>
                    </a:moveTo>
                    <a:lnTo>
                      <a:pt x="107" y="183"/>
                    </a:lnTo>
                    <a:lnTo>
                      <a:pt x="70" y="293"/>
                    </a:lnTo>
                    <a:lnTo>
                      <a:pt x="70" y="293"/>
                    </a:lnTo>
                    <a:lnTo>
                      <a:pt x="65" y="304"/>
                    </a:lnTo>
                    <a:lnTo>
                      <a:pt x="60" y="314"/>
                    </a:lnTo>
                    <a:lnTo>
                      <a:pt x="53" y="321"/>
                    </a:lnTo>
                    <a:lnTo>
                      <a:pt x="47" y="325"/>
                    </a:lnTo>
                    <a:lnTo>
                      <a:pt x="40" y="328"/>
                    </a:lnTo>
                    <a:lnTo>
                      <a:pt x="33" y="329"/>
                    </a:lnTo>
                    <a:lnTo>
                      <a:pt x="28" y="328"/>
                    </a:lnTo>
                    <a:lnTo>
                      <a:pt x="22" y="327"/>
                    </a:lnTo>
                    <a:lnTo>
                      <a:pt x="17" y="324"/>
                    </a:lnTo>
                    <a:lnTo>
                      <a:pt x="11" y="320"/>
                    </a:lnTo>
                    <a:lnTo>
                      <a:pt x="7" y="315"/>
                    </a:lnTo>
                    <a:lnTo>
                      <a:pt x="3" y="310"/>
                    </a:lnTo>
                    <a:lnTo>
                      <a:pt x="1" y="304"/>
                    </a:lnTo>
                    <a:lnTo>
                      <a:pt x="0" y="299"/>
                    </a:lnTo>
                    <a:lnTo>
                      <a:pt x="0" y="292"/>
                    </a:lnTo>
                    <a:lnTo>
                      <a:pt x="1" y="286"/>
                    </a:lnTo>
                    <a:lnTo>
                      <a:pt x="50" y="126"/>
                    </a:lnTo>
                    <a:lnTo>
                      <a:pt x="50" y="126"/>
                    </a:lnTo>
                    <a:lnTo>
                      <a:pt x="54" y="114"/>
                    </a:lnTo>
                    <a:lnTo>
                      <a:pt x="58" y="106"/>
                    </a:lnTo>
                    <a:lnTo>
                      <a:pt x="64" y="98"/>
                    </a:lnTo>
                    <a:lnTo>
                      <a:pt x="71" y="92"/>
                    </a:lnTo>
                    <a:lnTo>
                      <a:pt x="78" y="89"/>
                    </a:lnTo>
                    <a:lnTo>
                      <a:pt x="86" y="87"/>
                    </a:lnTo>
                    <a:lnTo>
                      <a:pt x="95" y="85"/>
                    </a:lnTo>
                    <a:lnTo>
                      <a:pt x="103" y="85"/>
                    </a:lnTo>
                    <a:lnTo>
                      <a:pt x="120" y="88"/>
                    </a:lnTo>
                    <a:lnTo>
                      <a:pt x="136" y="91"/>
                    </a:lnTo>
                    <a:lnTo>
                      <a:pt x="152" y="95"/>
                    </a:lnTo>
                    <a:lnTo>
                      <a:pt x="166" y="96"/>
                    </a:lnTo>
                    <a:lnTo>
                      <a:pt x="166" y="96"/>
                    </a:lnTo>
                    <a:lnTo>
                      <a:pt x="182" y="99"/>
                    </a:lnTo>
                    <a:lnTo>
                      <a:pt x="201" y="100"/>
                    </a:lnTo>
                    <a:lnTo>
                      <a:pt x="201" y="100"/>
                    </a:lnTo>
                    <a:lnTo>
                      <a:pt x="215" y="99"/>
                    </a:lnTo>
                    <a:lnTo>
                      <a:pt x="228" y="98"/>
                    </a:lnTo>
                    <a:lnTo>
                      <a:pt x="240" y="96"/>
                    </a:lnTo>
                    <a:lnTo>
                      <a:pt x="249" y="94"/>
                    </a:lnTo>
                    <a:lnTo>
                      <a:pt x="259" y="89"/>
                    </a:lnTo>
                    <a:lnTo>
                      <a:pt x="267" y="85"/>
                    </a:lnTo>
                    <a:lnTo>
                      <a:pt x="286" y="74"/>
                    </a:lnTo>
                    <a:lnTo>
                      <a:pt x="322" y="43"/>
                    </a:lnTo>
                    <a:lnTo>
                      <a:pt x="347" y="27"/>
                    </a:lnTo>
                    <a:lnTo>
                      <a:pt x="377" y="7"/>
                    </a:lnTo>
                    <a:lnTo>
                      <a:pt x="377" y="7"/>
                    </a:lnTo>
                    <a:lnTo>
                      <a:pt x="387" y="3"/>
                    </a:lnTo>
                    <a:lnTo>
                      <a:pt x="396" y="1"/>
                    </a:lnTo>
                    <a:lnTo>
                      <a:pt x="404" y="0"/>
                    </a:lnTo>
                    <a:lnTo>
                      <a:pt x="412" y="1"/>
                    </a:lnTo>
                    <a:lnTo>
                      <a:pt x="419" y="4"/>
                    </a:lnTo>
                    <a:lnTo>
                      <a:pt x="425" y="8"/>
                    </a:lnTo>
                    <a:lnTo>
                      <a:pt x="430" y="14"/>
                    </a:lnTo>
                    <a:lnTo>
                      <a:pt x="435" y="20"/>
                    </a:lnTo>
                    <a:lnTo>
                      <a:pt x="437" y="27"/>
                    </a:lnTo>
                    <a:lnTo>
                      <a:pt x="440" y="33"/>
                    </a:lnTo>
                    <a:lnTo>
                      <a:pt x="440" y="42"/>
                    </a:lnTo>
                    <a:lnTo>
                      <a:pt x="439" y="49"/>
                    </a:lnTo>
                    <a:lnTo>
                      <a:pt x="435" y="57"/>
                    </a:lnTo>
                    <a:lnTo>
                      <a:pt x="430" y="64"/>
                    </a:lnTo>
                    <a:lnTo>
                      <a:pt x="423" y="71"/>
                    </a:lnTo>
                    <a:lnTo>
                      <a:pt x="414" y="78"/>
                    </a:lnTo>
                    <a:lnTo>
                      <a:pt x="288" y="176"/>
                    </a:lnTo>
                    <a:lnTo>
                      <a:pt x="263" y="582"/>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468" name="Freeform 15">
                <a:extLst>
                  <a:ext uri="{FF2B5EF4-FFF2-40B4-BE49-F238E27FC236}">
                    <a16:creationId xmlns:a16="http://schemas.microsoft.com/office/drawing/2014/main" id="{91E7ACDC-A32E-3F48-BC44-7E6FF2A54661}"/>
                  </a:ext>
                </a:extLst>
              </p:cNvPr>
              <p:cNvSpPr>
                <a:spLocks/>
              </p:cNvSpPr>
              <p:nvPr/>
            </p:nvSpPr>
            <p:spPr bwMode="auto">
              <a:xfrm>
                <a:off x="4617" y="1044"/>
                <a:ext cx="99" cy="52"/>
              </a:xfrm>
              <a:custGeom>
                <a:avLst/>
                <a:gdLst/>
                <a:ahLst/>
                <a:cxnLst>
                  <a:cxn ang="0">
                    <a:pos x="0" y="156"/>
                  </a:cxn>
                  <a:cxn ang="0">
                    <a:pos x="0" y="74"/>
                  </a:cxn>
                  <a:cxn ang="0">
                    <a:pos x="0" y="74"/>
                  </a:cxn>
                  <a:cxn ang="0">
                    <a:pos x="1" y="58"/>
                  </a:cxn>
                  <a:cxn ang="0">
                    <a:pos x="6" y="44"/>
                  </a:cxn>
                  <a:cxn ang="0">
                    <a:pos x="13" y="33"/>
                  </a:cxn>
                  <a:cxn ang="0">
                    <a:pos x="22" y="22"/>
                  </a:cxn>
                  <a:cxn ang="0">
                    <a:pos x="32" y="12"/>
                  </a:cxn>
                  <a:cxn ang="0">
                    <a:pos x="45" y="7"/>
                  </a:cxn>
                  <a:cxn ang="0">
                    <a:pos x="58" y="2"/>
                  </a:cxn>
                  <a:cxn ang="0">
                    <a:pos x="74" y="0"/>
                  </a:cxn>
                  <a:cxn ang="0">
                    <a:pos x="223" y="0"/>
                  </a:cxn>
                  <a:cxn ang="0">
                    <a:pos x="223" y="0"/>
                  </a:cxn>
                  <a:cxn ang="0">
                    <a:pos x="238" y="2"/>
                  </a:cxn>
                  <a:cxn ang="0">
                    <a:pos x="252" y="7"/>
                  </a:cxn>
                  <a:cxn ang="0">
                    <a:pos x="265" y="12"/>
                  </a:cxn>
                  <a:cxn ang="0">
                    <a:pos x="274" y="22"/>
                  </a:cxn>
                  <a:cxn ang="0">
                    <a:pos x="284" y="32"/>
                  </a:cxn>
                  <a:cxn ang="0">
                    <a:pos x="290" y="44"/>
                  </a:cxn>
                  <a:cxn ang="0">
                    <a:pos x="295" y="58"/>
                  </a:cxn>
                  <a:cxn ang="0">
                    <a:pos x="297" y="74"/>
                  </a:cxn>
                  <a:cxn ang="0">
                    <a:pos x="297" y="156"/>
                  </a:cxn>
                  <a:cxn ang="0">
                    <a:pos x="297" y="156"/>
                  </a:cxn>
                  <a:cxn ang="0">
                    <a:pos x="0" y="156"/>
                  </a:cxn>
                </a:cxnLst>
                <a:rect l="0" t="0" r="r" b="b"/>
                <a:pathLst>
                  <a:path w="297" h="156">
                    <a:moveTo>
                      <a:pt x="0" y="156"/>
                    </a:moveTo>
                    <a:lnTo>
                      <a:pt x="0" y="74"/>
                    </a:lnTo>
                    <a:lnTo>
                      <a:pt x="0" y="74"/>
                    </a:lnTo>
                    <a:lnTo>
                      <a:pt x="1" y="58"/>
                    </a:lnTo>
                    <a:lnTo>
                      <a:pt x="6" y="44"/>
                    </a:lnTo>
                    <a:lnTo>
                      <a:pt x="13" y="33"/>
                    </a:lnTo>
                    <a:lnTo>
                      <a:pt x="22" y="22"/>
                    </a:lnTo>
                    <a:lnTo>
                      <a:pt x="32" y="12"/>
                    </a:lnTo>
                    <a:lnTo>
                      <a:pt x="45" y="7"/>
                    </a:lnTo>
                    <a:lnTo>
                      <a:pt x="58" y="2"/>
                    </a:lnTo>
                    <a:lnTo>
                      <a:pt x="74" y="0"/>
                    </a:lnTo>
                    <a:lnTo>
                      <a:pt x="223" y="0"/>
                    </a:lnTo>
                    <a:lnTo>
                      <a:pt x="223" y="0"/>
                    </a:lnTo>
                    <a:lnTo>
                      <a:pt x="238" y="2"/>
                    </a:lnTo>
                    <a:lnTo>
                      <a:pt x="252" y="7"/>
                    </a:lnTo>
                    <a:lnTo>
                      <a:pt x="265" y="12"/>
                    </a:lnTo>
                    <a:lnTo>
                      <a:pt x="274" y="22"/>
                    </a:lnTo>
                    <a:lnTo>
                      <a:pt x="284" y="32"/>
                    </a:lnTo>
                    <a:lnTo>
                      <a:pt x="290" y="44"/>
                    </a:lnTo>
                    <a:lnTo>
                      <a:pt x="295" y="58"/>
                    </a:lnTo>
                    <a:lnTo>
                      <a:pt x="297" y="74"/>
                    </a:lnTo>
                    <a:lnTo>
                      <a:pt x="297" y="156"/>
                    </a:lnTo>
                    <a:lnTo>
                      <a:pt x="297" y="156"/>
                    </a:lnTo>
                    <a:lnTo>
                      <a:pt x="0" y="15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469" name="Freeform 16">
                <a:extLst>
                  <a:ext uri="{FF2B5EF4-FFF2-40B4-BE49-F238E27FC236}">
                    <a16:creationId xmlns:a16="http://schemas.microsoft.com/office/drawing/2014/main" id="{F46373F3-5209-F84C-8602-8A2AC7483061}"/>
                  </a:ext>
                </a:extLst>
              </p:cNvPr>
              <p:cNvSpPr>
                <a:spLocks/>
              </p:cNvSpPr>
              <p:nvPr/>
            </p:nvSpPr>
            <p:spPr bwMode="auto">
              <a:xfrm>
                <a:off x="4617" y="1044"/>
                <a:ext cx="99" cy="52"/>
              </a:xfrm>
              <a:custGeom>
                <a:avLst/>
                <a:gdLst/>
                <a:ahLst/>
                <a:cxnLst>
                  <a:cxn ang="0">
                    <a:pos x="0" y="156"/>
                  </a:cxn>
                  <a:cxn ang="0">
                    <a:pos x="0" y="74"/>
                  </a:cxn>
                  <a:cxn ang="0">
                    <a:pos x="0" y="74"/>
                  </a:cxn>
                  <a:cxn ang="0">
                    <a:pos x="1" y="58"/>
                  </a:cxn>
                  <a:cxn ang="0">
                    <a:pos x="6" y="44"/>
                  </a:cxn>
                  <a:cxn ang="0">
                    <a:pos x="13" y="33"/>
                  </a:cxn>
                  <a:cxn ang="0">
                    <a:pos x="22" y="22"/>
                  </a:cxn>
                  <a:cxn ang="0">
                    <a:pos x="32" y="12"/>
                  </a:cxn>
                  <a:cxn ang="0">
                    <a:pos x="45" y="7"/>
                  </a:cxn>
                  <a:cxn ang="0">
                    <a:pos x="58" y="2"/>
                  </a:cxn>
                  <a:cxn ang="0">
                    <a:pos x="74" y="0"/>
                  </a:cxn>
                  <a:cxn ang="0">
                    <a:pos x="223" y="0"/>
                  </a:cxn>
                  <a:cxn ang="0">
                    <a:pos x="223" y="0"/>
                  </a:cxn>
                  <a:cxn ang="0">
                    <a:pos x="238" y="2"/>
                  </a:cxn>
                  <a:cxn ang="0">
                    <a:pos x="252" y="7"/>
                  </a:cxn>
                  <a:cxn ang="0">
                    <a:pos x="265" y="12"/>
                  </a:cxn>
                  <a:cxn ang="0">
                    <a:pos x="274" y="22"/>
                  </a:cxn>
                  <a:cxn ang="0">
                    <a:pos x="284" y="32"/>
                  </a:cxn>
                  <a:cxn ang="0">
                    <a:pos x="290" y="44"/>
                  </a:cxn>
                  <a:cxn ang="0">
                    <a:pos x="295" y="58"/>
                  </a:cxn>
                  <a:cxn ang="0">
                    <a:pos x="297" y="74"/>
                  </a:cxn>
                  <a:cxn ang="0">
                    <a:pos x="297" y="156"/>
                  </a:cxn>
                  <a:cxn ang="0">
                    <a:pos x="297" y="156"/>
                  </a:cxn>
                </a:cxnLst>
                <a:rect l="0" t="0" r="r" b="b"/>
                <a:pathLst>
                  <a:path w="297" h="156">
                    <a:moveTo>
                      <a:pt x="0" y="156"/>
                    </a:moveTo>
                    <a:lnTo>
                      <a:pt x="0" y="74"/>
                    </a:lnTo>
                    <a:lnTo>
                      <a:pt x="0" y="74"/>
                    </a:lnTo>
                    <a:lnTo>
                      <a:pt x="1" y="58"/>
                    </a:lnTo>
                    <a:lnTo>
                      <a:pt x="6" y="44"/>
                    </a:lnTo>
                    <a:lnTo>
                      <a:pt x="13" y="33"/>
                    </a:lnTo>
                    <a:lnTo>
                      <a:pt x="22" y="22"/>
                    </a:lnTo>
                    <a:lnTo>
                      <a:pt x="32" y="12"/>
                    </a:lnTo>
                    <a:lnTo>
                      <a:pt x="45" y="7"/>
                    </a:lnTo>
                    <a:lnTo>
                      <a:pt x="58" y="2"/>
                    </a:lnTo>
                    <a:lnTo>
                      <a:pt x="74" y="0"/>
                    </a:lnTo>
                    <a:lnTo>
                      <a:pt x="223" y="0"/>
                    </a:lnTo>
                    <a:lnTo>
                      <a:pt x="223" y="0"/>
                    </a:lnTo>
                    <a:lnTo>
                      <a:pt x="238" y="2"/>
                    </a:lnTo>
                    <a:lnTo>
                      <a:pt x="252" y="7"/>
                    </a:lnTo>
                    <a:lnTo>
                      <a:pt x="265" y="12"/>
                    </a:lnTo>
                    <a:lnTo>
                      <a:pt x="274" y="22"/>
                    </a:lnTo>
                    <a:lnTo>
                      <a:pt x="284" y="32"/>
                    </a:lnTo>
                    <a:lnTo>
                      <a:pt x="290" y="44"/>
                    </a:lnTo>
                    <a:lnTo>
                      <a:pt x="295" y="58"/>
                    </a:lnTo>
                    <a:lnTo>
                      <a:pt x="297" y="74"/>
                    </a:lnTo>
                    <a:lnTo>
                      <a:pt x="297" y="156"/>
                    </a:lnTo>
                    <a:lnTo>
                      <a:pt x="297" y="156"/>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470" name="Line 17">
                <a:extLst>
                  <a:ext uri="{FF2B5EF4-FFF2-40B4-BE49-F238E27FC236}">
                    <a16:creationId xmlns:a16="http://schemas.microsoft.com/office/drawing/2014/main" id="{BF800B97-DE5C-E246-89F5-E726BFA7A08D}"/>
                  </a:ext>
                </a:extLst>
              </p:cNvPr>
              <p:cNvSpPr>
                <a:spLocks noChangeShapeType="1"/>
              </p:cNvSpPr>
              <p:nvPr/>
            </p:nvSpPr>
            <p:spPr bwMode="auto">
              <a:xfrm flipV="1">
                <a:off x="4692" y="1066"/>
                <a:ext cx="1" cy="30"/>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471" name="Line 18">
                <a:extLst>
                  <a:ext uri="{FF2B5EF4-FFF2-40B4-BE49-F238E27FC236}">
                    <a16:creationId xmlns:a16="http://schemas.microsoft.com/office/drawing/2014/main" id="{71083E77-8A31-7046-BB36-DEDD773DB290}"/>
                  </a:ext>
                </a:extLst>
              </p:cNvPr>
              <p:cNvSpPr>
                <a:spLocks noChangeShapeType="1"/>
              </p:cNvSpPr>
              <p:nvPr/>
            </p:nvSpPr>
            <p:spPr bwMode="auto">
              <a:xfrm>
                <a:off x="4642" y="1066"/>
                <a:ext cx="1" cy="30"/>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472" name="Freeform 20">
                <a:extLst>
                  <a:ext uri="{FF2B5EF4-FFF2-40B4-BE49-F238E27FC236}">
                    <a16:creationId xmlns:a16="http://schemas.microsoft.com/office/drawing/2014/main" id="{92463239-5016-1F4F-BF25-72B7FF0367AC}"/>
                  </a:ext>
                </a:extLst>
              </p:cNvPr>
              <p:cNvSpPr>
                <a:spLocks/>
              </p:cNvSpPr>
              <p:nvPr/>
            </p:nvSpPr>
            <p:spPr bwMode="auto">
              <a:xfrm>
                <a:off x="4716" y="1044"/>
                <a:ext cx="99" cy="52"/>
              </a:xfrm>
              <a:custGeom>
                <a:avLst/>
                <a:gdLst/>
                <a:ahLst/>
                <a:cxnLst>
                  <a:cxn ang="0">
                    <a:pos x="0" y="156"/>
                  </a:cxn>
                  <a:cxn ang="0">
                    <a:pos x="0" y="74"/>
                  </a:cxn>
                  <a:cxn ang="0">
                    <a:pos x="0" y="74"/>
                  </a:cxn>
                  <a:cxn ang="0">
                    <a:pos x="3" y="58"/>
                  </a:cxn>
                  <a:cxn ang="0">
                    <a:pos x="7" y="44"/>
                  </a:cxn>
                  <a:cxn ang="0">
                    <a:pos x="13" y="33"/>
                  </a:cxn>
                  <a:cxn ang="0">
                    <a:pos x="23" y="22"/>
                  </a:cxn>
                  <a:cxn ang="0">
                    <a:pos x="34" y="12"/>
                  </a:cxn>
                  <a:cxn ang="0">
                    <a:pos x="45" y="7"/>
                  </a:cxn>
                  <a:cxn ang="0">
                    <a:pos x="59" y="2"/>
                  </a:cxn>
                  <a:cxn ang="0">
                    <a:pos x="74" y="0"/>
                  </a:cxn>
                  <a:cxn ang="0">
                    <a:pos x="223" y="0"/>
                  </a:cxn>
                  <a:cxn ang="0">
                    <a:pos x="223" y="0"/>
                  </a:cxn>
                  <a:cxn ang="0">
                    <a:pos x="239" y="2"/>
                  </a:cxn>
                  <a:cxn ang="0">
                    <a:pos x="252" y="7"/>
                  </a:cxn>
                  <a:cxn ang="0">
                    <a:pos x="265" y="12"/>
                  </a:cxn>
                  <a:cxn ang="0">
                    <a:pos x="275" y="22"/>
                  </a:cxn>
                  <a:cxn ang="0">
                    <a:pos x="284" y="32"/>
                  </a:cxn>
                  <a:cxn ang="0">
                    <a:pos x="291" y="44"/>
                  </a:cxn>
                  <a:cxn ang="0">
                    <a:pos x="296" y="58"/>
                  </a:cxn>
                  <a:cxn ang="0">
                    <a:pos x="297" y="74"/>
                  </a:cxn>
                  <a:cxn ang="0">
                    <a:pos x="297" y="156"/>
                  </a:cxn>
                  <a:cxn ang="0">
                    <a:pos x="297" y="156"/>
                  </a:cxn>
                  <a:cxn ang="0">
                    <a:pos x="0" y="156"/>
                  </a:cxn>
                </a:cxnLst>
                <a:rect l="0" t="0" r="r" b="b"/>
                <a:pathLst>
                  <a:path w="297" h="156">
                    <a:moveTo>
                      <a:pt x="0" y="156"/>
                    </a:moveTo>
                    <a:lnTo>
                      <a:pt x="0" y="74"/>
                    </a:lnTo>
                    <a:lnTo>
                      <a:pt x="0" y="74"/>
                    </a:lnTo>
                    <a:lnTo>
                      <a:pt x="3" y="58"/>
                    </a:lnTo>
                    <a:lnTo>
                      <a:pt x="7" y="44"/>
                    </a:lnTo>
                    <a:lnTo>
                      <a:pt x="13" y="33"/>
                    </a:lnTo>
                    <a:lnTo>
                      <a:pt x="23" y="22"/>
                    </a:lnTo>
                    <a:lnTo>
                      <a:pt x="34" y="12"/>
                    </a:lnTo>
                    <a:lnTo>
                      <a:pt x="45" y="7"/>
                    </a:lnTo>
                    <a:lnTo>
                      <a:pt x="59" y="2"/>
                    </a:lnTo>
                    <a:lnTo>
                      <a:pt x="74" y="0"/>
                    </a:lnTo>
                    <a:lnTo>
                      <a:pt x="223" y="0"/>
                    </a:lnTo>
                    <a:lnTo>
                      <a:pt x="223" y="0"/>
                    </a:lnTo>
                    <a:lnTo>
                      <a:pt x="239" y="2"/>
                    </a:lnTo>
                    <a:lnTo>
                      <a:pt x="252" y="7"/>
                    </a:lnTo>
                    <a:lnTo>
                      <a:pt x="265" y="12"/>
                    </a:lnTo>
                    <a:lnTo>
                      <a:pt x="275" y="22"/>
                    </a:lnTo>
                    <a:lnTo>
                      <a:pt x="284" y="32"/>
                    </a:lnTo>
                    <a:lnTo>
                      <a:pt x="291" y="44"/>
                    </a:lnTo>
                    <a:lnTo>
                      <a:pt x="296" y="58"/>
                    </a:lnTo>
                    <a:lnTo>
                      <a:pt x="297" y="74"/>
                    </a:lnTo>
                    <a:lnTo>
                      <a:pt x="297" y="156"/>
                    </a:lnTo>
                    <a:lnTo>
                      <a:pt x="297" y="156"/>
                    </a:lnTo>
                    <a:lnTo>
                      <a:pt x="0" y="15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473" name="Freeform 21">
                <a:extLst>
                  <a:ext uri="{FF2B5EF4-FFF2-40B4-BE49-F238E27FC236}">
                    <a16:creationId xmlns:a16="http://schemas.microsoft.com/office/drawing/2014/main" id="{5D4837E9-EE97-9D4F-955C-1F7EA2FFB444}"/>
                  </a:ext>
                </a:extLst>
              </p:cNvPr>
              <p:cNvSpPr>
                <a:spLocks/>
              </p:cNvSpPr>
              <p:nvPr/>
            </p:nvSpPr>
            <p:spPr bwMode="auto">
              <a:xfrm>
                <a:off x="4716" y="1044"/>
                <a:ext cx="99" cy="52"/>
              </a:xfrm>
              <a:custGeom>
                <a:avLst/>
                <a:gdLst/>
                <a:ahLst/>
                <a:cxnLst>
                  <a:cxn ang="0">
                    <a:pos x="0" y="156"/>
                  </a:cxn>
                  <a:cxn ang="0">
                    <a:pos x="0" y="74"/>
                  </a:cxn>
                  <a:cxn ang="0">
                    <a:pos x="0" y="74"/>
                  </a:cxn>
                  <a:cxn ang="0">
                    <a:pos x="3" y="58"/>
                  </a:cxn>
                  <a:cxn ang="0">
                    <a:pos x="7" y="44"/>
                  </a:cxn>
                  <a:cxn ang="0">
                    <a:pos x="13" y="33"/>
                  </a:cxn>
                  <a:cxn ang="0">
                    <a:pos x="23" y="22"/>
                  </a:cxn>
                  <a:cxn ang="0">
                    <a:pos x="34" y="12"/>
                  </a:cxn>
                  <a:cxn ang="0">
                    <a:pos x="45" y="7"/>
                  </a:cxn>
                  <a:cxn ang="0">
                    <a:pos x="59" y="2"/>
                  </a:cxn>
                  <a:cxn ang="0">
                    <a:pos x="74" y="0"/>
                  </a:cxn>
                  <a:cxn ang="0">
                    <a:pos x="223" y="0"/>
                  </a:cxn>
                  <a:cxn ang="0">
                    <a:pos x="223" y="0"/>
                  </a:cxn>
                  <a:cxn ang="0">
                    <a:pos x="239" y="2"/>
                  </a:cxn>
                  <a:cxn ang="0">
                    <a:pos x="252" y="7"/>
                  </a:cxn>
                  <a:cxn ang="0">
                    <a:pos x="265" y="12"/>
                  </a:cxn>
                  <a:cxn ang="0">
                    <a:pos x="275" y="22"/>
                  </a:cxn>
                  <a:cxn ang="0">
                    <a:pos x="284" y="32"/>
                  </a:cxn>
                  <a:cxn ang="0">
                    <a:pos x="291" y="44"/>
                  </a:cxn>
                  <a:cxn ang="0">
                    <a:pos x="296" y="58"/>
                  </a:cxn>
                  <a:cxn ang="0">
                    <a:pos x="297" y="74"/>
                  </a:cxn>
                  <a:cxn ang="0">
                    <a:pos x="297" y="156"/>
                  </a:cxn>
                  <a:cxn ang="0">
                    <a:pos x="297" y="156"/>
                  </a:cxn>
                </a:cxnLst>
                <a:rect l="0" t="0" r="r" b="b"/>
                <a:pathLst>
                  <a:path w="297" h="156">
                    <a:moveTo>
                      <a:pt x="0" y="156"/>
                    </a:moveTo>
                    <a:lnTo>
                      <a:pt x="0" y="74"/>
                    </a:lnTo>
                    <a:lnTo>
                      <a:pt x="0" y="74"/>
                    </a:lnTo>
                    <a:lnTo>
                      <a:pt x="3" y="58"/>
                    </a:lnTo>
                    <a:lnTo>
                      <a:pt x="7" y="44"/>
                    </a:lnTo>
                    <a:lnTo>
                      <a:pt x="13" y="33"/>
                    </a:lnTo>
                    <a:lnTo>
                      <a:pt x="23" y="22"/>
                    </a:lnTo>
                    <a:lnTo>
                      <a:pt x="34" y="12"/>
                    </a:lnTo>
                    <a:lnTo>
                      <a:pt x="45" y="7"/>
                    </a:lnTo>
                    <a:lnTo>
                      <a:pt x="59" y="2"/>
                    </a:lnTo>
                    <a:lnTo>
                      <a:pt x="74" y="0"/>
                    </a:lnTo>
                    <a:lnTo>
                      <a:pt x="223" y="0"/>
                    </a:lnTo>
                    <a:lnTo>
                      <a:pt x="223" y="0"/>
                    </a:lnTo>
                    <a:lnTo>
                      <a:pt x="239" y="2"/>
                    </a:lnTo>
                    <a:lnTo>
                      <a:pt x="252" y="7"/>
                    </a:lnTo>
                    <a:lnTo>
                      <a:pt x="265" y="12"/>
                    </a:lnTo>
                    <a:lnTo>
                      <a:pt x="275" y="22"/>
                    </a:lnTo>
                    <a:lnTo>
                      <a:pt x="284" y="32"/>
                    </a:lnTo>
                    <a:lnTo>
                      <a:pt x="291" y="44"/>
                    </a:lnTo>
                    <a:lnTo>
                      <a:pt x="296" y="58"/>
                    </a:lnTo>
                    <a:lnTo>
                      <a:pt x="297" y="74"/>
                    </a:lnTo>
                    <a:lnTo>
                      <a:pt x="297" y="156"/>
                    </a:lnTo>
                    <a:lnTo>
                      <a:pt x="297" y="156"/>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474" name="Line 22">
                <a:extLst>
                  <a:ext uri="{FF2B5EF4-FFF2-40B4-BE49-F238E27FC236}">
                    <a16:creationId xmlns:a16="http://schemas.microsoft.com/office/drawing/2014/main" id="{20D85D49-F163-7947-9872-FC8CABA18D9C}"/>
                  </a:ext>
                </a:extLst>
              </p:cNvPr>
              <p:cNvSpPr>
                <a:spLocks noChangeShapeType="1"/>
              </p:cNvSpPr>
              <p:nvPr/>
            </p:nvSpPr>
            <p:spPr bwMode="auto">
              <a:xfrm flipV="1">
                <a:off x="4790" y="1066"/>
                <a:ext cx="1" cy="30"/>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475" name="Line 23">
                <a:extLst>
                  <a:ext uri="{FF2B5EF4-FFF2-40B4-BE49-F238E27FC236}">
                    <a16:creationId xmlns:a16="http://schemas.microsoft.com/office/drawing/2014/main" id="{77467AE5-9BC4-934E-913D-8FC8A0AF6A6E}"/>
                  </a:ext>
                </a:extLst>
              </p:cNvPr>
              <p:cNvSpPr>
                <a:spLocks noChangeShapeType="1"/>
              </p:cNvSpPr>
              <p:nvPr/>
            </p:nvSpPr>
            <p:spPr bwMode="auto">
              <a:xfrm>
                <a:off x="4740" y="1066"/>
                <a:ext cx="1" cy="30"/>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476" name="Line 24">
                <a:extLst>
                  <a:ext uri="{FF2B5EF4-FFF2-40B4-BE49-F238E27FC236}">
                    <a16:creationId xmlns:a16="http://schemas.microsoft.com/office/drawing/2014/main" id="{37F99FFE-DCCD-2A44-8948-DD4F09A6CC20}"/>
                  </a:ext>
                </a:extLst>
              </p:cNvPr>
              <p:cNvSpPr>
                <a:spLocks noChangeShapeType="1"/>
              </p:cNvSpPr>
              <p:nvPr/>
            </p:nvSpPr>
            <p:spPr bwMode="auto">
              <a:xfrm flipV="1">
                <a:off x="4481" y="988"/>
                <a:ext cx="1" cy="74"/>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grpSp>
        <p:sp>
          <p:nvSpPr>
            <p:cNvPr id="1458" name="Ellipse 1457">
              <a:extLst>
                <a:ext uri="{FF2B5EF4-FFF2-40B4-BE49-F238E27FC236}">
                  <a16:creationId xmlns:a16="http://schemas.microsoft.com/office/drawing/2014/main" id="{0FA74F0B-EB85-E945-B2A5-15FF3123AB37}"/>
                </a:ext>
              </a:extLst>
            </p:cNvPr>
            <p:cNvSpPr/>
            <p:nvPr/>
          </p:nvSpPr>
          <p:spPr>
            <a:xfrm>
              <a:off x="5846016" y="1567109"/>
              <a:ext cx="275746" cy="275746"/>
            </a:xfrm>
            <a:prstGeom prst="ellipse">
              <a:avLst/>
            </a:prstGeom>
            <a:solidFill>
              <a:schemeClr val="bg1"/>
            </a:solidFill>
            <a:ln w="9525" cap="flat">
              <a:solidFill>
                <a:schemeClr val="tx1"/>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fr-FR" sz="1400" b="0" i="0" u="none" strike="noStrike" cap="none" spc="0" normalizeH="0" baseline="0">
                <a:ln>
                  <a:noFill/>
                </a:ln>
                <a:solidFill>
                  <a:srgbClr val="000000"/>
                </a:solidFill>
                <a:effectLst/>
                <a:uFillTx/>
                <a:latin typeface="+mn-lt"/>
                <a:ea typeface="+mn-ea"/>
                <a:cs typeface="+mn-cs"/>
                <a:sym typeface="Arial"/>
              </a:endParaRPr>
            </a:p>
          </p:txBody>
        </p:sp>
        <p:sp>
          <p:nvSpPr>
            <p:cNvPr id="1459" name="Ellipse 1458">
              <a:extLst>
                <a:ext uri="{FF2B5EF4-FFF2-40B4-BE49-F238E27FC236}">
                  <a16:creationId xmlns:a16="http://schemas.microsoft.com/office/drawing/2014/main" id="{50200F8A-8D5D-6846-A5DB-5714C175691F}"/>
                </a:ext>
              </a:extLst>
            </p:cNvPr>
            <p:cNvSpPr/>
            <p:nvPr/>
          </p:nvSpPr>
          <p:spPr>
            <a:xfrm>
              <a:off x="6772225" y="2301084"/>
              <a:ext cx="275746" cy="275746"/>
            </a:xfrm>
            <a:prstGeom prst="ellipse">
              <a:avLst/>
            </a:prstGeom>
            <a:solidFill>
              <a:schemeClr val="bg1"/>
            </a:solidFill>
            <a:ln w="9525" cap="flat">
              <a:solidFill>
                <a:schemeClr val="tx1"/>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fr-FR" sz="1400" b="0" i="0" u="none" strike="noStrike" cap="none" spc="0" normalizeH="0" baseline="0">
                <a:ln>
                  <a:noFill/>
                </a:ln>
                <a:solidFill>
                  <a:srgbClr val="000000"/>
                </a:solidFill>
                <a:effectLst/>
                <a:uFillTx/>
                <a:latin typeface="+mn-lt"/>
                <a:ea typeface="+mn-ea"/>
                <a:cs typeface="+mn-cs"/>
                <a:sym typeface="Arial"/>
              </a:endParaRPr>
            </a:p>
          </p:txBody>
        </p:sp>
        <p:sp>
          <p:nvSpPr>
            <p:cNvPr id="1460" name="Ellipse 1459">
              <a:extLst>
                <a:ext uri="{FF2B5EF4-FFF2-40B4-BE49-F238E27FC236}">
                  <a16:creationId xmlns:a16="http://schemas.microsoft.com/office/drawing/2014/main" id="{120D1F8F-CCD8-9547-9B07-98CA416E8B95}"/>
                </a:ext>
              </a:extLst>
            </p:cNvPr>
            <p:cNvSpPr/>
            <p:nvPr/>
          </p:nvSpPr>
          <p:spPr>
            <a:xfrm>
              <a:off x="7273915" y="2301084"/>
              <a:ext cx="275746" cy="275746"/>
            </a:xfrm>
            <a:prstGeom prst="ellipse">
              <a:avLst/>
            </a:prstGeom>
            <a:solidFill>
              <a:schemeClr val="bg1"/>
            </a:solidFill>
            <a:ln w="9525" cap="flat">
              <a:solidFill>
                <a:schemeClr val="tx1"/>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fr-FR" sz="1400" b="0" i="0" u="none" strike="noStrike" cap="none" spc="0" normalizeH="0" baseline="0">
                <a:ln>
                  <a:noFill/>
                </a:ln>
                <a:solidFill>
                  <a:srgbClr val="000000"/>
                </a:solidFill>
                <a:effectLst/>
                <a:uFillTx/>
                <a:latin typeface="+mn-lt"/>
                <a:ea typeface="+mn-ea"/>
                <a:cs typeface="+mn-cs"/>
                <a:sym typeface="Arial"/>
              </a:endParaRPr>
            </a:p>
          </p:txBody>
        </p:sp>
      </p:grpSp>
      <p:grpSp>
        <p:nvGrpSpPr>
          <p:cNvPr id="1477" name="Group 257">
            <a:extLst>
              <a:ext uri="{FF2B5EF4-FFF2-40B4-BE49-F238E27FC236}">
                <a16:creationId xmlns:a16="http://schemas.microsoft.com/office/drawing/2014/main" id="{4B4E2FD8-C887-864E-96C1-DD517E573521}"/>
              </a:ext>
            </a:extLst>
          </p:cNvPr>
          <p:cNvGrpSpPr>
            <a:grpSpLocks noChangeAspect="1"/>
          </p:cNvGrpSpPr>
          <p:nvPr userDrawn="1"/>
        </p:nvGrpSpPr>
        <p:grpSpPr bwMode="auto">
          <a:xfrm>
            <a:off x="7588251" y="4224338"/>
            <a:ext cx="508000" cy="533400"/>
            <a:chOff x="838" y="1293"/>
            <a:chExt cx="320" cy="336"/>
          </a:xfrm>
        </p:grpSpPr>
        <p:sp>
          <p:nvSpPr>
            <p:cNvPr id="1478" name="Freeform 258">
              <a:extLst>
                <a:ext uri="{FF2B5EF4-FFF2-40B4-BE49-F238E27FC236}">
                  <a16:creationId xmlns:a16="http://schemas.microsoft.com/office/drawing/2014/main" id="{C67ADF46-D295-024B-8A26-BB99C149F69D}"/>
                </a:ext>
              </a:extLst>
            </p:cNvPr>
            <p:cNvSpPr>
              <a:spLocks/>
            </p:cNvSpPr>
            <p:nvPr/>
          </p:nvSpPr>
          <p:spPr bwMode="auto">
            <a:xfrm>
              <a:off x="838" y="1392"/>
              <a:ext cx="318" cy="237"/>
            </a:xfrm>
            <a:custGeom>
              <a:avLst/>
              <a:gdLst/>
              <a:ahLst/>
              <a:cxnLst>
                <a:cxn ang="0">
                  <a:pos x="0" y="711"/>
                </a:cxn>
                <a:cxn ang="0">
                  <a:pos x="0" y="0"/>
                </a:cxn>
                <a:cxn ang="0">
                  <a:pos x="491" y="427"/>
                </a:cxn>
                <a:cxn ang="0">
                  <a:pos x="731" y="259"/>
                </a:cxn>
                <a:cxn ang="0">
                  <a:pos x="952" y="542"/>
                </a:cxn>
                <a:cxn ang="0">
                  <a:pos x="952" y="706"/>
                </a:cxn>
                <a:cxn ang="0">
                  <a:pos x="0" y="711"/>
                </a:cxn>
              </a:cxnLst>
              <a:rect l="0" t="0" r="r" b="b"/>
              <a:pathLst>
                <a:path w="952" h="711">
                  <a:moveTo>
                    <a:pt x="0" y="711"/>
                  </a:moveTo>
                  <a:lnTo>
                    <a:pt x="0" y="0"/>
                  </a:lnTo>
                  <a:lnTo>
                    <a:pt x="491" y="427"/>
                  </a:lnTo>
                  <a:lnTo>
                    <a:pt x="731" y="259"/>
                  </a:lnTo>
                  <a:lnTo>
                    <a:pt x="952" y="542"/>
                  </a:lnTo>
                  <a:lnTo>
                    <a:pt x="952" y="706"/>
                  </a:lnTo>
                  <a:lnTo>
                    <a:pt x="0" y="711"/>
                  </a:lnTo>
                  <a:close/>
                </a:path>
              </a:pathLst>
            </a:custGeom>
            <a:solidFill>
              <a:srgbClr val="00A6D9"/>
            </a:solid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479" name="Freeform 259">
              <a:extLst>
                <a:ext uri="{FF2B5EF4-FFF2-40B4-BE49-F238E27FC236}">
                  <a16:creationId xmlns:a16="http://schemas.microsoft.com/office/drawing/2014/main" id="{20D3ED15-6D02-3540-B3BA-BD3F2EA21284}"/>
                </a:ext>
              </a:extLst>
            </p:cNvPr>
            <p:cNvSpPr>
              <a:spLocks/>
            </p:cNvSpPr>
            <p:nvPr/>
          </p:nvSpPr>
          <p:spPr bwMode="auto">
            <a:xfrm>
              <a:off x="838" y="1293"/>
              <a:ext cx="315" cy="177"/>
            </a:xfrm>
            <a:custGeom>
              <a:avLst/>
              <a:gdLst/>
              <a:ahLst/>
              <a:cxnLst>
                <a:cxn ang="0">
                  <a:pos x="0" y="0"/>
                </a:cxn>
                <a:cxn ang="0">
                  <a:pos x="491" y="425"/>
                </a:cxn>
                <a:cxn ang="0">
                  <a:pos x="731" y="259"/>
                </a:cxn>
                <a:cxn ang="0">
                  <a:pos x="943" y="530"/>
                </a:cxn>
              </a:cxnLst>
              <a:rect l="0" t="0" r="r" b="b"/>
              <a:pathLst>
                <a:path w="943" h="530">
                  <a:moveTo>
                    <a:pt x="0" y="0"/>
                  </a:moveTo>
                  <a:lnTo>
                    <a:pt x="491" y="425"/>
                  </a:lnTo>
                  <a:lnTo>
                    <a:pt x="731" y="259"/>
                  </a:lnTo>
                  <a:lnTo>
                    <a:pt x="943" y="530"/>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480" name="Freeform 260">
              <a:extLst>
                <a:ext uri="{FF2B5EF4-FFF2-40B4-BE49-F238E27FC236}">
                  <a16:creationId xmlns:a16="http://schemas.microsoft.com/office/drawing/2014/main" id="{F2AED935-3550-094D-948B-13775B1ABC98}"/>
                </a:ext>
              </a:extLst>
            </p:cNvPr>
            <p:cNvSpPr>
              <a:spLocks/>
            </p:cNvSpPr>
            <p:nvPr/>
          </p:nvSpPr>
          <p:spPr bwMode="auto">
            <a:xfrm>
              <a:off x="1129" y="1447"/>
              <a:ext cx="29" cy="27"/>
            </a:xfrm>
            <a:custGeom>
              <a:avLst/>
              <a:gdLst/>
              <a:ahLst/>
              <a:cxnLst>
                <a:cxn ang="0">
                  <a:pos x="0" y="69"/>
                </a:cxn>
                <a:cxn ang="0">
                  <a:pos x="2" y="55"/>
                </a:cxn>
                <a:cxn ang="0">
                  <a:pos x="68" y="66"/>
                </a:cxn>
                <a:cxn ang="0">
                  <a:pos x="74" y="0"/>
                </a:cxn>
                <a:cxn ang="0">
                  <a:pos x="87" y="1"/>
                </a:cxn>
                <a:cxn ang="0">
                  <a:pos x="80" y="82"/>
                </a:cxn>
                <a:cxn ang="0">
                  <a:pos x="0" y="69"/>
                </a:cxn>
              </a:cxnLst>
              <a:rect l="0" t="0" r="r" b="b"/>
              <a:pathLst>
                <a:path w="87" h="82">
                  <a:moveTo>
                    <a:pt x="0" y="69"/>
                  </a:moveTo>
                  <a:lnTo>
                    <a:pt x="2" y="55"/>
                  </a:lnTo>
                  <a:lnTo>
                    <a:pt x="68" y="66"/>
                  </a:lnTo>
                  <a:lnTo>
                    <a:pt x="74" y="0"/>
                  </a:lnTo>
                  <a:lnTo>
                    <a:pt x="87" y="1"/>
                  </a:lnTo>
                  <a:lnTo>
                    <a:pt x="80" y="82"/>
                  </a:lnTo>
                  <a:lnTo>
                    <a:pt x="0" y="69"/>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481" name="Line 261">
              <a:extLst>
                <a:ext uri="{FF2B5EF4-FFF2-40B4-BE49-F238E27FC236}">
                  <a16:creationId xmlns:a16="http://schemas.microsoft.com/office/drawing/2014/main" id="{6BEE9FFF-11CB-DC4B-8821-889ED712B293}"/>
                </a:ext>
              </a:extLst>
            </p:cNvPr>
            <p:cNvSpPr>
              <a:spLocks noChangeShapeType="1"/>
            </p:cNvSpPr>
            <p:nvPr/>
          </p:nvSpPr>
          <p:spPr bwMode="auto">
            <a:xfrm>
              <a:off x="1081" y="1481"/>
              <a:ext cx="1" cy="145"/>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482" name="Line 262">
              <a:extLst>
                <a:ext uri="{FF2B5EF4-FFF2-40B4-BE49-F238E27FC236}">
                  <a16:creationId xmlns:a16="http://schemas.microsoft.com/office/drawing/2014/main" id="{8B52F683-671A-854B-BB26-FE49B44B95F5}"/>
                </a:ext>
              </a:extLst>
            </p:cNvPr>
            <p:cNvSpPr>
              <a:spLocks noChangeShapeType="1"/>
            </p:cNvSpPr>
            <p:nvPr/>
          </p:nvSpPr>
          <p:spPr bwMode="auto">
            <a:xfrm>
              <a:off x="1007" y="1530"/>
              <a:ext cx="1" cy="96"/>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483" name="Line 263">
              <a:extLst>
                <a:ext uri="{FF2B5EF4-FFF2-40B4-BE49-F238E27FC236}">
                  <a16:creationId xmlns:a16="http://schemas.microsoft.com/office/drawing/2014/main" id="{0A5FD04B-C390-B74A-BF66-C8368BABF062}"/>
                </a:ext>
              </a:extLst>
            </p:cNvPr>
            <p:cNvSpPr>
              <a:spLocks noChangeShapeType="1"/>
            </p:cNvSpPr>
            <p:nvPr/>
          </p:nvSpPr>
          <p:spPr bwMode="auto">
            <a:xfrm>
              <a:off x="923" y="1465"/>
              <a:ext cx="1" cy="162"/>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grpSp>
      <p:grpSp>
        <p:nvGrpSpPr>
          <p:cNvPr id="1484" name="Group 267">
            <a:extLst>
              <a:ext uri="{FF2B5EF4-FFF2-40B4-BE49-F238E27FC236}">
                <a16:creationId xmlns:a16="http://schemas.microsoft.com/office/drawing/2014/main" id="{540481D7-B9BE-784D-90B2-EFA0B21C1774}"/>
              </a:ext>
            </a:extLst>
          </p:cNvPr>
          <p:cNvGrpSpPr>
            <a:grpSpLocks noChangeAspect="1"/>
          </p:cNvGrpSpPr>
          <p:nvPr userDrawn="1"/>
        </p:nvGrpSpPr>
        <p:grpSpPr bwMode="auto">
          <a:xfrm>
            <a:off x="8398045" y="4231454"/>
            <a:ext cx="511175" cy="542925"/>
            <a:chOff x="1426" y="1293"/>
            <a:chExt cx="322" cy="342"/>
          </a:xfrm>
        </p:grpSpPr>
        <p:sp>
          <p:nvSpPr>
            <p:cNvPr id="1485" name="Freeform 268">
              <a:extLst>
                <a:ext uri="{FF2B5EF4-FFF2-40B4-BE49-F238E27FC236}">
                  <a16:creationId xmlns:a16="http://schemas.microsoft.com/office/drawing/2014/main" id="{FAE5C4FA-E907-EF4C-8E61-8F607BB24F61}"/>
                </a:ext>
              </a:extLst>
            </p:cNvPr>
            <p:cNvSpPr>
              <a:spLocks/>
            </p:cNvSpPr>
            <p:nvPr/>
          </p:nvSpPr>
          <p:spPr bwMode="auto">
            <a:xfrm>
              <a:off x="1426" y="1394"/>
              <a:ext cx="322" cy="241"/>
            </a:xfrm>
            <a:custGeom>
              <a:avLst/>
              <a:gdLst/>
              <a:ahLst/>
              <a:cxnLst>
                <a:cxn ang="0">
                  <a:pos x="966" y="723"/>
                </a:cxn>
                <a:cxn ang="0">
                  <a:pos x="966" y="0"/>
                </a:cxn>
                <a:cxn ang="0">
                  <a:pos x="466" y="434"/>
                </a:cxn>
                <a:cxn ang="0">
                  <a:pos x="225" y="264"/>
                </a:cxn>
                <a:cxn ang="0">
                  <a:pos x="0" y="552"/>
                </a:cxn>
                <a:cxn ang="0">
                  <a:pos x="0" y="719"/>
                </a:cxn>
                <a:cxn ang="0">
                  <a:pos x="966" y="723"/>
                </a:cxn>
              </a:cxnLst>
              <a:rect l="0" t="0" r="r" b="b"/>
              <a:pathLst>
                <a:path w="966" h="723">
                  <a:moveTo>
                    <a:pt x="966" y="723"/>
                  </a:moveTo>
                  <a:lnTo>
                    <a:pt x="966" y="0"/>
                  </a:lnTo>
                  <a:lnTo>
                    <a:pt x="466" y="434"/>
                  </a:lnTo>
                  <a:lnTo>
                    <a:pt x="225" y="264"/>
                  </a:lnTo>
                  <a:lnTo>
                    <a:pt x="0" y="552"/>
                  </a:lnTo>
                  <a:lnTo>
                    <a:pt x="0" y="719"/>
                  </a:lnTo>
                  <a:lnTo>
                    <a:pt x="966" y="723"/>
                  </a:lnTo>
                  <a:close/>
                </a:path>
              </a:pathLst>
            </a:custGeom>
            <a:solidFill>
              <a:srgbClr val="00A6D9"/>
            </a:solid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486" name="Freeform 269">
              <a:extLst>
                <a:ext uri="{FF2B5EF4-FFF2-40B4-BE49-F238E27FC236}">
                  <a16:creationId xmlns:a16="http://schemas.microsoft.com/office/drawing/2014/main" id="{A344BD19-E310-244F-94DF-2437B0AA8C52}"/>
                </a:ext>
              </a:extLst>
            </p:cNvPr>
            <p:cNvSpPr>
              <a:spLocks/>
            </p:cNvSpPr>
            <p:nvPr/>
          </p:nvSpPr>
          <p:spPr bwMode="auto">
            <a:xfrm>
              <a:off x="1426" y="1296"/>
              <a:ext cx="319" cy="182"/>
            </a:xfrm>
            <a:custGeom>
              <a:avLst/>
              <a:gdLst/>
              <a:ahLst/>
              <a:cxnLst>
                <a:cxn ang="0">
                  <a:pos x="956" y="0"/>
                </a:cxn>
                <a:cxn ang="0">
                  <a:pos x="466" y="425"/>
                </a:cxn>
                <a:cxn ang="0">
                  <a:pos x="225" y="256"/>
                </a:cxn>
                <a:cxn ang="0">
                  <a:pos x="0" y="544"/>
                </a:cxn>
              </a:cxnLst>
              <a:rect l="0" t="0" r="r" b="b"/>
              <a:pathLst>
                <a:path w="956" h="544">
                  <a:moveTo>
                    <a:pt x="956" y="0"/>
                  </a:moveTo>
                  <a:lnTo>
                    <a:pt x="466" y="425"/>
                  </a:lnTo>
                  <a:lnTo>
                    <a:pt x="225" y="256"/>
                  </a:lnTo>
                  <a:lnTo>
                    <a:pt x="0" y="544"/>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487" name="Freeform 270">
              <a:extLst>
                <a:ext uri="{FF2B5EF4-FFF2-40B4-BE49-F238E27FC236}">
                  <a16:creationId xmlns:a16="http://schemas.microsoft.com/office/drawing/2014/main" id="{33D98593-EBC0-BD40-8EEE-D9CB9B04573A}"/>
                </a:ext>
              </a:extLst>
            </p:cNvPr>
            <p:cNvSpPr>
              <a:spLocks/>
            </p:cNvSpPr>
            <p:nvPr/>
          </p:nvSpPr>
          <p:spPr bwMode="auto">
            <a:xfrm>
              <a:off x="1725" y="1293"/>
              <a:ext cx="23" cy="24"/>
            </a:xfrm>
            <a:custGeom>
              <a:avLst/>
              <a:gdLst/>
              <a:ahLst/>
              <a:cxnLst>
                <a:cxn ang="0">
                  <a:pos x="1" y="0"/>
                </a:cxn>
                <a:cxn ang="0">
                  <a:pos x="0" y="12"/>
                </a:cxn>
                <a:cxn ang="0">
                  <a:pos x="56" y="14"/>
                </a:cxn>
                <a:cxn ang="0">
                  <a:pos x="51" y="71"/>
                </a:cxn>
                <a:cxn ang="0">
                  <a:pos x="62" y="72"/>
                </a:cxn>
                <a:cxn ang="0">
                  <a:pos x="70" y="2"/>
                </a:cxn>
                <a:cxn ang="0">
                  <a:pos x="1" y="0"/>
                </a:cxn>
              </a:cxnLst>
              <a:rect l="0" t="0" r="r" b="b"/>
              <a:pathLst>
                <a:path w="70" h="72">
                  <a:moveTo>
                    <a:pt x="1" y="0"/>
                  </a:moveTo>
                  <a:lnTo>
                    <a:pt x="0" y="12"/>
                  </a:lnTo>
                  <a:lnTo>
                    <a:pt x="56" y="14"/>
                  </a:lnTo>
                  <a:lnTo>
                    <a:pt x="51" y="71"/>
                  </a:lnTo>
                  <a:lnTo>
                    <a:pt x="62" y="72"/>
                  </a:lnTo>
                  <a:lnTo>
                    <a:pt x="70" y="2"/>
                  </a:lnTo>
                  <a:lnTo>
                    <a:pt x="1" y="0"/>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488" name="Line 271">
              <a:extLst>
                <a:ext uri="{FF2B5EF4-FFF2-40B4-BE49-F238E27FC236}">
                  <a16:creationId xmlns:a16="http://schemas.microsoft.com/office/drawing/2014/main" id="{C99C4141-08C9-2E4B-9812-4C30C3020063}"/>
                </a:ext>
              </a:extLst>
            </p:cNvPr>
            <p:cNvSpPr>
              <a:spLocks noChangeShapeType="1"/>
            </p:cNvSpPr>
            <p:nvPr/>
          </p:nvSpPr>
          <p:spPr bwMode="auto">
            <a:xfrm>
              <a:off x="1502" y="1485"/>
              <a:ext cx="1" cy="149"/>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489" name="Line 272">
              <a:extLst>
                <a:ext uri="{FF2B5EF4-FFF2-40B4-BE49-F238E27FC236}">
                  <a16:creationId xmlns:a16="http://schemas.microsoft.com/office/drawing/2014/main" id="{43E1E1B5-018D-6A4F-ABA9-73067D6F57C8}"/>
                </a:ext>
              </a:extLst>
            </p:cNvPr>
            <p:cNvSpPr>
              <a:spLocks noChangeShapeType="1"/>
            </p:cNvSpPr>
            <p:nvPr/>
          </p:nvSpPr>
          <p:spPr bwMode="auto">
            <a:xfrm>
              <a:off x="1576" y="1535"/>
              <a:ext cx="1" cy="99"/>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490" name="Line 273">
              <a:extLst>
                <a:ext uri="{FF2B5EF4-FFF2-40B4-BE49-F238E27FC236}">
                  <a16:creationId xmlns:a16="http://schemas.microsoft.com/office/drawing/2014/main" id="{7A5670FD-6C84-4942-BE06-36A10A3D4556}"/>
                </a:ext>
              </a:extLst>
            </p:cNvPr>
            <p:cNvSpPr>
              <a:spLocks noChangeShapeType="1"/>
            </p:cNvSpPr>
            <p:nvPr/>
          </p:nvSpPr>
          <p:spPr bwMode="auto">
            <a:xfrm>
              <a:off x="1661" y="1469"/>
              <a:ext cx="1" cy="165"/>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grpSp>
      <p:grpSp>
        <p:nvGrpSpPr>
          <p:cNvPr id="1491" name="Group 331">
            <a:extLst>
              <a:ext uri="{FF2B5EF4-FFF2-40B4-BE49-F238E27FC236}">
                <a16:creationId xmlns:a16="http://schemas.microsoft.com/office/drawing/2014/main" id="{2CD949B5-FE89-F145-872A-9C09E1F45DC6}"/>
              </a:ext>
            </a:extLst>
          </p:cNvPr>
          <p:cNvGrpSpPr>
            <a:grpSpLocks noChangeAspect="1"/>
          </p:cNvGrpSpPr>
          <p:nvPr userDrawn="1"/>
        </p:nvGrpSpPr>
        <p:grpSpPr bwMode="auto">
          <a:xfrm>
            <a:off x="6697551" y="4145901"/>
            <a:ext cx="606425" cy="621778"/>
            <a:chOff x="180" y="1057"/>
            <a:chExt cx="869" cy="891"/>
          </a:xfrm>
        </p:grpSpPr>
        <p:sp>
          <p:nvSpPr>
            <p:cNvPr id="1492" name="Freeform 332">
              <a:extLst>
                <a:ext uri="{FF2B5EF4-FFF2-40B4-BE49-F238E27FC236}">
                  <a16:creationId xmlns:a16="http://schemas.microsoft.com/office/drawing/2014/main" id="{E3443607-C43D-BB41-A15E-D301C59EDF9C}"/>
                </a:ext>
              </a:extLst>
            </p:cNvPr>
            <p:cNvSpPr>
              <a:spLocks/>
            </p:cNvSpPr>
            <p:nvPr/>
          </p:nvSpPr>
          <p:spPr bwMode="auto">
            <a:xfrm>
              <a:off x="180" y="1079"/>
              <a:ext cx="869" cy="869"/>
            </a:xfrm>
            <a:custGeom>
              <a:avLst/>
              <a:gdLst/>
              <a:ahLst/>
              <a:cxnLst>
                <a:cxn ang="0">
                  <a:pos x="718" y="127"/>
                </a:cxn>
                <a:cxn ang="0">
                  <a:pos x="779" y="197"/>
                </a:cxn>
                <a:cxn ang="0">
                  <a:pos x="822" y="277"/>
                </a:cxn>
                <a:cxn ang="0">
                  <a:pos x="847" y="365"/>
                </a:cxn>
                <a:cxn ang="0">
                  <a:pos x="852" y="455"/>
                </a:cxn>
                <a:cxn ang="0">
                  <a:pos x="839" y="548"/>
                </a:cxn>
                <a:cxn ang="0">
                  <a:pos x="819" y="599"/>
                </a:cxn>
                <a:cxn ang="0">
                  <a:pos x="780" y="671"/>
                </a:cxn>
                <a:cxn ang="0">
                  <a:pos x="728" y="732"/>
                </a:cxn>
                <a:cxn ang="0">
                  <a:pos x="666" y="783"/>
                </a:cxn>
                <a:cxn ang="0">
                  <a:pos x="594" y="822"/>
                </a:cxn>
                <a:cxn ang="0">
                  <a:pos x="541" y="840"/>
                </a:cxn>
                <a:cxn ang="0">
                  <a:pos x="458" y="852"/>
                </a:cxn>
                <a:cxn ang="0">
                  <a:pos x="375" y="848"/>
                </a:cxn>
                <a:cxn ang="0">
                  <a:pos x="295" y="827"/>
                </a:cxn>
                <a:cxn ang="0">
                  <a:pos x="219" y="793"/>
                </a:cxn>
                <a:cxn ang="0">
                  <a:pos x="152" y="743"/>
                </a:cxn>
                <a:cxn ang="0">
                  <a:pos x="112" y="702"/>
                </a:cxn>
                <a:cxn ang="0">
                  <a:pos x="66" y="631"/>
                </a:cxn>
                <a:cxn ang="0">
                  <a:pos x="35" y="554"/>
                </a:cxn>
                <a:cxn ang="0">
                  <a:pos x="18" y="472"/>
                </a:cxn>
                <a:cxn ang="0">
                  <a:pos x="19" y="387"/>
                </a:cxn>
                <a:cxn ang="0">
                  <a:pos x="36" y="306"/>
                </a:cxn>
                <a:cxn ang="0">
                  <a:pos x="61" y="246"/>
                </a:cxn>
                <a:cxn ang="0">
                  <a:pos x="112" y="167"/>
                </a:cxn>
                <a:cxn ang="0">
                  <a:pos x="180" y="104"/>
                </a:cxn>
                <a:cxn ang="0">
                  <a:pos x="259" y="55"/>
                </a:cxn>
                <a:cxn ang="0">
                  <a:pos x="347" y="25"/>
                </a:cxn>
                <a:cxn ang="0">
                  <a:pos x="411" y="17"/>
                </a:cxn>
                <a:cxn ang="0">
                  <a:pos x="418" y="11"/>
                </a:cxn>
                <a:cxn ang="0">
                  <a:pos x="417" y="1"/>
                </a:cxn>
                <a:cxn ang="0">
                  <a:pos x="411" y="0"/>
                </a:cxn>
                <a:cxn ang="0">
                  <a:pos x="325" y="14"/>
                </a:cxn>
                <a:cxn ang="0">
                  <a:pos x="244" y="44"/>
                </a:cxn>
                <a:cxn ang="0">
                  <a:pos x="172" y="89"/>
                </a:cxn>
                <a:cxn ang="0">
                  <a:pos x="108" y="147"/>
                </a:cxn>
                <a:cxn ang="0">
                  <a:pos x="57" y="217"/>
                </a:cxn>
                <a:cxn ang="0">
                  <a:pos x="32" y="271"/>
                </a:cxn>
                <a:cxn ang="0">
                  <a:pos x="7" y="356"/>
                </a:cxn>
                <a:cxn ang="0">
                  <a:pos x="0" y="443"/>
                </a:cxn>
                <a:cxn ang="0">
                  <a:pos x="11" y="529"/>
                </a:cxn>
                <a:cxn ang="0">
                  <a:pos x="37" y="612"/>
                </a:cxn>
                <a:cxn ang="0">
                  <a:pos x="82" y="688"/>
                </a:cxn>
                <a:cxn ang="0">
                  <a:pos x="119" y="733"/>
                </a:cxn>
                <a:cxn ang="0">
                  <a:pos x="184" y="790"/>
                </a:cxn>
                <a:cxn ang="0">
                  <a:pos x="259" y="832"/>
                </a:cxn>
                <a:cxn ang="0">
                  <a:pos x="340" y="859"/>
                </a:cxn>
                <a:cxn ang="0">
                  <a:pos x="426" y="869"/>
                </a:cxn>
                <a:cxn ang="0">
                  <a:pos x="484" y="866"/>
                </a:cxn>
                <a:cxn ang="0">
                  <a:pos x="569" y="848"/>
                </a:cxn>
                <a:cxn ang="0">
                  <a:pos x="648" y="814"/>
                </a:cxn>
                <a:cxn ang="0">
                  <a:pos x="717" y="765"/>
                </a:cxn>
                <a:cxn ang="0">
                  <a:pos x="776" y="704"/>
                </a:cxn>
                <a:cxn ang="0">
                  <a:pos x="822" y="632"/>
                </a:cxn>
                <a:cxn ang="0">
                  <a:pos x="848" y="573"/>
                </a:cxn>
                <a:cxn ang="0">
                  <a:pos x="869" y="468"/>
                </a:cxn>
                <a:cxn ang="0">
                  <a:pos x="863" y="364"/>
                </a:cxn>
                <a:cxn ang="0">
                  <a:pos x="834" y="263"/>
                </a:cxn>
                <a:cxn ang="0">
                  <a:pos x="782" y="172"/>
                </a:cxn>
                <a:cxn ang="0">
                  <a:pos x="707" y="94"/>
                </a:cxn>
                <a:cxn ang="0">
                  <a:pos x="700" y="93"/>
                </a:cxn>
                <a:cxn ang="0">
                  <a:pos x="693" y="98"/>
                </a:cxn>
                <a:cxn ang="0">
                  <a:pos x="695" y="107"/>
                </a:cxn>
              </a:cxnLst>
              <a:rect l="0" t="0" r="r" b="b"/>
              <a:pathLst>
                <a:path w="869" h="869">
                  <a:moveTo>
                    <a:pt x="695" y="107"/>
                  </a:moveTo>
                  <a:lnTo>
                    <a:pt x="695" y="107"/>
                  </a:lnTo>
                  <a:lnTo>
                    <a:pt x="718" y="127"/>
                  </a:lnTo>
                  <a:lnTo>
                    <a:pt x="740" y="148"/>
                  </a:lnTo>
                  <a:lnTo>
                    <a:pt x="761" y="172"/>
                  </a:lnTo>
                  <a:lnTo>
                    <a:pt x="779" y="197"/>
                  </a:lnTo>
                  <a:lnTo>
                    <a:pt x="796" y="223"/>
                  </a:lnTo>
                  <a:lnTo>
                    <a:pt x="809" y="249"/>
                  </a:lnTo>
                  <a:lnTo>
                    <a:pt x="822" y="277"/>
                  </a:lnTo>
                  <a:lnTo>
                    <a:pt x="833" y="306"/>
                  </a:lnTo>
                  <a:lnTo>
                    <a:pt x="841" y="335"/>
                  </a:lnTo>
                  <a:lnTo>
                    <a:pt x="847" y="365"/>
                  </a:lnTo>
                  <a:lnTo>
                    <a:pt x="851" y="394"/>
                  </a:lnTo>
                  <a:lnTo>
                    <a:pt x="854" y="425"/>
                  </a:lnTo>
                  <a:lnTo>
                    <a:pt x="852" y="455"/>
                  </a:lnTo>
                  <a:lnTo>
                    <a:pt x="851" y="487"/>
                  </a:lnTo>
                  <a:lnTo>
                    <a:pt x="845" y="518"/>
                  </a:lnTo>
                  <a:lnTo>
                    <a:pt x="839" y="548"/>
                  </a:lnTo>
                  <a:lnTo>
                    <a:pt x="839" y="548"/>
                  </a:lnTo>
                  <a:lnTo>
                    <a:pt x="830" y="574"/>
                  </a:lnTo>
                  <a:lnTo>
                    <a:pt x="819" y="599"/>
                  </a:lnTo>
                  <a:lnTo>
                    <a:pt x="808" y="624"/>
                  </a:lnTo>
                  <a:lnTo>
                    <a:pt x="794" y="648"/>
                  </a:lnTo>
                  <a:lnTo>
                    <a:pt x="780" y="671"/>
                  </a:lnTo>
                  <a:lnTo>
                    <a:pt x="764" y="692"/>
                  </a:lnTo>
                  <a:lnTo>
                    <a:pt x="747" y="713"/>
                  </a:lnTo>
                  <a:lnTo>
                    <a:pt x="728" y="732"/>
                  </a:lnTo>
                  <a:lnTo>
                    <a:pt x="708" y="751"/>
                  </a:lnTo>
                  <a:lnTo>
                    <a:pt x="688" y="768"/>
                  </a:lnTo>
                  <a:lnTo>
                    <a:pt x="666" y="783"/>
                  </a:lnTo>
                  <a:lnTo>
                    <a:pt x="642" y="798"/>
                  </a:lnTo>
                  <a:lnTo>
                    <a:pt x="619" y="811"/>
                  </a:lnTo>
                  <a:lnTo>
                    <a:pt x="594" y="822"/>
                  </a:lnTo>
                  <a:lnTo>
                    <a:pt x="567" y="832"/>
                  </a:lnTo>
                  <a:lnTo>
                    <a:pt x="541" y="840"/>
                  </a:lnTo>
                  <a:lnTo>
                    <a:pt x="541" y="840"/>
                  </a:lnTo>
                  <a:lnTo>
                    <a:pt x="513" y="845"/>
                  </a:lnTo>
                  <a:lnTo>
                    <a:pt x="486" y="850"/>
                  </a:lnTo>
                  <a:lnTo>
                    <a:pt x="458" y="852"/>
                  </a:lnTo>
                  <a:lnTo>
                    <a:pt x="430" y="852"/>
                  </a:lnTo>
                  <a:lnTo>
                    <a:pt x="403" y="851"/>
                  </a:lnTo>
                  <a:lnTo>
                    <a:pt x="375" y="848"/>
                  </a:lnTo>
                  <a:lnTo>
                    <a:pt x="347" y="843"/>
                  </a:lnTo>
                  <a:lnTo>
                    <a:pt x="321" y="837"/>
                  </a:lnTo>
                  <a:lnTo>
                    <a:pt x="295" y="827"/>
                  </a:lnTo>
                  <a:lnTo>
                    <a:pt x="268" y="818"/>
                  </a:lnTo>
                  <a:lnTo>
                    <a:pt x="244" y="807"/>
                  </a:lnTo>
                  <a:lnTo>
                    <a:pt x="219" y="793"/>
                  </a:lnTo>
                  <a:lnTo>
                    <a:pt x="195" y="778"/>
                  </a:lnTo>
                  <a:lnTo>
                    <a:pt x="173" y="761"/>
                  </a:lnTo>
                  <a:lnTo>
                    <a:pt x="152" y="743"/>
                  </a:lnTo>
                  <a:lnTo>
                    <a:pt x="131" y="722"/>
                  </a:lnTo>
                  <a:lnTo>
                    <a:pt x="131" y="722"/>
                  </a:lnTo>
                  <a:lnTo>
                    <a:pt x="112" y="702"/>
                  </a:lnTo>
                  <a:lnTo>
                    <a:pt x="95" y="679"/>
                  </a:lnTo>
                  <a:lnTo>
                    <a:pt x="80" y="656"/>
                  </a:lnTo>
                  <a:lnTo>
                    <a:pt x="66" y="631"/>
                  </a:lnTo>
                  <a:lnTo>
                    <a:pt x="54" y="606"/>
                  </a:lnTo>
                  <a:lnTo>
                    <a:pt x="43" y="580"/>
                  </a:lnTo>
                  <a:lnTo>
                    <a:pt x="35" y="554"/>
                  </a:lnTo>
                  <a:lnTo>
                    <a:pt x="28" y="527"/>
                  </a:lnTo>
                  <a:lnTo>
                    <a:pt x="22" y="500"/>
                  </a:lnTo>
                  <a:lnTo>
                    <a:pt x="18" y="472"/>
                  </a:lnTo>
                  <a:lnTo>
                    <a:pt x="17" y="444"/>
                  </a:lnTo>
                  <a:lnTo>
                    <a:pt x="17" y="417"/>
                  </a:lnTo>
                  <a:lnTo>
                    <a:pt x="19" y="387"/>
                  </a:lnTo>
                  <a:lnTo>
                    <a:pt x="24" y="360"/>
                  </a:lnTo>
                  <a:lnTo>
                    <a:pt x="29" y="332"/>
                  </a:lnTo>
                  <a:lnTo>
                    <a:pt x="36" y="306"/>
                  </a:lnTo>
                  <a:lnTo>
                    <a:pt x="36" y="306"/>
                  </a:lnTo>
                  <a:lnTo>
                    <a:pt x="47" y="275"/>
                  </a:lnTo>
                  <a:lnTo>
                    <a:pt x="61" y="246"/>
                  </a:lnTo>
                  <a:lnTo>
                    <a:pt x="76" y="219"/>
                  </a:lnTo>
                  <a:lnTo>
                    <a:pt x="93" y="192"/>
                  </a:lnTo>
                  <a:lnTo>
                    <a:pt x="112" y="167"/>
                  </a:lnTo>
                  <a:lnTo>
                    <a:pt x="133" y="145"/>
                  </a:lnTo>
                  <a:lnTo>
                    <a:pt x="155" y="123"/>
                  </a:lnTo>
                  <a:lnTo>
                    <a:pt x="180" y="104"/>
                  </a:lnTo>
                  <a:lnTo>
                    <a:pt x="205" y="86"/>
                  </a:lnTo>
                  <a:lnTo>
                    <a:pt x="231" y="69"/>
                  </a:lnTo>
                  <a:lnTo>
                    <a:pt x="259" y="55"/>
                  </a:lnTo>
                  <a:lnTo>
                    <a:pt x="288" y="43"/>
                  </a:lnTo>
                  <a:lnTo>
                    <a:pt x="317" y="33"/>
                  </a:lnTo>
                  <a:lnTo>
                    <a:pt x="347" y="25"/>
                  </a:lnTo>
                  <a:lnTo>
                    <a:pt x="379" y="19"/>
                  </a:lnTo>
                  <a:lnTo>
                    <a:pt x="411" y="17"/>
                  </a:lnTo>
                  <a:lnTo>
                    <a:pt x="411" y="17"/>
                  </a:lnTo>
                  <a:lnTo>
                    <a:pt x="414" y="15"/>
                  </a:lnTo>
                  <a:lnTo>
                    <a:pt x="417" y="14"/>
                  </a:lnTo>
                  <a:lnTo>
                    <a:pt x="418" y="11"/>
                  </a:lnTo>
                  <a:lnTo>
                    <a:pt x="419" y="7"/>
                  </a:lnTo>
                  <a:lnTo>
                    <a:pt x="418" y="4"/>
                  </a:lnTo>
                  <a:lnTo>
                    <a:pt x="417" y="1"/>
                  </a:lnTo>
                  <a:lnTo>
                    <a:pt x="414" y="0"/>
                  </a:lnTo>
                  <a:lnTo>
                    <a:pt x="411" y="0"/>
                  </a:lnTo>
                  <a:lnTo>
                    <a:pt x="411" y="0"/>
                  </a:lnTo>
                  <a:lnTo>
                    <a:pt x="382" y="3"/>
                  </a:lnTo>
                  <a:lnTo>
                    <a:pt x="353" y="7"/>
                  </a:lnTo>
                  <a:lnTo>
                    <a:pt x="325" y="14"/>
                  </a:lnTo>
                  <a:lnTo>
                    <a:pt x="298" y="22"/>
                  </a:lnTo>
                  <a:lnTo>
                    <a:pt x="270" y="32"/>
                  </a:lnTo>
                  <a:lnTo>
                    <a:pt x="244" y="44"/>
                  </a:lnTo>
                  <a:lnTo>
                    <a:pt x="219" y="57"/>
                  </a:lnTo>
                  <a:lnTo>
                    <a:pt x="194" y="72"/>
                  </a:lnTo>
                  <a:lnTo>
                    <a:pt x="172" y="89"/>
                  </a:lnTo>
                  <a:lnTo>
                    <a:pt x="148" y="107"/>
                  </a:lnTo>
                  <a:lnTo>
                    <a:pt x="127" y="126"/>
                  </a:lnTo>
                  <a:lnTo>
                    <a:pt x="108" y="147"/>
                  </a:lnTo>
                  <a:lnTo>
                    <a:pt x="90" y="170"/>
                  </a:lnTo>
                  <a:lnTo>
                    <a:pt x="72" y="194"/>
                  </a:lnTo>
                  <a:lnTo>
                    <a:pt x="57" y="217"/>
                  </a:lnTo>
                  <a:lnTo>
                    <a:pt x="43" y="244"/>
                  </a:lnTo>
                  <a:lnTo>
                    <a:pt x="43" y="244"/>
                  </a:lnTo>
                  <a:lnTo>
                    <a:pt x="32" y="271"/>
                  </a:lnTo>
                  <a:lnTo>
                    <a:pt x="22" y="299"/>
                  </a:lnTo>
                  <a:lnTo>
                    <a:pt x="14" y="327"/>
                  </a:lnTo>
                  <a:lnTo>
                    <a:pt x="7" y="356"/>
                  </a:lnTo>
                  <a:lnTo>
                    <a:pt x="3" y="385"/>
                  </a:lnTo>
                  <a:lnTo>
                    <a:pt x="1" y="414"/>
                  </a:lnTo>
                  <a:lnTo>
                    <a:pt x="0" y="443"/>
                  </a:lnTo>
                  <a:lnTo>
                    <a:pt x="1" y="472"/>
                  </a:lnTo>
                  <a:lnTo>
                    <a:pt x="6" y="500"/>
                  </a:lnTo>
                  <a:lnTo>
                    <a:pt x="11" y="529"/>
                  </a:lnTo>
                  <a:lnTo>
                    <a:pt x="18" y="558"/>
                  </a:lnTo>
                  <a:lnTo>
                    <a:pt x="26" y="585"/>
                  </a:lnTo>
                  <a:lnTo>
                    <a:pt x="37" y="612"/>
                  </a:lnTo>
                  <a:lnTo>
                    <a:pt x="50" y="638"/>
                  </a:lnTo>
                  <a:lnTo>
                    <a:pt x="65" y="664"/>
                  </a:lnTo>
                  <a:lnTo>
                    <a:pt x="82" y="688"/>
                  </a:lnTo>
                  <a:lnTo>
                    <a:pt x="82" y="688"/>
                  </a:lnTo>
                  <a:lnTo>
                    <a:pt x="100" y="711"/>
                  </a:lnTo>
                  <a:lnTo>
                    <a:pt x="119" y="733"/>
                  </a:lnTo>
                  <a:lnTo>
                    <a:pt x="140" y="753"/>
                  </a:lnTo>
                  <a:lnTo>
                    <a:pt x="162" y="772"/>
                  </a:lnTo>
                  <a:lnTo>
                    <a:pt x="184" y="790"/>
                  </a:lnTo>
                  <a:lnTo>
                    <a:pt x="209" y="805"/>
                  </a:lnTo>
                  <a:lnTo>
                    <a:pt x="234" y="819"/>
                  </a:lnTo>
                  <a:lnTo>
                    <a:pt x="259" y="832"/>
                  </a:lnTo>
                  <a:lnTo>
                    <a:pt x="285" y="843"/>
                  </a:lnTo>
                  <a:lnTo>
                    <a:pt x="313" y="851"/>
                  </a:lnTo>
                  <a:lnTo>
                    <a:pt x="340" y="859"/>
                  </a:lnTo>
                  <a:lnTo>
                    <a:pt x="369" y="865"/>
                  </a:lnTo>
                  <a:lnTo>
                    <a:pt x="397" y="868"/>
                  </a:lnTo>
                  <a:lnTo>
                    <a:pt x="426" y="869"/>
                  </a:lnTo>
                  <a:lnTo>
                    <a:pt x="455" y="869"/>
                  </a:lnTo>
                  <a:lnTo>
                    <a:pt x="484" y="866"/>
                  </a:lnTo>
                  <a:lnTo>
                    <a:pt x="484" y="866"/>
                  </a:lnTo>
                  <a:lnTo>
                    <a:pt x="513" y="862"/>
                  </a:lnTo>
                  <a:lnTo>
                    <a:pt x="541" y="857"/>
                  </a:lnTo>
                  <a:lnTo>
                    <a:pt x="569" y="848"/>
                  </a:lnTo>
                  <a:lnTo>
                    <a:pt x="595" y="839"/>
                  </a:lnTo>
                  <a:lnTo>
                    <a:pt x="621" y="827"/>
                  </a:lnTo>
                  <a:lnTo>
                    <a:pt x="648" y="814"/>
                  </a:lnTo>
                  <a:lnTo>
                    <a:pt x="671" y="800"/>
                  </a:lnTo>
                  <a:lnTo>
                    <a:pt x="695" y="783"/>
                  </a:lnTo>
                  <a:lnTo>
                    <a:pt x="717" y="765"/>
                  </a:lnTo>
                  <a:lnTo>
                    <a:pt x="738" y="746"/>
                  </a:lnTo>
                  <a:lnTo>
                    <a:pt x="757" y="726"/>
                  </a:lnTo>
                  <a:lnTo>
                    <a:pt x="776" y="704"/>
                  </a:lnTo>
                  <a:lnTo>
                    <a:pt x="793" y="682"/>
                  </a:lnTo>
                  <a:lnTo>
                    <a:pt x="808" y="657"/>
                  </a:lnTo>
                  <a:lnTo>
                    <a:pt x="822" y="632"/>
                  </a:lnTo>
                  <a:lnTo>
                    <a:pt x="834" y="606"/>
                  </a:lnTo>
                  <a:lnTo>
                    <a:pt x="834" y="606"/>
                  </a:lnTo>
                  <a:lnTo>
                    <a:pt x="848" y="573"/>
                  </a:lnTo>
                  <a:lnTo>
                    <a:pt x="858" y="538"/>
                  </a:lnTo>
                  <a:lnTo>
                    <a:pt x="865" y="504"/>
                  </a:lnTo>
                  <a:lnTo>
                    <a:pt x="869" y="468"/>
                  </a:lnTo>
                  <a:lnTo>
                    <a:pt x="869" y="433"/>
                  </a:lnTo>
                  <a:lnTo>
                    <a:pt x="868" y="399"/>
                  </a:lnTo>
                  <a:lnTo>
                    <a:pt x="863" y="364"/>
                  </a:lnTo>
                  <a:lnTo>
                    <a:pt x="857" y="329"/>
                  </a:lnTo>
                  <a:lnTo>
                    <a:pt x="847" y="296"/>
                  </a:lnTo>
                  <a:lnTo>
                    <a:pt x="834" y="263"/>
                  </a:lnTo>
                  <a:lnTo>
                    <a:pt x="819" y="231"/>
                  </a:lnTo>
                  <a:lnTo>
                    <a:pt x="801" y="201"/>
                  </a:lnTo>
                  <a:lnTo>
                    <a:pt x="782" y="172"/>
                  </a:lnTo>
                  <a:lnTo>
                    <a:pt x="758" y="144"/>
                  </a:lnTo>
                  <a:lnTo>
                    <a:pt x="733" y="118"/>
                  </a:lnTo>
                  <a:lnTo>
                    <a:pt x="707" y="94"/>
                  </a:lnTo>
                  <a:lnTo>
                    <a:pt x="707" y="94"/>
                  </a:lnTo>
                  <a:lnTo>
                    <a:pt x="704" y="93"/>
                  </a:lnTo>
                  <a:lnTo>
                    <a:pt x="700" y="93"/>
                  </a:lnTo>
                  <a:lnTo>
                    <a:pt x="697" y="93"/>
                  </a:lnTo>
                  <a:lnTo>
                    <a:pt x="695" y="96"/>
                  </a:lnTo>
                  <a:lnTo>
                    <a:pt x="693" y="98"/>
                  </a:lnTo>
                  <a:lnTo>
                    <a:pt x="692" y="101"/>
                  </a:lnTo>
                  <a:lnTo>
                    <a:pt x="693" y="104"/>
                  </a:lnTo>
                  <a:lnTo>
                    <a:pt x="695" y="107"/>
                  </a:lnTo>
                  <a:lnTo>
                    <a:pt x="695" y="107"/>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493" name="Freeform 333">
              <a:extLst>
                <a:ext uri="{FF2B5EF4-FFF2-40B4-BE49-F238E27FC236}">
                  <a16:creationId xmlns:a16="http://schemas.microsoft.com/office/drawing/2014/main" id="{A0EAE891-5978-1149-A276-CB6B58C5F72E}"/>
                </a:ext>
              </a:extLst>
            </p:cNvPr>
            <p:cNvSpPr>
              <a:spLocks/>
            </p:cNvSpPr>
            <p:nvPr/>
          </p:nvSpPr>
          <p:spPr bwMode="auto">
            <a:xfrm>
              <a:off x="280" y="1057"/>
              <a:ext cx="555" cy="743"/>
            </a:xfrm>
            <a:custGeom>
              <a:avLst/>
              <a:gdLst/>
              <a:ahLst/>
              <a:cxnLst>
                <a:cxn ang="0">
                  <a:pos x="362" y="743"/>
                </a:cxn>
                <a:cxn ang="0">
                  <a:pos x="332" y="743"/>
                </a:cxn>
                <a:cxn ang="0">
                  <a:pos x="257" y="740"/>
                </a:cxn>
                <a:cxn ang="0">
                  <a:pos x="178" y="728"/>
                </a:cxn>
                <a:cxn ang="0">
                  <a:pos x="142" y="717"/>
                </a:cxn>
                <a:cxn ang="0">
                  <a:pos x="110" y="704"/>
                </a:cxn>
                <a:cxn ang="0">
                  <a:pos x="85" y="688"/>
                </a:cxn>
                <a:cxn ang="0">
                  <a:pos x="72" y="672"/>
                </a:cxn>
                <a:cxn ang="0">
                  <a:pos x="44" y="634"/>
                </a:cxn>
                <a:cxn ang="0">
                  <a:pos x="19" y="584"/>
                </a:cxn>
                <a:cxn ang="0">
                  <a:pos x="4" y="527"/>
                </a:cxn>
                <a:cxn ang="0">
                  <a:pos x="0" y="497"/>
                </a:cxn>
                <a:cxn ang="0">
                  <a:pos x="0" y="466"/>
                </a:cxn>
                <a:cxn ang="0">
                  <a:pos x="4" y="437"/>
                </a:cxn>
                <a:cxn ang="0">
                  <a:pos x="12" y="408"/>
                </a:cxn>
                <a:cxn ang="0">
                  <a:pos x="26" y="379"/>
                </a:cxn>
                <a:cxn ang="0">
                  <a:pos x="45" y="353"/>
                </a:cxn>
                <a:cxn ang="0">
                  <a:pos x="70" y="329"/>
                </a:cxn>
                <a:cxn ang="0">
                  <a:pos x="103" y="307"/>
                </a:cxn>
                <a:cxn ang="0">
                  <a:pos x="142" y="289"/>
                </a:cxn>
                <a:cxn ang="0">
                  <a:pos x="173" y="278"/>
                </a:cxn>
                <a:cxn ang="0">
                  <a:pos x="235" y="249"/>
                </a:cxn>
                <a:cxn ang="0">
                  <a:pos x="296" y="210"/>
                </a:cxn>
                <a:cxn ang="0">
                  <a:pos x="325" y="185"/>
                </a:cxn>
                <a:cxn ang="0">
                  <a:pos x="354" y="156"/>
                </a:cxn>
                <a:cxn ang="0">
                  <a:pos x="380" y="123"/>
                </a:cxn>
                <a:cxn ang="0">
                  <a:pos x="420" y="14"/>
                </a:cxn>
                <a:cxn ang="0">
                  <a:pos x="427" y="5"/>
                </a:cxn>
                <a:cxn ang="0">
                  <a:pos x="437" y="0"/>
                </a:cxn>
                <a:cxn ang="0">
                  <a:pos x="449" y="0"/>
                </a:cxn>
                <a:cxn ang="0">
                  <a:pos x="476" y="10"/>
                </a:cxn>
                <a:cxn ang="0">
                  <a:pos x="498" y="28"/>
                </a:cxn>
                <a:cxn ang="0">
                  <a:pos x="505" y="39"/>
                </a:cxn>
                <a:cxn ang="0">
                  <a:pos x="507" y="51"/>
                </a:cxn>
                <a:cxn ang="0">
                  <a:pos x="512" y="84"/>
                </a:cxn>
                <a:cxn ang="0">
                  <a:pos x="512" y="120"/>
                </a:cxn>
                <a:cxn ang="0">
                  <a:pos x="506" y="152"/>
                </a:cxn>
                <a:cxn ang="0">
                  <a:pos x="440" y="275"/>
                </a:cxn>
              </a:cxnLst>
              <a:rect l="0" t="0" r="r" b="b"/>
              <a:pathLst>
                <a:path w="555" h="743">
                  <a:moveTo>
                    <a:pt x="555" y="739"/>
                  </a:moveTo>
                  <a:lnTo>
                    <a:pt x="362" y="743"/>
                  </a:lnTo>
                  <a:lnTo>
                    <a:pt x="362" y="743"/>
                  </a:lnTo>
                  <a:lnTo>
                    <a:pt x="332" y="743"/>
                  </a:lnTo>
                  <a:lnTo>
                    <a:pt x="296" y="743"/>
                  </a:lnTo>
                  <a:lnTo>
                    <a:pt x="257" y="740"/>
                  </a:lnTo>
                  <a:lnTo>
                    <a:pt x="218" y="735"/>
                  </a:lnTo>
                  <a:lnTo>
                    <a:pt x="178" y="728"/>
                  </a:lnTo>
                  <a:lnTo>
                    <a:pt x="160" y="722"/>
                  </a:lnTo>
                  <a:lnTo>
                    <a:pt x="142" y="717"/>
                  </a:lnTo>
                  <a:lnTo>
                    <a:pt x="126" y="711"/>
                  </a:lnTo>
                  <a:lnTo>
                    <a:pt x="110" y="704"/>
                  </a:lnTo>
                  <a:lnTo>
                    <a:pt x="96" y="696"/>
                  </a:lnTo>
                  <a:lnTo>
                    <a:pt x="85" y="688"/>
                  </a:lnTo>
                  <a:lnTo>
                    <a:pt x="85" y="688"/>
                  </a:lnTo>
                  <a:lnTo>
                    <a:pt x="72" y="672"/>
                  </a:lnTo>
                  <a:lnTo>
                    <a:pt x="58" y="654"/>
                  </a:lnTo>
                  <a:lnTo>
                    <a:pt x="44" y="634"/>
                  </a:lnTo>
                  <a:lnTo>
                    <a:pt x="31" y="610"/>
                  </a:lnTo>
                  <a:lnTo>
                    <a:pt x="19" y="584"/>
                  </a:lnTo>
                  <a:lnTo>
                    <a:pt x="11" y="556"/>
                  </a:lnTo>
                  <a:lnTo>
                    <a:pt x="4" y="527"/>
                  </a:lnTo>
                  <a:lnTo>
                    <a:pt x="1" y="512"/>
                  </a:lnTo>
                  <a:lnTo>
                    <a:pt x="0" y="497"/>
                  </a:lnTo>
                  <a:lnTo>
                    <a:pt x="0" y="481"/>
                  </a:lnTo>
                  <a:lnTo>
                    <a:pt x="0" y="466"/>
                  </a:lnTo>
                  <a:lnTo>
                    <a:pt x="1" y="452"/>
                  </a:lnTo>
                  <a:lnTo>
                    <a:pt x="4" y="437"/>
                  </a:lnTo>
                  <a:lnTo>
                    <a:pt x="8" y="422"/>
                  </a:lnTo>
                  <a:lnTo>
                    <a:pt x="12" y="408"/>
                  </a:lnTo>
                  <a:lnTo>
                    <a:pt x="19" y="393"/>
                  </a:lnTo>
                  <a:lnTo>
                    <a:pt x="26" y="379"/>
                  </a:lnTo>
                  <a:lnTo>
                    <a:pt x="34" y="367"/>
                  </a:lnTo>
                  <a:lnTo>
                    <a:pt x="45" y="353"/>
                  </a:lnTo>
                  <a:lnTo>
                    <a:pt x="56" y="340"/>
                  </a:lnTo>
                  <a:lnTo>
                    <a:pt x="70" y="329"/>
                  </a:lnTo>
                  <a:lnTo>
                    <a:pt x="85" y="318"/>
                  </a:lnTo>
                  <a:lnTo>
                    <a:pt x="103" y="307"/>
                  </a:lnTo>
                  <a:lnTo>
                    <a:pt x="121" y="299"/>
                  </a:lnTo>
                  <a:lnTo>
                    <a:pt x="142" y="289"/>
                  </a:lnTo>
                  <a:lnTo>
                    <a:pt x="142" y="289"/>
                  </a:lnTo>
                  <a:lnTo>
                    <a:pt x="173" y="278"/>
                  </a:lnTo>
                  <a:lnTo>
                    <a:pt x="203" y="264"/>
                  </a:lnTo>
                  <a:lnTo>
                    <a:pt x="235" y="249"/>
                  </a:lnTo>
                  <a:lnTo>
                    <a:pt x="265" y="231"/>
                  </a:lnTo>
                  <a:lnTo>
                    <a:pt x="296" y="210"/>
                  </a:lnTo>
                  <a:lnTo>
                    <a:pt x="311" y="198"/>
                  </a:lnTo>
                  <a:lnTo>
                    <a:pt x="325" y="185"/>
                  </a:lnTo>
                  <a:lnTo>
                    <a:pt x="340" y="171"/>
                  </a:lnTo>
                  <a:lnTo>
                    <a:pt x="354" y="156"/>
                  </a:lnTo>
                  <a:lnTo>
                    <a:pt x="366" y="141"/>
                  </a:lnTo>
                  <a:lnTo>
                    <a:pt x="380" y="123"/>
                  </a:lnTo>
                  <a:lnTo>
                    <a:pt x="420" y="14"/>
                  </a:lnTo>
                  <a:lnTo>
                    <a:pt x="420" y="14"/>
                  </a:lnTo>
                  <a:lnTo>
                    <a:pt x="423" y="8"/>
                  </a:lnTo>
                  <a:lnTo>
                    <a:pt x="427" y="5"/>
                  </a:lnTo>
                  <a:lnTo>
                    <a:pt x="431" y="3"/>
                  </a:lnTo>
                  <a:lnTo>
                    <a:pt x="437" y="0"/>
                  </a:lnTo>
                  <a:lnTo>
                    <a:pt x="442" y="0"/>
                  </a:lnTo>
                  <a:lnTo>
                    <a:pt x="449" y="0"/>
                  </a:lnTo>
                  <a:lnTo>
                    <a:pt x="462" y="3"/>
                  </a:lnTo>
                  <a:lnTo>
                    <a:pt x="476" y="10"/>
                  </a:lnTo>
                  <a:lnTo>
                    <a:pt x="488" y="18"/>
                  </a:lnTo>
                  <a:lnTo>
                    <a:pt x="498" y="28"/>
                  </a:lnTo>
                  <a:lnTo>
                    <a:pt x="502" y="33"/>
                  </a:lnTo>
                  <a:lnTo>
                    <a:pt x="505" y="39"/>
                  </a:lnTo>
                  <a:lnTo>
                    <a:pt x="505" y="39"/>
                  </a:lnTo>
                  <a:lnTo>
                    <a:pt x="507" y="51"/>
                  </a:lnTo>
                  <a:lnTo>
                    <a:pt x="510" y="68"/>
                  </a:lnTo>
                  <a:lnTo>
                    <a:pt x="512" y="84"/>
                  </a:lnTo>
                  <a:lnTo>
                    <a:pt x="513" y="102"/>
                  </a:lnTo>
                  <a:lnTo>
                    <a:pt x="512" y="120"/>
                  </a:lnTo>
                  <a:lnTo>
                    <a:pt x="509" y="137"/>
                  </a:lnTo>
                  <a:lnTo>
                    <a:pt x="506" y="152"/>
                  </a:lnTo>
                  <a:lnTo>
                    <a:pt x="501" y="165"/>
                  </a:lnTo>
                  <a:lnTo>
                    <a:pt x="440" y="275"/>
                  </a:lnTo>
                  <a:lnTo>
                    <a:pt x="555" y="739"/>
                  </a:lnTo>
                  <a:close/>
                </a:path>
              </a:pathLst>
            </a:custGeom>
            <a:solidFill>
              <a:srgbClr val="00A6D9"/>
            </a:solidFill>
            <a:ln w="9525">
              <a:solidFill>
                <a:schemeClr val="tx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494" name="Freeform 334">
              <a:extLst>
                <a:ext uri="{FF2B5EF4-FFF2-40B4-BE49-F238E27FC236}">
                  <a16:creationId xmlns:a16="http://schemas.microsoft.com/office/drawing/2014/main" id="{F6557880-B25B-DB4C-BBE8-253D54EF97BD}"/>
                </a:ext>
              </a:extLst>
            </p:cNvPr>
            <p:cNvSpPr>
              <a:spLocks/>
            </p:cNvSpPr>
            <p:nvPr/>
          </p:nvSpPr>
          <p:spPr bwMode="auto">
            <a:xfrm>
              <a:off x="280" y="1057"/>
              <a:ext cx="555" cy="743"/>
            </a:xfrm>
            <a:custGeom>
              <a:avLst/>
              <a:gdLst/>
              <a:ahLst/>
              <a:cxnLst>
                <a:cxn ang="0">
                  <a:pos x="362" y="743"/>
                </a:cxn>
                <a:cxn ang="0">
                  <a:pos x="332" y="743"/>
                </a:cxn>
                <a:cxn ang="0">
                  <a:pos x="257" y="740"/>
                </a:cxn>
                <a:cxn ang="0">
                  <a:pos x="178" y="728"/>
                </a:cxn>
                <a:cxn ang="0">
                  <a:pos x="142" y="717"/>
                </a:cxn>
                <a:cxn ang="0">
                  <a:pos x="110" y="704"/>
                </a:cxn>
                <a:cxn ang="0">
                  <a:pos x="85" y="688"/>
                </a:cxn>
                <a:cxn ang="0">
                  <a:pos x="72" y="672"/>
                </a:cxn>
                <a:cxn ang="0">
                  <a:pos x="44" y="634"/>
                </a:cxn>
                <a:cxn ang="0">
                  <a:pos x="19" y="584"/>
                </a:cxn>
                <a:cxn ang="0">
                  <a:pos x="4" y="527"/>
                </a:cxn>
                <a:cxn ang="0">
                  <a:pos x="0" y="497"/>
                </a:cxn>
                <a:cxn ang="0">
                  <a:pos x="0" y="466"/>
                </a:cxn>
                <a:cxn ang="0">
                  <a:pos x="4" y="437"/>
                </a:cxn>
                <a:cxn ang="0">
                  <a:pos x="12" y="408"/>
                </a:cxn>
                <a:cxn ang="0">
                  <a:pos x="26" y="379"/>
                </a:cxn>
                <a:cxn ang="0">
                  <a:pos x="45" y="353"/>
                </a:cxn>
                <a:cxn ang="0">
                  <a:pos x="70" y="329"/>
                </a:cxn>
                <a:cxn ang="0">
                  <a:pos x="103" y="307"/>
                </a:cxn>
                <a:cxn ang="0">
                  <a:pos x="142" y="289"/>
                </a:cxn>
                <a:cxn ang="0">
                  <a:pos x="173" y="278"/>
                </a:cxn>
                <a:cxn ang="0">
                  <a:pos x="235" y="249"/>
                </a:cxn>
                <a:cxn ang="0">
                  <a:pos x="296" y="210"/>
                </a:cxn>
                <a:cxn ang="0">
                  <a:pos x="325" y="185"/>
                </a:cxn>
                <a:cxn ang="0">
                  <a:pos x="354" y="156"/>
                </a:cxn>
                <a:cxn ang="0">
                  <a:pos x="380" y="123"/>
                </a:cxn>
                <a:cxn ang="0">
                  <a:pos x="420" y="14"/>
                </a:cxn>
                <a:cxn ang="0">
                  <a:pos x="427" y="5"/>
                </a:cxn>
                <a:cxn ang="0">
                  <a:pos x="437" y="0"/>
                </a:cxn>
                <a:cxn ang="0">
                  <a:pos x="449" y="0"/>
                </a:cxn>
                <a:cxn ang="0">
                  <a:pos x="476" y="10"/>
                </a:cxn>
                <a:cxn ang="0">
                  <a:pos x="498" y="28"/>
                </a:cxn>
                <a:cxn ang="0">
                  <a:pos x="505" y="39"/>
                </a:cxn>
                <a:cxn ang="0">
                  <a:pos x="507" y="51"/>
                </a:cxn>
                <a:cxn ang="0">
                  <a:pos x="512" y="84"/>
                </a:cxn>
                <a:cxn ang="0">
                  <a:pos x="512" y="120"/>
                </a:cxn>
                <a:cxn ang="0">
                  <a:pos x="506" y="152"/>
                </a:cxn>
                <a:cxn ang="0">
                  <a:pos x="440" y="275"/>
                </a:cxn>
              </a:cxnLst>
              <a:rect l="0" t="0" r="r" b="b"/>
              <a:pathLst>
                <a:path w="555" h="743">
                  <a:moveTo>
                    <a:pt x="555" y="739"/>
                  </a:moveTo>
                  <a:lnTo>
                    <a:pt x="362" y="743"/>
                  </a:lnTo>
                  <a:lnTo>
                    <a:pt x="362" y="743"/>
                  </a:lnTo>
                  <a:lnTo>
                    <a:pt x="332" y="743"/>
                  </a:lnTo>
                  <a:lnTo>
                    <a:pt x="296" y="743"/>
                  </a:lnTo>
                  <a:lnTo>
                    <a:pt x="257" y="740"/>
                  </a:lnTo>
                  <a:lnTo>
                    <a:pt x="218" y="735"/>
                  </a:lnTo>
                  <a:lnTo>
                    <a:pt x="178" y="728"/>
                  </a:lnTo>
                  <a:lnTo>
                    <a:pt x="160" y="722"/>
                  </a:lnTo>
                  <a:lnTo>
                    <a:pt x="142" y="717"/>
                  </a:lnTo>
                  <a:lnTo>
                    <a:pt x="126" y="711"/>
                  </a:lnTo>
                  <a:lnTo>
                    <a:pt x="110" y="704"/>
                  </a:lnTo>
                  <a:lnTo>
                    <a:pt x="96" y="696"/>
                  </a:lnTo>
                  <a:lnTo>
                    <a:pt x="85" y="688"/>
                  </a:lnTo>
                  <a:lnTo>
                    <a:pt x="85" y="688"/>
                  </a:lnTo>
                  <a:lnTo>
                    <a:pt x="72" y="672"/>
                  </a:lnTo>
                  <a:lnTo>
                    <a:pt x="58" y="654"/>
                  </a:lnTo>
                  <a:lnTo>
                    <a:pt x="44" y="634"/>
                  </a:lnTo>
                  <a:lnTo>
                    <a:pt x="31" y="610"/>
                  </a:lnTo>
                  <a:lnTo>
                    <a:pt x="19" y="584"/>
                  </a:lnTo>
                  <a:lnTo>
                    <a:pt x="11" y="556"/>
                  </a:lnTo>
                  <a:lnTo>
                    <a:pt x="4" y="527"/>
                  </a:lnTo>
                  <a:lnTo>
                    <a:pt x="1" y="512"/>
                  </a:lnTo>
                  <a:lnTo>
                    <a:pt x="0" y="497"/>
                  </a:lnTo>
                  <a:lnTo>
                    <a:pt x="0" y="481"/>
                  </a:lnTo>
                  <a:lnTo>
                    <a:pt x="0" y="466"/>
                  </a:lnTo>
                  <a:lnTo>
                    <a:pt x="1" y="452"/>
                  </a:lnTo>
                  <a:lnTo>
                    <a:pt x="4" y="437"/>
                  </a:lnTo>
                  <a:lnTo>
                    <a:pt x="8" y="422"/>
                  </a:lnTo>
                  <a:lnTo>
                    <a:pt x="12" y="408"/>
                  </a:lnTo>
                  <a:lnTo>
                    <a:pt x="19" y="393"/>
                  </a:lnTo>
                  <a:lnTo>
                    <a:pt x="26" y="379"/>
                  </a:lnTo>
                  <a:lnTo>
                    <a:pt x="34" y="367"/>
                  </a:lnTo>
                  <a:lnTo>
                    <a:pt x="45" y="353"/>
                  </a:lnTo>
                  <a:lnTo>
                    <a:pt x="56" y="340"/>
                  </a:lnTo>
                  <a:lnTo>
                    <a:pt x="70" y="329"/>
                  </a:lnTo>
                  <a:lnTo>
                    <a:pt x="85" y="318"/>
                  </a:lnTo>
                  <a:lnTo>
                    <a:pt x="103" y="307"/>
                  </a:lnTo>
                  <a:lnTo>
                    <a:pt x="121" y="299"/>
                  </a:lnTo>
                  <a:lnTo>
                    <a:pt x="142" y="289"/>
                  </a:lnTo>
                  <a:lnTo>
                    <a:pt x="142" y="289"/>
                  </a:lnTo>
                  <a:lnTo>
                    <a:pt x="173" y="278"/>
                  </a:lnTo>
                  <a:lnTo>
                    <a:pt x="203" y="264"/>
                  </a:lnTo>
                  <a:lnTo>
                    <a:pt x="235" y="249"/>
                  </a:lnTo>
                  <a:lnTo>
                    <a:pt x="265" y="231"/>
                  </a:lnTo>
                  <a:lnTo>
                    <a:pt x="296" y="210"/>
                  </a:lnTo>
                  <a:lnTo>
                    <a:pt x="311" y="198"/>
                  </a:lnTo>
                  <a:lnTo>
                    <a:pt x="325" y="185"/>
                  </a:lnTo>
                  <a:lnTo>
                    <a:pt x="340" y="171"/>
                  </a:lnTo>
                  <a:lnTo>
                    <a:pt x="354" y="156"/>
                  </a:lnTo>
                  <a:lnTo>
                    <a:pt x="366" y="141"/>
                  </a:lnTo>
                  <a:lnTo>
                    <a:pt x="380" y="123"/>
                  </a:lnTo>
                  <a:lnTo>
                    <a:pt x="420" y="14"/>
                  </a:lnTo>
                  <a:lnTo>
                    <a:pt x="420" y="14"/>
                  </a:lnTo>
                  <a:lnTo>
                    <a:pt x="423" y="8"/>
                  </a:lnTo>
                  <a:lnTo>
                    <a:pt x="427" y="5"/>
                  </a:lnTo>
                  <a:lnTo>
                    <a:pt x="431" y="3"/>
                  </a:lnTo>
                  <a:lnTo>
                    <a:pt x="437" y="0"/>
                  </a:lnTo>
                  <a:lnTo>
                    <a:pt x="442" y="0"/>
                  </a:lnTo>
                  <a:lnTo>
                    <a:pt x="449" y="0"/>
                  </a:lnTo>
                  <a:lnTo>
                    <a:pt x="462" y="3"/>
                  </a:lnTo>
                  <a:lnTo>
                    <a:pt x="476" y="10"/>
                  </a:lnTo>
                  <a:lnTo>
                    <a:pt x="488" y="18"/>
                  </a:lnTo>
                  <a:lnTo>
                    <a:pt x="498" y="28"/>
                  </a:lnTo>
                  <a:lnTo>
                    <a:pt x="502" y="33"/>
                  </a:lnTo>
                  <a:lnTo>
                    <a:pt x="505" y="39"/>
                  </a:lnTo>
                  <a:lnTo>
                    <a:pt x="505" y="39"/>
                  </a:lnTo>
                  <a:lnTo>
                    <a:pt x="507" y="51"/>
                  </a:lnTo>
                  <a:lnTo>
                    <a:pt x="510" y="68"/>
                  </a:lnTo>
                  <a:lnTo>
                    <a:pt x="512" y="84"/>
                  </a:lnTo>
                  <a:lnTo>
                    <a:pt x="513" y="102"/>
                  </a:lnTo>
                  <a:lnTo>
                    <a:pt x="512" y="120"/>
                  </a:lnTo>
                  <a:lnTo>
                    <a:pt x="509" y="137"/>
                  </a:lnTo>
                  <a:lnTo>
                    <a:pt x="506" y="152"/>
                  </a:lnTo>
                  <a:lnTo>
                    <a:pt x="501" y="165"/>
                  </a:lnTo>
                  <a:lnTo>
                    <a:pt x="440" y="275"/>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495" name="Freeform 335">
              <a:extLst>
                <a:ext uri="{FF2B5EF4-FFF2-40B4-BE49-F238E27FC236}">
                  <a16:creationId xmlns:a16="http://schemas.microsoft.com/office/drawing/2014/main" id="{DCB07F11-E4A7-D94C-BDBC-C7C008C87407}"/>
                </a:ext>
              </a:extLst>
            </p:cNvPr>
            <p:cNvSpPr>
              <a:spLocks/>
            </p:cNvSpPr>
            <p:nvPr/>
          </p:nvSpPr>
          <p:spPr bwMode="auto">
            <a:xfrm>
              <a:off x="696" y="1448"/>
              <a:ext cx="284" cy="115"/>
            </a:xfrm>
            <a:custGeom>
              <a:avLst/>
              <a:gdLst/>
              <a:ahLst/>
              <a:cxnLst>
                <a:cxn ang="0">
                  <a:pos x="284" y="54"/>
                </a:cxn>
                <a:cxn ang="0">
                  <a:pos x="284" y="63"/>
                </a:cxn>
                <a:cxn ang="0">
                  <a:pos x="284" y="63"/>
                </a:cxn>
                <a:cxn ang="0">
                  <a:pos x="282" y="74"/>
                </a:cxn>
                <a:cxn ang="0">
                  <a:pos x="280" y="84"/>
                </a:cxn>
                <a:cxn ang="0">
                  <a:pos x="276" y="92"/>
                </a:cxn>
                <a:cxn ang="0">
                  <a:pos x="269" y="100"/>
                </a:cxn>
                <a:cxn ang="0">
                  <a:pos x="260" y="107"/>
                </a:cxn>
                <a:cxn ang="0">
                  <a:pos x="252" y="111"/>
                </a:cxn>
                <a:cxn ang="0">
                  <a:pos x="241" y="114"/>
                </a:cxn>
                <a:cxn ang="0">
                  <a:pos x="231" y="115"/>
                </a:cxn>
                <a:cxn ang="0">
                  <a:pos x="53" y="115"/>
                </a:cxn>
                <a:cxn ang="0">
                  <a:pos x="53" y="115"/>
                </a:cxn>
                <a:cxn ang="0">
                  <a:pos x="42" y="114"/>
                </a:cxn>
                <a:cxn ang="0">
                  <a:pos x="32" y="111"/>
                </a:cxn>
                <a:cxn ang="0">
                  <a:pos x="24" y="107"/>
                </a:cxn>
                <a:cxn ang="0">
                  <a:pos x="15" y="100"/>
                </a:cxn>
                <a:cxn ang="0">
                  <a:pos x="8" y="92"/>
                </a:cxn>
                <a:cxn ang="0">
                  <a:pos x="4" y="84"/>
                </a:cxn>
                <a:cxn ang="0">
                  <a:pos x="2" y="74"/>
                </a:cxn>
                <a:cxn ang="0">
                  <a:pos x="0" y="63"/>
                </a:cxn>
                <a:cxn ang="0">
                  <a:pos x="0" y="54"/>
                </a:cxn>
                <a:cxn ang="0">
                  <a:pos x="0" y="54"/>
                </a:cxn>
                <a:cxn ang="0">
                  <a:pos x="2" y="43"/>
                </a:cxn>
                <a:cxn ang="0">
                  <a:pos x="4" y="34"/>
                </a:cxn>
                <a:cxn ang="0">
                  <a:pos x="8" y="24"/>
                </a:cxn>
                <a:cxn ang="0">
                  <a:pos x="15" y="17"/>
                </a:cxn>
                <a:cxn ang="0">
                  <a:pos x="24" y="10"/>
                </a:cxn>
                <a:cxn ang="0">
                  <a:pos x="32" y="5"/>
                </a:cxn>
                <a:cxn ang="0">
                  <a:pos x="42" y="2"/>
                </a:cxn>
                <a:cxn ang="0">
                  <a:pos x="53" y="0"/>
                </a:cxn>
                <a:cxn ang="0">
                  <a:pos x="231" y="0"/>
                </a:cxn>
                <a:cxn ang="0">
                  <a:pos x="231" y="0"/>
                </a:cxn>
                <a:cxn ang="0">
                  <a:pos x="242" y="2"/>
                </a:cxn>
                <a:cxn ang="0">
                  <a:pos x="252" y="5"/>
                </a:cxn>
                <a:cxn ang="0">
                  <a:pos x="260" y="10"/>
                </a:cxn>
                <a:cxn ang="0">
                  <a:pos x="269" y="17"/>
                </a:cxn>
                <a:cxn ang="0">
                  <a:pos x="276" y="24"/>
                </a:cxn>
                <a:cxn ang="0">
                  <a:pos x="280" y="34"/>
                </a:cxn>
                <a:cxn ang="0">
                  <a:pos x="282" y="43"/>
                </a:cxn>
                <a:cxn ang="0">
                  <a:pos x="284" y="54"/>
                </a:cxn>
                <a:cxn ang="0">
                  <a:pos x="284" y="54"/>
                </a:cxn>
              </a:cxnLst>
              <a:rect l="0" t="0" r="r" b="b"/>
              <a:pathLst>
                <a:path w="284" h="115">
                  <a:moveTo>
                    <a:pt x="284" y="54"/>
                  </a:moveTo>
                  <a:lnTo>
                    <a:pt x="284" y="63"/>
                  </a:lnTo>
                  <a:lnTo>
                    <a:pt x="284" y="63"/>
                  </a:lnTo>
                  <a:lnTo>
                    <a:pt x="282" y="74"/>
                  </a:lnTo>
                  <a:lnTo>
                    <a:pt x="280" y="84"/>
                  </a:lnTo>
                  <a:lnTo>
                    <a:pt x="276" y="92"/>
                  </a:lnTo>
                  <a:lnTo>
                    <a:pt x="269" y="100"/>
                  </a:lnTo>
                  <a:lnTo>
                    <a:pt x="260" y="107"/>
                  </a:lnTo>
                  <a:lnTo>
                    <a:pt x="252" y="111"/>
                  </a:lnTo>
                  <a:lnTo>
                    <a:pt x="241" y="114"/>
                  </a:lnTo>
                  <a:lnTo>
                    <a:pt x="231" y="115"/>
                  </a:lnTo>
                  <a:lnTo>
                    <a:pt x="53" y="115"/>
                  </a:lnTo>
                  <a:lnTo>
                    <a:pt x="53" y="115"/>
                  </a:lnTo>
                  <a:lnTo>
                    <a:pt x="42" y="114"/>
                  </a:lnTo>
                  <a:lnTo>
                    <a:pt x="32" y="111"/>
                  </a:lnTo>
                  <a:lnTo>
                    <a:pt x="24" y="107"/>
                  </a:lnTo>
                  <a:lnTo>
                    <a:pt x="15" y="100"/>
                  </a:lnTo>
                  <a:lnTo>
                    <a:pt x="8" y="92"/>
                  </a:lnTo>
                  <a:lnTo>
                    <a:pt x="4" y="84"/>
                  </a:lnTo>
                  <a:lnTo>
                    <a:pt x="2" y="74"/>
                  </a:lnTo>
                  <a:lnTo>
                    <a:pt x="0" y="63"/>
                  </a:lnTo>
                  <a:lnTo>
                    <a:pt x="0" y="54"/>
                  </a:lnTo>
                  <a:lnTo>
                    <a:pt x="0" y="54"/>
                  </a:lnTo>
                  <a:lnTo>
                    <a:pt x="2" y="43"/>
                  </a:lnTo>
                  <a:lnTo>
                    <a:pt x="4" y="34"/>
                  </a:lnTo>
                  <a:lnTo>
                    <a:pt x="8" y="24"/>
                  </a:lnTo>
                  <a:lnTo>
                    <a:pt x="15" y="17"/>
                  </a:lnTo>
                  <a:lnTo>
                    <a:pt x="24" y="10"/>
                  </a:lnTo>
                  <a:lnTo>
                    <a:pt x="32" y="5"/>
                  </a:lnTo>
                  <a:lnTo>
                    <a:pt x="42" y="2"/>
                  </a:lnTo>
                  <a:lnTo>
                    <a:pt x="53" y="0"/>
                  </a:lnTo>
                  <a:lnTo>
                    <a:pt x="231" y="0"/>
                  </a:lnTo>
                  <a:lnTo>
                    <a:pt x="231" y="0"/>
                  </a:lnTo>
                  <a:lnTo>
                    <a:pt x="242" y="2"/>
                  </a:lnTo>
                  <a:lnTo>
                    <a:pt x="252" y="5"/>
                  </a:lnTo>
                  <a:lnTo>
                    <a:pt x="260" y="10"/>
                  </a:lnTo>
                  <a:lnTo>
                    <a:pt x="269" y="17"/>
                  </a:lnTo>
                  <a:lnTo>
                    <a:pt x="276" y="24"/>
                  </a:lnTo>
                  <a:lnTo>
                    <a:pt x="280" y="34"/>
                  </a:lnTo>
                  <a:lnTo>
                    <a:pt x="282" y="43"/>
                  </a:lnTo>
                  <a:lnTo>
                    <a:pt x="284" y="54"/>
                  </a:lnTo>
                  <a:lnTo>
                    <a:pt x="284" y="54"/>
                  </a:lnTo>
                  <a:close/>
                </a:path>
              </a:pathLst>
            </a:custGeom>
            <a:solidFill>
              <a:srgbClr val="00A6D9"/>
            </a:solid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496" name="Freeform 336">
              <a:extLst>
                <a:ext uri="{FF2B5EF4-FFF2-40B4-BE49-F238E27FC236}">
                  <a16:creationId xmlns:a16="http://schemas.microsoft.com/office/drawing/2014/main" id="{DDEF4D4B-7E6E-F64D-BF0A-6B62F492B46A}"/>
                </a:ext>
              </a:extLst>
            </p:cNvPr>
            <p:cNvSpPr>
              <a:spLocks/>
            </p:cNvSpPr>
            <p:nvPr/>
          </p:nvSpPr>
          <p:spPr bwMode="auto">
            <a:xfrm>
              <a:off x="704" y="1569"/>
              <a:ext cx="229" cy="115"/>
            </a:xfrm>
            <a:custGeom>
              <a:avLst/>
              <a:gdLst/>
              <a:ahLst/>
              <a:cxnLst>
                <a:cxn ang="0">
                  <a:pos x="229" y="52"/>
                </a:cxn>
                <a:cxn ang="0">
                  <a:pos x="229" y="61"/>
                </a:cxn>
                <a:cxn ang="0">
                  <a:pos x="229" y="61"/>
                </a:cxn>
                <a:cxn ang="0">
                  <a:pos x="229" y="72"/>
                </a:cxn>
                <a:cxn ang="0">
                  <a:pos x="225" y="82"/>
                </a:cxn>
                <a:cxn ang="0">
                  <a:pos x="220" y="91"/>
                </a:cxn>
                <a:cxn ang="0">
                  <a:pos x="214" y="98"/>
                </a:cxn>
                <a:cxn ang="0">
                  <a:pos x="205" y="105"/>
                </a:cxn>
                <a:cxn ang="0">
                  <a:pos x="197" y="111"/>
                </a:cxn>
                <a:cxn ang="0">
                  <a:pos x="187" y="113"/>
                </a:cxn>
                <a:cxn ang="0">
                  <a:pos x="176" y="115"/>
                </a:cxn>
                <a:cxn ang="0">
                  <a:pos x="54" y="115"/>
                </a:cxn>
                <a:cxn ang="0">
                  <a:pos x="54" y="115"/>
                </a:cxn>
                <a:cxn ang="0">
                  <a:pos x="43" y="113"/>
                </a:cxn>
                <a:cxn ang="0">
                  <a:pos x="34" y="111"/>
                </a:cxn>
                <a:cxn ang="0">
                  <a:pos x="24" y="105"/>
                </a:cxn>
                <a:cxn ang="0">
                  <a:pos x="17" y="98"/>
                </a:cxn>
                <a:cxn ang="0">
                  <a:pos x="10" y="91"/>
                </a:cxn>
                <a:cxn ang="0">
                  <a:pos x="5" y="82"/>
                </a:cxn>
                <a:cxn ang="0">
                  <a:pos x="2" y="72"/>
                </a:cxn>
                <a:cxn ang="0">
                  <a:pos x="0" y="61"/>
                </a:cxn>
                <a:cxn ang="0">
                  <a:pos x="0" y="52"/>
                </a:cxn>
                <a:cxn ang="0">
                  <a:pos x="0" y="52"/>
                </a:cxn>
                <a:cxn ang="0">
                  <a:pos x="2" y="41"/>
                </a:cxn>
                <a:cxn ang="0">
                  <a:pos x="5" y="32"/>
                </a:cxn>
                <a:cxn ang="0">
                  <a:pos x="10" y="23"/>
                </a:cxn>
                <a:cxn ang="0">
                  <a:pos x="17" y="15"/>
                </a:cxn>
                <a:cxn ang="0">
                  <a:pos x="24" y="8"/>
                </a:cxn>
                <a:cxn ang="0">
                  <a:pos x="34" y="4"/>
                </a:cxn>
                <a:cxn ang="0">
                  <a:pos x="43" y="0"/>
                </a:cxn>
                <a:cxn ang="0">
                  <a:pos x="54" y="0"/>
                </a:cxn>
                <a:cxn ang="0">
                  <a:pos x="176" y="0"/>
                </a:cxn>
                <a:cxn ang="0">
                  <a:pos x="176" y="0"/>
                </a:cxn>
                <a:cxn ang="0">
                  <a:pos x="187" y="0"/>
                </a:cxn>
                <a:cxn ang="0">
                  <a:pos x="197" y="4"/>
                </a:cxn>
                <a:cxn ang="0">
                  <a:pos x="205" y="8"/>
                </a:cxn>
                <a:cxn ang="0">
                  <a:pos x="214" y="15"/>
                </a:cxn>
                <a:cxn ang="0">
                  <a:pos x="220" y="23"/>
                </a:cxn>
                <a:cxn ang="0">
                  <a:pos x="225" y="32"/>
                </a:cxn>
                <a:cxn ang="0">
                  <a:pos x="229" y="41"/>
                </a:cxn>
                <a:cxn ang="0">
                  <a:pos x="229" y="52"/>
                </a:cxn>
                <a:cxn ang="0">
                  <a:pos x="229" y="52"/>
                </a:cxn>
              </a:cxnLst>
              <a:rect l="0" t="0" r="r" b="b"/>
              <a:pathLst>
                <a:path w="229" h="115">
                  <a:moveTo>
                    <a:pt x="229" y="52"/>
                  </a:moveTo>
                  <a:lnTo>
                    <a:pt x="229" y="61"/>
                  </a:lnTo>
                  <a:lnTo>
                    <a:pt x="229" y="61"/>
                  </a:lnTo>
                  <a:lnTo>
                    <a:pt x="229" y="72"/>
                  </a:lnTo>
                  <a:lnTo>
                    <a:pt x="225" y="82"/>
                  </a:lnTo>
                  <a:lnTo>
                    <a:pt x="220" y="91"/>
                  </a:lnTo>
                  <a:lnTo>
                    <a:pt x="214" y="98"/>
                  </a:lnTo>
                  <a:lnTo>
                    <a:pt x="205" y="105"/>
                  </a:lnTo>
                  <a:lnTo>
                    <a:pt x="197" y="111"/>
                  </a:lnTo>
                  <a:lnTo>
                    <a:pt x="187" y="113"/>
                  </a:lnTo>
                  <a:lnTo>
                    <a:pt x="176" y="115"/>
                  </a:lnTo>
                  <a:lnTo>
                    <a:pt x="54" y="115"/>
                  </a:lnTo>
                  <a:lnTo>
                    <a:pt x="54" y="115"/>
                  </a:lnTo>
                  <a:lnTo>
                    <a:pt x="43" y="113"/>
                  </a:lnTo>
                  <a:lnTo>
                    <a:pt x="34" y="111"/>
                  </a:lnTo>
                  <a:lnTo>
                    <a:pt x="24" y="105"/>
                  </a:lnTo>
                  <a:lnTo>
                    <a:pt x="17" y="98"/>
                  </a:lnTo>
                  <a:lnTo>
                    <a:pt x="10" y="91"/>
                  </a:lnTo>
                  <a:lnTo>
                    <a:pt x="5" y="82"/>
                  </a:lnTo>
                  <a:lnTo>
                    <a:pt x="2" y="72"/>
                  </a:lnTo>
                  <a:lnTo>
                    <a:pt x="0" y="61"/>
                  </a:lnTo>
                  <a:lnTo>
                    <a:pt x="0" y="52"/>
                  </a:lnTo>
                  <a:lnTo>
                    <a:pt x="0" y="52"/>
                  </a:lnTo>
                  <a:lnTo>
                    <a:pt x="2" y="41"/>
                  </a:lnTo>
                  <a:lnTo>
                    <a:pt x="5" y="32"/>
                  </a:lnTo>
                  <a:lnTo>
                    <a:pt x="10" y="23"/>
                  </a:lnTo>
                  <a:lnTo>
                    <a:pt x="17" y="15"/>
                  </a:lnTo>
                  <a:lnTo>
                    <a:pt x="24" y="8"/>
                  </a:lnTo>
                  <a:lnTo>
                    <a:pt x="34" y="4"/>
                  </a:lnTo>
                  <a:lnTo>
                    <a:pt x="43" y="0"/>
                  </a:lnTo>
                  <a:lnTo>
                    <a:pt x="54" y="0"/>
                  </a:lnTo>
                  <a:lnTo>
                    <a:pt x="176" y="0"/>
                  </a:lnTo>
                  <a:lnTo>
                    <a:pt x="176" y="0"/>
                  </a:lnTo>
                  <a:lnTo>
                    <a:pt x="187" y="0"/>
                  </a:lnTo>
                  <a:lnTo>
                    <a:pt x="197" y="4"/>
                  </a:lnTo>
                  <a:lnTo>
                    <a:pt x="205" y="8"/>
                  </a:lnTo>
                  <a:lnTo>
                    <a:pt x="214" y="15"/>
                  </a:lnTo>
                  <a:lnTo>
                    <a:pt x="220" y="23"/>
                  </a:lnTo>
                  <a:lnTo>
                    <a:pt x="225" y="32"/>
                  </a:lnTo>
                  <a:lnTo>
                    <a:pt x="229" y="41"/>
                  </a:lnTo>
                  <a:lnTo>
                    <a:pt x="229" y="52"/>
                  </a:lnTo>
                  <a:lnTo>
                    <a:pt x="229" y="52"/>
                  </a:lnTo>
                  <a:close/>
                </a:path>
              </a:pathLst>
            </a:custGeom>
            <a:solidFill>
              <a:srgbClr val="00A6D9"/>
            </a:solid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497" name="Freeform 337">
              <a:extLst>
                <a:ext uri="{FF2B5EF4-FFF2-40B4-BE49-F238E27FC236}">
                  <a16:creationId xmlns:a16="http://schemas.microsoft.com/office/drawing/2014/main" id="{06E3C68C-B06C-AC40-88B8-2615BD549AAA}"/>
                </a:ext>
              </a:extLst>
            </p:cNvPr>
            <p:cNvSpPr>
              <a:spLocks/>
            </p:cNvSpPr>
            <p:nvPr/>
          </p:nvSpPr>
          <p:spPr bwMode="auto">
            <a:xfrm>
              <a:off x="688" y="1682"/>
              <a:ext cx="200" cy="115"/>
            </a:xfrm>
            <a:custGeom>
              <a:avLst/>
              <a:gdLst/>
              <a:ahLst/>
              <a:cxnLst>
                <a:cxn ang="0">
                  <a:pos x="200" y="53"/>
                </a:cxn>
                <a:cxn ang="0">
                  <a:pos x="200" y="63"/>
                </a:cxn>
                <a:cxn ang="0">
                  <a:pos x="200" y="63"/>
                </a:cxn>
                <a:cxn ang="0">
                  <a:pos x="199" y="72"/>
                </a:cxn>
                <a:cxn ang="0">
                  <a:pos x="196" y="82"/>
                </a:cxn>
                <a:cxn ang="0">
                  <a:pos x="191" y="92"/>
                </a:cxn>
                <a:cxn ang="0">
                  <a:pos x="185" y="100"/>
                </a:cxn>
                <a:cxn ang="0">
                  <a:pos x="177" y="105"/>
                </a:cxn>
                <a:cxn ang="0">
                  <a:pos x="167" y="111"/>
                </a:cxn>
                <a:cxn ang="0">
                  <a:pos x="158" y="114"/>
                </a:cxn>
                <a:cxn ang="0">
                  <a:pos x="148" y="115"/>
                </a:cxn>
                <a:cxn ang="0">
                  <a:pos x="54" y="115"/>
                </a:cxn>
                <a:cxn ang="0">
                  <a:pos x="54" y="115"/>
                </a:cxn>
                <a:cxn ang="0">
                  <a:pos x="43" y="114"/>
                </a:cxn>
                <a:cxn ang="0">
                  <a:pos x="33" y="111"/>
                </a:cxn>
                <a:cxn ang="0">
                  <a:pos x="23" y="105"/>
                </a:cxn>
                <a:cxn ang="0">
                  <a:pos x="15" y="100"/>
                </a:cxn>
                <a:cxn ang="0">
                  <a:pos x="10" y="92"/>
                </a:cxn>
                <a:cxn ang="0">
                  <a:pos x="4" y="82"/>
                </a:cxn>
                <a:cxn ang="0">
                  <a:pos x="1" y="72"/>
                </a:cxn>
                <a:cxn ang="0">
                  <a:pos x="0" y="63"/>
                </a:cxn>
                <a:cxn ang="0">
                  <a:pos x="0" y="53"/>
                </a:cxn>
                <a:cxn ang="0">
                  <a:pos x="0" y="53"/>
                </a:cxn>
                <a:cxn ang="0">
                  <a:pos x="1" y="43"/>
                </a:cxn>
                <a:cxn ang="0">
                  <a:pos x="4" y="32"/>
                </a:cxn>
                <a:cxn ang="0">
                  <a:pos x="10" y="24"/>
                </a:cxn>
                <a:cxn ang="0">
                  <a:pos x="15" y="16"/>
                </a:cxn>
                <a:cxn ang="0">
                  <a:pos x="23" y="9"/>
                </a:cxn>
                <a:cxn ang="0">
                  <a:pos x="33" y="4"/>
                </a:cxn>
                <a:cxn ang="0">
                  <a:pos x="43" y="2"/>
                </a:cxn>
                <a:cxn ang="0">
                  <a:pos x="54" y="0"/>
                </a:cxn>
                <a:cxn ang="0">
                  <a:pos x="148" y="0"/>
                </a:cxn>
                <a:cxn ang="0">
                  <a:pos x="148" y="0"/>
                </a:cxn>
                <a:cxn ang="0">
                  <a:pos x="158" y="2"/>
                </a:cxn>
                <a:cxn ang="0">
                  <a:pos x="167" y="4"/>
                </a:cxn>
                <a:cxn ang="0">
                  <a:pos x="177" y="9"/>
                </a:cxn>
                <a:cxn ang="0">
                  <a:pos x="185" y="16"/>
                </a:cxn>
                <a:cxn ang="0">
                  <a:pos x="191" y="24"/>
                </a:cxn>
                <a:cxn ang="0">
                  <a:pos x="196" y="32"/>
                </a:cxn>
                <a:cxn ang="0">
                  <a:pos x="199" y="43"/>
                </a:cxn>
                <a:cxn ang="0">
                  <a:pos x="200" y="53"/>
                </a:cxn>
                <a:cxn ang="0">
                  <a:pos x="200" y="53"/>
                </a:cxn>
              </a:cxnLst>
              <a:rect l="0" t="0" r="r" b="b"/>
              <a:pathLst>
                <a:path w="200" h="115">
                  <a:moveTo>
                    <a:pt x="200" y="53"/>
                  </a:moveTo>
                  <a:lnTo>
                    <a:pt x="200" y="63"/>
                  </a:lnTo>
                  <a:lnTo>
                    <a:pt x="200" y="63"/>
                  </a:lnTo>
                  <a:lnTo>
                    <a:pt x="199" y="72"/>
                  </a:lnTo>
                  <a:lnTo>
                    <a:pt x="196" y="82"/>
                  </a:lnTo>
                  <a:lnTo>
                    <a:pt x="191" y="92"/>
                  </a:lnTo>
                  <a:lnTo>
                    <a:pt x="185" y="100"/>
                  </a:lnTo>
                  <a:lnTo>
                    <a:pt x="177" y="105"/>
                  </a:lnTo>
                  <a:lnTo>
                    <a:pt x="167" y="111"/>
                  </a:lnTo>
                  <a:lnTo>
                    <a:pt x="158" y="114"/>
                  </a:lnTo>
                  <a:lnTo>
                    <a:pt x="148" y="115"/>
                  </a:lnTo>
                  <a:lnTo>
                    <a:pt x="54" y="115"/>
                  </a:lnTo>
                  <a:lnTo>
                    <a:pt x="54" y="115"/>
                  </a:lnTo>
                  <a:lnTo>
                    <a:pt x="43" y="114"/>
                  </a:lnTo>
                  <a:lnTo>
                    <a:pt x="33" y="111"/>
                  </a:lnTo>
                  <a:lnTo>
                    <a:pt x="23" y="105"/>
                  </a:lnTo>
                  <a:lnTo>
                    <a:pt x="15" y="100"/>
                  </a:lnTo>
                  <a:lnTo>
                    <a:pt x="10" y="92"/>
                  </a:lnTo>
                  <a:lnTo>
                    <a:pt x="4" y="82"/>
                  </a:lnTo>
                  <a:lnTo>
                    <a:pt x="1" y="72"/>
                  </a:lnTo>
                  <a:lnTo>
                    <a:pt x="0" y="63"/>
                  </a:lnTo>
                  <a:lnTo>
                    <a:pt x="0" y="53"/>
                  </a:lnTo>
                  <a:lnTo>
                    <a:pt x="0" y="53"/>
                  </a:lnTo>
                  <a:lnTo>
                    <a:pt x="1" y="43"/>
                  </a:lnTo>
                  <a:lnTo>
                    <a:pt x="4" y="32"/>
                  </a:lnTo>
                  <a:lnTo>
                    <a:pt x="10" y="24"/>
                  </a:lnTo>
                  <a:lnTo>
                    <a:pt x="15" y="16"/>
                  </a:lnTo>
                  <a:lnTo>
                    <a:pt x="23" y="9"/>
                  </a:lnTo>
                  <a:lnTo>
                    <a:pt x="33" y="4"/>
                  </a:lnTo>
                  <a:lnTo>
                    <a:pt x="43" y="2"/>
                  </a:lnTo>
                  <a:lnTo>
                    <a:pt x="54" y="0"/>
                  </a:lnTo>
                  <a:lnTo>
                    <a:pt x="148" y="0"/>
                  </a:lnTo>
                  <a:lnTo>
                    <a:pt x="148" y="0"/>
                  </a:lnTo>
                  <a:lnTo>
                    <a:pt x="158" y="2"/>
                  </a:lnTo>
                  <a:lnTo>
                    <a:pt x="167" y="4"/>
                  </a:lnTo>
                  <a:lnTo>
                    <a:pt x="177" y="9"/>
                  </a:lnTo>
                  <a:lnTo>
                    <a:pt x="185" y="16"/>
                  </a:lnTo>
                  <a:lnTo>
                    <a:pt x="191" y="24"/>
                  </a:lnTo>
                  <a:lnTo>
                    <a:pt x="196" y="32"/>
                  </a:lnTo>
                  <a:lnTo>
                    <a:pt x="199" y="43"/>
                  </a:lnTo>
                  <a:lnTo>
                    <a:pt x="200" y="53"/>
                  </a:lnTo>
                  <a:lnTo>
                    <a:pt x="200" y="53"/>
                  </a:lnTo>
                  <a:close/>
                </a:path>
              </a:pathLst>
            </a:custGeom>
            <a:solidFill>
              <a:srgbClr val="00A6D9"/>
            </a:solid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498" name="Freeform 338">
              <a:extLst>
                <a:ext uri="{FF2B5EF4-FFF2-40B4-BE49-F238E27FC236}">
                  <a16:creationId xmlns:a16="http://schemas.microsoft.com/office/drawing/2014/main" id="{64BF30EB-82DF-A849-9D80-12EA2371B481}"/>
                </a:ext>
              </a:extLst>
            </p:cNvPr>
            <p:cNvSpPr>
              <a:spLocks/>
            </p:cNvSpPr>
            <p:nvPr/>
          </p:nvSpPr>
          <p:spPr bwMode="auto">
            <a:xfrm>
              <a:off x="562" y="1365"/>
              <a:ext cx="137" cy="164"/>
            </a:xfrm>
            <a:custGeom>
              <a:avLst/>
              <a:gdLst/>
              <a:ahLst/>
              <a:cxnLst>
                <a:cxn ang="0">
                  <a:pos x="137" y="0"/>
                </a:cxn>
                <a:cxn ang="0">
                  <a:pos x="137" y="0"/>
                </a:cxn>
                <a:cxn ang="0">
                  <a:pos x="127" y="34"/>
                </a:cxn>
                <a:cxn ang="0">
                  <a:pos x="123" y="49"/>
                </a:cxn>
                <a:cxn ang="0">
                  <a:pos x="116" y="64"/>
                </a:cxn>
                <a:cxn ang="0">
                  <a:pos x="111" y="77"/>
                </a:cxn>
                <a:cxn ang="0">
                  <a:pos x="102" y="90"/>
                </a:cxn>
                <a:cxn ang="0">
                  <a:pos x="95" y="101"/>
                </a:cxn>
                <a:cxn ang="0">
                  <a:pos x="87" y="113"/>
                </a:cxn>
                <a:cxn ang="0">
                  <a:pos x="79" y="122"/>
                </a:cxn>
                <a:cxn ang="0">
                  <a:pos x="69" y="131"/>
                </a:cxn>
                <a:cxn ang="0">
                  <a:pos x="59" y="139"/>
                </a:cxn>
                <a:cxn ang="0">
                  <a:pos x="48" y="146"/>
                </a:cxn>
                <a:cxn ang="0">
                  <a:pos x="37" y="151"/>
                </a:cxn>
                <a:cxn ang="0">
                  <a:pos x="25" y="157"/>
                </a:cxn>
                <a:cxn ang="0">
                  <a:pos x="12" y="161"/>
                </a:cxn>
                <a:cxn ang="0">
                  <a:pos x="0" y="164"/>
                </a:cxn>
                <a:cxn ang="0">
                  <a:pos x="137" y="0"/>
                </a:cxn>
              </a:cxnLst>
              <a:rect l="0" t="0" r="r" b="b"/>
              <a:pathLst>
                <a:path w="137" h="164">
                  <a:moveTo>
                    <a:pt x="137" y="0"/>
                  </a:moveTo>
                  <a:lnTo>
                    <a:pt x="137" y="0"/>
                  </a:lnTo>
                  <a:lnTo>
                    <a:pt x="127" y="34"/>
                  </a:lnTo>
                  <a:lnTo>
                    <a:pt x="123" y="49"/>
                  </a:lnTo>
                  <a:lnTo>
                    <a:pt x="116" y="64"/>
                  </a:lnTo>
                  <a:lnTo>
                    <a:pt x="111" y="77"/>
                  </a:lnTo>
                  <a:lnTo>
                    <a:pt x="102" y="90"/>
                  </a:lnTo>
                  <a:lnTo>
                    <a:pt x="95" y="101"/>
                  </a:lnTo>
                  <a:lnTo>
                    <a:pt x="87" y="113"/>
                  </a:lnTo>
                  <a:lnTo>
                    <a:pt x="79" y="122"/>
                  </a:lnTo>
                  <a:lnTo>
                    <a:pt x="69" y="131"/>
                  </a:lnTo>
                  <a:lnTo>
                    <a:pt x="59" y="139"/>
                  </a:lnTo>
                  <a:lnTo>
                    <a:pt x="48" y="146"/>
                  </a:lnTo>
                  <a:lnTo>
                    <a:pt x="37" y="151"/>
                  </a:lnTo>
                  <a:lnTo>
                    <a:pt x="25" y="157"/>
                  </a:lnTo>
                  <a:lnTo>
                    <a:pt x="12" y="161"/>
                  </a:lnTo>
                  <a:lnTo>
                    <a:pt x="0" y="164"/>
                  </a:lnTo>
                  <a:lnTo>
                    <a:pt x="137" y="0"/>
                  </a:lnTo>
                  <a:close/>
                </a:path>
              </a:pathLst>
            </a:custGeom>
            <a:solidFill>
              <a:srgbClr val="00A6D9"/>
            </a:solidFill>
            <a:ln w="9525">
              <a:no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499" name="Freeform 339">
              <a:extLst>
                <a:ext uri="{FF2B5EF4-FFF2-40B4-BE49-F238E27FC236}">
                  <a16:creationId xmlns:a16="http://schemas.microsoft.com/office/drawing/2014/main" id="{169F4985-C3B3-7542-A4C3-2598F97981FA}"/>
                </a:ext>
              </a:extLst>
            </p:cNvPr>
            <p:cNvSpPr>
              <a:spLocks/>
            </p:cNvSpPr>
            <p:nvPr/>
          </p:nvSpPr>
          <p:spPr bwMode="auto">
            <a:xfrm>
              <a:off x="562" y="1365"/>
              <a:ext cx="137" cy="164"/>
            </a:xfrm>
            <a:custGeom>
              <a:avLst/>
              <a:gdLst/>
              <a:ahLst/>
              <a:cxnLst>
                <a:cxn ang="0">
                  <a:pos x="137" y="0"/>
                </a:cxn>
                <a:cxn ang="0">
                  <a:pos x="137" y="0"/>
                </a:cxn>
                <a:cxn ang="0">
                  <a:pos x="127" y="34"/>
                </a:cxn>
                <a:cxn ang="0">
                  <a:pos x="123" y="49"/>
                </a:cxn>
                <a:cxn ang="0">
                  <a:pos x="116" y="64"/>
                </a:cxn>
                <a:cxn ang="0">
                  <a:pos x="111" y="77"/>
                </a:cxn>
                <a:cxn ang="0">
                  <a:pos x="102" y="90"/>
                </a:cxn>
                <a:cxn ang="0">
                  <a:pos x="95" y="101"/>
                </a:cxn>
                <a:cxn ang="0">
                  <a:pos x="87" y="113"/>
                </a:cxn>
                <a:cxn ang="0">
                  <a:pos x="79" y="122"/>
                </a:cxn>
                <a:cxn ang="0">
                  <a:pos x="69" y="131"/>
                </a:cxn>
                <a:cxn ang="0">
                  <a:pos x="59" y="139"/>
                </a:cxn>
                <a:cxn ang="0">
                  <a:pos x="48" y="146"/>
                </a:cxn>
                <a:cxn ang="0">
                  <a:pos x="37" y="151"/>
                </a:cxn>
                <a:cxn ang="0">
                  <a:pos x="25" y="157"/>
                </a:cxn>
                <a:cxn ang="0">
                  <a:pos x="12" y="161"/>
                </a:cxn>
                <a:cxn ang="0">
                  <a:pos x="0" y="164"/>
                </a:cxn>
              </a:cxnLst>
              <a:rect l="0" t="0" r="r" b="b"/>
              <a:pathLst>
                <a:path w="137" h="164">
                  <a:moveTo>
                    <a:pt x="137" y="0"/>
                  </a:moveTo>
                  <a:lnTo>
                    <a:pt x="137" y="0"/>
                  </a:lnTo>
                  <a:lnTo>
                    <a:pt x="127" y="34"/>
                  </a:lnTo>
                  <a:lnTo>
                    <a:pt x="123" y="49"/>
                  </a:lnTo>
                  <a:lnTo>
                    <a:pt x="116" y="64"/>
                  </a:lnTo>
                  <a:lnTo>
                    <a:pt x="111" y="77"/>
                  </a:lnTo>
                  <a:lnTo>
                    <a:pt x="102" y="90"/>
                  </a:lnTo>
                  <a:lnTo>
                    <a:pt x="95" y="101"/>
                  </a:lnTo>
                  <a:lnTo>
                    <a:pt x="87" y="113"/>
                  </a:lnTo>
                  <a:lnTo>
                    <a:pt x="79" y="122"/>
                  </a:lnTo>
                  <a:lnTo>
                    <a:pt x="69" y="131"/>
                  </a:lnTo>
                  <a:lnTo>
                    <a:pt x="59" y="139"/>
                  </a:lnTo>
                  <a:lnTo>
                    <a:pt x="48" y="146"/>
                  </a:lnTo>
                  <a:lnTo>
                    <a:pt x="37" y="151"/>
                  </a:lnTo>
                  <a:lnTo>
                    <a:pt x="25" y="157"/>
                  </a:lnTo>
                  <a:lnTo>
                    <a:pt x="12" y="161"/>
                  </a:lnTo>
                  <a:lnTo>
                    <a:pt x="0" y="164"/>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500" name="Freeform 340">
              <a:extLst>
                <a:ext uri="{FF2B5EF4-FFF2-40B4-BE49-F238E27FC236}">
                  <a16:creationId xmlns:a16="http://schemas.microsoft.com/office/drawing/2014/main" id="{C211DF05-5736-3744-9249-4F8782401ABF}"/>
                </a:ext>
              </a:extLst>
            </p:cNvPr>
            <p:cNvSpPr>
              <a:spLocks/>
            </p:cNvSpPr>
            <p:nvPr/>
          </p:nvSpPr>
          <p:spPr bwMode="auto">
            <a:xfrm>
              <a:off x="720" y="1330"/>
              <a:ext cx="228" cy="114"/>
            </a:xfrm>
            <a:custGeom>
              <a:avLst/>
              <a:gdLst/>
              <a:ahLst/>
              <a:cxnLst>
                <a:cxn ang="0">
                  <a:pos x="228" y="52"/>
                </a:cxn>
                <a:cxn ang="0">
                  <a:pos x="228" y="60"/>
                </a:cxn>
                <a:cxn ang="0">
                  <a:pos x="228" y="60"/>
                </a:cxn>
                <a:cxn ang="0">
                  <a:pos x="227" y="71"/>
                </a:cxn>
                <a:cxn ang="0">
                  <a:pos x="224" y="81"/>
                </a:cxn>
                <a:cxn ang="0">
                  <a:pos x="220" y="91"/>
                </a:cxn>
                <a:cxn ang="0">
                  <a:pos x="213" y="99"/>
                </a:cxn>
                <a:cxn ang="0">
                  <a:pos x="204" y="105"/>
                </a:cxn>
                <a:cxn ang="0">
                  <a:pos x="196" y="110"/>
                </a:cxn>
                <a:cxn ang="0">
                  <a:pos x="186" y="113"/>
                </a:cxn>
                <a:cxn ang="0">
                  <a:pos x="175" y="114"/>
                </a:cxn>
                <a:cxn ang="0">
                  <a:pos x="54" y="114"/>
                </a:cxn>
                <a:cxn ang="0">
                  <a:pos x="54" y="114"/>
                </a:cxn>
                <a:cxn ang="0">
                  <a:pos x="43" y="113"/>
                </a:cxn>
                <a:cxn ang="0">
                  <a:pos x="33" y="110"/>
                </a:cxn>
                <a:cxn ang="0">
                  <a:pos x="23" y="105"/>
                </a:cxn>
                <a:cxn ang="0">
                  <a:pos x="16" y="99"/>
                </a:cxn>
                <a:cxn ang="0">
                  <a:pos x="9" y="91"/>
                </a:cxn>
                <a:cxn ang="0">
                  <a:pos x="4" y="81"/>
                </a:cxn>
                <a:cxn ang="0">
                  <a:pos x="1" y="71"/>
                </a:cxn>
                <a:cxn ang="0">
                  <a:pos x="0" y="60"/>
                </a:cxn>
                <a:cxn ang="0">
                  <a:pos x="0" y="52"/>
                </a:cxn>
                <a:cxn ang="0">
                  <a:pos x="0" y="52"/>
                </a:cxn>
                <a:cxn ang="0">
                  <a:pos x="1" y="41"/>
                </a:cxn>
                <a:cxn ang="0">
                  <a:pos x="4" y="31"/>
                </a:cxn>
                <a:cxn ang="0">
                  <a:pos x="9" y="23"/>
                </a:cxn>
                <a:cxn ang="0">
                  <a:pos x="16" y="15"/>
                </a:cxn>
                <a:cxn ang="0">
                  <a:pos x="23" y="8"/>
                </a:cxn>
                <a:cxn ang="0">
                  <a:pos x="33" y="4"/>
                </a:cxn>
                <a:cxn ang="0">
                  <a:pos x="43" y="1"/>
                </a:cxn>
                <a:cxn ang="0">
                  <a:pos x="54" y="0"/>
                </a:cxn>
                <a:cxn ang="0">
                  <a:pos x="175" y="0"/>
                </a:cxn>
                <a:cxn ang="0">
                  <a:pos x="175" y="0"/>
                </a:cxn>
                <a:cxn ang="0">
                  <a:pos x="186" y="1"/>
                </a:cxn>
                <a:cxn ang="0">
                  <a:pos x="196" y="4"/>
                </a:cxn>
                <a:cxn ang="0">
                  <a:pos x="204" y="8"/>
                </a:cxn>
                <a:cxn ang="0">
                  <a:pos x="213" y="15"/>
                </a:cxn>
                <a:cxn ang="0">
                  <a:pos x="220" y="23"/>
                </a:cxn>
                <a:cxn ang="0">
                  <a:pos x="224" y="31"/>
                </a:cxn>
                <a:cxn ang="0">
                  <a:pos x="227" y="41"/>
                </a:cxn>
                <a:cxn ang="0">
                  <a:pos x="228" y="52"/>
                </a:cxn>
                <a:cxn ang="0">
                  <a:pos x="228" y="52"/>
                </a:cxn>
              </a:cxnLst>
              <a:rect l="0" t="0" r="r" b="b"/>
              <a:pathLst>
                <a:path w="228" h="114">
                  <a:moveTo>
                    <a:pt x="228" y="52"/>
                  </a:moveTo>
                  <a:lnTo>
                    <a:pt x="228" y="60"/>
                  </a:lnTo>
                  <a:lnTo>
                    <a:pt x="228" y="60"/>
                  </a:lnTo>
                  <a:lnTo>
                    <a:pt x="227" y="71"/>
                  </a:lnTo>
                  <a:lnTo>
                    <a:pt x="224" y="81"/>
                  </a:lnTo>
                  <a:lnTo>
                    <a:pt x="220" y="91"/>
                  </a:lnTo>
                  <a:lnTo>
                    <a:pt x="213" y="99"/>
                  </a:lnTo>
                  <a:lnTo>
                    <a:pt x="204" y="105"/>
                  </a:lnTo>
                  <a:lnTo>
                    <a:pt x="196" y="110"/>
                  </a:lnTo>
                  <a:lnTo>
                    <a:pt x="186" y="113"/>
                  </a:lnTo>
                  <a:lnTo>
                    <a:pt x="175" y="114"/>
                  </a:lnTo>
                  <a:lnTo>
                    <a:pt x="54" y="114"/>
                  </a:lnTo>
                  <a:lnTo>
                    <a:pt x="54" y="114"/>
                  </a:lnTo>
                  <a:lnTo>
                    <a:pt x="43" y="113"/>
                  </a:lnTo>
                  <a:lnTo>
                    <a:pt x="33" y="110"/>
                  </a:lnTo>
                  <a:lnTo>
                    <a:pt x="23" y="105"/>
                  </a:lnTo>
                  <a:lnTo>
                    <a:pt x="16" y="99"/>
                  </a:lnTo>
                  <a:lnTo>
                    <a:pt x="9" y="91"/>
                  </a:lnTo>
                  <a:lnTo>
                    <a:pt x="4" y="81"/>
                  </a:lnTo>
                  <a:lnTo>
                    <a:pt x="1" y="71"/>
                  </a:lnTo>
                  <a:lnTo>
                    <a:pt x="0" y="60"/>
                  </a:lnTo>
                  <a:lnTo>
                    <a:pt x="0" y="52"/>
                  </a:lnTo>
                  <a:lnTo>
                    <a:pt x="0" y="52"/>
                  </a:lnTo>
                  <a:lnTo>
                    <a:pt x="1" y="41"/>
                  </a:lnTo>
                  <a:lnTo>
                    <a:pt x="4" y="31"/>
                  </a:lnTo>
                  <a:lnTo>
                    <a:pt x="9" y="23"/>
                  </a:lnTo>
                  <a:lnTo>
                    <a:pt x="16" y="15"/>
                  </a:lnTo>
                  <a:lnTo>
                    <a:pt x="23" y="8"/>
                  </a:lnTo>
                  <a:lnTo>
                    <a:pt x="33" y="4"/>
                  </a:lnTo>
                  <a:lnTo>
                    <a:pt x="43" y="1"/>
                  </a:lnTo>
                  <a:lnTo>
                    <a:pt x="54" y="0"/>
                  </a:lnTo>
                  <a:lnTo>
                    <a:pt x="175" y="0"/>
                  </a:lnTo>
                  <a:lnTo>
                    <a:pt x="175" y="0"/>
                  </a:lnTo>
                  <a:lnTo>
                    <a:pt x="186" y="1"/>
                  </a:lnTo>
                  <a:lnTo>
                    <a:pt x="196" y="4"/>
                  </a:lnTo>
                  <a:lnTo>
                    <a:pt x="204" y="8"/>
                  </a:lnTo>
                  <a:lnTo>
                    <a:pt x="213" y="15"/>
                  </a:lnTo>
                  <a:lnTo>
                    <a:pt x="220" y="23"/>
                  </a:lnTo>
                  <a:lnTo>
                    <a:pt x="224" y="31"/>
                  </a:lnTo>
                  <a:lnTo>
                    <a:pt x="227" y="41"/>
                  </a:lnTo>
                  <a:lnTo>
                    <a:pt x="228" y="52"/>
                  </a:lnTo>
                  <a:lnTo>
                    <a:pt x="228" y="52"/>
                  </a:lnTo>
                  <a:close/>
                </a:path>
              </a:pathLst>
            </a:custGeom>
            <a:solidFill>
              <a:srgbClr val="00A6D9"/>
            </a:solid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grpSp>
      <p:grpSp>
        <p:nvGrpSpPr>
          <p:cNvPr id="1501" name="Group 131">
            <a:extLst>
              <a:ext uri="{FF2B5EF4-FFF2-40B4-BE49-F238E27FC236}">
                <a16:creationId xmlns:a16="http://schemas.microsoft.com/office/drawing/2014/main" id="{4AF51F55-0771-9C45-B41A-6F804292BA1D}"/>
              </a:ext>
            </a:extLst>
          </p:cNvPr>
          <p:cNvGrpSpPr>
            <a:grpSpLocks noChangeAspect="1"/>
          </p:cNvGrpSpPr>
          <p:nvPr userDrawn="1"/>
        </p:nvGrpSpPr>
        <p:grpSpPr bwMode="auto">
          <a:xfrm>
            <a:off x="10062357" y="4245474"/>
            <a:ext cx="684670" cy="516437"/>
            <a:chOff x="2866" y="1113"/>
            <a:chExt cx="1750" cy="1320"/>
          </a:xfrm>
        </p:grpSpPr>
        <p:sp>
          <p:nvSpPr>
            <p:cNvPr id="1502" name="Freeform 132">
              <a:extLst>
                <a:ext uri="{FF2B5EF4-FFF2-40B4-BE49-F238E27FC236}">
                  <a16:creationId xmlns:a16="http://schemas.microsoft.com/office/drawing/2014/main" id="{4C8265E6-2AC2-FC40-91C9-79FA07661424}"/>
                </a:ext>
              </a:extLst>
            </p:cNvPr>
            <p:cNvSpPr>
              <a:spLocks/>
            </p:cNvSpPr>
            <p:nvPr/>
          </p:nvSpPr>
          <p:spPr bwMode="auto">
            <a:xfrm>
              <a:off x="4004" y="1451"/>
              <a:ext cx="612" cy="982"/>
            </a:xfrm>
            <a:custGeom>
              <a:avLst/>
              <a:gdLst/>
              <a:ahLst/>
              <a:cxnLst>
                <a:cxn ang="0">
                  <a:pos x="580" y="982"/>
                </a:cxn>
                <a:cxn ang="0">
                  <a:pos x="32" y="982"/>
                </a:cxn>
                <a:cxn ang="0">
                  <a:pos x="32" y="982"/>
                </a:cxn>
                <a:cxn ang="0">
                  <a:pos x="26" y="980"/>
                </a:cxn>
                <a:cxn ang="0">
                  <a:pos x="20" y="978"/>
                </a:cxn>
                <a:cxn ang="0">
                  <a:pos x="10" y="972"/>
                </a:cxn>
                <a:cxn ang="0">
                  <a:pos x="4" y="962"/>
                </a:cxn>
                <a:cxn ang="0">
                  <a:pos x="2" y="956"/>
                </a:cxn>
                <a:cxn ang="0">
                  <a:pos x="0" y="950"/>
                </a:cxn>
                <a:cxn ang="0">
                  <a:pos x="0" y="32"/>
                </a:cxn>
                <a:cxn ang="0">
                  <a:pos x="0" y="32"/>
                </a:cxn>
                <a:cxn ang="0">
                  <a:pos x="2" y="24"/>
                </a:cxn>
                <a:cxn ang="0">
                  <a:pos x="4" y="18"/>
                </a:cxn>
                <a:cxn ang="0">
                  <a:pos x="10" y="8"/>
                </a:cxn>
                <a:cxn ang="0">
                  <a:pos x="20" y="2"/>
                </a:cxn>
                <a:cxn ang="0">
                  <a:pos x="26" y="0"/>
                </a:cxn>
                <a:cxn ang="0">
                  <a:pos x="32" y="0"/>
                </a:cxn>
                <a:cxn ang="0">
                  <a:pos x="580" y="0"/>
                </a:cxn>
                <a:cxn ang="0">
                  <a:pos x="580" y="0"/>
                </a:cxn>
                <a:cxn ang="0">
                  <a:pos x="588" y="0"/>
                </a:cxn>
                <a:cxn ang="0">
                  <a:pos x="594" y="2"/>
                </a:cxn>
                <a:cxn ang="0">
                  <a:pos x="604" y="8"/>
                </a:cxn>
                <a:cxn ang="0">
                  <a:pos x="610" y="18"/>
                </a:cxn>
                <a:cxn ang="0">
                  <a:pos x="612" y="24"/>
                </a:cxn>
                <a:cxn ang="0">
                  <a:pos x="612" y="32"/>
                </a:cxn>
                <a:cxn ang="0">
                  <a:pos x="612" y="950"/>
                </a:cxn>
                <a:cxn ang="0">
                  <a:pos x="612" y="950"/>
                </a:cxn>
                <a:cxn ang="0">
                  <a:pos x="612" y="956"/>
                </a:cxn>
                <a:cxn ang="0">
                  <a:pos x="610" y="962"/>
                </a:cxn>
                <a:cxn ang="0">
                  <a:pos x="604" y="972"/>
                </a:cxn>
                <a:cxn ang="0">
                  <a:pos x="594" y="978"/>
                </a:cxn>
                <a:cxn ang="0">
                  <a:pos x="588" y="980"/>
                </a:cxn>
                <a:cxn ang="0">
                  <a:pos x="580" y="982"/>
                </a:cxn>
                <a:cxn ang="0">
                  <a:pos x="580" y="982"/>
                </a:cxn>
              </a:cxnLst>
              <a:rect l="0" t="0" r="r" b="b"/>
              <a:pathLst>
                <a:path w="612" h="982">
                  <a:moveTo>
                    <a:pt x="580" y="982"/>
                  </a:moveTo>
                  <a:lnTo>
                    <a:pt x="32" y="982"/>
                  </a:lnTo>
                  <a:lnTo>
                    <a:pt x="32" y="982"/>
                  </a:lnTo>
                  <a:lnTo>
                    <a:pt x="26" y="980"/>
                  </a:lnTo>
                  <a:lnTo>
                    <a:pt x="20" y="978"/>
                  </a:lnTo>
                  <a:lnTo>
                    <a:pt x="10" y="972"/>
                  </a:lnTo>
                  <a:lnTo>
                    <a:pt x="4" y="962"/>
                  </a:lnTo>
                  <a:lnTo>
                    <a:pt x="2" y="956"/>
                  </a:lnTo>
                  <a:lnTo>
                    <a:pt x="0" y="950"/>
                  </a:lnTo>
                  <a:lnTo>
                    <a:pt x="0" y="32"/>
                  </a:lnTo>
                  <a:lnTo>
                    <a:pt x="0" y="32"/>
                  </a:lnTo>
                  <a:lnTo>
                    <a:pt x="2" y="24"/>
                  </a:lnTo>
                  <a:lnTo>
                    <a:pt x="4" y="18"/>
                  </a:lnTo>
                  <a:lnTo>
                    <a:pt x="10" y="8"/>
                  </a:lnTo>
                  <a:lnTo>
                    <a:pt x="20" y="2"/>
                  </a:lnTo>
                  <a:lnTo>
                    <a:pt x="26" y="0"/>
                  </a:lnTo>
                  <a:lnTo>
                    <a:pt x="32" y="0"/>
                  </a:lnTo>
                  <a:lnTo>
                    <a:pt x="580" y="0"/>
                  </a:lnTo>
                  <a:lnTo>
                    <a:pt x="580" y="0"/>
                  </a:lnTo>
                  <a:lnTo>
                    <a:pt x="588" y="0"/>
                  </a:lnTo>
                  <a:lnTo>
                    <a:pt x="594" y="2"/>
                  </a:lnTo>
                  <a:lnTo>
                    <a:pt x="604" y="8"/>
                  </a:lnTo>
                  <a:lnTo>
                    <a:pt x="610" y="18"/>
                  </a:lnTo>
                  <a:lnTo>
                    <a:pt x="612" y="24"/>
                  </a:lnTo>
                  <a:lnTo>
                    <a:pt x="612" y="32"/>
                  </a:lnTo>
                  <a:lnTo>
                    <a:pt x="612" y="950"/>
                  </a:lnTo>
                  <a:lnTo>
                    <a:pt x="612" y="950"/>
                  </a:lnTo>
                  <a:lnTo>
                    <a:pt x="612" y="956"/>
                  </a:lnTo>
                  <a:lnTo>
                    <a:pt x="610" y="962"/>
                  </a:lnTo>
                  <a:lnTo>
                    <a:pt x="604" y="972"/>
                  </a:lnTo>
                  <a:lnTo>
                    <a:pt x="594" y="978"/>
                  </a:lnTo>
                  <a:lnTo>
                    <a:pt x="588" y="980"/>
                  </a:lnTo>
                  <a:lnTo>
                    <a:pt x="580" y="982"/>
                  </a:lnTo>
                  <a:lnTo>
                    <a:pt x="580" y="982"/>
                  </a:lnTo>
                  <a:close/>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503" name="Line 133">
              <a:extLst>
                <a:ext uri="{FF2B5EF4-FFF2-40B4-BE49-F238E27FC236}">
                  <a16:creationId xmlns:a16="http://schemas.microsoft.com/office/drawing/2014/main" id="{CBAB7E49-FD76-9047-BD3F-3F65D173522E}"/>
                </a:ext>
              </a:extLst>
            </p:cNvPr>
            <p:cNvSpPr>
              <a:spLocks noChangeShapeType="1"/>
            </p:cNvSpPr>
            <p:nvPr/>
          </p:nvSpPr>
          <p:spPr bwMode="auto">
            <a:xfrm>
              <a:off x="4004" y="2089"/>
              <a:ext cx="612" cy="1"/>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504" name="Freeform 134">
              <a:extLst>
                <a:ext uri="{FF2B5EF4-FFF2-40B4-BE49-F238E27FC236}">
                  <a16:creationId xmlns:a16="http://schemas.microsoft.com/office/drawing/2014/main" id="{040484CA-2184-A44B-993C-08C002298E3E}"/>
                </a:ext>
              </a:extLst>
            </p:cNvPr>
            <p:cNvSpPr>
              <a:spLocks/>
            </p:cNvSpPr>
            <p:nvPr/>
          </p:nvSpPr>
          <p:spPr bwMode="auto">
            <a:xfrm>
              <a:off x="4194" y="1563"/>
              <a:ext cx="232" cy="24"/>
            </a:xfrm>
            <a:custGeom>
              <a:avLst/>
              <a:gdLst/>
              <a:ahLst/>
              <a:cxnLst>
                <a:cxn ang="0">
                  <a:pos x="12" y="24"/>
                </a:cxn>
                <a:cxn ang="0">
                  <a:pos x="12" y="24"/>
                </a:cxn>
                <a:cxn ang="0">
                  <a:pos x="222" y="24"/>
                </a:cxn>
                <a:cxn ang="0">
                  <a:pos x="222" y="24"/>
                </a:cxn>
                <a:cxn ang="0">
                  <a:pos x="226" y="22"/>
                </a:cxn>
                <a:cxn ang="0">
                  <a:pos x="230" y="20"/>
                </a:cxn>
                <a:cxn ang="0">
                  <a:pos x="232" y="16"/>
                </a:cxn>
                <a:cxn ang="0">
                  <a:pos x="232" y="12"/>
                </a:cxn>
                <a:cxn ang="0">
                  <a:pos x="232" y="8"/>
                </a:cxn>
                <a:cxn ang="0">
                  <a:pos x="230" y="4"/>
                </a:cxn>
                <a:cxn ang="0">
                  <a:pos x="226" y="0"/>
                </a:cxn>
                <a:cxn ang="0">
                  <a:pos x="222" y="0"/>
                </a:cxn>
                <a:cxn ang="0">
                  <a:pos x="222" y="0"/>
                </a:cxn>
                <a:cxn ang="0">
                  <a:pos x="12" y="0"/>
                </a:cxn>
                <a:cxn ang="0">
                  <a:pos x="12" y="0"/>
                </a:cxn>
                <a:cxn ang="0">
                  <a:pos x="8" y="0"/>
                </a:cxn>
                <a:cxn ang="0">
                  <a:pos x="4" y="4"/>
                </a:cxn>
                <a:cxn ang="0">
                  <a:pos x="2" y="8"/>
                </a:cxn>
                <a:cxn ang="0">
                  <a:pos x="0" y="12"/>
                </a:cxn>
                <a:cxn ang="0">
                  <a:pos x="2" y="16"/>
                </a:cxn>
                <a:cxn ang="0">
                  <a:pos x="4" y="20"/>
                </a:cxn>
                <a:cxn ang="0">
                  <a:pos x="8" y="22"/>
                </a:cxn>
                <a:cxn ang="0">
                  <a:pos x="12" y="24"/>
                </a:cxn>
                <a:cxn ang="0">
                  <a:pos x="12" y="24"/>
                </a:cxn>
              </a:cxnLst>
              <a:rect l="0" t="0" r="r" b="b"/>
              <a:pathLst>
                <a:path w="232" h="24">
                  <a:moveTo>
                    <a:pt x="12" y="24"/>
                  </a:moveTo>
                  <a:lnTo>
                    <a:pt x="12" y="24"/>
                  </a:lnTo>
                  <a:lnTo>
                    <a:pt x="222" y="24"/>
                  </a:lnTo>
                  <a:lnTo>
                    <a:pt x="222" y="24"/>
                  </a:lnTo>
                  <a:lnTo>
                    <a:pt x="226" y="22"/>
                  </a:lnTo>
                  <a:lnTo>
                    <a:pt x="230" y="20"/>
                  </a:lnTo>
                  <a:lnTo>
                    <a:pt x="232" y="16"/>
                  </a:lnTo>
                  <a:lnTo>
                    <a:pt x="232" y="12"/>
                  </a:lnTo>
                  <a:lnTo>
                    <a:pt x="232" y="8"/>
                  </a:lnTo>
                  <a:lnTo>
                    <a:pt x="230" y="4"/>
                  </a:lnTo>
                  <a:lnTo>
                    <a:pt x="226" y="0"/>
                  </a:lnTo>
                  <a:lnTo>
                    <a:pt x="222" y="0"/>
                  </a:lnTo>
                  <a:lnTo>
                    <a:pt x="222" y="0"/>
                  </a:lnTo>
                  <a:lnTo>
                    <a:pt x="12" y="0"/>
                  </a:lnTo>
                  <a:lnTo>
                    <a:pt x="12" y="0"/>
                  </a:lnTo>
                  <a:lnTo>
                    <a:pt x="8" y="0"/>
                  </a:lnTo>
                  <a:lnTo>
                    <a:pt x="4" y="4"/>
                  </a:lnTo>
                  <a:lnTo>
                    <a:pt x="2" y="8"/>
                  </a:lnTo>
                  <a:lnTo>
                    <a:pt x="0" y="12"/>
                  </a:lnTo>
                  <a:lnTo>
                    <a:pt x="2" y="16"/>
                  </a:lnTo>
                  <a:lnTo>
                    <a:pt x="4" y="20"/>
                  </a:lnTo>
                  <a:lnTo>
                    <a:pt x="8" y="22"/>
                  </a:lnTo>
                  <a:lnTo>
                    <a:pt x="12" y="24"/>
                  </a:lnTo>
                  <a:lnTo>
                    <a:pt x="12" y="24"/>
                  </a:lnTo>
                  <a:close/>
                </a:path>
              </a:pathLst>
            </a:custGeom>
            <a:solidFill>
              <a:srgbClr val="00A6D9"/>
            </a:solidFill>
            <a:ln w="9525">
              <a:no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505" name="Freeform 135">
              <a:extLst>
                <a:ext uri="{FF2B5EF4-FFF2-40B4-BE49-F238E27FC236}">
                  <a16:creationId xmlns:a16="http://schemas.microsoft.com/office/drawing/2014/main" id="{5EEDFC5F-C8E1-714E-9E61-D26C3A9D1038}"/>
                </a:ext>
              </a:extLst>
            </p:cNvPr>
            <p:cNvSpPr>
              <a:spLocks/>
            </p:cNvSpPr>
            <p:nvPr/>
          </p:nvSpPr>
          <p:spPr bwMode="auto">
            <a:xfrm>
              <a:off x="4194" y="1853"/>
              <a:ext cx="232" cy="24"/>
            </a:xfrm>
            <a:custGeom>
              <a:avLst/>
              <a:gdLst/>
              <a:ahLst/>
              <a:cxnLst>
                <a:cxn ang="0">
                  <a:pos x="12" y="24"/>
                </a:cxn>
                <a:cxn ang="0">
                  <a:pos x="12" y="24"/>
                </a:cxn>
                <a:cxn ang="0">
                  <a:pos x="222" y="24"/>
                </a:cxn>
                <a:cxn ang="0">
                  <a:pos x="222" y="24"/>
                </a:cxn>
                <a:cxn ang="0">
                  <a:pos x="226" y="22"/>
                </a:cxn>
                <a:cxn ang="0">
                  <a:pos x="230" y="20"/>
                </a:cxn>
                <a:cxn ang="0">
                  <a:pos x="232" y="16"/>
                </a:cxn>
                <a:cxn ang="0">
                  <a:pos x="232" y="12"/>
                </a:cxn>
                <a:cxn ang="0">
                  <a:pos x="232" y="8"/>
                </a:cxn>
                <a:cxn ang="0">
                  <a:pos x="230" y="4"/>
                </a:cxn>
                <a:cxn ang="0">
                  <a:pos x="226" y="0"/>
                </a:cxn>
                <a:cxn ang="0">
                  <a:pos x="222" y="0"/>
                </a:cxn>
                <a:cxn ang="0">
                  <a:pos x="222" y="0"/>
                </a:cxn>
                <a:cxn ang="0">
                  <a:pos x="12" y="0"/>
                </a:cxn>
                <a:cxn ang="0">
                  <a:pos x="12" y="0"/>
                </a:cxn>
                <a:cxn ang="0">
                  <a:pos x="8" y="0"/>
                </a:cxn>
                <a:cxn ang="0">
                  <a:pos x="4" y="4"/>
                </a:cxn>
                <a:cxn ang="0">
                  <a:pos x="2" y="8"/>
                </a:cxn>
                <a:cxn ang="0">
                  <a:pos x="0" y="12"/>
                </a:cxn>
                <a:cxn ang="0">
                  <a:pos x="2" y="16"/>
                </a:cxn>
                <a:cxn ang="0">
                  <a:pos x="4" y="20"/>
                </a:cxn>
                <a:cxn ang="0">
                  <a:pos x="8" y="22"/>
                </a:cxn>
                <a:cxn ang="0">
                  <a:pos x="12" y="24"/>
                </a:cxn>
                <a:cxn ang="0">
                  <a:pos x="12" y="24"/>
                </a:cxn>
              </a:cxnLst>
              <a:rect l="0" t="0" r="r" b="b"/>
              <a:pathLst>
                <a:path w="232" h="24">
                  <a:moveTo>
                    <a:pt x="12" y="24"/>
                  </a:moveTo>
                  <a:lnTo>
                    <a:pt x="12" y="24"/>
                  </a:lnTo>
                  <a:lnTo>
                    <a:pt x="222" y="24"/>
                  </a:lnTo>
                  <a:lnTo>
                    <a:pt x="222" y="24"/>
                  </a:lnTo>
                  <a:lnTo>
                    <a:pt x="226" y="22"/>
                  </a:lnTo>
                  <a:lnTo>
                    <a:pt x="230" y="20"/>
                  </a:lnTo>
                  <a:lnTo>
                    <a:pt x="232" y="16"/>
                  </a:lnTo>
                  <a:lnTo>
                    <a:pt x="232" y="12"/>
                  </a:lnTo>
                  <a:lnTo>
                    <a:pt x="232" y="8"/>
                  </a:lnTo>
                  <a:lnTo>
                    <a:pt x="230" y="4"/>
                  </a:lnTo>
                  <a:lnTo>
                    <a:pt x="226" y="0"/>
                  </a:lnTo>
                  <a:lnTo>
                    <a:pt x="222" y="0"/>
                  </a:lnTo>
                  <a:lnTo>
                    <a:pt x="222" y="0"/>
                  </a:lnTo>
                  <a:lnTo>
                    <a:pt x="12" y="0"/>
                  </a:lnTo>
                  <a:lnTo>
                    <a:pt x="12" y="0"/>
                  </a:lnTo>
                  <a:lnTo>
                    <a:pt x="8" y="0"/>
                  </a:lnTo>
                  <a:lnTo>
                    <a:pt x="4" y="4"/>
                  </a:lnTo>
                  <a:lnTo>
                    <a:pt x="2" y="8"/>
                  </a:lnTo>
                  <a:lnTo>
                    <a:pt x="0" y="12"/>
                  </a:lnTo>
                  <a:lnTo>
                    <a:pt x="2" y="16"/>
                  </a:lnTo>
                  <a:lnTo>
                    <a:pt x="4" y="20"/>
                  </a:lnTo>
                  <a:lnTo>
                    <a:pt x="8" y="22"/>
                  </a:lnTo>
                  <a:lnTo>
                    <a:pt x="12" y="24"/>
                  </a:lnTo>
                  <a:lnTo>
                    <a:pt x="12" y="24"/>
                  </a:lnTo>
                  <a:close/>
                </a:path>
              </a:pathLst>
            </a:custGeom>
            <a:solidFill>
              <a:srgbClr val="00A6D9"/>
            </a:solidFill>
            <a:ln w="9525">
              <a:no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506" name="Freeform 136">
              <a:extLst>
                <a:ext uri="{FF2B5EF4-FFF2-40B4-BE49-F238E27FC236}">
                  <a16:creationId xmlns:a16="http://schemas.microsoft.com/office/drawing/2014/main" id="{4E468B54-0E1F-644D-98FD-5D20804EF114}"/>
                </a:ext>
              </a:extLst>
            </p:cNvPr>
            <p:cNvSpPr>
              <a:spLocks/>
            </p:cNvSpPr>
            <p:nvPr/>
          </p:nvSpPr>
          <p:spPr bwMode="auto">
            <a:xfrm>
              <a:off x="4194" y="2175"/>
              <a:ext cx="232" cy="24"/>
            </a:xfrm>
            <a:custGeom>
              <a:avLst/>
              <a:gdLst/>
              <a:ahLst/>
              <a:cxnLst>
                <a:cxn ang="0">
                  <a:pos x="12" y="24"/>
                </a:cxn>
                <a:cxn ang="0">
                  <a:pos x="12" y="24"/>
                </a:cxn>
                <a:cxn ang="0">
                  <a:pos x="222" y="24"/>
                </a:cxn>
                <a:cxn ang="0">
                  <a:pos x="222" y="24"/>
                </a:cxn>
                <a:cxn ang="0">
                  <a:pos x="226" y="22"/>
                </a:cxn>
                <a:cxn ang="0">
                  <a:pos x="230" y="20"/>
                </a:cxn>
                <a:cxn ang="0">
                  <a:pos x="232" y="16"/>
                </a:cxn>
                <a:cxn ang="0">
                  <a:pos x="232" y="12"/>
                </a:cxn>
                <a:cxn ang="0">
                  <a:pos x="232" y="8"/>
                </a:cxn>
                <a:cxn ang="0">
                  <a:pos x="230" y="4"/>
                </a:cxn>
                <a:cxn ang="0">
                  <a:pos x="226" y="0"/>
                </a:cxn>
                <a:cxn ang="0">
                  <a:pos x="222" y="0"/>
                </a:cxn>
                <a:cxn ang="0">
                  <a:pos x="222" y="0"/>
                </a:cxn>
                <a:cxn ang="0">
                  <a:pos x="12" y="0"/>
                </a:cxn>
                <a:cxn ang="0">
                  <a:pos x="12" y="0"/>
                </a:cxn>
                <a:cxn ang="0">
                  <a:pos x="8" y="0"/>
                </a:cxn>
                <a:cxn ang="0">
                  <a:pos x="4" y="4"/>
                </a:cxn>
                <a:cxn ang="0">
                  <a:pos x="2" y="8"/>
                </a:cxn>
                <a:cxn ang="0">
                  <a:pos x="0" y="12"/>
                </a:cxn>
                <a:cxn ang="0">
                  <a:pos x="2" y="16"/>
                </a:cxn>
                <a:cxn ang="0">
                  <a:pos x="4" y="20"/>
                </a:cxn>
                <a:cxn ang="0">
                  <a:pos x="8" y="22"/>
                </a:cxn>
                <a:cxn ang="0">
                  <a:pos x="12" y="24"/>
                </a:cxn>
                <a:cxn ang="0">
                  <a:pos x="12" y="24"/>
                </a:cxn>
              </a:cxnLst>
              <a:rect l="0" t="0" r="r" b="b"/>
              <a:pathLst>
                <a:path w="232" h="24">
                  <a:moveTo>
                    <a:pt x="12" y="24"/>
                  </a:moveTo>
                  <a:lnTo>
                    <a:pt x="12" y="24"/>
                  </a:lnTo>
                  <a:lnTo>
                    <a:pt x="222" y="24"/>
                  </a:lnTo>
                  <a:lnTo>
                    <a:pt x="222" y="24"/>
                  </a:lnTo>
                  <a:lnTo>
                    <a:pt x="226" y="22"/>
                  </a:lnTo>
                  <a:lnTo>
                    <a:pt x="230" y="20"/>
                  </a:lnTo>
                  <a:lnTo>
                    <a:pt x="232" y="16"/>
                  </a:lnTo>
                  <a:lnTo>
                    <a:pt x="232" y="12"/>
                  </a:lnTo>
                  <a:lnTo>
                    <a:pt x="232" y="8"/>
                  </a:lnTo>
                  <a:lnTo>
                    <a:pt x="230" y="4"/>
                  </a:lnTo>
                  <a:lnTo>
                    <a:pt x="226" y="0"/>
                  </a:lnTo>
                  <a:lnTo>
                    <a:pt x="222" y="0"/>
                  </a:lnTo>
                  <a:lnTo>
                    <a:pt x="222" y="0"/>
                  </a:lnTo>
                  <a:lnTo>
                    <a:pt x="12" y="0"/>
                  </a:lnTo>
                  <a:lnTo>
                    <a:pt x="12" y="0"/>
                  </a:lnTo>
                  <a:lnTo>
                    <a:pt x="8" y="0"/>
                  </a:lnTo>
                  <a:lnTo>
                    <a:pt x="4" y="4"/>
                  </a:lnTo>
                  <a:lnTo>
                    <a:pt x="2" y="8"/>
                  </a:lnTo>
                  <a:lnTo>
                    <a:pt x="0" y="12"/>
                  </a:lnTo>
                  <a:lnTo>
                    <a:pt x="2" y="16"/>
                  </a:lnTo>
                  <a:lnTo>
                    <a:pt x="4" y="20"/>
                  </a:lnTo>
                  <a:lnTo>
                    <a:pt x="8" y="22"/>
                  </a:lnTo>
                  <a:lnTo>
                    <a:pt x="12" y="24"/>
                  </a:lnTo>
                  <a:lnTo>
                    <a:pt x="12" y="24"/>
                  </a:lnTo>
                  <a:close/>
                </a:path>
              </a:pathLst>
            </a:custGeom>
            <a:solidFill>
              <a:srgbClr val="00A6D9"/>
            </a:solidFill>
            <a:ln w="9525">
              <a:no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507" name="Rectangle 137">
              <a:extLst>
                <a:ext uri="{FF2B5EF4-FFF2-40B4-BE49-F238E27FC236}">
                  <a16:creationId xmlns:a16="http://schemas.microsoft.com/office/drawing/2014/main" id="{BE728DB3-3F08-4348-B37D-F0968E796CC5}"/>
                </a:ext>
              </a:extLst>
            </p:cNvPr>
            <p:cNvSpPr>
              <a:spLocks noChangeArrowheads="1"/>
            </p:cNvSpPr>
            <p:nvPr/>
          </p:nvSpPr>
          <p:spPr bwMode="auto">
            <a:xfrm>
              <a:off x="3046" y="1113"/>
              <a:ext cx="828" cy="498"/>
            </a:xfrm>
            <a:prstGeom prst="rect">
              <a:avLst/>
            </a:prstGeom>
            <a:solidFill>
              <a:srgbClr val="00A6D9"/>
            </a:solidFill>
            <a:ln w="9525">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fr-FR"/>
            </a:p>
          </p:txBody>
        </p:sp>
        <p:sp>
          <p:nvSpPr>
            <p:cNvPr id="1508" name="Line 138">
              <a:extLst>
                <a:ext uri="{FF2B5EF4-FFF2-40B4-BE49-F238E27FC236}">
                  <a16:creationId xmlns:a16="http://schemas.microsoft.com/office/drawing/2014/main" id="{C2341B62-EE2F-F145-BEDA-4F667125AC96}"/>
                </a:ext>
              </a:extLst>
            </p:cNvPr>
            <p:cNvSpPr>
              <a:spLocks noChangeShapeType="1"/>
            </p:cNvSpPr>
            <p:nvPr/>
          </p:nvSpPr>
          <p:spPr bwMode="auto">
            <a:xfrm flipV="1">
              <a:off x="3378" y="1611"/>
              <a:ext cx="1" cy="138"/>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509" name="Line 139">
              <a:extLst>
                <a:ext uri="{FF2B5EF4-FFF2-40B4-BE49-F238E27FC236}">
                  <a16:creationId xmlns:a16="http://schemas.microsoft.com/office/drawing/2014/main" id="{163485B0-301F-2549-90C3-0DC1B8BB733B}"/>
                </a:ext>
              </a:extLst>
            </p:cNvPr>
            <p:cNvSpPr>
              <a:spLocks noChangeShapeType="1"/>
            </p:cNvSpPr>
            <p:nvPr/>
          </p:nvSpPr>
          <p:spPr bwMode="auto">
            <a:xfrm>
              <a:off x="3544" y="1611"/>
              <a:ext cx="1" cy="138"/>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510" name="Freeform 140">
              <a:extLst>
                <a:ext uri="{FF2B5EF4-FFF2-40B4-BE49-F238E27FC236}">
                  <a16:creationId xmlns:a16="http://schemas.microsoft.com/office/drawing/2014/main" id="{11698A5A-1B73-0C42-BB93-B76FFB2B8546}"/>
                </a:ext>
              </a:extLst>
            </p:cNvPr>
            <p:cNvSpPr>
              <a:spLocks/>
            </p:cNvSpPr>
            <p:nvPr/>
          </p:nvSpPr>
          <p:spPr bwMode="auto">
            <a:xfrm>
              <a:off x="2866" y="1769"/>
              <a:ext cx="1750" cy="664"/>
            </a:xfrm>
            <a:custGeom>
              <a:avLst/>
              <a:gdLst/>
              <a:ahLst/>
              <a:cxnLst>
                <a:cxn ang="0">
                  <a:pos x="0" y="664"/>
                </a:cxn>
                <a:cxn ang="0">
                  <a:pos x="0" y="88"/>
                </a:cxn>
                <a:cxn ang="0">
                  <a:pos x="0" y="88"/>
                </a:cxn>
                <a:cxn ang="0">
                  <a:pos x="2" y="70"/>
                </a:cxn>
                <a:cxn ang="0">
                  <a:pos x="8" y="54"/>
                </a:cxn>
                <a:cxn ang="0">
                  <a:pos x="16" y="38"/>
                </a:cxn>
                <a:cxn ang="0">
                  <a:pos x="26" y="26"/>
                </a:cxn>
                <a:cxn ang="0">
                  <a:pos x="40" y="14"/>
                </a:cxn>
                <a:cxn ang="0">
                  <a:pos x="54" y="6"/>
                </a:cxn>
                <a:cxn ang="0">
                  <a:pos x="72" y="0"/>
                </a:cxn>
                <a:cxn ang="0">
                  <a:pos x="90" y="0"/>
                </a:cxn>
                <a:cxn ang="0">
                  <a:pos x="1138" y="0"/>
                </a:cxn>
                <a:cxn ang="0">
                  <a:pos x="1750" y="0"/>
                </a:cxn>
              </a:cxnLst>
              <a:rect l="0" t="0" r="r" b="b"/>
              <a:pathLst>
                <a:path w="1750" h="664">
                  <a:moveTo>
                    <a:pt x="0" y="664"/>
                  </a:moveTo>
                  <a:lnTo>
                    <a:pt x="0" y="88"/>
                  </a:lnTo>
                  <a:lnTo>
                    <a:pt x="0" y="88"/>
                  </a:lnTo>
                  <a:lnTo>
                    <a:pt x="2" y="70"/>
                  </a:lnTo>
                  <a:lnTo>
                    <a:pt x="8" y="54"/>
                  </a:lnTo>
                  <a:lnTo>
                    <a:pt x="16" y="38"/>
                  </a:lnTo>
                  <a:lnTo>
                    <a:pt x="26" y="26"/>
                  </a:lnTo>
                  <a:lnTo>
                    <a:pt x="40" y="14"/>
                  </a:lnTo>
                  <a:lnTo>
                    <a:pt x="54" y="6"/>
                  </a:lnTo>
                  <a:lnTo>
                    <a:pt x="72" y="0"/>
                  </a:lnTo>
                  <a:lnTo>
                    <a:pt x="90" y="0"/>
                  </a:lnTo>
                  <a:lnTo>
                    <a:pt x="1138" y="0"/>
                  </a:lnTo>
                  <a:lnTo>
                    <a:pt x="1750" y="0"/>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grpSp>
      <p:grpSp>
        <p:nvGrpSpPr>
          <p:cNvPr id="1511" name="Group 144">
            <a:extLst>
              <a:ext uri="{FF2B5EF4-FFF2-40B4-BE49-F238E27FC236}">
                <a16:creationId xmlns:a16="http://schemas.microsoft.com/office/drawing/2014/main" id="{A3C2D3E1-EB62-E346-9961-8FFF61B7FA4C}"/>
              </a:ext>
            </a:extLst>
          </p:cNvPr>
          <p:cNvGrpSpPr>
            <a:grpSpLocks noChangeAspect="1"/>
          </p:cNvGrpSpPr>
          <p:nvPr userDrawn="1"/>
        </p:nvGrpSpPr>
        <p:grpSpPr bwMode="auto">
          <a:xfrm>
            <a:off x="11068939" y="4305327"/>
            <a:ext cx="722467" cy="503175"/>
            <a:chOff x="3063" y="321"/>
            <a:chExt cx="1868" cy="1301"/>
          </a:xfrm>
        </p:grpSpPr>
        <p:sp>
          <p:nvSpPr>
            <p:cNvPr id="1512" name="Freeform 145">
              <a:extLst>
                <a:ext uri="{FF2B5EF4-FFF2-40B4-BE49-F238E27FC236}">
                  <a16:creationId xmlns:a16="http://schemas.microsoft.com/office/drawing/2014/main" id="{092BA5BD-9494-3E4F-8B9B-D127F617198E}"/>
                </a:ext>
              </a:extLst>
            </p:cNvPr>
            <p:cNvSpPr>
              <a:spLocks/>
            </p:cNvSpPr>
            <p:nvPr/>
          </p:nvSpPr>
          <p:spPr bwMode="auto">
            <a:xfrm>
              <a:off x="3063" y="321"/>
              <a:ext cx="974" cy="1300"/>
            </a:xfrm>
            <a:custGeom>
              <a:avLst/>
              <a:gdLst/>
              <a:ahLst/>
              <a:cxnLst>
                <a:cxn ang="0">
                  <a:pos x="852" y="1300"/>
                </a:cxn>
                <a:cxn ang="0">
                  <a:pos x="488" y="1300"/>
                </a:cxn>
                <a:cxn ang="0">
                  <a:pos x="42" y="1300"/>
                </a:cxn>
                <a:cxn ang="0">
                  <a:pos x="42" y="1300"/>
                </a:cxn>
                <a:cxn ang="0">
                  <a:pos x="32" y="1298"/>
                </a:cxn>
                <a:cxn ang="0">
                  <a:pos x="26" y="1296"/>
                </a:cxn>
                <a:cxn ang="0">
                  <a:pos x="18" y="1292"/>
                </a:cxn>
                <a:cxn ang="0">
                  <a:pos x="12" y="1288"/>
                </a:cxn>
                <a:cxn ang="0">
                  <a:pos x="8" y="1282"/>
                </a:cxn>
                <a:cxn ang="0">
                  <a:pos x="4" y="1274"/>
                </a:cxn>
                <a:cxn ang="0">
                  <a:pos x="2" y="1266"/>
                </a:cxn>
                <a:cxn ang="0">
                  <a:pos x="0" y="1258"/>
                </a:cxn>
                <a:cxn ang="0">
                  <a:pos x="0" y="40"/>
                </a:cxn>
                <a:cxn ang="0">
                  <a:pos x="0" y="40"/>
                </a:cxn>
                <a:cxn ang="0">
                  <a:pos x="2" y="32"/>
                </a:cxn>
                <a:cxn ang="0">
                  <a:pos x="4" y="26"/>
                </a:cxn>
                <a:cxn ang="0">
                  <a:pos x="8" y="18"/>
                </a:cxn>
                <a:cxn ang="0">
                  <a:pos x="12" y="12"/>
                </a:cxn>
                <a:cxn ang="0">
                  <a:pos x="18" y="8"/>
                </a:cxn>
                <a:cxn ang="0">
                  <a:pos x="26" y="4"/>
                </a:cxn>
                <a:cxn ang="0">
                  <a:pos x="32" y="2"/>
                </a:cxn>
                <a:cxn ang="0">
                  <a:pos x="42" y="0"/>
                </a:cxn>
                <a:cxn ang="0">
                  <a:pos x="488" y="0"/>
                </a:cxn>
                <a:cxn ang="0">
                  <a:pos x="946" y="154"/>
                </a:cxn>
                <a:cxn ang="0">
                  <a:pos x="946" y="154"/>
                </a:cxn>
                <a:cxn ang="0">
                  <a:pos x="958" y="160"/>
                </a:cxn>
                <a:cxn ang="0">
                  <a:pos x="968" y="168"/>
                </a:cxn>
                <a:cxn ang="0">
                  <a:pos x="972" y="180"/>
                </a:cxn>
                <a:cxn ang="0">
                  <a:pos x="974" y="192"/>
                </a:cxn>
                <a:cxn ang="0">
                  <a:pos x="974" y="284"/>
                </a:cxn>
              </a:cxnLst>
              <a:rect l="0" t="0" r="r" b="b"/>
              <a:pathLst>
                <a:path w="974" h="1300">
                  <a:moveTo>
                    <a:pt x="852" y="1300"/>
                  </a:moveTo>
                  <a:lnTo>
                    <a:pt x="488" y="1300"/>
                  </a:lnTo>
                  <a:lnTo>
                    <a:pt x="42" y="1300"/>
                  </a:lnTo>
                  <a:lnTo>
                    <a:pt x="42" y="1300"/>
                  </a:lnTo>
                  <a:lnTo>
                    <a:pt x="32" y="1298"/>
                  </a:lnTo>
                  <a:lnTo>
                    <a:pt x="26" y="1296"/>
                  </a:lnTo>
                  <a:lnTo>
                    <a:pt x="18" y="1292"/>
                  </a:lnTo>
                  <a:lnTo>
                    <a:pt x="12" y="1288"/>
                  </a:lnTo>
                  <a:lnTo>
                    <a:pt x="8" y="1282"/>
                  </a:lnTo>
                  <a:lnTo>
                    <a:pt x="4" y="1274"/>
                  </a:lnTo>
                  <a:lnTo>
                    <a:pt x="2" y="1266"/>
                  </a:lnTo>
                  <a:lnTo>
                    <a:pt x="0" y="1258"/>
                  </a:lnTo>
                  <a:lnTo>
                    <a:pt x="0" y="40"/>
                  </a:lnTo>
                  <a:lnTo>
                    <a:pt x="0" y="40"/>
                  </a:lnTo>
                  <a:lnTo>
                    <a:pt x="2" y="32"/>
                  </a:lnTo>
                  <a:lnTo>
                    <a:pt x="4" y="26"/>
                  </a:lnTo>
                  <a:lnTo>
                    <a:pt x="8" y="18"/>
                  </a:lnTo>
                  <a:lnTo>
                    <a:pt x="12" y="12"/>
                  </a:lnTo>
                  <a:lnTo>
                    <a:pt x="18" y="8"/>
                  </a:lnTo>
                  <a:lnTo>
                    <a:pt x="26" y="4"/>
                  </a:lnTo>
                  <a:lnTo>
                    <a:pt x="32" y="2"/>
                  </a:lnTo>
                  <a:lnTo>
                    <a:pt x="42" y="0"/>
                  </a:lnTo>
                  <a:lnTo>
                    <a:pt x="488" y="0"/>
                  </a:lnTo>
                  <a:lnTo>
                    <a:pt x="946" y="154"/>
                  </a:lnTo>
                  <a:lnTo>
                    <a:pt x="946" y="154"/>
                  </a:lnTo>
                  <a:lnTo>
                    <a:pt x="958" y="160"/>
                  </a:lnTo>
                  <a:lnTo>
                    <a:pt x="968" y="168"/>
                  </a:lnTo>
                  <a:lnTo>
                    <a:pt x="972" y="180"/>
                  </a:lnTo>
                  <a:lnTo>
                    <a:pt x="974" y="192"/>
                  </a:lnTo>
                  <a:lnTo>
                    <a:pt x="974" y="284"/>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513" name="Rectangle 146">
              <a:extLst>
                <a:ext uri="{FF2B5EF4-FFF2-40B4-BE49-F238E27FC236}">
                  <a16:creationId xmlns:a16="http://schemas.microsoft.com/office/drawing/2014/main" id="{8003AEBC-598E-A64E-982B-F770ED653226}"/>
                </a:ext>
              </a:extLst>
            </p:cNvPr>
            <p:cNvSpPr>
              <a:spLocks noChangeArrowheads="1"/>
            </p:cNvSpPr>
            <p:nvPr/>
          </p:nvSpPr>
          <p:spPr bwMode="auto">
            <a:xfrm>
              <a:off x="3713" y="687"/>
              <a:ext cx="1218" cy="730"/>
            </a:xfrm>
            <a:prstGeom prst="rect">
              <a:avLst/>
            </a:prstGeom>
            <a:solidFill>
              <a:srgbClr val="00A6D9"/>
            </a:solidFill>
            <a:ln w="9525">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fr-FR"/>
            </a:p>
          </p:txBody>
        </p:sp>
        <p:sp>
          <p:nvSpPr>
            <p:cNvPr id="1514" name="Line 147">
              <a:extLst>
                <a:ext uri="{FF2B5EF4-FFF2-40B4-BE49-F238E27FC236}">
                  <a16:creationId xmlns:a16="http://schemas.microsoft.com/office/drawing/2014/main" id="{166D871D-27C9-FC4C-B8A4-109B92E7B32E}"/>
                </a:ext>
              </a:extLst>
            </p:cNvPr>
            <p:cNvSpPr>
              <a:spLocks noChangeShapeType="1"/>
            </p:cNvSpPr>
            <p:nvPr/>
          </p:nvSpPr>
          <p:spPr bwMode="auto">
            <a:xfrm flipV="1">
              <a:off x="4201" y="1417"/>
              <a:ext cx="1" cy="204"/>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515" name="Line 148">
              <a:extLst>
                <a:ext uri="{FF2B5EF4-FFF2-40B4-BE49-F238E27FC236}">
                  <a16:creationId xmlns:a16="http://schemas.microsoft.com/office/drawing/2014/main" id="{B19979B5-FB58-2A42-800D-B38F9AFE2D11}"/>
                </a:ext>
              </a:extLst>
            </p:cNvPr>
            <p:cNvSpPr>
              <a:spLocks noChangeShapeType="1"/>
            </p:cNvSpPr>
            <p:nvPr/>
          </p:nvSpPr>
          <p:spPr bwMode="auto">
            <a:xfrm>
              <a:off x="4443" y="1417"/>
              <a:ext cx="1" cy="204"/>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516" name="Line 149">
              <a:extLst>
                <a:ext uri="{FF2B5EF4-FFF2-40B4-BE49-F238E27FC236}">
                  <a16:creationId xmlns:a16="http://schemas.microsoft.com/office/drawing/2014/main" id="{6E39C2DF-5F3E-C94C-86CF-76F0CAE9A416}"/>
                </a:ext>
              </a:extLst>
            </p:cNvPr>
            <p:cNvSpPr>
              <a:spLocks noChangeShapeType="1"/>
            </p:cNvSpPr>
            <p:nvPr/>
          </p:nvSpPr>
          <p:spPr bwMode="auto">
            <a:xfrm>
              <a:off x="3997" y="1621"/>
              <a:ext cx="650" cy="1"/>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517" name="Line 150">
              <a:extLst>
                <a:ext uri="{FF2B5EF4-FFF2-40B4-BE49-F238E27FC236}">
                  <a16:creationId xmlns:a16="http://schemas.microsoft.com/office/drawing/2014/main" id="{7800E909-720F-D241-9024-288BB70E51E5}"/>
                </a:ext>
              </a:extLst>
            </p:cNvPr>
            <p:cNvSpPr>
              <a:spLocks noChangeShapeType="1"/>
            </p:cNvSpPr>
            <p:nvPr/>
          </p:nvSpPr>
          <p:spPr bwMode="auto">
            <a:xfrm flipH="1">
              <a:off x="3225" y="1417"/>
              <a:ext cx="122" cy="1"/>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518" name="Line 151">
              <a:extLst>
                <a:ext uri="{FF2B5EF4-FFF2-40B4-BE49-F238E27FC236}">
                  <a16:creationId xmlns:a16="http://schemas.microsoft.com/office/drawing/2014/main" id="{B93E4A41-E8F0-0C4C-9C5A-90406677EF61}"/>
                </a:ext>
              </a:extLst>
            </p:cNvPr>
            <p:cNvSpPr>
              <a:spLocks noChangeShapeType="1"/>
            </p:cNvSpPr>
            <p:nvPr/>
          </p:nvSpPr>
          <p:spPr bwMode="auto">
            <a:xfrm>
              <a:off x="3551" y="321"/>
              <a:ext cx="1" cy="1300"/>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grpSp>
      <p:grpSp>
        <p:nvGrpSpPr>
          <p:cNvPr id="1519" name="Group 406">
            <a:extLst>
              <a:ext uri="{FF2B5EF4-FFF2-40B4-BE49-F238E27FC236}">
                <a16:creationId xmlns:a16="http://schemas.microsoft.com/office/drawing/2014/main" id="{7F76A494-5035-B649-A2D4-04A52C2378FF}"/>
              </a:ext>
            </a:extLst>
          </p:cNvPr>
          <p:cNvGrpSpPr>
            <a:grpSpLocks noChangeAspect="1"/>
          </p:cNvGrpSpPr>
          <p:nvPr userDrawn="1"/>
        </p:nvGrpSpPr>
        <p:grpSpPr bwMode="auto">
          <a:xfrm>
            <a:off x="9242497" y="4329113"/>
            <a:ext cx="528962" cy="450851"/>
            <a:chOff x="2047" y="1323"/>
            <a:chExt cx="386" cy="329"/>
          </a:xfrm>
        </p:grpSpPr>
        <p:sp>
          <p:nvSpPr>
            <p:cNvPr id="1520" name="Freeform 407">
              <a:extLst>
                <a:ext uri="{FF2B5EF4-FFF2-40B4-BE49-F238E27FC236}">
                  <a16:creationId xmlns:a16="http://schemas.microsoft.com/office/drawing/2014/main" id="{83940286-0648-ED4A-B340-04560DB323D1}"/>
                </a:ext>
              </a:extLst>
            </p:cNvPr>
            <p:cNvSpPr>
              <a:spLocks/>
            </p:cNvSpPr>
            <p:nvPr/>
          </p:nvSpPr>
          <p:spPr bwMode="auto">
            <a:xfrm>
              <a:off x="2136" y="1370"/>
              <a:ext cx="297" cy="96"/>
            </a:xfrm>
            <a:custGeom>
              <a:avLst/>
              <a:gdLst/>
              <a:ahLst/>
              <a:cxnLst>
                <a:cxn ang="0">
                  <a:pos x="58" y="0"/>
                </a:cxn>
                <a:cxn ang="0">
                  <a:pos x="833" y="0"/>
                </a:cxn>
                <a:cxn ang="0">
                  <a:pos x="833" y="0"/>
                </a:cxn>
                <a:cxn ang="0">
                  <a:pos x="845" y="1"/>
                </a:cxn>
                <a:cxn ang="0">
                  <a:pos x="856" y="4"/>
                </a:cxn>
                <a:cxn ang="0">
                  <a:pos x="865" y="9"/>
                </a:cxn>
                <a:cxn ang="0">
                  <a:pos x="873" y="16"/>
                </a:cxn>
                <a:cxn ang="0">
                  <a:pos x="880" y="24"/>
                </a:cxn>
                <a:cxn ang="0">
                  <a:pos x="885" y="35"/>
                </a:cxn>
                <a:cxn ang="0">
                  <a:pos x="889" y="45"/>
                </a:cxn>
                <a:cxn ang="0">
                  <a:pos x="889" y="56"/>
                </a:cxn>
                <a:cxn ang="0">
                  <a:pos x="889" y="232"/>
                </a:cxn>
                <a:cxn ang="0">
                  <a:pos x="889" y="232"/>
                </a:cxn>
                <a:cxn ang="0">
                  <a:pos x="889" y="244"/>
                </a:cxn>
                <a:cxn ang="0">
                  <a:pos x="885" y="254"/>
                </a:cxn>
                <a:cxn ang="0">
                  <a:pos x="880" y="264"/>
                </a:cxn>
                <a:cxn ang="0">
                  <a:pos x="873" y="272"/>
                </a:cxn>
                <a:cxn ang="0">
                  <a:pos x="865" y="280"/>
                </a:cxn>
                <a:cxn ang="0">
                  <a:pos x="856" y="285"/>
                </a:cxn>
                <a:cxn ang="0">
                  <a:pos x="845" y="288"/>
                </a:cxn>
                <a:cxn ang="0">
                  <a:pos x="833" y="289"/>
                </a:cxn>
                <a:cxn ang="0">
                  <a:pos x="58" y="289"/>
                </a:cxn>
                <a:cxn ang="0">
                  <a:pos x="58" y="289"/>
                </a:cxn>
                <a:cxn ang="0">
                  <a:pos x="46" y="288"/>
                </a:cxn>
                <a:cxn ang="0">
                  <a:pos x="35" y="285"/>
                </a:cxn>
                <a:cxn ang="0">
                  <a:pos x="26" y="280"/>
                </a:cxn>
                <a:cxn ang="0">
                  <a:pos x="18" y="272"/>
                </a:cxn>
                <a:cxn ang="0">
                  <a:pos x="10" y="264"/>
                </a:cxn>
                <a:cxn ang="0">
                  <a:pos x="6" y="254"/>
                </a:cxn>
                <a:cxn ang="0">
                  <a:pos x="2" y="244"/>
                </a:cxn>
                <a:cxn ang="0">
                  <a:pos x="0" y="232"/>
                </a:cxn>
                <a:cxn ang="0">
                  <a:pos x="0" y="56"/>
                </a:cxn>
                <a:cxn ang="0">
                  <a:pos x="0" y="56"/>
                </a:cxn>
                <a:cxn ang="0">
                  <a:pos x="2" y="45"/>
                </a:cxn>
                <a:cxn ang="0">
                  <a:pos x="6" y="35"/>
                </a:cxn>
                <a:cxn ang="0">
                  <a:pos x="10" y="24"/>
                </a:cxn>
                <a:cxn ang="0">
                  <a:pos x="18" y="16"/>
                </a:cxn>
                <a:cxn ang="0">
                  <a:pos x="26" y="9"/>
                </a:cxn>
                <a:cxn ang="0">
                  <a:pos x="35" y="4"/>
                </a:cxn>
                <a:cxn ang="0">
                  <a:pos x="46" y="1"/>
                </a:cxn>
                <a:cxn ang="0">
                  <a:pos x="58" y="0"/>
                </a:cxn>
                <a:cxn ang="0">
                  <a:pos x="58" y="0"/>
                </a:cxn>
              </a:cxnLst>
              <a:rect l="0" t="0" r="r" b="b"/>
              <a:pathLst>
                <a:path w="889" h="289">
                  <a:moveTo>
                    <a:pt x="58" y="0"/>
                  </a:moveTo>
                  <a:lnTo>
                    <a:pt x="833" y="0"/>
                  </a:lnTo>
                  <a:lnTo>
                    <a:pt x="833" y="0"/>
                  </a:lnTo>
                  <a:lnTo>
                    <a:pt x="845" y="1"/>
                  </a:lnTo>
                  <a:lnTo>
                    <a:pt x="856" y="4"/>
                  </a:lnTo>
                  <a:lnTo>
                    <a:pt x="865" y="9"/>
                  </a:lnTo>
                  <a:lnTo>
                    <a:pt x="873" y="16"/>
                  </a:lnTo>
                  <a:lnTo>
                    <a:pt x="880" y="24"/>
                  </a:lnTo>
                  <a:lnTo>
                    <a:pt x="885" y="35"/>
                  </a:lnTo>
                  <a:lnTo>
                    <a:pt x="889" y="45"/>
                  </a:lnTo>
                  <a:lnTo>
                    <a:pt x="889" y="56"/>
                  </a:lnTo>
                  <a:lnTo>
                    <a:pt x="889" y="232"/>
                  </a:lnTo>
                  <a:lnTo>
                    <a:pt x="889" y="232"/>
                  </a:lnTo>
                  <a:lnTo>
                    <a:pt x="889" y="244"/>
                  </a:lnTo>
                  <a:lnTo>
                    <a:pt x="885" y="254"/>
                  </a:lnTo>
                  <a:lnTo>
                    <a:pt x="880" y="264"/>
                  </a:lnTo>
                  <a:lnTo>
                    <a:pt x="873" y="272"/>
                  </a:lnTo>
                  <a:lnTo>
                    <a:pt x="865" y="280"/>
                  </a:lnTo>
                  <a:lnTo>
                    <a:pt x="856" y="285"/>
                  </a:lnTo>
                  <a:lnTo>
                    <a:pt x="845" y="288"/>
                  </a:lnTo>
                  <a:lnTo>
                    <a:pt x="833" y="289"/>
                  </a:lnTo>
                  <a:lnTo>
                    <a:pt x="58" y="289"/>
                  </a:lnTo>
                  <a:lnTo>
                    <a:pt x="58" y="289"/>
                  </a:lnTo>
                  <a:lnTo>
                    <a:pt x="46" y="288"/>
                  </a:lnTo>
                  <a:lnTo>
                    <a:pt x="35" y="285"/>
                  </a:lnTo>
                  <a:lnTo>
                    <a:pt x="26" y="280"/>
                  </a:lnTo>
                  <a:lnTo>
                    <a:pt x="18" y="272"/>
                  </a:lnTo>
                  <a:lnTo>
                    <a:pt x="10" y="264"/>
                  </a:lnTo>
                  <a:lnTo>
                    <a:pt x="6" y="254"/>
                  </a:lnTo>
                  <a:lnTo>
                    <a:pt x="2" y="244"/>
                  </a:lnTo>
                  <a:lnTo>
                    <a:pt x="0" y="232"/>
                  </a:lnTo>
                  <a:lnTo>
                    <a:pt x="0" y="56"/>
                  </a:lnTo>
                  <a:lnTo>
                    <a:pt x="0" y="56"/>
                  </a:lnTo>
                  <a:lnTo>
                    <a:pt x="2" y="45"/>
                  </a:lnTo>
                  <a:lnTo>
                    <a:pt x="6" y="35"/>
                  </a:lnTo>
                  <a:lnTo>
                    <a:pt x="10" y="24"/>
                  </a:lnTo>
                  <a:lnTo>
                    <a:pt x="18" y="16"/>
                  </a:lnTo>
                  <a:lnTo>
                    <a:pt x="26" y="9"/>
                  </a:lnTo>
                  <a:lnTo>
                    <a:pt x="35" y="4"/>
                  </a:lnTo>
                  <a:lnTo>
                    <a:pt x="46" y="1"/>
                  </a:lnTo>
                  <a:lnTo>
                    <a:pt x="58" y="0"/>
                  </a:lnTo>
                  <a:lnTo>
                    <a:pt x="58" y="0"/>
                  </a:lnTo>
                  <a:close/>
                </a:path>
              </a:pathLst>
            </a:custGeom>
            <a:solidFill>
              <a:srgbClr val="00A6D9"/>
            </a:solid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521" name="Freeform 408">
              <a:extLst>
                <a:ext uri="{FF2B5EF4-FFF2-40B4-BE49-F238E27FC236}">
                  <a16:creationId xmlns:a16="http://schemas.microsoft.com/office/drawing/2014/main" id="{E0C8EC3F-67F9-5D48-8A3D-CCBF5E89DFF5}"/>
                </a:ext>
              </a:extLst>
            </p:cNvPr>
            <p:cNvSpPr>
              <a:spLocks/>
            </p:cNvSpPr>
            <p:nvPr/>
          </p:nvSpPr>
          <p:spPr bwMode="auto">
            <a:xfrm>
              <a:off x="2047" y="1323"/>
              <a:ext cx="386" cy="329"/>
            </a:xfrm>
            <a:custGeom>
              <a:avLst/>
              <a:gdLst/>
              <a:ahLst/>
              <a:cxnLst>
                <a:cxn ang="0">
                  <a:pos x="43" y="0"/>
                </a:cxn>
                <a:cxn ang="0">
                  <a:pos x="399" y="0"/>
                </a:cxn>
                <a:cxn ang="0">
                  <a:pos x="399" y="0"/>
                </a:cxn>
                <a:cxn ang="0">
                  <a:pos x="408" y="1"/>
                </a:cxn>
                <a:cxn ang="0">
                  <a:pos x="417" y="4"/>
                </a:cxn>
                <a:cxn ang="0">
                  <a:pos x="427" y="9"/>
                </a:cxn>
                <a:cxn ang="0">
                  <a:pos x="433" y="17"/>
                </a:cxn>
                <a:cxn ang="0">
                  <a:pos x="606" y="250"/>
                </a:cxn>
                <a:cxn ang="0">
                  <a:pos x="606" y="250"/>
                </a:cxn>
                <a:cxn ang="0">
                  <a:pos x="613" y="258"/>
                </a:cxn>
                <a:cxn ang="0">
                  <a:pos x="622" y="264"/>
                </a:cxn>
                <a:cxn ang="0">
                  <a:pos x="632" y="266"/>
                </a:cxn>
                <a:cxn ang="0">
                  <a:pos x="641" y="268"/>
                </a:cxn>
                <a:cxn ang="0">
                  <a:pos x="1113" y="268"/>
                </a:cxn>
                <a:cxn ang="0">
                  <a:pos x="1113" y="268"/>
                </a:cxn>
                <a:cxn ang="0">
                  <a:pos x="1123" y="268"/>
                </a:cxn>
                <a:cxn ang="0">
                  <a:pos x="1131" y="270"/>
                </a:cxn>
                <a:cxn ang="0">
                  <a:pos x="1138" y="274"/>
                </a:cxn>
                <a:cxn ang="0">
                  <a:pos x="1144" y="280"/>
                </a:cxn>
                <a:cxn ang="0">
                  <a:pos x="1150" y="286"/>
                </a:cxn>
                <a:cxn ang="0">
                  <a:pos x="1154" y="293"/>
                </a:cxn>
                <a:cxn ang="0">
                  <a:pos x="1156" y="301"/>
                </a:cxn>
                <a:cxn ang="0">
                  <a:pos x="1156" y="310"/>
                </a:cxn>
                <a:cxn ang="0">
                  <a:pos x="1156" y="942"/>
                </a:cxn>
                <a:cxn ang="0">
                  <a:pos x="1156" y="942"/>
                </a:cxn>
                <a:cxn ang="0">
                  <a:pos x="1156" y="950"/>
                </a:cxn>
                <a:cxn ang="0">
                  <a:pos x="1154" y="959"/>
                </a:cxn>
                <a:cxn ang="0">
                  <a:pos x="1150" y="967"/>
                </a:cxn>
                <a:cxn ang="0">
                  <a:pos x="1144" y="973"/>
                </a:cxn>
                <a:cxn ang="0">
                  <a:pos x="1138" y="979"/>
                </a:cxn>
                <a:cxn ang="0">
                  <a:pos x="1131" y="983"/>
                </a:cxn>
                <a:cxn ang="0">
                  <a:pos x="1123" y="984"/>
                </a:cxn>
                <a:cxn ang="0">
                  <a:pos x="1113" y="985"/>
                </a:cxn>
                <a:cxn ang="0">
                  <a:pos x="43" y="985"/>
                </a:cxn>
                <a:cxn ang="0">
                  <a:pos x="43" y="985"/>
                </a:cxn>
                <a:cxn ang="0">
                  <a:pos x="34" y="984"/>
                </a:cxn>
                <a:cxn ang="0">
                  <a:pos x="26" y="983"/>
                </a:cxn>
                <a:cxn ang="0">
                  <a:pos x="18" y="979"/>
                </a:cxn>
                <a:cxn ang="0">
                  <a:pos x="12" y="973"/>
                </a:cxn>
                <a:cxn ang="0">
                  <a:pos x="8" y="967"/>
                </a:cxn>
                <a:cxn ang="0">
                  <a:pos x="4" y="959"/>
                </a:cxn>
                <a:cxn ang="0">
                  <a:pos x="1" y="950"/>
                </a:cxn>
                <a:cxn ang="0">
                  <a:pos x="0" y="942"/>
                </a:cxn>
                <a:cxn ang="0">
                  <a:pos x="0" y="43"/>
                </a:cxn>
                <a:cxn ang="0">
                  <a:pos x="0" y="43"/>
                </a:cxn>
                <a:cxn ang="0">
                  <a:pos x="1" y="33"/>
                </a:cxn>
                <a:cxn ang="0">
                  <a:pos x="4" y="25"/>
                </a:cxn>
                <a:cxn ang="0">
                  <a:pos x="8" y="18"/>
                </a:cxn>
                <a:cxn ang="0">
                  <a:pos x="12" y="12"/>
                </a:cxn>
                <a:cxn ang="0">
                  <a:pos x="18" y="6"/>
                </a:cxn>
                <a:cxn ang="0">
                  <a:pos x="26" y="2"/>
                </a:cxn>
                <a:cxn ang="0">
                  <a:pos x="34" y="0"/>
                </a:cxn>
                <a:cxn ang="0">
                  <a:pos x="43" y="0"/>
                </a:cxn>
                <a:cxn ang="0">
                  <a:pos x="43" y="0"/>
                </a:cxn>
              </a:cxnLst>
              <a:rect l="0" t="0" r="r" b="b"/>
              <a:pathLst>
                <a:path w="1156" h="985">
                  <a:moveTo>
                    <a:pt x="43" y="0"/>
                  </a:moveTo>
                  <a:lnTo>
                    <a:pt x="399" y="0"/>
                  </a:lnTo>
                  <a:lnTo>
                    <a:pt x="399" y="0"/>
                  </a:lnTo>
                  <a:lnTo>
                    <a:pt x="408" y="1"/>
                  </a:lnTo>
                  <a:lnTo>
                    <a:pt x="417" y="4"/>
                  </a:lnTo>
                  <a:lnTo>
                    <a:pt x="427" y="9"/>
                  </a:lnTo>
                  <a:lnTo>
                    <a:pt x="433" y="17"/>
                  </a:lnTo>
                  <a:lnTo>
                    <a:pt x="606" y="250"/>
                  </a:lnTo>
                  <a:lnTo>
                    <a:pt x="606" y="250"/>
                  </a:lnTo>
                  <a:lnTo>
                    <a:pt x="613" y="258"/>
                  </a:lnTo>
                  <a:lnTo>
                    <a:pt x="622" y="264"/>
                  </a:lnTo>
                  <a:lnTo>
                    <a:pt x="632" y="266"/>
                  </a:lnTo>
                  <a:lnTo>
                    <a:pt x="641" y="268"/>
                  </a:lnTo>
                  <a:lnTo>
                    <a:pt x="1113" y="268"/>
                  </a:lnTo>
                  <a:lnTo>
                    <a:pt x="1113" y="268"/>
                  </a:lnTo>
                  <a:lnTo>
                    <a:pt x="1123" y="268"/>
                  </a:lnTo>
                  <a:lnTo>
                    <a:pt x="1131" y="270"/>
                  </a:lnTo>
                  <a:lnTo>
                    <a:pt x="1138" y="274"/>
                  </a:lnTo>
                  <a:lnTo>
                    <a:pt x="1144" y="280"/>
                  </a:lnTo>
                  <a:lnTo>
                    <a:pt x="1150" y="286"/>
                  </a:lnTo>
                  <a:lnTo>
                    <a:pt x="1154" y="293"/>
                  </a:lnTo>
                  <a:lnTo>
                    <a:pt x="1156" y="301"/>
                  </a:lnTo>
                  <a:lnTo>
                    <a:pt x="1156" y="310"/>
                  </a:lnTo>
                  <a:lnTo>
                    <a:pt x="1156" y="942"/>
                  </a:lnTo>
                  <a:lnTo>
                    <a:pt x="1156" y="942"/>
                  </a:lnTo>
                  <a:lnTo>
                    <a:pt x="1156" y="950"/>
                  </a:lnTo>
                  <a:lnTo>
                    <a:pt x="1154" y="959"/>
                  </a:lnTo>
                  <a:lnTo>
                    <a:pt x="1150" y="967"/>
                  </a:lnTo>
                  <a:lnTo>
                    <a:pt x="1144" y="973"/>
                  </a:lnTo>
                  <a:lnTo>
                    <a:pt x="1138" y="979"/>
                  </a:lnTo>
                  <a:lnTo>
                    <a:pt x="1131" y="983"/>
                  </a:lnTo>
                  <a:lnTo>
                    <a:pt x="1123" y="984"/>
                  </a:lnTo>
                  <a:lnTo>
                    <a:pt x="1113" y="985"/>
                  </a:lnTo>
                  <a:lnTo>
                    <a:pt x="43" y="985"/>
                  </a:lnTo>
                  <a:lnTo>
                    <a:pt x="43" y="985"/>
                  </a:lnTo>
                  <a:lnTo>
                    <a:pt x="34" y="984"/>
                  </a:lnTo>
                  <a:lnTo>
                    <a:pt x="26" y="983"/>
                  </a:lnTo>
                  <a:lnTo>
                    <a:pt x="18" y="979"/>
                  </a:lnTo>
                  <a:lnTo>
                    <a:pt x="12" y="973"/>
                  </a:lnTo>
                  <a:lnTo>
                    <a:pt x="8" y="967"/>
                  </a:lnTo>
                  <a:lnTo>
                    <a:pt x="4" y="959"/>
                  </a:lnTo>
                  <a:lnTo>
                    <a:pt x="1" y="950"/>
                  </a:lnTo>
                  <a:lnTo>
                    <a:pt x="0" y="942"/>
                  </a:lnTo>
                  <a:lnTo>
                    <a:pt x="0" y="43"/>
                  </a:lnTo>
                  <a:lnTo>
                    <a:pt x="0" y="43"/>
                  </a:lnTo>
                  <a:lnTo>
                    <a:pt x="1" y="33"/>
                  </a:lnTo>
                  <a:lnTo>
                    <a:pt x="4" y="25"/>
                  </a:lnTo>
                  <a:lnTo>
                    <a:pt x="8" y="18"/>
                  </a:lnTo>
                  <a:lnTo>
                    <a:pt x="12" y="12"/>
                  </a:lnTo>
                  <a:lnTo>
                    <a:pt x="18" y="6"/>
                  </a:lnTo>
                  <a:lnTo>
                    <a:pt x="26" y="2"/>
                  </a:lnTo>
                  <a:lnTo>
                    <a:pt x="34" y="0"/>
                  </a:lnTo>
                  <a:lnTo>
                    <a:pt x="43" y="0"/>
                  </a:lnTo>
                  <a:lnTo>
                    <a:pt x="43" y="0"/>
                  </a:lnTo>
                  <a:close/>
                </a:path>
              </a:pathLst>
            </a:custGeom>
            <a:solidFill>
              <a:srgbClr val="FFFFFF"/>
            </a:solid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grpSp>
      <p:grpSp>
        <p:nvGrpSpPr>
          <p:cNvPr id="1522" name="Group 413">
            <a:extLst>
              <a:ext uri="{FF2B5EF4-FFF2-40B4-BE49-F238E27FC236}">
                <a16:creationId xmlns:a16="http://schemas.microsoft.com/office/drawing/2014/main" id="{EDE7C49E-2BF0-8F4E-8344-E42249CFBCAF}"/>
              </a:ext>
            </a:extLst>
          </p:cNvPr>
          <p:cNvGrpSpPr>
            <a:grpSpLocks noChangeAspect="1"/>
          </p:cNvGrpSpPr>
          <p:nvPr userDrawn="1"/>
        </p:nvGrpSpPr>
        <p:grpSpPr bwMode="auto">
          <a:xfrm>
            <a:off x="7497787" y="3429000"/>
            <a:ext cx="628650" cy="465138"/>
            <a:chOff x="4446" y="1366"/>
            <a:chExt cx="396" cy="293"/>
          </a:xfrm>
        </p:grpSpPr>
        <p:sp>
          <p:nvSpPr>
            <p:cNvPr id="1523" name="Freeform 414">
              <a:extLst>
                <a:ext uri="{FF2B5EF4-FFF2-40B4-BE49-F238E27FC236}">
                  <a16:creationId xmlns:a16="http://schemas.microsoft.com/office/drawing/2014/main" id="{7B07A21F-372D-BC4C-82BD-1A78954497A6}"/>
                </a:ext>
              </a:extLst>
            </p:cNvPr>
            <p:cNvSpPr>
              <a:spLocks/>
            </p:cNvSpPr>
            <p:nvPr/>
          </p:nvSpPr>
          <p:spPr bwMode="auto">
            <a:xfrm>
              <a:off x="4489" y="1367"/>
              <a:ext cx="154" cy="33"/>
            </a:xfrm>
            <a:custGeom>
              <a:avLst/>
              <a:gdLst/>
              <a:ahLst/>
              <a:cxnLst>
                <a:cxn ang="0">
                  <a:pos x="460" y="97"/>
                </a:cxn>
                <a:cxn ang="0">
                  <a:pos x="460" y="97"/>
                </a:cxn>
                <a:cxn ang="0">
                  <a:pos x="436" y="96"/>
                </a:cxn>
                <a:cxn ang="0">
                  <a:pos x="406" y="93"/>
                </a:cxn>
                <a:cxn ang="0">
                  <a:pos x="373" y="88"/>
                </a:cxn>
                <a:cxn ang="0">
                  <a:pos x="337" y="82"/>
                </a:cxn>
                <a:cxn ang="0">
                  <a:pos x="262" y="66"/>
                </a:cxn>
                <a:cxn ang="0">
                  <a:pos x="185" y="48"/>
                </a:cxn>
                <a:cxn ang="0">
                  <a:pos x="114" y="30"/>
                </a:cxn>
                <a:cxn ang="0">
                  <a:pos x="54" y="15"/>
                </a:cxn>
                <a:cxn ang="0">
                  <a:pos x="0" y="0"/>
                </a:cxn>
              </a:cxnLst>
              <a:rect l="0" t="0" r="r" b="b"/>
              <a:pathLst>
                <a:path w="460" h="97">
                  <a:moveTo>
                    <a:pt x="460" y="97"/>
                  </a:moveTo>
                  <a:lnTo>
                    <a:pt x="460" y="97"/>
                  </a:lnTo>
                  <a:lnTo>
                    <a:pt x="436" y="96"/>
                  </a:lnTo>
                  <a:lnTo>
                    <a:pt x="406" y="93"/>
                  </a:lnTo>
                  <a:lnTo>
                    <a:pt x="373" y="88"/>
                  </a:lnTo>
                  <a:lnTo>
                    <a:pt x="337" y="82"/>
                  </a:lnTo>
                  <a:lnTo>
                    <a:pt x="262" y="66"/>
                  </a:lnTo>
                  <a:lnTo>
                    <a:pt x="185" y="48"/>
                  </a:lnTo>
                  <a:lnTo>
                    <a:pt x="114" y="30"/>
                  </a:lnTo>
                  <a:lnTo>
                    <a:pt x="54" y="15"/>
                  </a:lnTo>
                  <a:lnTo>
                    <a:pt x="0" y="0"/>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524" name="Freeform 415">
              <a:extLst>
                <a:ext uri="{FF2B5EF4-FFF2-40B4-BE49-F238E27FC236}">
                  <a16:creationId xmlns:a16="http://schemas.microsoft.com/office/drawing/2014/main" id="{76CB1F7D-6D0D-0C4B-BA35-B5FE62472D16}"/>
                </a:ext>
              </a:extLst>
            </p:cNvPr>
            <p:cNvSpPr>
              <a:spLocks/>
            </p:cNvSpPr>
            <p:nvPr/>
          </p:nvSpPr>
          <p:spPr bwMode="auto">
            <a:xfrm>
              <a:off x="4733" y="1504"/>
              <a:ext cx="83" cy="43"/>
            </a:xfrm>
            <a:custGeom>
              <a:avLst/>
              <a:gdLst/>
              <a:ahLst/>
              <a:cxnLst>
                <a:cxn ang="0">
                  <a:pos x="0" y="97"/>
                </a:cxn>
                <a:cxn ang="0">
                  <a:pos x="0" y="97"/>
                </a:cxn>
                <a:cxn ang="0">
                  <a:pos x="77" y="109"/>
                </a:cxn>
                <a:cxn ang="0">
                  <a:pos x="148" y="119"/>
                </a:cxn>
                <a:cxn ang="0">
                  <a:pos x="209" y="125"/>
                </a:cxn>
                <a:cxn ang="0">
                  <a:pos x="250" y="129"/>
                </a:cxn>
                <a:cxn ang="0">
                  <a:pos x="250" y="129"/>
                </a:cxn>
                <a:cxn ang="0">
                  <a:pos x="240" y="98"/>
                </a:cxn>
                <a:cxn ang="0">
                  <a:pos x="232" y="69"/>
                </a:cxn>
                <a:cxn ang="0">
                  <a:pos x="229" y="52"/>
                </a:cxn>
                <a:cxn ang="0">
                  <a:pos x="227" y="35"/>
                </a:cxn>
                <a:cxn ang="0">
                  <a:pos x="225" y="18"/>
                </a:cxn>
                <a:cxn ang="0">
                  <a:pos x="224" y="0"/>
                </a:cxn>
              </a:cxnLst>
              <a:rect l="0" t="0" r="r" b="b"/>
              <a:pathLst>
                <a:path w="250" h="129">
                  <a:moveTo>
                    <a:pt x="0" y="97"/>
                  </a:moveTo>
                  <a:lnTo>
                    <a:pt x="0" y="97"/>
                  </a:lnTo>
                  <a:lnTo>
                    <a:pt x="77" y="109"/>
                  </a:lnTo>
                  <a:lnTo>
                    <a:pt x="148" y="119"/>
                  </a:lnTo>
                  <a:lnTo>
                    <a:pt x="209" y="125"/>
                  </a:lnTo>
                  <a:lnTo>
                    <a:pt x="250" y="129"/>
                  </a:lnTo>
                  <a:lnTo>
                    <a:pt x="250" y="129"/>
                  </a:lnTo>
                  <a:lnTo>
                    <a:pt x="240" y="98"/>
                  </a:lnTo>
                  <a:lnTo>
                    <a:pt x="232" y="69"/>
                  </a:lnTo>
                  <a:lnTo>
                    <a:pt x="229" y="52"/>
                  </a:lnTo>
                  <a:lnTo>
                    <a:pt x="227" y="35"/>
                  </a:lnTo>
                  <a:lnTo>
                    <a:pt x="225" y="18"/>
                  </a:lnTo>
                  <a:lnTo>
                    <a:pt x="224" y="0"/>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525" name="Freeform 416">
              <a:extLst>
                <a:ext uri="{FF2B5EF4-FFF2-40B4-BE49-F238E27FC236}">
                  <a16:creationId xmlns:a16="http://schemas.microsoft.com/office/drawing/2014/main" id="{B8B7DE29-4353-F64E-BDF5-8B447FC39867}"/>
                </a:ext>
              </a:extLst>
            </p:cNvPr>
            <p:cNvSpPr>
              <a:spLocks/>
            </p:cNvSpPr>
            <p:nvPr/>
          </p:nvSpPr>
          <p:spPr bwMode="auto">
            <a:xfrm>
              <a:off x="4693" y="1373"/>
              <a:ext cx="149" cy="132"/>
            </a:xfrm>
            <a:custGeom>
              <a:avLst/>
              <a:gdLst/>
              <a:ahLst/>
              <a:cxnLst>
                <a:cxn ang="0">
                  <a:pos x="132" y="376"/>
                </a:cxn>
                <a:cxn ang="0">
                  <a:pos x="396" y="395"/>
                </a:cxn>
                <a:cxn ang="0">
                  <a:pos x="396" y="395"/>
                </a:cxn>
                <a:cxn ang="0">
                  <a:pos x="404" y="382"/>
                </a:cxn>
                <a:cxn ang="0">
                  <a:pos x="413" y="367"/>
                </a:cxn>
                <a:cxn ang="0">
                  <a:pos x="422" y="349"/>
                </a:cxn>
                <a:cxn ang="0">
                  <a:pos x="429" y="327"/>
                </a:cxn>
                <a:cxn ang="0">
                  <a:pos x="437" y="303"/>
                </a:cxn>
                <a:cxn ang="0">
                  <a:pos x="442" y="272"/>
                </a:cxn>
                <a:cxn ang="0">
                  <a:pos x="446" y="237"/>
                </a:cxn>
                <a:cxn ang="0">
                  <a:pos x="448" y="197"/>
                </a:cxn>
                <a:cxn ang="0">
                  <a:pos x="448" y="197"/>
                </a:cxn>
                <a:cxn ang="0">
                  <a:pos x="446" y="163"/>
                </a:cxn>
                <a:cxn ang="0">
                  <a:pos x="442" y="131"/>
                </a:cxn>
                <a:cxn ang="0">
                  <a:pos x="436" y="100"/>
                </a:cxn>
                <a:cxn ang="0">
                  <a:pos x="432" y="86"/>
                </a:cxn>
                <a:cxn ang="0">
                  <a:pos x="427" y="71"/>
                </a:cxn>
                <a:cxn ang="0">
                  <a:pos x="422" y="58"/>
                </a:cxn>
                <a:cxn ang="0">
                  <a:pos x="415" y="47"/>
                </a:cxn>
                <a:cxn ang="0">
                  <a:pos x="409" y="36"/>
                </a:cxn>
                <a:cxn ang="0">
                  <a:pos x="402" y="26"/>
                </a:cxn>
                <a:cxn ang="0">
                  <a:pos x="396" y="18"/>
                </a:cxn>
                <a:cxn ang="0">
                  <a:pos x="387" y="11"/>
                </a:cxn>
                <a:cxn ang="0">
                  <a:pos x="379" y="4"/>
                </a:cxn>
                <a:cxn ang="0">
                  <a:pos x="370" y="0"/>
                </a:cxn>
                <a:cxn ang="0">
                  <a:pos x="370" y="0"/>
                </a:cxn>
                <a:cxn ang="0">
                  <a:pos x="323" y="12"/>
                </a:cxn>
                <a:cxn ang="0">
                  <a:pos x="213" y="38"/>
                </a:cxn>
                <a:cxn ang="0">
                  <a:pos x="150" y="51"/>
                </a:cxn>
                <a:cxn ang="0">
                  <a:pos x="89" y="64"/>
                </a:cxn>
                <a:cxn ang="0">
                  <a:pos x="38" y="71"/>
                </a:cxn>
                <a:cxn ang="0">
                  <a:pos x="17" y="74"/>
                </a:cxn>
                <a:cxn ang="0">
                  <a:pos x="0" y="75"/>
                </a:cxn>
              </a:cxnLst>
              <a:rect l="0" t="0" r="r" b="b"/>
              <a:pathLst>
                <a:path w="448" h="395">
                  <a:moveTo>
                    <a:pt x="132" y="376"/>
                  </a:moveTo>
                  <a:lnTo>
                    <a:pt x="396" y="395"/>
                  </a:lnTo>
                  <a:lnTo>
                    <a:pt x="396" y="395"/>
                  </a:lnTo>
                  <a:lnTo>
                    <a:pt x="404" y="382"/>
                  </a:lnTo>
                  <a:lnTo>
                    <a:pt x="413" y="367"/>
                  </a:lnTo>
                  <a:lnTo>
                    <a:pt x="422" y="349"/>
                  </a:lnTo>
                  <a:lnTo>
                    <a:pt x="429" y="327"/>
                  </a:lnTo>
                  <a:lnTo>
                    <a:pt x="437" y="303"/>
                  </a:lnTo>
                  <a:lnTo>
                    <a:pt x="442" y="272"/>
                  </a:lnTo>
                  <a:lnTo>
                    <a:pt x="446" y="237"/>
                  </a:lnTo>
                  <a:lnTo>
                    <a:pt x="448" y="197"/>
                  </a:lnTo>
                  <a:lnTo>
                    <a:pt x="448" y="197"/>
                  </a:lnTo>
                  <a:lnTo>
                    <a:pt x="446" y="163"/>
                  </a:lnTo>
                  <a:lnTo>
                    <a:pt x="442" y="131"/>
                  </a:lnTo>
                  <a:lnTo>
                    <a:pt x="436" y="100"/>
                  </a:lnTo>
                  <a:lnTo>
                    <a:pt x="432" y="86"/>
                  </a:lnTo>
                  <a:lnTo>
                    <a:pt x="427" y="71"/>
                  </a:lnTo>
                  <a:lnTo>
                    <a:pt x="422" y="58"/>
                  </a:lnTo>
                  <a:lnTo>
                    <a:pt x="415" y="47"/>
                  </a:lnTo>
                  <a:lnTo>
                    <a:pt x="409" y="36"/>
                  </a:lnTo>
                  <a:lnTo>
                    <a:pt x="402" y="26"/>
                  </a:lnTo>
                  <a:lnTo>
                    <a:pt x="396" y="18"/>
                  </a:lnTo>
                  <a:lnTo>
                    <a:pt x="387" y="11"/>
                  </a:lnTo>
                  <a:lnTo>
                    <a:pt x="379" y="4"/>
                  </a:lnTo>
                  <a:lnTo>
                    <a:pt x="370" y="0"/>
                  </a:lnTo>
                  <a:lnTo>
                    <a:pt x="370" y="0"/>
                  </a:lnTo>
                  <a:lnTo>
                    <a:pt x="323" y="12"/>
                  </a:lnTo>
                  <a:lnTo>
                    <a:pt x="213" y="38"/>
                  </a:lnTo>
                  <a:lnTo>
                    <a:pt x="150" y="51"/>
                  </a:lnTo>
                  <a:lnTo>
                    <a:pt x="89" y="64"/>
                  </a:lnTo>
                  <a:lnTo>
                    <a:pt x="38" y="71"/>
                  </a:lnTo>
                  <a:lnTo>
                    <a:pt x="17" y="74"/>
                  </a:lnTo>
                  <a:lnTo>
                    <a:pt x="0" y="75"/>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526" name="Freeform 417">
              <a:extLst>
                <a:ext uri="{FF2B5EF4-FFF2-40B4-BE49-F238E27FC236}">
                  <a16:creationId xmlns:a16="http://schemas.microsoft.com/office/drawing/2014/main" id="{DB1A1683-1F8F-DA41-A11F-225C4007B413}"/>
                </a:ext>
              </a:extLst>
            </p:cNvPr>
            <p:cNvSpPr>
              <a:spLocks/>
            </p:cNvSpPr>
            <p:nvPr/>
          </p:nvSpPr>
          <p:spPr bwMode="auto">
            <a:xfrm>
              <a:off x="4446" y="1366"/>
              <a:ext cx="192" cy="189"/>
            </a:xfrm>
            <a:custGeom>
              <a:avLst/>
              <a:gdLst/>
              <a:ahLst/>
              <a:cxnLst>
                <a:cxn ang="0">
                  <a:pos x="104" y="180"/>
                </a:cxn>
                <a:cxn ang="0">
                  <a:pos x="99" y="203"/>
                </a:cxn>
                <a:cxn ang="0">
                  <a:pos x="90" y="260"/>
                </a:cxn>
                <a:cxn ang="0">
                  <a:pos x="88" y="294"/>
                </a:cxn>
                <a:cxn ang="0">
                  <a:pos x="94" y="351"/>
                </a:cxn>
                <a:cxn ang="0">
                  <a:pos x="105" y="392"/>
                </a:cxn>
                <a:cxn ang="0">
                  <a:pos x="119" y="418"/>
                </a:cxn>
                <a:cxn ang="0">
                  <a:pos x="128" y="427"/>
                </a:cxn>
                <a:cxn ang="0">
                  <a:pos x="131" y="427"/>
                </a:cxn>
                <a:cxn ang="0">
                  <a:pos x="147" y="423"/>
                </a:cxn>
                <a:cxn ang="0">
                  <a:pos x="161" y="414"/>
                </a:cxn>
                <a:cxn ang="0">
                  <a:pos x="174" y="397"/>
                </a:cxn>
                <a:cxn ang="0">
                  <a:pos x="185" y="377"/>
                </a:cxn>
                <a:cxn ang="0">
                  <a:pos x="194" y="350"/>
                </a:cxn>
                <a:cxn ang="0">
                  <a:pos x="201" y="320"/>
                </a:cxn>
                <a:cxn ang="0">
                  <a:pos x="207" y="249"/>
                </a:cxn>
                <a:cxn ang="0">
                  <a:pos x="206" y="219"/>
                </a:cxn>
                <a:cxn ang="0">
                  <a:pos x="202" y="166"/>
                </a:cxn>
                <a:cxn ang="0">
                  <a:pos x="194" y="119"/>
                </a:cxn>
                <a:cxn ang="0">
                  <a:pos x="184" y="81"/>
                </a:cxn>
                <a:cxn ang="0">
                  <a:pos x="170" y="48"/>
                </a:cxn>
                <a:cxn ang="0">
                  <a:pos x="156" y="25"/>
                </a:cxn>
                <a:cxn ang="0">
                  <a:pos x="139" y="10"/>
                </a:cxn>
                <a:cxn ang="0">
                  <a:pos x="122" y="0"/>
                </a:cxn>
                <a:cxn ang="0">
                  <a:pos x="113" y="0"/>
                </a:cxn>
                <a:cxn ang="0">
                  <a:pos x="92" y="4"/>
                </a:cxn>
                <a:cxn ang="0">
                  <a:pos x="72" y="19"/>
                </a:cxn>
                <a:cxn ang="0">
                  <a:pos x="53" y="42"/>
                </a:cxn>
                <a:cxn ang="0">
                  <a:pos x="35" y="74"/>
                </a:cxn>
                <a:cxn ang="0">
                  <a:pos x="21" y="114"/>
                </a:cxn>
                <a:cxn ang="0">
                  <a:pos x="10" y="162"/>
                </a:cxn>
                <a:cxn ang="0">
                  <a:pos x="3" y="219"/>
                </a:cxn>
                <a:cxn ang="0">
                  <a:pos x="0" y="284"/>
                </a:cxn>
                <a:cxn ang="0">
                  <a:pos x="0" y="313"/>
                </a:cxn>
                <a:cxn ang="0">
                  <a:pos x="4" y="365"/>
                </a:cxn>
                <a:cxn ang="0">
                  <a:pos x="11" y="410"/>
                </a:cxn>
                <a:cxn ang="0">
                  <a:pos x="21" y="449"/>
                </a:cxn>
                <a:cxn ang="0">
                  <a:pos x="38" y="497"/>
                </a:cxn>
                <a:cxn ang="0">
                  <a:pos x="65" y="547"/>
                </a:cxn>
                <a:cxn ang="0">
                  <a:pos x="78" y="568"/>
                </a:cxn>
                <a:cxn ang="0">
                  <a:pos x="290" y="532"/>
                </a:cxn>
                <a:cxn ang="0">
                  <a:pos x="527" y="496"/>
                </a:cxn>
              </a:cxnLst>
              <a:rect l="0" t="0" r="r" b="b"/>
              <a:pathLst>
                <a:path w="577" h="568">
                  <a:moveTo>
                    <a:pt x="156" y="180"/>
                  </a:moveTo>
                  <a:lnTo>
                    <a:pt x="104" y="180"/>
                  </a:lnTo>
                  <a:lnTo>
                    <a:pt x="104" y="180"/>
                  </a:lnTo>
                  <a:lnTo>
                    <a:pt x="99" y="203"/>
                  </a:lnTo>
                  <a:lnTo>
                    <a:pt x="94" y="231"/>
                  </a:lnTo>
                  <a:lnTo>
                    <a:pt x="90" y="260"/>
                  </a:lnTo>
                  <a:lnTo>
                    <a:pt x="88" y="294"/>
                  </a:lnTo>
                  <a:lnTo>
                    <a:pt x="88" y="294"/>
                  </a:lnTo>
                  <a:lnTo>
                    <a:pt x="90" y="324"/>
                  </a:lnTo>
                  <a:lnTo>
                    <a:pt x="94" y="351"/>
                  </a:lnTo>
                  <a:lnTo>
                    <a:pt x="99" y="373"/>
                  </a:lnTo>
                  <a:lnTo>
                    <a:pt x="105" y="392"/>
                  </a:lnTo>
                  <a:lnTo>
                    <a:pt x="112" y="408"/>
                  </a:lnTo>
                  <a:lnTo>
                    <a:pt x="119" y="418"/>
                  </a:lnTo>
                  <a:lnTo>
                    <a:pt x="126" y="425"/>
                  </a:lnTo>
                  <a:lnTo>
                    <a:pt x="128" y="427"/>
                  </a:lnTo>
                  <a:lnTo>
                    <a:pt x="131" y="427"/>
                  </a:lnTo>
                  <a:lnTo>
                    <a:pt x="131" y="427"/>
                  </a:lnTo>
                  <a:lnTo>
                    <a:pt x="139" y="426"/>
                  </a:lnTo>
                  <a:lnTo>
                    <a:pt x="147" y="423"/>
                  </a:lnTo>
                  <a:lnTo>
                    <a:pt x="154" y="419"/>
                  </a:lnTo>
                  <a:lnTo>
                    <a:pt x="161" y="414"/>
                  </a:lnTo>
                  <a:lnTo>
                    <a:pt x="169" y="407"/>
                  </a:lnTo>
                  <a:lnTo>
                    <a:pt x="174" y="397"/>
                  </a:lnTo>
                  <a:lnTo>
                    <a:pt x="180" y="387"/>
                  </a:lnTo>
                  <a:lnTo>
                    <a:pt x="185" y="377"/>
                  </a:lnTo>
                  <a:lnTo>
                    <a:pt x="191" y="364"/>
                  </a:lnTo>
                  <a:lnTo>
                    <a:pt x="194" y="350"/>
                  </a:lnTo>
                  <a:lnTo>
                    <a:pt x="198" y="335"/>
                  </a:lnTo>
                  <a:lnTo>
                    <a:pt x="201" y="320"/>
                  </a:lnTo>
                  <a:lnTo>
                    <a:pt x="205" y="286"/>
                  </a:lnTo>
                  <a:lnTo>
                    <a:pt x="207" y="249"/>
                  </a:lnTo>
                  <a:lnTo>
                    <a:pt x="207" y="249"/>
                  </a:lnTo>
                  <a:lnTo>
                    <a:pt x="206" y="219"/>
                  </a:lnTo>
                  <a:lnTo>
                    <a:pt x="205" y="192"/>
                  </a:lnTo>
                  <a:lnTo>
                    <a:pt x="202" y="166"/>
                  </a:lnTo>
                  <a:lnTo>
                    <a:pt x="198" y="141"/>
                  </a:lnTo>
                  <a:lnTo>
                    <a:pt x="194" y="119"/>
                  </a:lnTo>
                  <a:lnTo>
                    <a:pt x="189" y="99"/>
                  </a:lnTo>
                  <a:lnTo>
                    <a:pt x="184" y="81"/>
                  </a:lnTo>
                  <a:lnTo>
                    <a:pt x="178" y="64"/>
                  </a:lnTo>
                  <a:lnTo>
                    <a:pt x="170" y="48"/>
                  </a:lnTo>
                  <a:lnTo>
                    <a:pt x="163" y="37"/>
                  </a:lnTo>
                  <a:lnTo>
                    <a:pt x="156" y="25"/>
                  </a:lnTo>
                  <a:lnTo>
                    <a:pt x="147" y="16"/>
                  </a:lnTo>
                  <a:lnTo>
                    <a:pt x="139" y="10"/>
                  </a:lnTo>
                  <a:lnTo>
                    <a:pt x="130" y="4"/>
                  </a:lnTo>
                  <a:lnTo>
                    <a:pt x="122" y="0"/>
                  </a:lnTo>
                  <a:lnTo>
                    <a:pt x="113" y="0"/>
                  </a:lnTo>
                  <a:lnTo>
                    <a:pt x="113" y="0"/>
                  </a:lnTo>
                  <a:lnTo>
                    <a:pt x="103" y="2"/>
                  </a:lnTo>
                  <a:lnTo>
                    <a:pt x="92" y="4"/>
                  </a:lnTo>
                  <a:lnTo>
                    <a:pt x="82" y="11"/>
                  </a:lnTo>
                  <a:lnTo>
                    <a:pt x="72" y="19"/>
                  </a:lnTo>
                  <a:lnTo>
                    <a:pt x="63" y="29"/>
                  </a:lnTo>
                  <a:lnTo>
                    <a:pt x="53" y="42"/>
                  </a:lnTo>
                  <a:lnTo>
                    <a:pt x="44" y="56"/>
                  </a:lnTo>
                  <a:lnTo>
                    <a:pt x="35" y="74"/>
                  </a:lnTo>
                  <a:lnTo>
                    <a:pt x="28" y="92"/>
                  </a:lnTo>
                  <a:lnTo>
                    <a:pt x="21" y="114"/>
                  </a:lnTo>
                  <a:lnTo>
                    <a:pt x="15" y="138"/>
                  </a:lnTo>
                  <a:lnTo>
                    <a:pt x="10" y="162"/>
                  </a:lnTo>
                  <a:lnTo>
                    <a:pt x="6" y="191"/>
                  </a:lnTo>
                  <a:lnTo>
                    <a:pt x="3" y="219"/>
                  </a:lnTo>
                  <a:lnTo>
                    <a:pt x="0" y="251"/>
                  </a:lnTo>
                  <a:lnTo>
                    <a:pt x="0" y="284"/>
                  </a:lnTo>
                  <a:lnTo>
                    <a:pt x="0" y="284"/>
                  </a:lnTo>
                  <a:lnTo>
                    <a:pt x="0" y="313"/>
                  </a:lnTo>
                  <a:lnTo>
                    <a:pt x="2" y="339"/>
                  </a:lnTo>
                  <a:lnTo>
                    <a:pt x="4" y="365"/>
                  </a:lnTo>
                  <a:lnTo>
                    <a:pt x="7" y="388"/>
                  </a:lnTo>
                  <a:lnTo>
                    <a:pt x="11" y="410"/>
                  </a:lnTo>
                  <a:lnTo>
                    <a:pt x="16" y="430"/>
                  </a:lnTo>
                  <a:lnTo>
                    <a:pt x="21" y="449"/>
                  </a:lnTo>
                  <a:lnTo>
                    <a:pt x="26" y="466"/>
                  </a:lnTo>
                  <a:lnTo>
                    <a:pt x="38" y="497"/>
                  </a:lnTo>
                  <a:lnTo>
                    <a:pt x="51" y="523"/>
                  </a:lnTo>
                  <a:lnTo>
                    <a:pt x="65" y="547"/>
                  </a:lnTo>
                  <a:lnTo>
                    <a:pt x="78" y="568"/>
                  </a:lnTo>
                  <a:lnTo>
                    <a:pt x="78" y="568"/>
                  </a:lnTo>
                  <a:lnTo>
                    <a:pt x="141" y="557"/>
                  </a:lnTo>
                  <a:lnTo>
                    <a:pt x="290" y="532"/>
                  </a:lnTo>
                  <a:lnTo>
                    <a:pt x="458" y="506"/>
                  </a:lnTo>
                  <a:lnTo>
                    <a:pt x="527" y="496"/>
                  </a:lnTo>
                  <a:lnTo>
                    <a:pt x="577" y="491"/>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527" name="Freeform 418">
              <a:extLst>
                <a:ext uri="{FF2B5EF4-FFF2-40B4-BE49-F238E27FC236}">
                  <a16:creationId xmlns:a16="http://schemas.microsoft.com/office/drawing/2014/main" id="{A33D4087-ED58-DF4A-B047-4E772D964EBA}"/>
                </a:ext>
              </a:extLst>
            </p:cNvPr>
            <p:cNvSpPr>
              <a:spLocks/>
            </p:cNvSpPr>
            <p:nvPr/>
          </p:nvSpPr>
          <p:spPr bwMode="auto">
            <a:xfrm>
              <a:off x="4493" y="1495"/>
              <a:ext cx="145" cy="13"/>
            </a:xfrm>
            <a:custGeom>
              <a:avLst/>
              <a:gdLst/>
              <a:ahLst/>
              <a:cxnLst>
                <a:cxn ang="0">
                  <a:pos x="0" y="39"/>
                </a:cxn>
                <a:cxn ang="0">
                  <a:pos x="0" y="39"/>
                </a:cxn>
                <a:cxn ang="0">
                  <a:pos x="44" y="34"/>
                </a:cxn>
                <a:cxn ang="0">
                  <a:pos x="154" y="22"/>
                </a:cxn>
                <a:cxn ang="0">
                  <a:pos x="223" y="16"/>
                </a:cxn>
                <a:cxn ang="0">
                  <a:pos x="295" y="9"/>
                </a:cxn>
                <a:cxn ang="0">
                  <a:pos x="368" y="4"/>
                </a:cxn>
                <a:cxn ang="0">
                  <a:pos x="436" y="0"/>
                </a:cxn>
              </a:cxnLst>
              <a:rect l="0" t="0" r="r" b="b"/>
              <a:pathLst>
                <a:path w="436" h="39">
                  <a:moveTo>
                    <a:pt x="0" y="39"/>
                  </a:moveTo>
                  <a:lnTo>
                    <a:pt x="0" y="39"/>
                  </a:lnTo>
                  <a:lnTo>
                    <a:pt x="44" y="34"/>
                  </a:lnTo>
                  <a:lnTo>
                    <a:pt x="154" y="22"/>
                  </a:lnTo>
                  <a:lnTo>
                    <a:pt x="223" y="16"/>
                  </a:lnTo>
                  <a:lnTo>
                    <a:pt x="295" y="9"/>
                  </a:lnTo>
                  <a:lnTo>
                    <a:pt x="368" y="4"/>
                  </a:lnTo>
                  <a:lnTo>
                    <a:pt x="436" y="0"/>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528" name="Freeform 419">
              <a:extLst>
                <a:ext uri="{FF2B5EF4-FFF2-40B4-BE49-F238E27FC236}">
                  <a16:creationId xmlns:a16="http://schemas.microsoft.com/office/drawing/2014/main" id="{D66B0C30-E626-1448-842E-E8DD9F76D851}"/>
                </a:ext>
              </a:extLst>
            </p:cNvPr>
            <p:cNvSpPr>
              <a:spLocks/>
            </p:cNvSpPr>
            <p:nvPr/>
          </p:nvSpPr>
          <p:spPr bwMode="auto">
            <a:xfrm>
              <a:off x="4641" y="1392"/>
              <a:ext cx="72" cy="75"/>
            </a:xfrm>
            <a:custGeom>
              <a:avLst/>
              <a:gdLst/>
              <a:ahLst/>
              <a:cxnLst>
                <a:cxn ang="0">
                  <a:pos x="61" y="227"/>
                </a:cxn>
                <a:cxn ang="0">
                  <a:pos x="61" y="227"/>
                </a:cxn>
                <a:cxn ang="0">
                  <a:pos x="61" y="207"/>
                </a:cxn>
                <a:cxn ang="0">
                  <a:pos x="61" y="207"/>
                </a:cxn>
                <a:cxn ang="0">
                  <a:pos x="59" y="177"/>
                </a:cxn>
                <a:cxn ang="0">
                  <a:pos x="57" y="148"/>
                </a:cxn>
                <a:cxn ang="0">
                  <a:pos x="52" y="121"/>
                </a:cxn>
                <a:cxn ang="0">
                  <a:pos x="45" y="97"/>
                </a:cxn>
                <a:cxn ang="0">
                  <a:pos x="36" y="73"/>
                </a:cxn>
                <a:cxn ang="0">
                  <a:pos x="27" y="54"/>
                </a:cxn>
                <a:cxn ang="0">
                  <a:pos x="15" y="36"/>
                </a:cxn>
                <a:cxn ang="0">
                  <a:pos x="4" y="22"/>
                </a:cxn>
                <a:cxn ang="0">
                  <a:pos x="4" y="22"/>
                </a:cxn>
                <a:cxn ang="0">
                  <a:pos x="1" y="19"/>
                </a:cxn>
                <a:cxn ang="0">
                  <a:pos x="0" y="15"/>
                </a:cxn>
                <a:cxn ang="0">
                  <a:pos x="0" y="11"/>
                </a:cxn>
                <a:cxn ang="0">
                  <a:pos x="1" y="8"/>
                </a:cxn>
                <a:cxn ang="0">
                  <a:pos x="3" y="5"/>
                </a:cxn>
                <a:cxn ang="0">
                  <a:pos x="5" y="2"/>
                </a:cxn>
                <a:cxn ang="0">
                  <a:pos x="9" y="1"/>
                </a:cxn>
                <a:cxn ang="0">
                  <a:pos x="13" y="0"/>
                </a:cxn>
                <a:cxn ang="0">
                  <a:pos x="112" y="0"/>
                </a:cxn>
                <a:cxn ang="0">
                  <a:pos x="112" y="0"/>
                </a:cxn>
                <a:cxn ang="0">
                  <a:pos x="123" y="1"/>
                </a:cxn>
                <a:cxn ang="0">
                  <a:pos x="133" y="5"/>
                </a:cxn>
                <a:cxn ang="0">
                  <a:pos x="143" y="10"/>
                </a:cxn>
                <a:cxn ang="0">
                  <a:pos x="153" y="17"/>
                </a:cxn>
                <a:cxn ang="0">
                  <a:pos x="162" y="26"/>
                </a:cxn>
                <a:cxn ang="0">
                  <a:pos x="171" y="36"/>
                </a:cxn>
                <a:cxn ang="0">
                  <a:pos x="178" y="48"/>
                </a:cxn>
                <a:cxn ang="0">
                  <a:pos x="185" y="61"/>
                </a:cxn>
                <a:cxn ang="0">
                  <a:pos x="193" y="76"/>
                </a:cxn>
                <a:cxn ang="0">
                  <a:pos x="198" y="92"/>
                </a:cxn>
                <a:cxn ang="0">
                  <a:pos x="203" y="108"/>
                </a:cxn>
                <a:cxn ang="0">
                  <a:pos x="208" y="126"/>
                </a:cxn>
                <a:cxn ang="0">
                  <a:pos x="211" y="146"/>
                </a:cxn>
                <a:cxn ang="0">
                  <a:pos x="213" y="165"/>
                </a:cxn>
                <a:cxn ang="0">
                  <a:pos x="215" y="186"/>
                </a:cxn>
                <a:cxn ang="0">
                  <a:pos x="216" y="207"/>
                </a:cxn>
                <a:cxn ang="0">
                  <a:pos x="216" y="207"/>
                </a:cxn>
                <a:cxn ang="0">
                  <a:pos x="215" y="227"/>
                </a:cxn>
                <a:cxn ang="0">
                  <a:pos x="61" y="227"/>
                </a:cxn>
              </a:cxnLst>
              <a:rect l="0" t="0" r="r" b="b"/>
              <a:pathLst>
                <a:path w="216" h="227">
                  <a:moveTo>
                    <a:pt x="61" y="227"/>
                  </a:moveTo>
                  <a:lnTo>
                    <a:pt x="61" y="227"/>
                  </a:lnTo>
                  <a:lnTo>
                    <a:pt x="61" y="207"/>
                  </a:lnTo>
                  <a:lnTo>
                    <a:pt x="61" y="207"/>
                  </a:lnTo>
                  <a:lnTo>
                    <a:pt x="59" y="177"/>
                  </a:lnTo>
                  <a:lnTo>
                    <a:pt x="57" y="148"/>
                  </a:lnTo>
                  <a:lnTo>
                    <a:pt x="52" y="121"/>
                  </a:lnTo>
                  <a:lnTo>
                    <a:pt x="45" y="97"/>
                  </a:lnTo>
                  <a:lnTo>
                    <a:pt x="36" y="73"/>
                  </a:lnTo>
                  <a:lnTo>
                    <a:pt x="27" y="54"/>
                  </a:lnTo>
                  <a:lnTo>
                    <a:pt x="15" y="36"/>
                  </a:lnTo>
                  <a:lnTo>
                    <a:pt x="4" y="22"/>
                  </a:lnTo>
                  <a:lnTo>
                    <a:pt x="4" y="22"/>
                  </a:lnTo>
                  <a:lnTo>
                    <a:pt x="1" y="19"/>
                  </a:lnTo>
                  <a:lnTo>
                    <a:pt x="0" y="15"/>
                  </a:lnTo>
                  <a:lnTo>
                    <a:pt x="0" y="11"/>
                  </a:lnTo>
                  <a:lnTo>
                    <a:pt x="1" y="8"/>
                  </a:lnTo>
                  <a:lnTo>
                    <a:pt x="3" y="5"/>
                  </a:lnTo>
                  <a:lnTo>
                    <a:pt x="5" y="2"/>
                  </a:lnTo>
                  <a:lnTo>
                    <a:pt x="9" y="1"/>
                  </a:lnTo>
                  <a:lnTo>
                    <a:pt x="13" y="0"/>
                  </a:lnTo>
                  <a:lnTo>
                    <a:pt x="112" y="0"/>
                  </a:lnTo>
                  <a:lnTo>
                    <a:pt x="112" y="0"/>
                  </a:lnTo>
                  <a:lnTo>
                    <a:pt x="123" y="1"/>
                  </a:lnTo>
                  <a:lnTo>
                    <a:pt x="133" y="5"/>
                  </a:lnTo>
                  <a:lnTo>
                    <a:pt x="143" y="10"/>
                  </a:lnTo>
                  <a:lnTo>
                    <a:pt x="153" y="17"/>
                  </a:lnTo>
                  <a:lnTo>
                    <a:pt x="162" y="26"/>
                  </a:lnTo>
                  <a:lnTo>
                    <a:pt x="171" y="36"/>
                  </a:lnTo>
                  <a:lnTo>
                    <a:pt x="178" y="48"/>
                  </a:lnTo>
                  <a:lnTo>
                    <a:pt x="185" y="61"/>
                  </a:lnTo>
                  <a:lnTo>
                    <a:pt x="193" y="76"/>
                  </a:lnTo>
                  <a:lnTo>
                    <a:pt x="198" y="92"/>
                  </a:lnTo>
                  <a:lnTo>
                    <a:pt x="203" y="108"/>
                  </a:lnTo>
                  <a:lnTo>
                    <a:pt x="208" y="126"/>
                  </a:lnTo>
                  <a:lnTo>
                    <a:pt x="211" y="146"/>
                  </a:lnTo>
                  <a:lnTo>
                    <a:pt x="213" y="165"/>
                  </a:lnTo>
                  <a:lnTo>
                    <a:pt x="215" y="186"/>
                  </a:lnTo>
                  <a:lnTo>
                    <a:pt x="216" y="207"/>
                  </a:lnTo>
                  <a:lnTo>
                    <a:pt x="216" y="207"/>
                  </a:lnTo>
                  <a:lnTo>
                    <a:pt x="215" y="227"/>
                  </a:lnTo>
                  <a:lnTo>
                    <a:pt x="61" y="227"/>
                  </a:lnTo>
                  <a:close/>
                </a:path>
              </a:pathLst>
            </a:custGeom>
            <a:solidFill>
              <a:srgbClr val="00A6D9"/>
            </a:solidFill>
            <a:ln w="9525">
              <a:solidFill>
                <a:schemeClr val="tx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529" name="Freeform 420">
              <a:extLst>
                <a:ext uri="{FF2B5EF4-FFF2-40B4-BE49-F238E27FC236}">
                  <a16:creationId xmlns:a16="http://schemas.microsoft.com/office/drawing/2014/main" id="{F31FD8B0-3B35-9D48-8BFA-C283827270A5}"/>
                </a:ext>
              </a:extLst>
            </p:cNvPr>
            <p:cNvSpPr>
              <a:spLocks/>
            </p:cNvSpPr>
            <p:nvPr/>
          </p:nvSpPr>
          <p:spPr bwMode="auto">
            <a:xfrm>
              <a:off x="4641" y="1392"/>
              <a:ext cx="72" cy="75"/>
            </a:xfrm>
            <a:custGeom>
              <a:avLst/>
              <a:gdLst/>
              <a:ahLst/>
              <a:cxnLst>
                <a:cxn ang="0">
                  <a:pos x="61" y="227"/>
                </a:cxn>
                <a:cxn ang="0">
                  <a:pos x="61" y="227"/>
                </a:cxn>
                <a:cxn ang="0">
                  <a:pos x="61" y="207"/>
                </a:cxn>
                <a:cxn ang="0">
                  <a:pos x="61" y="207"/>
                </a:cxn>
                <a:cxn ang="0">
                  <a:pos x="59" y="177"/>
                </a:cxn>
                <a:cxn ang="0">
                  <a:pos x="57" y="148"/>
                </a:cxn>
                <a:cxn ang="0">
                  <a:pos x="52" y="121"/>
                </a:cxn>
                <a:cxn ang="0">
                  <a:pos x="45" y="97"/>
                </a:cxn>
                <a:cxn ang="0">
                  <a:pos x="36" y="73"/>
                </a:cxn>
                <a:cxn ang="0">
                  <a:pos x="27" y="54"/>
                </a:cxn>
                <a:cxn ang="0">
                  <a:pos x="15" y="36"/>
                </a:cxn>
                <a:cxn ang="0">
                  <a:pos x="4" y="22"/>
                </a:cxn>
                <a:cxn ang="0">
                  <a:pos x="4" y="22"/>
                </a:cxn>
                <a:cxn ang="0">
                  <a:pos x="1" y="19"/>
                </a:cxn>
                <a:cxn ang="0">
                  <a:pos x="0" y="15"/>
                </a:cxn>
                <a:cxn ang="0">
                  <a:pos x="0" y="11"/>
                </a:cxn>
                <a:cxn ang="0">
                  <a:pos x="1" y="8"/>
                </a:cxn>
                <a:cxn ang="0">
                  <a:pos x="3" y="5"/>
                </a:cxn>
                <a:cxn ang="0">
                  <a:pos x="5" y="2"/>
                </a:cxn>
                <a:cxn ang="0">
                  <a:pos x="9" y="1"/>
                </a:cxn>
                <a:cxn ang="0">
                  <a:pos x="13" y="0"/>
                </a:cxn>
                <a:cxn ang="0">
                  <a:pos x="112" y="0"/>
                </a:cxn>
                <a:cxn ang="0">
                  <a:pos x="112" y="0"/>
                </a:cxn>
                <a:cxn ang="0">
                  <a:pos x="123" y="1"/>
                </a:cxn>
                <a:cxn ang="0">
                  <a:pos x="133" y="5"/>
                </a:cxn>
                <a:cxn ang="0">
                  <a:pos x="143" y="10"/>
                </a:cxn>
                <a:cxn ang="0">
                  <a:pos x="153" y="17"/>
                </a:cxn>
                <a:cxn ang="0">
                  <a:pos x="162" y="26"/>
                </a:cxn>
                <a:cxn ang="0">
                  <a:pos x="171" y="36"/>
                </a:cxn>
                <a:cxn ang="0">
                  <a:pos x="178" y="48"/>
                </a:cxn>
                <a:cxn ang="0">
                  <a:pos x="185" y="61"/>
                </a:cxn>
                <a:cxn ang="0">
                  <a:pos x="193" y="76"/>
                </a:cxn>
                <a:cxn ang="0">
                  <a:pos x="198" y="92"/>
                </a:cxn>
                <a:cxn ang="0">
                  <a:pos x="203" y="108"/>
                </a:cxn>
                <a:cxn ang="0">
                  <a:pos x="208" y="126"/>
                </a:cxn>
                <a:cxn ang="0">
                  <a:pos x="211" y="146"/>
                </a:cxn>
                <a:cxn ang="0">
                  <a:pos x="213" y="165"/>
                </a:cxn>
                <a:cxn ang="0">
                  <a:pos x="215" y="186"/>
                </a:cxn>
                <a:cxn ang="0">
                  <a:pos x="216" y="207"/>
                </a:cxn>
                <a:cxn ang="0">
                  <a:pos x="216" y="207"/>
                </a:cxn>
                <a:cxn ang="0">
                  <a:pos x="215" y="227"/>
                </a:cxn>
              </a:cxnLst>
              <a:rect l="0" t="0" r="r" b="b"/>
              <a:pathLst>
                <a:path w="216" h="227">
                  <a:moveTo>
                    <a:pt x="61" y="227"/>
                  </a:moveTo>
                  <a:lnTo>
                    <a:pt x="61" y="227"/>
                  </a:lnTo>
                  <a:lnTo>
                    <a:pt x="61" y="207"/>
                  </a:lnTo>
                  <a:lnTo>
                    <a:pt x="61" y="207"/>
                  </a:lnTo>
                  <a:lnTo>
                    <a:pt x="59" y="177"/>
                  </a:lnTo>
                  <a:lnTo>
                    <a:pt x="57" y="148"/>
                  </a:lnTo>
                  <a:lnTo>
                    <a:pt x="52" y="121"/>
                  </a:lnTo>
                  <a:lnTo>
                    <a:pt x="45" y="97"/>
                  </a:lnTo>
                  <a:lnTo>
                    <a:pt x="36" y="73"/>
                  </a:lnTo>
                  <a:lnTo>
                    <a:pt x="27" y="54"/>
                  </a:lnTo>
                  <a:lnTo>
                    <a:pt x="15" y="36"/>
                  </a:lnTo>
                  <a:lnTo>
                    <a:pt x="4" y="22"/>
                  </a:lnTo>
                  <a:lnTo>
                    <a:pt x="4" y="22"/>
                  </a:lnTo>
                  <a:lnTo>
                    <a:pt x="1" y="19"/>
                  </a:lnTo>
                  <a:lnTo>
                    <a:pt x="0" y="15"/>
                  </a:lnTo>
                  <a:lnTo>
                    <a:pt x="0" y="11"/>
                  </a:lnTo>
                  <a:lnTo>
                    <a:pt x="1" y="8"/>
                  </a:lnTo>
                  <a:lnTo>
                    <a:pt x="3" y="5"/>
                  </a:lnTo>
                  <a:lnTo>
                    <a:pt x="5" y="2"/>
                  </a:lnTo>
                  <a:lnTo>
                    <a:pt x="9" y="1"/>
                  </a:lnTo>
                  <a:lnTo>
                    <a:pt x="13" y="0"/>
                  </a:lnTo>
                  <a:lnTo>
                    <a:pt x="112" y="0"/>
                  </a:lnTo>
                  <a:lnTo>
                    <a:pt x="112" y="0"/>
                  </a:lnTo>
                  <a:lnTo>
                    <a:pt x="123" y="1"/>
                  </a:lnTo>
                  <a:lnTo>
                    <a:pt x="133" y="5"/>
                  </a:lnTo>
                  <a:lnTo>
                    <a:pt x="143" y="10"/>
                  </a:lnTo>
                  <a:lnTo>
                    <a:pt x="153" y="17"/>
                  </a:lnTo>
                  <a:lnTo>
                    <a:pt x="162" y="26"/>
                  </a:lnTo>
                  <a:lnTo>
                    <a:pt x="171" y="36"/>
                  </a:lnTo>
                  <a:lnTo>
                    <a:pt x="178" y="48"/>
                  </a:lnTo>
                  <a:lnTo>
                    <a:pt x="185" y="61"/>
                  </a:lnTo>
                  <a:lnTo>
                    <a:pt x="193" y="76"/>
                  </a:lnTo>
                  <a:lnTo>
                    <a:pt x="198" y="92"/>
                  </a:lnTo>
                  <a:lnTo>
                    <a:pt x="203" y="108"/>
                  </a:lnTo>
                  <a:lnTo>
                    <a:pt x="208" y="126"/>
                  </a:lnTo>
                  <a:lnTo>
                    <a:pt x="211" y="146"/>
                  </a:lnTo>
                  <a:lnTo>
                    <a:pt x="213" y="165"/>
                  </a:lnTo>
                  <a:lnTo>
                    <a:pt x="215" y="186"/>
                  </a:lnTo>
                  <a:lnTo>
                    <a:pt x="216" y="207"/>
                  </a:lnTo>
                  <a:lnTo>
                    <a:pt x="216" y="207"/>
                  </a:lnTo>
                  <a:lnTo>
                    <a:pt x="215" y="227"/>
                  </a:lnTo>
                </a:path>
              </a:pathLst>
            </a:custGeom>
            <a:noFill/>
            <a:ln w="9525">
              <a:no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530" name="Freeform 421">
              <a:extLst>
                <a:ext uri="{FF2B5EF4-FFF2-40B4-BE49-F238E27FC236}">
                  <a16:creationId xmlns:a16="http://schemas.microsoft.com/office/drawing/2014/main" id="{A1527619-F71E-A04D-A19A-0F04BB3327C4}"/>
                </a:ext>
              </a:extLst>
            </p:cNvPr>
            <p:cNvSpPr>
              <a:spLocks/>
            </p:cNvSpPr>
            <p:nvPr/>
          </p:nvSpPr>
          <p:spPr bwMode="auto">
            <a:xfrm>
              <a:off x="4601" y="1547"/>
              <a:ext cx="103" cy="112"/>
            </a:xfrm>
            <a:custGeom>
              <a:avLst/>
              <a:gdLst/>
              <a:ahLst/>
              <a:cxnLst>
                <a:cxn ang="0">
                  <a:pos x="309" y="59"/>
                </a:cxn>
                <a:cxn ang="0">
                  <a:pos x="145" y="334"/>
                </a:cxn>
                <a:cxn ang="0">
                  <a:pos x="104" y="238"/>
                </a:cxn>
                <a:cxn ang="0">
                  <a:pos x="0" y="250"/>
                </a:cxn>
                <a:cxn ang="0">
                  <a:pos x="145" y="0"/>
                </a:cxn>
                <a:cxn ang="0">
                  <a:pos x="309" y="59"/>
                </a:cxn>
              </a:cxnLst>
              <a:rect l="0" t="0" r="r" b="b"/>
              <a:pathLst>
                <a:path w="309" h="334">
                  <a:moveTo>
                    <a:pt x="309" y="59"/>
                  </a:moveTo>
                  <a:lnTo>
                    <a:pt x="145" y="334"/>
                  </a:lnTo>
                  <a:lnTo>
                    <a:pt x="104" y="238"/>
                  </a:lnTo>
                  <a:lnTo>
                    <a:pt x="0" y="250"/>
                  </a:lnTo>
                  <a:lnTo>
                    <a:pt x="145" y="0"/>
                  </a:lnTo>
                  <a:lnTo>
                    <a:pt x="309" y="59"/>
                  </a:lnTo>
                  <a:close/>
                </a:path>
              </a:pathLst>
            </a:custGeom>
            <a:solidFill>
              <a:srgbClr val="00A6D9"/>
            </a:solidFill>
            <a:ln w="9525">
              <a:no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531" name="Freeform 422">
              <a:extLst>
                <a:ext uri="{FF2B5EF4-FFF2-40B4-BE49-F238E27FC236}">
                  <a16:creationId xmlns:a16="http://schemas.microsoft.com/office/drawing/2014/main" id="{CDE4805F-EA8E-604D-9585-BBB2B7207514}"/>
                </a:ext>
              </a:extLst>
            </p:cNvPr>
            <p:cNvSpPr>
              <a:spLocks/>
            </p:cNvSpPr>
            <p:nvPr/>
          </p:nvSpPr>
          <p:spPr bwMode="auto">
            <a:xfrm>
              <a:off x="4601" y="1547"/>
              <a:ext cx="103" cy="112"/>
            </a:xfrm>
            <a:custGeom>
              <a:avLst/>
              <a:gdLst/>
              <a:ahLst/>
              <a:cxnLst>
                <a:cxn ang="0">
                  <a:pos x="309" y="59"/>
                </a:cxn>
                <a:cxn ang="0">
                  <a:pos x="145" y="334"/>
                </a:cxn>
                <a:cxn ang="0">
                  <a:pos x="104" y="238"/>
                </a:cxn>
                <a:cxn ang="0">
                  <a:pos x="0" y="250"/>
                </a:cxn>
                <a:cxn ang="0">
                  <a:pos x="145" y="0"/>
                </a:cxn>
              </a:cxnLst>
              <a:rect l="0" t="0" r="r" b="b"/>
              <a:pathLst>
                <a:path w="309" h="334">
                  <a:moveTo>
                    <a:pt x="309" y="59"/>
                  </a:moveTo>
                  <a:lnTo>
                    <a:pt x="145" y="334"/>
                  </a:lnTo>
                  <a:lnTo>
                    <a:pt x="104" y="238"/>
                  </a:lnTo>
                  <a:lnTo>
                    <a:pt x="0" y="250"/>
                  </a:lnTo>
                  <a:lnTo>
                    <a:pt x="145" y="0"/>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532" name="Freeform 423">
              <a:extLst>
                <a:ext uri="{FF2B5EF4-FFF2-40B4-BE49-F238E27FC236}">
                  <a16:creationId xmlns:a16="http://schemas.microsoft.com/office/drawing/2014/main" id="{29EC462D-E54C-1C41-85EF-5D5D2AD787C5}"/>
                </a:ext>
              </a:extLst>
            </p:cNvPr>
            <p:cNvSpPr>
              <a:spLocks/>
            </p:cNvSpPr>
            <p:nvPr/>
          </p:nvSpPr>
          <p:spPr bwMode="auto">
            <a:xfrm>
              <a:off x="4679" y="1543"/>
              <a:ext cx="99" cy="116"/>
            </a:xfrm>
            <a:custGeom>
              <a:avLst/>
              <a:gdLst/>
              <a:ahLst/>
              <a:cxnLst>
                <a:cxn ang="0">
                  <a:pos x="0" y="61"/>
                </a:cxn>
                <a:cxn ang="0">
                  <a:pos x="154" y="346"/>
                </a:cxn>
                <a:cxn ang="0">
                  <a:pos x="195" y="250"/>
                </a:cxn>
                <a:cxn ang="0">
                  <a:pos x="298" y="262"/>
                </a:cxn>
                <a:cxn ang="0">
                  <a:pos x="147" y="0"/>
                </a:cxn>
                <a:cxn ang="0">
                  <a:pos x="0" y="61"/>
                </a:cxn>
              </a:cxnLst>
              <a:rect l="0" t="0" r="r" b="b"/>
              <a:pathLst>
                <a:path w="298" h="346">
                  <a:moveTo>
                    <a:pt x="0" y="61"/>
                  </a:moveTo>
                  <a:lnTo>
                    <a:pt x="154" y="346"/>
                  </a:lnTo>
                  <a:lnTo>
                    <a:pt x="195" y="250"/>
                  </a:lnTo>
                  <a:lnTo>
                    <a:pt x="298" y="262"/>
                  </a:lnTo>
                  <a:lnTo>
                    <a:pt x="147" y="0"/>
                  </a:lnTo>
                  <a:lnTo>
                    <a:pt x="0" y="61"/>
                  </a:lnTo>
                  <a:close/>
                </a:path>
              </a:pathLst>
            </a:custGeom>
            <a:solidFill>
              <a:srgbClr val="00A6D9"/>
            </a:solidFill>
            <a:ln w="9525">
              <a:no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533" name="Freeform 424">
              <a:extLst>
                <a:ext uri="{FF2B5EF4-FFF2-40B4-BE49-F238E27FC236}">
                  <a16:creationId xmlns:a16="http://schemas.microsoft.com/office/drawing/2014/main" id="{95C9C427-21D3-854A-B6AC-37D053715EAF}"/>
                </a:ext>
              </a:extLst>
            </p:cNvPr>
            <p:cNvSpPr>
              <a:spLocks/>
            </p:cNvSpPr>
            <p:nvPr/>
          </p:nvSpPr>
          <p:spPr bwMode="auto">
            <a:xfrm>
              <a:off x="4679" y="1543"/>
              <a:ext cx="99" cy="116"/>
            </a:xfrm>
            <a:custGeom>
              <a:avLst/>
              <a:gdLst/>
              <a:ahLst/>
              <a:cxnLst>
                <a:cxn ang="0">
                  <a:pos x="0" y="61"/>
                </a:cxn>
                <a:cxn ang="0">
                  <a:pos x="154" y="346"/>
                </a:cxn>
                <a:cxn ang="0">
                  <a:pos x="195" y="250"/>
                </a:cxn>
                <a:cxn ang="0">
                  <a:pos x="298" y="262"/>
                </a:cxn>
                <a:cxn ang="0">
                  <a:pos x="147" y="0"/>
                </a:cxn>
              </a:cxnLst>
              <a:rect l="0" t="0" r="r" b="b"/>
              <a:pathLst>
                <a:path w="298" h="346">
                  <a:moveTo>
                    <a:pt x="0" y="61"/>
                  </a:moveTo>
                  <a:lnTo>
                    <a:pt x="154" y="346"/>
                  </a:lnTo>
                  <a:lnTo>
                    <a:pt x="195" y="250"/>
                  </a:lnTo>
                  <a:lnTo>
                    <a:pt x="298" y="262"/>
                  </a:lnTo>
                  <a:lnTo>
                    <a:pt x="147" y="0"/>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534" name="Freeform 425">
              <a:extLst>
                <a:ext uri="{FF2B5EF4-FFF2-40B4-BE49-F238E27FC236}">
                  <a16:creationId xmlns:a16="http://schemas.microsoft.com/office/drawing/2014/main" id="{6614EA0D-79D2-024A-8788-405EB88C5BCC}"/>
                </a:ext>
              </a:extLst>
            </p:cNvPr>
            <p:cNvSpPr>
              <a:spLocks/>
            </p:cNvSpPr>
            <p:nvPr/>
          </p:nvSpPr>
          <p:spPr bwMode="auto">
            <a:xfrm>
              <a:off x="4635" y="1461"/>
              <a:ext cx="104" cy="103"/>
            </a:xfrm>
            <a:custGeom>
              <a:avLst/>
              <a:gdLst/>
              <a:ahLst/>
              <a:cxnLst>
                <a:cxn ang="0">
                  <a:pos x="310" y="155"/>
                </a:cxn>
                <a:cxn ang="0">
                  <a:pos x="307" y="186"/>
                </a:cxn>
                <a:cxn ang="0">
                  <a:pos x="298" y="216"/>
                </a:cxn>
                <a:cxn ang="0">
                  <a:pos x="283" y="241"/>
                </a:cxn>
                <a:cxn ang="0">
                  <a:pos x="265" y="265"/>
                </a:cxn>
                <a:cxn ang="0">
                  <a:pos x="242" y="283"/>
                </a:cxn>
                <a:cxn ang="0">
                  <a:pos x="216" y="297"/>
                </a:cxn>
                <a:cxn ang="0">
                  <a:pos x="186" y="306"/>
                </a:cxn>
                <a:cxn ang="0">
                  <a:pos x="155" y="310"/>
                </a:cxn>
                <a:cxn ang="0">
                  <a:pos x="140" y="309"/>
                </a:cxn>
                <a:cxn ang="0">
                  <a:pos x="109" y="302"/>
                </a:cxn>
                <a:cxn ang="0">
                  <a:pos x="82" y="291"/>
                </a:cxn>
                <a:cxn ang="0">
                  <a:pos x="57" y="274"/>
                </a:cxn>
                <a:cxn ang="0">
                  <a:pos x="35" y="253"/>
                </a:cxn>
                <a:cxn ang="0">
                  <a:pos x="20" y="229"/>
                </a:cxn>
                <a:cxn ang="0">
                  <a:pos x="7" y="201"/>
                </a:cxn>
                <a:cxn ang="0">
                  <a:pos x="1" y="170"/>
                </a:cxn>
                <a:cxn ang="0">
                  <a:pos x="0" y="155"/>
                </a:cxn>
                <a:cxn ang="0">
                  <a:pos x="4" y="124"/>
                </a:cxn>
                <a:cxn ang="0">
                  <a:pos x="13" y="94"/>
                </a:cxn>
                <a:cxn ang="0">
                  <a:pos x="27" y="68"/>
                </a:cxn>
                <a:cxn ang="0">
                  <a:pos x="45" y="45"/>
                </a:cxn>
                <a:cxn ang="0">
                  <a:pos x="69" y="27"/>
                </a:cxn>
                <a:cxn ang="0">
                  <a:pos x="95" y="13"/>
                </a:cxn>
                <a:cxn ang="0">
                  <a:pos x="124" y="4"/>
                </a:cxn>
                <a:cxn ang="0">
                  <a:pos x="155" y="0"/>
                </a:cxn>
                <a:cxn ang="0">
                  <a:pos x="171" y="1"/>
                </a:cxn>
                <a:cxn ang="0">
                  <a:pos x="202" y="7"/>
                </a:cxn>
                <a:cxn ang="0">
                  <a:pos x="229" y="19"/>
                </a:cxn>
                <a:cxn ang="0">
                  <a:pos x="254" y="36"/>
                </a:cxn>
                <a:cxn ang="0">
                  <a:pos x="274" y="57"/>
                </a:cxn>
                <a:cxn ang="0">
                  <a:pos x="291" y="81"/>
                </a:cxn>
                <a:cxn ang="0">
                  <a:pos x="303" y="108"/>
                </a:cxn>
                <a:cxn ang="0">
                  <a:pos x="309" y="139"/>
                </a:cxn>
                <a:cxn ang="0">
                  <a:pos x="310" y="155"/>
                </a:cxn>
              </a:cxnLst>
              <a:rect l="0" t="0" r="r" b="b"/>
              <a:pathLst>
                <a:path w="310" h="310">
                  <a:moveTo>
                    <a:pt x="310" y="155"/>
                  </a:moveTo>
                  <a:lnTo>
                    <a:pt x="310" y="155"/>
                  </a:lnTo>
                  <a:lnTo>
                    <a:pt x="309" y="170"/>
                  </a:lnTo>
                  <a:lnTo>
                    <a:pt x="307" y="186"/>
                  </a:lnTo>
                  <a:lnTo>
                    <a:pt x="303" y="201"/>
                  </a:lnTo>
                  <a:lnTo>
                    <a:pt x="298" y="216"/>
                  </a:lnTo>
                  <a:lnTo>
                    <a:pt x="291" y="229"/>
                  </a:lnTo>
                  <a:lnTo>
                    <a:pt x="283" y="241"/>
                  </a:lnTo>
                  <a:lnTo>
                    <a:pt x="274" y="253"/>
                  </a:lnTo>
                  <a:lnTo>
                    <a:pt x="265" y="265"/>
                  </a:lnTo>
                  <a:lnTo>
                    <a:pt x="254" y="274"/>
                  </a:lnTo>
                  <a:lnTo>
                    <a:pt x="242" y="283"/>
                  </a:lnTo>
                  <a:lnTo>
                    <a:pt x="229" y="291"/>
                  </a:lnTo>
                  <a:lnTo>
                    <a:pt x="216" y="297"/>
                  </a:lnTo>
                  <a:lnTo>
                    <a:pt x="202" y="302"/>
                  </a:lnTo>
                  <a:lnTo>
                    <a:pt x="186" y="306"/>
                  </a:lnTo>
                  <a:lnTo>
                    <a:pt x="171" y="309"/>
                  </a:lnTo>
                  <a:lnTo>
                    <a:pt x="155" y="310"/>
                  </a:lnTo>
                  <a:lnTo>
                    <a:pt x="155" y="310"/>
                  </a:lnTo>
                  <a:lnTo>
                    <a:pt x="140" y="309"/>
                  </a:lnTo>
                  <a:lnTo>
                    <a:pt x="124" y="306"/>
                  </a:lnTo>
                  <a:lnTo>
                    <a:pt x="109" y="302"/>
                  </a:lnTo>
                  <a:lnTo>
                    <a:pt x="95" y="297"/>
                  </a:lnTo>
                  <a:lnTo>
                    <a:pt x="82" y="291"/>
                  </a:lnTo>
                  <a:lnTo>
                    <a:pt x="69" y="283"/>
                  </a:lnTo>
                  <a:lnTo>
                    <a:pt x="57" y="274"/>
                  </a:lnTo>
                  <a:lnTo>
                    <a:pt x="45" y="265"/>
                  </a:lnTo>
                  <a:lnTo>
                    <a:pt x="35" y="253"/>
                  </a:lnTo>
                  <a:lnTo>
                    <a:pt x="27" y="241"/>
                  </a:lnTo>
                  <a:lnTo>
                    <a:pt x="20" y="229"/>
                  </a:lnTo>
                  <a:lnTo>
                    <a:pt x="13" y="216"/>
                  </a:lnTo>
                  <a:lnTo>
                    <a:pt x="7" y="201"/>
                  </a:lnTo>
                  <a:lnTo>
                    <a:pt x="4" y="186"/>
                  </a:lnTo>
                  <a:lnTo>
                    <a:pt x="1" y="170"/>
                  </a:lnTo>
                  <a:lnTo>
                    <a:pt x="0" y="155"/>
                  </a:lnTo>
                  <a:lnTo>
                    <a:pt x="0" y="155"/>
                  </a:lnTo>
                  <a:lnTo>
                    <a:pt x="1" y="139"/>
                  </a:lnTo>
                  <a:lnTo>
                    <a:pt x="4" y="124"/>
                  </a:lnTo>
                  <a:lnTo>
                    <a:pt x="7" y="108"/>
                  </a:lnTo>
                  <a:lnTo>
                    <a:pt x="13" y="94"/>
                  </a:lnTo>
                  <a:lnTo>
                    <a:pt x="20" y="81"/>
                  </a:lnTo>
                  <a:lnTo>
                    <a:pt x="27" y="68"/>
                  </a:lnTo>
                  <a:lnTo>
                    <a:pt x="35" y="57"/>
                  </a:lnTo>
                  <a:lnTo>
                    <a:pt x="45" y="45"/>
                  </a:lnTo>
                  <a:lnTo>
                    <a:pt x="57" y="36"/>
                  </a:lnTo>
                  <a:lnTo>
                    <a:pt x="69" y="27"/>
                  </a:lnTo>
                  <a:lnTo>
                    <a:pt x="82" y="19"/>
                  </a:lnTo>
                  <a:lnTo>
                    <a:pt x="95" y="13"/>
                  </a:lnTo>
                  <a:lnTo>
                    <a:pt x="109" y="7"/>
                  </a:lnTo>
                  <a:lnTo>
                    <a:pt x="124" y="4"/>
                  </a:lnTo>
                  <a:lnTo>
                    <a:pt x="140" y="1"/>
                  </a:lnTo>
                  <a:lnTo>
                    <a:pt x="155" y="0"/>
                  </a:lnTo>
                  <a:lnTo>
                    <a:pt x="155" y="0"/>
                  </a:lnTo>
                  <a:lnTo>
                    <a:pt x="171" y="1"/>
                  </a:lnTo>
                  <a:lnTo>
                    <a:pt x="186" y="4"/>
                  </a:lnTo>
                  <a:lnTo>
                    <a:pt x="202" y="7"/>
                  </a:lnTo>
                  <a:lnTo>
                    <a:pt x="216" y="13"/>
                  </a:lnTo>
                  <a:lnTo>
                    <a:pt x="229" y="19"/>
                  </a:lnTo>
                  <a:lnTo>
                    <a:pt x="242" y="27"/>
                  </a:lnTo>
                  <a:lnTo>
                    <a:pt x="254" y="36"/>
                  </a:lnTo>
                  <a:lnTo>
                    <a:pt x="265" y="45"/>
                  </a:lnTo>
                  <a:lnTo>
                    <a:pt x="274" y="57"/>
                  </a:lnTo>
                  <a:lnTo>
                    <a:pt x="283" y="68"/>
                  </a:lnTo>
                  <a:lnTo>
                    <a:pt x="291" y="81"/>
                  </a:lnTo>
                  <a:lnTo>
                    <a:pt x="298" y="94"/>
                  </a:lnTo>
                  <a:lnTo>
                    <a:pt x="303" y="108"/>
                  </a:lnTo>
                  <a:lnTo>
                    <a:pt x="307" y="124"/>
                  </a:lnTo>
                  <a:lnTo>
                    <a:pt x="309" y="139"/>
                  </a:lnTo>
                  <a:lnTo>
                    <a:pt x="310" y="155"/>
                  </a:lnTo>
                  <a:lnTo>
                    <a:pt x="310" y="155"/>
                  </a:lnTo>
                  <a:close/>
                </a:path>
              </a:pathLst>
            </a:custGeom>
            <a:solidFill>
              <a:srgbClr val="00A6D9"/>
            </a:solid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grpSp>
      <p:grpSp>
        <p:nvGrpSpPr>
          <p:cNvPr id="1535" name="Group 429">
            <a:extLst>
              <a:ext uri="{FF2B5EF4-FFF2-40B4-BE49-F238E27FC236}">
                <a16:creationId xmlns:a16="http://schemas.microsoft.com/office/drawing/2014/main" id="{39AD0757-07E2-624D-A940-86D6481D7D1B}"/>
              </a:ext>
            </a:extLst>
          </p:cNvPr>
          <p:cNvGrpSpPr>
            <a:grpSpLocks noChangeAspect="1"/>
          </p:cNvGrpSpPr>
          <p:nvPr userDrawn="1"/>
        </p:nvGrpSpPr>
        <p:grpSpPr bwMode="auto">
          <a:xfrm>
            <a:off x="6662764" y="3382965"/>
            <a:ext cx="574675" cy="574675"/>
            <a:chOff x="3920" y="1337"/>
            <a:chExt cx="362" cy="362"/>
          </a:xfrm>
        </p:grpSpPr>
        <p:sp>
          <p:nvSpPr>
            <p:cNvPr id="1536" name="Freeform 430">
              <a:extLst>
                <a:ext uri="{FF2B5EF4-FFF2-40B4-BE49-F238E27FC236}">
                  <a16:creationId xmlns:a16="http://schemas.microsoft.com/office/drawing/2014/main" id="{57D72F31-65D2-724D-A75F-3DCF7F8BAD0B}"/>
                </a:ext>
              </a:extLst>
            </p:cNvPr>
            <p:cNvSpPr>
              <a:spLocks/>
            </p:cNvSpPr>
            <p:nvPr/>
          </p:nvSpPr>
          <p:spPr bwMode="auto">
            <a:xfrm>
              <a:off x="4236" y="1424"/>
              <a:ext cx="46" cy="170"/>
            </a:xfrm>
            <a:custGeom>
              <a:avLst/>
              <a:gdLst/>
              <a:ahLst/>
              <a:cxnLst>
                <a:cxn ang="0">
                  <a:pos x="138" y="0"/>
                </a:cxn>
                <a:cxn ang="0">
                  <a:pos x="138" y="465"/>
                </a:cxn>
                <a:cxn ang="0">
                  <a:pos x="138" y="465"/>
                </a:cxn>
                <a:cxn ang="0">
                  <a:pos x="137" y="473"/>
                </a:cxn>
                <a:cxn ang="0">
                  <a:pos x="135" y="479"/>
                </a:cxn>
                <a:cxn ang="0">
                  <a:pos x="131" y="486"/>
                </a:cxn>
                <a:cxn ang="0">
                  <a:pos x="127" y="492"/>
                </a:cxn>
                <a:cxn ang="0">
                  <a:pos x="120" y="497"/>
                </a:cxn>
                <a:cxn ang="0">
                  <a:pos x="114" y="500"/>
                </a:cxn>
                <a:cxn ang="0">
                  <a:pos x="106" y="503"/>
                </a:cxn>
                <a:cxn ang="0">
                  <a:pos x="98" y="504"/>
                </a:cxn>
                <a:cxn ang="0">
                  <a:pos x="0" y="508"/>
                </a:cxn>
              </a:cxnLst>
              <a:rect l="0" t="0" r="r" b="b"/>
              <a:pathLst>
                <a:path w="138" h="508">
                  <a:moveTo>
                    <a:pt x="138" y="0"/>
                  </a:moveTo>
                  <a:lnTo>
                    <a:pt x="138" y="465"/>
                  </a:lnTo>
                  <a:lnTo>
                    <a:pt x="138" y="465"/>
                  </a:lnTo>
                  <a:lnTo>
                    <a:pt x="137" y="473"/>
                  </a:lnTo>
                  <a:lnTo>
                    <a:pt x="135" y="479"/>
                  </a:lnTo>
                  <a:lnTo>
                    <a:pt x="131" y="486"/>
                  </a:lnTo>
                  <a:lnTo>
                    <a:pt x="127" y="492"/>
                  </a:lnTo>
                  <a:lnTo>
                    <a:pt x="120" y="497"/>
                  </a:lnTo>
                  <a:lnTo>
                    <a:pt x="114" y="500"/>
                  </a:lnTo>
                  <a:lnTo>
                    <a:pt x="106" y="503"/>
                  </a:lnTo>
                  <a:lnTo>
                    <a:pt x="98" y="504"/>
                  </a:lnTo>
                  <a:lnTo>
                    <a:pt x="0" y="508"/>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537" name="Freeform 431">
              <a:extLst>
                <a:ext uri="{FF2B5EF4-FFF2-40B4-BE49-F238E27FC236}">
                  <a16:creationId xmlns:a16="http://schemas.microsoft.com/office/drawing/2014/main" id="{F760F684-BD08-B342-9343-C3B597DB8D10}"/>
                </a:ext>
              </a:extLst>
            </p:cNvPr>
            <p:cNvSpPr>
              <a:spLocks/>
            </p:cNvSpPr>
            <p:nvPr/>
          </p:nvSpPr>
          <p:spPr bwMode="auto">
            <a:xfrm>
              <a:off x="3920" y="1337"/>
              <a:ext cx="275" cy="257"/>
            </a:xfrm>
            <a:custGeom>
              <a:avLst/>
              <a:gdLst/>
              <a:ahLst/>
              <a:cxnLst>
                <a:cxn ang="0">
                  <a:pos x="521" y="769"/>
                </a:cxn>
                <a:cxn ang="0">
                  <a:pos x="39" y="765"/>
                </a:cxn>
                <a:cxn ang="0">
                  <a:pos x="39" y="765"/>
                </a:cxn>
                <a:cxn ang="0">
                  <a:pos x="31" y="765"/>
                </a:cxn>
                <a:cxn ang="0">
                  <a:pos x="24" y="762"/>
                </a:cxn>
                <a:cxn ang="0">
                  <a:pos x="18" y="758"/>
                </a:cxn>
                <a:cxn ang="0">
                  <a:pos x="11" y="753"/>
                </a:cxn>
                <a:cxn ang="0">
                  <a:pos x="6" y="748"/>
                </a:cxn>
                <a:cxn ang="0">
                  <a:pos x="2" y="740"/>
                </a:cxn>
                <a:cxn ang="0">
                  <a:pos x="1" y="734"/>
                </a:cxn>
                <a:cxn ang="0">
                  <a:pos x="0" y="726"/>
                </a:cxn>
                <a:cxn ang="0">
                  <a:pos x="0" y="40"/>
                </a:cxn>
                <a:cxn ang="0">
                  <a:pos x="0" y="40"/>
                </a:cxn>
                <a:cxn ang="0">
                  <a:pos x="0" y="32"/>
                </a:cxn>
                <a:cxn ang="0">
                  <a:pos x="2" y="24"/>
                </a:cxn>
                <a:cxn ang="0">
                  <a:pos x="6" y="18"/>
                </a:cxn>
                <a:cxn ang="0">
                  <a:pos x="11" y="11"/>
                </a:cxn>
                <a:cxn ang="0">
                  <a:pos x="16" y="7"/>
                </a:cxn>
                <a:cxn ang="0">
                  <a:pos x="24" y="3"/>
                </a:cxn>
                <a:cxn ang="0">
                  <a:pos x="31" y="1"/>
                </a:cxn>
                <a:cxn ang="0">
                  <a:pos x="39" y="0"/>
                </a:cxn>
                <a:cxn ang="0">
                  <a:pos x="824" y="0"/>
                </a:cxn>
              </a:cxnLst>
              <a:rect l="0" t="0" r="r" b="b"/>
              <a:pathLst>
                <a:path w="824" h="769">
                  <a:moveTo>
                    <a:pt x="521" y="769"/>
                  </a:moveTo>
                  <a:lnTo>
                    <a:pt x="39" y="765"/>
                  </a:lnTo>
                  <a:lnTo>
                    <a:pt x="39" y="765"/>
                  </a:lnTo>
                  <a:lnTo>
                    <a:pt x="31" y="765"/>
                  </a:lnTo>
                  <a:lnTo>
                    <a:pt x="24" y="762"/>
                  </a:lnTo>
                  <a:lnTo>
                    <a:pt x="18" y="758"/>
                  </a:lnTo>
                  <a:lnTo>
                    <a:pt x="11" y="753"/>
                  </a:lnTo>
                  <a:lnTo>
                    <a:pt x="6" y="748"/>
                  </a:lnTo>
                  <a:lnTo>
                    <a:pt x="2" y="740"/>
                  </a:lnTo>
                  <a:lnTo>
                    <a:pt x="1" y="734"/>
                  </a:lnTo>
                  <a:lnTo>
                    <a:pt x="0" y="726"/>
                  </a:lnTo>
                  <a:lnTo>
                    <a:pt x="0" y="40"/>
                  </a:lnTo>
                  <a:lnTo>
                    <a:pt x="0" y="40"/>
                  </a:lnTo>
                  <a:lnTo>
                    <a:pt x="0" y="32"/>
                  </a:lnTo>
                  <a:lnTo>
                    <a:pt x="2" y="24"/>
                  </a:lnTo>
                  <a:lnTo>
                    <a:pt x="6" y="18"/>
                  </a:lnTo>
                  <a:lnTo>
                    <a:pt x="11" y="11"/>
                  </a:lnTo>
                  <a:lnTo>
                    <a:pt x="16" y="7"/>
                  </a:lnTo>
                  <a:lnTo>
                    <a:pt x="24" y="3"/>
                  </a:lnTo>
                  <a:lnTo>
                    <a:pt x="31" y="1"/>
                  </a:lnTo>
                  <a:lnTo>
                    <a:pt x="39" y="0"/>
                  </a:lnTo>
                  <a:lnTo>
                    <a:pt x="824" y="0"/>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538" name="Freeform 432">
              <a:extLst>
                <a:ext uri="{FF2B5EF4-FFF2-40B4-BE49-F238E27FC236}">
                  <a16:creationId xmlns:a16="http://schemas.microsoft.com/office/drawing/2014/main" id="{0627F48E-DA6F-934E-9F37-E5E4ADE6A9E2}"/>
                </a:ext>
              </a:extLst>
            </p:cNvPr>
            <p:cNvSpPr>
              <a:spLocks/>
            </p:cNvSpPr>
            <p:nvPr/>
          </p:nvSpPr>
          <p:spPr bwMode="auto">
            <a:xfrm>
              <a:off x="4195" y="1337"/>
              <a:ext cx="87" cy="87"/>
            </a:xfrm>
            <a:custGeom>
              <a:avLst/>
              <a:gdLst/>
              <a:ahLst/>
              <a:cxnLst>
                <a:cxn ang="0">
                  <a:pos x="260" y="261"/>
                </a:cxn>
                <a:cxn ang="0">
                  <a:pos x="40" y="261"/>
                </a:cxn>
                <a:cxn ang="0">
                  <a:pos x="40" y="261"/>
                </a:cxn>
                <a:cxn ang="0">
                  <a:pos x="32" y="259"/>
                </a:cxn>
                <a:cxn ang="0">
                  <a:pos x="24" y="257"/>
                </a:cxn>
                <a:cxn ang="0">
                  <a:pos x="18" y="253"/>
                </a:cxn>
                <a:cxn ang="0">
                  <a:pos x="11" y="249"/>
                </a:cxn>
                <a:cxn ang="0">
                  <a:pos x="7" y="242"/>
                </a:cxn>
                <a:cxn ang="0">
                  <a:pos x="4" y="236"/>
                </a:cxn>
                <a:cxn ang="0">
                  <a:pos x="1" y="228"/>
                </a:cxn>
                <a:cxn ang="0">
                  <a:pos x="0" y="220"/>
                </a:cxn>
                <a:cxn ang="0">
                  <a:pos x="0" y="0"/>
                </a:cxn>
                <a:cxn ang="0">
                  <a:pos x="260" y="261"/>
                </a:cxn>
                <a:cxn ang="0">
                  <a:pos x="260" y="261"/>
                </a:cxn>
              </a:cxnLst>
              <a:rect l="0" t="0" r="r" b="b"/>
              <a:pathLst>
                <a:path w="260" h="261">
                  <a:moveTo>
                    <a:pt x="260" y="261"/>
                  </a:moveTo>
                  <a:lnTo>
                    <a:pt x="40" y="261"/>
                  </a:lnTo>
                  <a:lnTo>
                    <a:pt x="40" y="261"/>
                  </a:lnTo>
                  <a:lnTo>
                    <a:pt x="32" y="259"/>
                  </a:lnTo>
                  <a:lnTo>
                    <a:pt x="24" y="257"/>
                  </a:lnTo>
                  <a:lnTo>
                    <a:pt x="18" y="253"/>
                  </a:lnTo>
                  <a:lnTo>
                    <a:pt x="11" y="249"/>
                  </a:lnTo>
                  <a:lnTo>
                    <a:pt x="7" y="242"/>
                  </a:lnTo>
                  <a:lnTo>
                    <a:pt x="4" y="236"/>
                  </a:lnTo>
                  <a:lnTo>
                    <a:pt x="1" y="228"/>
                  </a:lnTo>
                  <a:lnTo>
                    <a:pt x="0" y="220"/>
                  </a:lnTo>
                  <a:lnTo>
                    <a:pt x="0" y="0"/>
                  </a:lnTo>
                  <a:lnTo>
                    <a:pt x="260" y="261"/>
                  </a:lnTo>
                  <a:lnTo>
                    <a:pt x="260" y="261"/>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539" name="Line 433">
              <a:extLst>
                <a:ext uri="{FF2B5EF4-FFF2-40B4-BE49-F238E27FC236}">
                  <a16:creationId xmlns:a16="http://schemas.microsoft.com/office/drawing/2014/main" id="{572CDB54-1048-D44A-83E6-289BE5B23D68}"/>
                </a:ext>
              </a:extLst>
            </p:cNvPr>
            <p:cNvSpPr>
              <a:spLocks noChangeShapeType="1"/>
            </p:cNvSpPr>
            <p:nvPr/>
          </p:nvSpPr>
          <p:spPr bwMode="auto">
            <a:xfrm>
              <a:off x="3967" y="1396"/>
              <a:ext cx="181" cy="1"/>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540" name="Line 434">
              <a:extLst>
                <a:ext uri="{FF2B5EF4-FFF2-40B4-BE49-F238E27FC236}">
                  <a16:creationId xmlns:a16="http://schemas.microsoft.com/office/drawing/2014/main" id="{F7F48D66-615B-6E49-A711-9C79555833B5}"/>
                </a:ext>
              </a:extLst>
            </p:cNvPr>
            <p:cNvSpPr>
              <a:spLocks noChangeShapeType="1"/>
            </p:cNvSpPr>
            <p:nvPr/>
          </p:nvSpPr>
          <p:spPr bwMode="auto">
            <a:xfrm>
              <a:off x="3967" y="1437"/>
              <a:ext cx="181" cy="1"/>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541" name="Line 435">
              <a:extLst>
                <a:ext uri="{FF2B5EF4-FFF2-40B4-BE49-F238E27FC236}">
                  <a16:creationId xmlns:a16="http://schemas.microsoft.com/office/drawing/2014/main" id="{86DD7506-EC64-A741-A3EE-596935F94421}"/>
                </a:ext>
              </a:extLst>
            </p:cNvPr>
            <p:cNvSpPr>
              <a:spLocks noChangeShapeType="1"/>
            </p:cNvSpPr>
            <p:nvPr/>
          </p:nvSpPr>
          <p:spPr bwMode="auto">
            <a:xfrm>
              <a:off x="3967" y="1478"/>
              <a:ext cx="181" cy="1"/>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542" name="Freeform 436">
              <a:extLst>
                <a:ext uri="{FF2B5EF4-FFF2-40B4-BE49-F238E27FC236}">
                  <a16:creationId xmlns:a16="http://schemas.microsoft.com/office/drawing/2014/main" id="{9015FBA5-A0FE-5A46-B734-614DA663EF6B}"/>
                </a:ext>
              </a:extLst>
            </p:cNvPr>
            <p:cNvSpPr>
              <a:spLocks/>
            </p:cNvSpPr>
            <p:nvPr/>
          </p:nvSpPr>
          <p:spPr bwMode="auto">
            <a:xfrm>
              <a:off x="4078" y="1613"/>
              <a:ext cx="176" cy="86"/>
            </a:xfrm>
            <a:custGeom>
              <a:avLst/>
              <a:gdLst/>
              <a:ahLst/>
              <a:cxnLst>
                <a:cxn ang="0">
                  <a:pos x="91" y="9"/>
                </a:cxn>
                <a:cxn ang="0">
                  <a:pos x="0" y="175"/>
                </a:cxn>
                <a:cxn ang="0">
                  <a:pos x="171" y="259"/>
                </a:cxn>
                <a:cxn ang="0">
                  <a:pos x="262" y="118"/>
                </a:cxn>
                <a:cxn ang="0">
                  <a:pos x="353" y="259"/>
                </a:cxn>
                <a:cxn ang="0">
                  <a:pos x="527" y="177"/>
                </a:cxn>
                <a:cxn ang="0">
                  <a:pos x="435" y="0"/>
                </a:cxn>
                <a:cxn ang="0">
                  <a:pos x="91" y="9"/>
                </a:cxn>
              </a:cxnLst>
              <a:rect l="0" t="0" r="r" b="b"/>
              <a:pathLst>
                <a:path w="527" h="259">
                  <a:moveTo>
                    <a:pt x="91" y="9"/>
                  </a:moveTo>
                  <a:lnTo>
                    <a:pt x="0" y="175"/>
                  </a:lnTo>
                  <a:lnTo>
                    <a:pt x="171" y="259"/>
                  </a:lnTo>
                  <a:lnTo>
                    <a:pt x="262" y="118"/>
                  </a:lnTo>
                  <a:lnTo>
                    <a:pt x="353" y="259"/>
                  </a:lnTo>
                  <a:lnTo>
                    <a:pt x="527" y="177"/>
                  </a:lnTo>
                  <a:lnTo>
                    <a:pt x="435" y="0"/>
                  </a:lnTo>
                  <a:lnTo>
                    <a:pt x="91" y="9"/>
                  </a:lnTo>
                  <a:close/>
                </a:path>
              </a:pathLst>
            </a:custGeom>
            <a:solidFill>
              <a:srgbClr val="00A6D9"/>
            </a:solidFill>
            <a:ln w="9525">
              <a:no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543" name="Freeform 437">
              <a:extLst>
                <a:ext uri="{FF2B5EF4-FFF2-40B4-BE49-F238E27FC236}">
                  <a16:creationId xmlns:a16="http://schemas.microsoft.com/office/drawing/2014/main" id="{80832D06-807D-EB42-AE02-5E7E0DC19D5F}"/>
                </a:ext>
              </a:extLst>
            </p:cNvPr>
            <p:cNvSpPr>
              <a:spLocks/>
            </p:cNvSpPr>
            <p:nvPr/>
          </p:nvSpPr>
          <p:spPr bwMode="auto">
            <a:xfrm>
              <a:off x="4078" y="1613"/>
              <a:ext cx="176" cy="86"/>
            </a:xfrm>
            <a:custGeom>
              <a:avLst/>
              <a:gdLst/>
              <a:ahLst/>
              <a:cxnLst>
                <a:cxn ang="0">
                  <a:pos x="91" y="9"/>
                </a:cxn>
                <a:cxn ang="0">
                  <a:pos x="0" y="175"/>
                </a:cxn>
                <a:cxn ang="0">
                  <a:pos x="171" y="259"/>
                </a:cxn>
                <a:cxn ang="0">
                  <a:pos x="262" y="118"/>
                </a:cxn>
                <a:cxn ang="0">
                  <a:pos x="353" y="259"/>
                </a:cxn>
                <a:cxn ang="0">
                  <a:pos x="527" y="177"/>
                </a:cxn>
                <a:cxn ang="0">
                  <a:pos x="435" y="0"/>
                </a:cxn>
              </a:cxnLst>
              <a:rect l="0" t="0" r="r" b="b"/>
              <a:pathLst>
                <a:path w="527" h="259">
                  <a:moveTo>
                    <a:pt x="91" y="9"/>
                  </a:moveTo>
                  <a:lnTo>
                    <a:pt x="0" y="175"/>
                  </a:lnTo>
                  <a:lnTo>
                    <a:pt x="171" y="259"/>
                  </a:lnTo>
                  <a:lnTo>
                    <a:pt x="262" y="118"/>
                  </a:lnTo>
                  <a:lnTo>
                    <a:pt x="353" y="259"/>
                  </a:lnTo>
                  <a:lnTo>
                    <a:pt x="527" y="177"/>
                  </a:lnTo>
                  <a:lnTo>
                    <a:pt x="435" y="0"/>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544" name="Freeform 438">
              <a:extLst>
                <a:ext uri="{FF2B5EF4-FFF2-40B4-BE49-F238E27FC236}">
                  <a16:creationId xmlns:a16="http://schemas.microsoft.com/office/drawing/2014/main" id="{06B21498-536C-754C-B793-8A666D89A707}"/>
                </a:ext>
              </a:extLst>
            </p:cNvPr>
            <p:cNvSpPr>
              <a:spLocks/>
            </p:cNvSpPr>
            <p:nvPr/>
          </p:nvSpPr>
          <p:spPr bwMode="auto">
            <a:xfrm>
              <a:off x="4099" y="1518"/>
              <a:ext cx="131" cy="130"/>
            </a:xfrm>
            <a:custGeom>
              <a:avLst/>
              <a:gdLst/>
              <a:ahLst/>
              <a:cxnLst>
                <a:cxn ang="0">
                  <a:pos x="197" y="0"/>
                </a:cxn>
                <a:cxn ang="0">
                  <a:pos x="236" y="3"/>
                </a:cxn>
                <a:cxn ang="0">
                  <a:pos x="272" y="14"/>
                </a:cxn>
                <a:cxn ang="0">
                  <a:pos x="306" y="32"/>
                </a:cxn>
                <a:cxn ang="0">
                  <a:pos x="335" y="57"/>
                </a:cxn>
                <a:cxn ang="0">
                  <a:pos x="358" y="86"/>
                </a:cxn>
                <a:cxn ang="0">
                  <a:pos x="377" y="118"/>
                </a:cxn>
                <a:cxn ang="0">
                  <a:pos x="388" y="156"/>
                </a:cxn>
                <a:cxn ang="0">
                  <a:pos x="392" y="195"/>
                </a:cxn>
                <a:cxn ang="0">
                  <a:pos x="391" y="215"/>
                </a:cxn>
                <a:cxn ang="0">
                  <a:pos x="383" y="254"/>
                </a:cxn>
                <a:cxn ang="0">
                  <a:pos x="369" y="289"/>
                </a:cxn>
                <a:cxn ang="0">
                  <a:pos x="348" y="321"/>
                </a:cxn>
                <a:cxn ang="0">
                  <a:pos x="321" y="347"/>
                </a:cxn>
                <a:cxn ang="0">
                  <a:pos x="289" y="368"/>
                </a:cxn>
                <a:cxn ang="0">
                  <a:pos x="254" y="384"/>
                </a:cxn>
                <a:cxn ang="0">
                  <a:pos x="216" y="391"/>
                </a:cxn>
                <a:cxn ang="0">
                  <a:pos x="197" y="391"/>
                </a:cxn>
                <a:cxn ang="0">
                  <a:pos x="156" y="387"/>
                </a:cxn>
                <a:cxn ang="0">
                  <a:pos x="120" y="376"/>
                </a:cxn>
                <a:cxn ang="0">
                  <a:pos x="87" y="359"/>
                </a:cxn>
                <a:cxn ang="0">
                  <a:pos x="57" y="334"/>
                </a:cxn>
                <a:cxn ang="0">
                  <a:pos x="34" y="305"/>
                </a:cxn>
                <a:cxn ang="0">
                  <a:pos x="15" y="271"/>
                </a:cxn>
                <a:cxn ang="0">
                  <a:pos x="4" y="235"/>
                </a:cxn>
                <a:cxn ang="0">
                  <a:pos x="0" y="195"/>
                </a:cxn>
                <a:cxn ang="0">
                  <a:pos x="1" y="176"/>
                </a:cxn>
                <a:cxn ang="0">
                  <a:pos x="9" y="137"/>
                </a:cxn>
                <a:cxn ang="0">
                  <a:pos x="25" y="101"/>
                </a:cxn>
                <a:cxn ang="0">
                  <a:pos x="45" y="70"/>
                </a:cxn>
                <a:cxn ang="0">
                  <a:pos x="72" y="44"/>
                </a:cxn>
                <a:cxn ang="0">
                  <a:pos x="103" y="23"/>
                </a:cxn>
                <a:cxn ang="0">
                  <a:pos x="138" y="7"/>
                </a:cxn>
                <a:cxn ang="0">
                  <a:pos x="176" y="0"/>
                </a:cxn>
                <a:cxn ang="0">
                  <a:pos x="197" y="0"/>
                </a:cxn>
              </a:cxnLst>
              <a:rect l="0" t="0" r="r" b="b"/>
              <a:pathLst>
                <a:path w="392" h="391">
                  <a:moveTo>
                    <a:pt x="197" y="0"/>
                  </a:moveTo>
                  <a:lnTo>
                    <a:pt x="197" y="0"/>
                  </a:lnTo>
                  <a:lnTo>
                    <a:pt x="216" y="0"/>
                  </a:lnTo>
                  <a:lnTo>
                    <a:pt x="236" y="3"/>
                  </a:lnTo>
                  <a:lnTo>
                    <a:pt x="254" y="7"/>
                  </a:lnTo>
                  <a:lnTo>
                    <a:pt x="272" y="14"/>
                  </a:lnTo>
                  <a:lnTo>
                    <a:pt x="289" y="23"/>
                  </a:lnTo>
                  <a:lnTo>
                    <a:pt x="306" y="32"/>
                  </a:lnTo>
                  <a:lnTo>
                    <a:pt x="321" y="44"/>
                  </a:lnTo>
                  <a:lnTo>
                    <a:pt x="335" y="57"/>
                  </a:lnTo>
                  <a:lnTo>
                    <a:pt x="348" y="70"/>
                  </a:lnTo>
                  <a:lnTo>
                    <a:pt x="358" y="86"/>
                  </a:lnTo>
                  <a:lnTo>
                    <a:pt x="369" y="101"/>
                  </a:lnTo>
                  <a:lnTo>
                    <a:pt x="377" y="118"/>
                  </a:lnTo>
                  <a:lnTo>
                    <a:pt x="383" y="137"/>
                  </a:lnTo>
                  <a:lnTo>
                    <a:pt x="388" y="156"/>
                  </a:lnTo>
                  <a:lnTo>
                    <a:pt x="391" y="176"/>
                  </a:lnTo>
                  <a:lnTo>
                    <a:pt x="392" y="195"/>
                  </a:lnTo>
                  <a:lnTo>
                    <a:pt x="392" y="195"/>
                  </a:lnTo>
                  <a:lnTo>
                    <a:pt x="391" y="215"/>
                  </a:lnTo>
                  <a:lnTo>
                    <a:pt x="388" y="235"/>
                  </a:lnTo>
                  <a:lnTo>
                    <a:pt x="383" y="254"/>
                  </a:lnTo>
                  <a:lnTo>
                    <a:pt x="377" y="271"/>
                  </a:lnTo>
                  <a:lnTo>
                    <a:pt x="369" y="289"/>
                  </a:lnTo>
                  <a:lnTo>
                    <a:pt x="358" y="305"/>
                  </a:lnTo>
                  <a:lnTo>
                    <a:pt x="348" y="321"/>
                  </a:lnTo>
                  <a:lnTo>
                    <a:pt x="335" y="334"/>
                  </a:lnTo>
                  <a:lnTo>
                    <a:pt x="321" y="347"/>
                  </a:lnTo>
                  <a:lnTo>
                    <a:pt x="306" y="359"/>
                  </a:lnTo>
                  <a:lnTo>
                    <a:pt x="289" y="368"/>
                  </a:lnTo>
                  <a:lnTo>
                    <a:pt x="272" y="376"/>
                  </a:lnTo>
                  <a:lnTo>
                    <a:pt x="254" y="384"/>
                  </a:lnTo>
                  <a:lnTo>
                    <a:pt x="236" y="387"/>
                  </a:lnTo>
                  <a:lnTo>
                    <a:pt x="216" y="391"/>
                  </a:lnTo>
                  <a:lnTo>
                    <a:pt x="197" y="391"/>
                  </a:lnTo>
                  <a:lnTo>
                    <a:pt x="197" y="391"/>
                  </a:lnTo>
                  <a:lnTo>
                    <a:pt x="176" y="391"/>
                  </a:lnTo>
                  <a:lnTo>
                    <a:pt x="156" y="387"/>
                  </a:lnTo>
                  <a:lnTo>
                    <a:pt x="138" y="384"/>
                  </a:lnTo>
                  <a:lnTo>
                    <a:pt x="120" y="376"/>
                  </a:lnTo>
                  <a:lnTo>
                    <a:pt x="103" y="368"/>
                  </a:lnTo>
                  <a:lnTo>
                    <a:pt x="87" y="359"/>
                  </a:lnTo>
                  <a:lnTo>
                    <a:pt x="72" y="347"/>
                  </a:lnTo>
                  <a:lnTo>
                    <a:pt x="57" y="334"/>
                  </a:lnTo>
                  <a:lnTo>
                    <a:pt x="45" y="321"/>
                  </a:lnTo>
                  <a:lnTo>
                    <a:pt x="34" y="305"/>
                  </a:lnTo>
                  <a:lnTo>
                    <a:pt x="25" y="289"/>
                  </a:lnTo>
                  <a:lnTo>
                    <a:pt x="15" y="271"/>
                  </a:lnTo>
                  <a:lnTo>
                    <a:pt x="9" y="254"/>
                  </a:lnTo>
                  <a:lnTo>
                    <a:pt x="4" y="235"/>
                  </a:lnTo>
                  <a:lnTo>
                    <a:pt x="1" y="215"/>
                  </a:lnTo>
                  <a:lnTo>
                    <a:pt x="0" y="195"/>
                  </a:lnTo>
                  <a:lnTo>
                    <a:pt x="0" y="195"/>
                  </a:lnTo>
                  <a:lnTo>
                    <a:pt x="1" y="176"/>
                  </a:lnTo>
                  <a:lnTo>
                    <a:pt x="4" y="156"/>
                  </a:lnTo>
                  <a:lnTo>
                    <a:pt x="9" y="137"/>
                  </a:lnTo>
                  <a:lnTo>
                    <a:pt x="15" y="118"/>
                  </a:lnTo>
                  <a:lnTo>
                    <a:pt x="25" y="101"/>
                  </a:lnTo>
                  <a:lnTo>
                    <a:pt x="34" y="86"/>
                  </a:lnTo>
                  <a:lnTo>
                    <a:pt x="45" y="70"/>
                  </a:lnTo>
                  <a:lnTo>
                    <a:pt x="57" y="57"/>
                  </a:lnTo>
                  <a:lnTo>
                    <a:pt x="72" y="44"/>
                  </a:lnTo>
                  <a:lnTo>
                    <a:pt x="87" y="32"/>
                  </a:lnTo>
                  <a:lnTo>
                    <a:pt x="103" y="23"/>
                  </a:lnTo>
                  <a:lnTo>
                    <a:pt x="120" y="14"/>
                  </a:lnTo>
                  <a:lnTo>
                    <a:pt x="138" y="7"/>
                  </a:lnTo>
                  <a:lnTo>
                    <a:pt x="156" y="3"/>
                  </a:lnTo>
                  <a:lnTo>
                    <a:pt x="176" y="0"/>
                  </a:lnTo>
                  <a:lnTo>
                    <a:pt x="197" y="0"/>
                  </a:lnTo>
                  <a:lnTo>
                    <a:pt x="197" y="0"/>
                  </a:lnTo>
                  <a:close/>
                </a:path>
              </a:pathLst>
            </a:custGeom>
            <a:solidFill>
              <a:srgbClr val="FFFFFF"/>
            </a:solid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545" name="Freeform 439">
              <a:extLst>
                <a:ext uri="{FF2B5EF4-FFF2-40B4-BE49-F238E27FC236}">
                  <a16:creationId xmlns:a16="http://schemas.microsoft.com/office/drawing/2014/main" id="{4B3C7A79-669E-0348-89D8-2C7E546AC0E2}"/>
                </a:ext>
              </a:extLst>
            </p:cNvPr>
            <p:cNvSpPr>
              <a:spLocks/>
            </p:cNvSpPr>
            <p:nvPr/>
          </p:nvSpPr>
          <p:spPr bwMode="auto">
            <a:xfrm>
              <a:off x="4134" y="1552"/>
              <a:ext cx="62" cy="62"/>
            </a:xfrm>
            <a:custGeom>
              <a:avLst/>
              <a:gdLst/>
              <a:ahLst/>
              <a:cxnLst>
                <a:cxn ang="0">
                  <a:pos x="94" y="0"/>
                </a:cxn>
                <a:cxn ang="0">
                  <a:pos x="112" y="3"/>
                </a:cxn>
                <a:cxn ang="0">
                  <a:pos x="130" y="8"/>
                </a:cxn>
                <a:cxn ang="0">
                  <a:pos x="146" y="17"/>
                </a:cxn>
                <a:cxn ang="0">
                  <a:pos x="159" y="28"/>
                </a:cxn>
                <a:cxn ang="0">
                  <a:pos x="171" y="42"/>
                </a:cxn>
                <a:cxn ang="0">
                  <a:pos x="180" y="58"/>
                </a:cxn>
                <a:cxn ang="0">
                  <a:pos x="185" y="76"/>
                </a:cxn>
                <a:cxn ang="0">
                  <a:pos x="186" y="94"/>
                </a:cxn>
                <a:cxn ang="0">
                  <a:pos x="186" y="104"/>
                </a:cxn>
                <a:cxn ang="0">
                  <a:pos x="182" y="122"/>
                </a:cxn>
                <a:cxn ang="0">
                  <a:pos x="176" y="139"/>
                </a:cxn>
                <a:cxn ang="0">
                  <a:pos x="165" y="155"/>
                </a:cxn>
                <a:cxn ang="0">
                  <a:pos x="152" y="166"/>
                </a:cxn>
                <a:cxn ang="0">
                  <a:pos x="138" y="177"/>
                </a:cxn>
                <a:cxn ang="0">
                  <a:pos x="121" y="183"/>
                </a:cxn>
                <a:cxn ang="0">
                  <a:pos x="103" y="187"/>
                </a:cxn>
                <a:cxn ang="0">
                  <a:pos x="94" y="188"/>
                </a:cxn>
                <a:cxn ang="0">
                  <a:pos x="74" y="186"/>
                </a:cxn>
                <a:cxn ang="0">
                  <a:pos x="57" y="181"/>
                </a:cxn>
                <a:cxn ang="0">
                  <a:pos x="42" y="172"/>
                </a:cxn>
                <a:cxn ang="0">
                  <a:pos x="27" y="161"/>
                </a:cxn>
                <a:cxn ang="0">
                  <a:pos x="15" y="147"/>
                </a:cxn>
                <a:cxn ang="0">
                  <a:pos x="8" y="131"/>
                </a:cxn>
                <a:cxn ang="0">
                  <a:pos x="2" y="113"/>
                </a:cxn>
                <a:cxn ang="0">
                  <a:pos x="0" y="94"/>
                </a:cxn>
                <a:cxn ang="0">
                  <a:pos x="0" y="85"/>
                </a:cxn>
                <a:cxn ang="0">
                  <a:pos x="4" y="67"/>
                </a:cxn>
                <a:cxn ang="0">
                  <a:pos x="12" y="50"/>
                </a:cxn>
                <a:cxn ang="0">
                  <a:pos x="21" y="34"/>
                </a:cxn>
                <a:cxn ang="0">
                  <a:pos x="34" y="23"/>
                </a:cxn>
                <a:cxn ang="0">
                  <a:pos x="49" y="12"/>
                </a:cxn>
                <a:cxn ang="0">
                  <a:pos x="65" y="6"/>
                </a:cxn>
                <a:cxn ang="0">
                  <a:pos x="83" y="2"/>
                </a:cxn>
                <a:cxn ang="0">
                  <a:pos x="94" y="0"/>
                </a:cxn>
              </a:cxnLst>
              <a:rect l="0" t="0" r="r" b="b"/>
              <a:pathLst>
                <a:path w="186" h="188">
                  <a:moveTo>
                    <a:pt x="94" y="0"/>
                  </a:moveTo>
                  <a:lnTo>
                    <a:pt x="94" y="0"/>
                  </a:lnTo>
                  <a:lnTo>
                    <a:pt x="103" y="2"/>
                  </a:lnTo>
                  <a:lnTo>
                    <a:pt x="112" y="3"/>
                  </a:lnTo>
                  <a:lnTo>
                    <a:pt x="121" y="6"/>
                  </a:lnTo>
                  <a:lnTo>
                    <a:pt x="130" y="8"/>
                  </a:lnTo>
                  <a:lnTo>
                    <a:pt x="138" y="12"/>
                  </a:lnTo>
                  <a:lnTo>
                    <a:pt x="146" y="17"/>
                  </a:lnTo>
                  <a:lnTo>
                    <a:pt x="152" y="23"/>
                  </a:lnTo>
                  <a:lnTo>
                    <a:pt x="159" y="28"/>
                  </a:lnTo>
                  <a:lnTo>
                    <a:pt x="165" y="34"/>
                  </a:lnTo>
                  <a:lnTo>
                    <a:pt x="171" y="42"/>
                  </a:lnTo>
                  <a:lnTo>
                    <a:pt x="176" y="50"/>
                  </a:lnTo>
                  <a:lnTo>
                    <a:pt x="180" y="58"/>
                  </a:lnTo>
                  <a:lnTo>
                    <a:pt x="182" y="67"/>
                  </a:lnTo>
                  <a:lnTo>
                    <a:pt x="185" y="76"/>
                  </a:lnTo>
                  <a:lnTo>
                    <a:pt x="186" y="85"/>
                  </a:lnTo>
                  <a:lnTo>
                    <a:pt x="186" y="94"/>
                  </a:lnTo>
                  <a:lnTo>
                    <a:pt x="186" y="94"/>
                  </a:lnTo>
                  <a:lnTo>
                    <a:pt x="186" y="104"/>
                  </a:lnTo>
                  <a:lnTo>
                    <a:pt x="185" y="113"/>
                  </a:lnTo>
                  <a:lnTo>
                    <a:pt x="182" y="122"/>
                  </a:lnTo>
                  <a:lnTo>
                    <a:pt x="180" y="131"/>
                  </a:lnTo>
                  <a:lnTo>
                    <a:pt x="176" y="139"/>
                  </a:lnTo>
                  <a:lnTo>
                    <a:pt x="171" y="147"/>
                  </a:lnTo>
                  <a:lnTo>
                    <a:pt x="165" y="155"/>
                  </a:lnTo>
                  <a:lnTo>
                    <a:pt x="159" y="161"/>
                  </a:lnTo>
                  <a:lnTo>
                    <a:pt x="152" y="166"/>
                  </a:lnTo>
                  <a:lnTo>
                    <a:pt x="146" y="172"/>
                  </a:lnTo>
                  <a:lnTo>
                    <a:pt x="138" y="177"/>
                  </a:lnTo>
                  <a:lnTo>
                    <a:pt x="130" y="181"/>
                  </a:lnTo>
                  <a:lnTo>
                    <a:pt x="121" y="183"/>
                  </a:lnTo>
                  <a:lnTo>
                    <a:pt x="112" y="186"/>
                  </a:lnTo>
                  <a:lnTo>
                    <a:pt x="103" y="187"/>
                  </a:lnTo>
                  <a:lnTo>
                    <a:pt x="94" y="188"/>
                  </a:lnTo>
                  <a:lnTo>
                    <a:pt x="94" y="188"/>
                  </a:lnTo>
                  <a:lnTo>
                    <a:pt x="83" y="187"/>
                  </a:lnTo>
                  <a:lnTo>
                    <a:pt x="74" y="186"/>
                  </a:lnTo>
                  <a:lnTo>
                    <a:pt x="65" y="183"/>
                  </a:lnTo>
                  <a:lnTo>
                    <a:pt x="57" y="181"/>
                  </a:lnTo>
                  <a:lnTo>
                    <a:pt x="49" y="177"/>
                  </a:lnTo>
                  <a:lnTo>
                    <a:pt x="42" y="172"/>
                  </a:lnTo>
                  <a:lnTo>
                    <a:pt x="34" y="166"/>
                  </a:lnTo>
                  <a:lnTo>
                    <a:pt x="27" y="161"/>
                  </a:lnTo>
                  <a:lnTo>
                    <a:pt x="21" y="155"/>
                  </a:lnTo>
                  <a:lnTo>
                    <a:pt x="15" y="147"/>
                  </a:lnTo>
                  <a:lnTo>
                    <a:pt x="12" y="139"/>
                  </a:lnTo>
                  <a:lnTo>
                    <a:pt x="8" y="131"/>
                  </a:lnTo>
                  <a:lnTo>
                    <a:pt x="4" y="122"/>
                  </a:lnTo>
                  <a:lnTo>
                    <a:pt x="2" y="113"/>
                  </a:lnTo>
                  <a:lnTo>
                    <a:pt x="0" y="104"/>
                  </a:lnTo>
                  <a:lnTo>
                    <a:pt x="0" y="94"/>
                  </a:lnTo>
                  <a:lnTo>
                    <a:pt x="0" y="94"/>
                  </a:lnTo>
                  <a:lnTo>
                    <a:pt x="0" y="85"/>
                  </a:lnTo>
                  <a:lnTo>
                    <a:pt x="2" y="76"/>
                  </a:lnTo>
                  <a:lnTo>
                    <a:pt x="4" y="67"/>
                  </a:lnTo>
                  <a:lnTo>
                    <a:pt x="8" y="58"/>
                  </a:lnTo>
                  <a:lnTo>
                    <a:pt x="12" y="50"/>
                  </a:lnTo>
                  <a:lnTo>
                    <a:pt x="15" y="42"/>
                  </a:lnTo>
                  <a:lnTo>
                    <a:pt x="21" y="34"/>
                  </a:lnTo>
                  <a:lnTo>
                    <a:pt x="27" y="28"/>
                  </a:lnTo>
                  <a:lnTo>
                    <a:pt x="34" y="23"/>
                  </a:lnTo>
                  <a:lnTo>
                    <a:pt x="42" y="17"/>
                  </a:lnTo>
                  <a:lnTo>
                    <a:pt x="49" y="12"/>
                  </a:lnTo>
                  <a:lnTo>
                    <a:pt x="57" y="8"/>
                  </a:lnTo>
                  <a:lnTo>
                    <a:pt x="65" y="6"/>
                  </a:lnTo>
                  <a:lnTo>
                    <a:pt x="74" y="3"/>
                  </a:lnTo>
                  <a:lnTo>
                    <a:pt x="83" y="2"/>
                  </a:lnTo>
                  <a:lnTo>
                    <a:pt x="94" y="0"/>
                  </a:lnTo>
                  <a:lnTo>
                    <a:pt x="94" y="0"/>
                  </a:lnTo>
                  <a:close/>
                </a:path>
              </a:pathLst>
            </a:custGeom>
            <a:solidFill>
              <a:srgbClr val="00A6D9"/>
            </a:solid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grpSp>
      <p:grpSp>
        <p:nvGrpSpPr>
          <p:cNvPr id="3" name="Groupe 2">
            <a:extLst>
              <a:ext uri="{FF2B5EF4-FFF2-40B4-BE49-F238E27FC236}">
                <a16:creationId xmlns:a16="http://schemas.microsoft.com/office/drawing/2014/main" id="{FA16221B-0BBE-0E46-9446-F14D3FD7A77F}"/>
              </a:ext>
            </a:extLst>
          </p:cNvPr>
          <p:cNvGrpSpPr/>
          <p:nvPr userDrawn="1"/>
        </p:nvGrpSpPr>
        <p:grpSpPr>
          <a:xfrm>
            <a:off x="8477276" y="3314701"/>
            <a:ext cx="501652" cy="555627"/>
            <a:chOff x="8434412" y="3243261"/>
            <a:chExt cx="501652" cy="555627"/>
          </a:xfrm>
        </p:grpSpPr>
        <p:sp>
          <p:nvSpPr>
            <p:cNvPr id="1546" name="Freeform 461">
              <a:extLst>
                <a:ext uri="{FF2B5EF4-FFF2-40B4-BE49-F238E27FC236}">
                  <a16:creationId xmlns:a16="http://schemas.microsoft.com/office/drawing/2014/main" id="{8E2BFCA0-63D4-9043-8697-399B9D32CA05}"/>
                </a:ext>
              </a:extLst>
            </p:cNvPr>
            <p:cNvSpPr>
              <a:spLocks/>
            </p:cNvSpPr>
            <p:nvPr userDrawn="1"/>
          </p:nvSpPr>
          <p:spPr bwMode="auto">
            <a:xfrm>
              <a:off x="8734450" y="3282951"/>
              <a:ext cx="107950" cy="82550"/>
            </a:xfrm>
            <a:custGeom>
              <a:avLst/>
              <a:gdLst/>
              <a:ahLst/>
              <a:cxnLst>
                <a:cxn ang="0">
                  <a:pos x="204" y="156"/>
                </a:cxn>
                <a:cxn ang="0">
                  <a:pos x="204" y="37"/>
                </a:cxn>
                <a:cxn ang="0">
                  <a:pos x="204" y="37"/>
                </a:cxn>
                <a:cxn ang="0">
                  <a:pos x="203" y="31"/>
                </a:cxn>
                <a:cxn ang="0">
                  <a:pos x="200" y="23"/>
                </a:cxn>
                <a:cxn ang="0">
                  <a:pos x="198" y="17"/>
                </a:cxn>
                <a:cxn ang="0">
                  <a:pos x="193" y="11"/>
                </a:cxn>
                <a:cxn ang="0">
                  <a:pos x="188" y="6"/>
                </a:cxn>
                <a:cxn ang="0">
                  <a:pos x="181" y="3"/>
                </a:cxn>
                <a:cxn ang="0">
                  <a:pos x="174" y="1"/>
                </a:cxn>
                <a:cxn ang="0">
                  <a:pos x="166" y="0"/>
                </a:cxn>
                <a:cxn ang="0">
                  <a:pos x="0" y="0"/>
                </a:cxn>
              </a:cxnLst>
              <a:rect l="0" t="0" r="r" b="b"/>
              <a:pathLst>
                <a:path w="204" h="156">
                  <a:moveTo>
                    <a:pt x="204" y="156"/>
                  </a:moveTo>
                  <a:lnTo>
                    <a:pt x="204" y="37"/>
                  </a:lnTo>
                  <a:lnTo>
                    <a:pt x="204" y="37"/>
                  </a:lnTo>
                  <a:lnTo>
                    <a:pt x="203" y="31"/>
                  </a:lnTo>
                  <a:lnTo>
                    <a:pt x="200" y="23"/>
                  </a:lnTo>
                  <a:lnTo>
                    <a:pt x="198" y="17"/>
                  </a:lnTo>
                  <a:lnTo>
                    <a:pt x="193" y="11"/>
                  </a:lnTo>
                  <a:lnTo>
                    <a:pt x="188" y="6"/>
                  </a:lnTo>
                  <a:lnTo>
                    <a:pt x="181" y="3"/>
                  </a:lnTo>
                  <a:lnTo>
                    <a:pt x="174" y="1"/>
                  </a:lnTo>
                  <a:lnTo>
                    <a:pt x="166" y="0"/>
                  </a:lnTo>
                  <a:lnTo>
                    <a:pt x="0" y="0"/>
                  </a:lnTo>
                </a:path>
              </a:pathLst>
            </a:custGeom>
            <a:noFill/>
            <a:ln w="9525">
              <a:solidFill>
                <a:srgbClr val="000000"/>
              </a:solidFill>
              <a:prstDash val="solid"/>
              <a:round/>
              <a:headEnd/>
              <a:tailEnd/>
            </a:ln>
          </p:spPr>
          <p:txBody>
            <a:bodyPr vert="horz" wrap="square" lIns="91436" tIns="45718" rIns="91436" bIns="45718" numCol="1" anchor="t" anchorCtr="0" compatLnSpc="1">
              <a:prstTxWarp prst="textNoShape">
                <a:avLst/>
              </a:prstTxWarp>
            </a:bodyPr>
            <a:lstStyle/>
            <a:p>
              <a:endParaRPr lang="fr-FR"/>
            </a:p>
          </p:txBody>
        </p:sp>
        <p:sp>
          <p:nvSpPr>
            <p:cNvPr id="1547" name="Freeform 462">
              <a:extLst>
                <a:ext uri="{FF2B5EF4-FFF2-40B4-BE49-F238E27FC236}">
                  <a16:creationId xmlns:a16="http://schemas.microsoft.com/office/drawing/2014/main" id="{04446A4B-4AD2-394B-932D-081A73C91C76}"/>
                </a:ext>
              </a:extLst>
            </p:cNvPr>
            <p:cNvSpPr>
              <a:spLocks/>
            </p:cNvSpPr>
            <p:nvPr userDrawn="1"/>
          </p:nvSpPr>
          <p:spPr bwMode="auto">
            <a:xfrm>
              <a:off x="8434412" y="3282950"/>
              <a:ext cx="407988" cy="515938"/>
            </a:xfrm>
            <a:custGeom>
              <a:avLst/>
              <a:gdLst/>
              <a:ahLst/>
              <a:cxnLst>
                <a:cxn ang="0">
                  <a:pos x="207" y="0"/>
                </a:cxn>
                <a:cxn ang="0">
                  <a:pos x="37" y="0"/>
                </a:cxn>
                <a:cxn ang="0">
                  <a:pos x="37" y="0"/>
                </a:cxn>
                <a:cxn ang="0">
                  <a:pos x="31" y="1"/>
                </a:cxn>
                <a:cxn ang="0">
                  <a:pos x="23" y="3"/>
                </a:cxn>
                <a:cxn ang="0">
                  <a:pos x="17" y="6"/>
                </a:cxn>
                <a:cxn ang="0">
                  <a:pos x="12" y="11"/>
                </a:cxn>
                <a:cxn ang="0">
                  <a:pos x="7" y="17"/>
                </a:cxn>
                <a:cxn ang="0">
                  <a:pos x="3" y="23"/>
                </a:cxn>
                <a:cxn ang="0">
                  <a:pos x="2" y="31"/>
                </a:cxn>
                <a:cxn ang="0">
                  <a:pos x="0" y="37"/>
                </a:cxn>
                <a:cxn ang="0">
                  <a:pos x="0" y="938"/>
                </a:cxn>
                <a:cxn ang="0">
                  <a:pos x="0" y="938"/>
                </a:cxn>
                <a:cxn ang="0">
                  <a:pos x="0" y="37"/>
                </a:cxn>
                <a:cxn ang="0">
                  <a:pos x="0" y="938"/>
                </a:cxn>
                <a:cxn ang="0">
                  <a:pos x="0" y="938"/>
                </a:cxn>
                <a:cxn ang="0">
                  <a:pos x="2" y="945"/>
                </a:cxn>
                <a:cxn ang="0">
                  <a:pos x="3" y="953"/>
                </a:cxn>
                <a:cxn ang="0">
                  <a:pos x="7" y="959"/>
                </a:cxn>
                <a:cxn ang="0">
                  <a:pos x="12" y="964"/>
                </a:cxn>
                <a:cxn ang="0">
                  <a:pos x="17" y="969"/>
                </a:cxn>
                <a:cxn ang="0">
                  <a:pos x="23" y="972"/>
                </a:cxn>
                <a:cxn ang="0">
                  <a:pos x="30" y="974"/>
                </a:cxn>
                <a:cxn ang="0">
                  <a:pos x="37" y="976"/>
                </a:cxn>
                <a:cxn ang="0">
                  <a:pos x="734" y="976"/>
                </a:cxn>
                <a:cxn ang="0">
                  <a:pos x="734" y="976"/>
                </a:cxn>
                <a:cxn ang="0">
                  <a:pos x="742" y="974"/>
                </a:cxn>
                <a:cxn ang="0">
                  <a:pos x="749" y="972"/>
                </a:cxn>
                <a:cxn ang="0">
                  <a:pos x="756" y="969"/>
                </a:cxn>
                <a:cxn ang="0">
                  <a:pos x="761" y="964"/>
                </a:cxn>
                <a:cxn ang="0">
                  <a:pos x="766" y="959"/>
                </a:cxn>
                <a:cxn ang="0">
                  <a:pos x="768" y="953"/>
                </a:cxn>
                <a:cxn ang="0">
                  <a:pos x="771" y="945"/>
                </a:cxn>
                <a:cxn ang="0">
                  <a:pos x="772" y="938"/>
                </a:cxn>
                <a:cxn ang="0">
                  <a:pos x="772" y="915"/>
                </a:cxn>
              </a:cxnLst>
              <a:rect l="0" t="0" r="r" b="b"/>
              <a:pathLst>
                <a:path w="772" h="976">
                  <a:moveTo>
                    <a:pt x="207" y="0"/>
                  </a:moveTo>
                  <a:lnTo>
                    <a:pt x="37" y="0"/>
                  </a:lnTo>
                  <a:lnTo>
                    <a:pt x="37" y="0"/>
                  </a:lnTo>
                  <a:lnTo>
                    <a:pt x="31" y="1"/>
                  </a:lnTo>
                  <a:lnTo>
                    <a:pt x="23" y="3"/>
                  </a:lnTo>
                  <a:lnTo>
                    <a:pt x="17" y="6"/>
                  </a:lnTo>
                  <a:lnTo>
                    <a:pt x="12" y="11"/>
                  </a:lnTo>
                  <a:lnTo>
                    <a:pt x="7" y="17"/>
                  </a:lnTo>
                  <a:lnTo>
                    <a:pt x="3" y="23"/>
                  </a:lnTo>
                  <a:lnTo>
                    <a:pt x="2" y="31"/>
                  </a:lnTo>
                  <a:lnTo>
                    <a:pt x="0" y="37"/>
                  </a:lnTo>
                  <a:lnTo>
                    <a:pt x="0" y="938"/>
                  </a:lnTo>
                  <a:lnTo>
                    <a:pt x="0" y="938"/>
                  </a:lnTo>
                  <a:lnTo>
                    <a:pt x="0" y="37"/>
                  </a:lnTo>
                  <a:lnTo>
                    <a:pt x="0" y="938"/>
                  </a:lnTo>
                  <a:lnTo>
                    <a:pt x="0" y="938"/>
                  </a:lnTo>
                  <a:lnTo>
                    <a:pt x="2" y="945"/>
                  </a:lnTo>
                  <a:lnTo>
                    <a:pt x="3" y="953"/>
                  </a:lnTo>
                  <a:lnTo>
                    <a:pt x="7" y="959"/>
                  </a:lnTo>
                  <a:lnTo>
                    <a:pt x="12" y="964"/>
                  </a:lnTo>
                  <a:lnTo>
                    <a:pt x="17" y="969"/>
                  </a:lnTo>
                  <a:lnTo>
                    <a:pt x="23" y="972"/>
                  </a:lnTo>
                  <a:lnTo>
                    <a:pt x="30" y="974"/>
                  </a:lnTo>
                  <a:lnTo>
                    <a:pt x="37" y="976"/>
                  </a:lnTo>
                  <a:lnTo>
                    <a:pt x="734" y="976"/>
                  </a:lnTo>
                  <a:lnTo>
                    <a:pt x="734" y="976"/>
                  </a:lnTo>
                  <a:lnTo>
                    <a:pt x="742" y="974"/>
                  </a:lnTo>
                  <a:lnTo>
                    <a:pt x="749" y="972"/>
                  </a:lnTo>
                  <a:lnTo>
                    <a:pt x="756" y="969"/>
                  </a:lnTo>
                  <a:lnTo>
                    <a:pt x="761" y="964"/>
                  </a:lnTo>
                  <a:lnTo>
                    <a:pt x="766" y="959"/>
                  </a:lnTo>
                  <a:lnTo>
                    <a:pt x="768" y="953"/>
                  </a:lnTo>
                  <a:lnTo>
                    <a:pt x="771" y="945"/>
                  </a:lnTo>
                  <a:lnTo>
                    <a:pt x="772" y="938"/>
                  </a:lnTo>
                  <a:lnTo>
                    <a:pt x="772" y="915"/>
                  </a:lnTo>
                </a:path>
              </a:pathLst>
            </a:custGeom>
            <a:noFill/>
            <a:ln w="9525">
              <a:solidFill>
                <a:srgbClr val="000000"/>
              </a:solidFill>
              <a:prstDash val="solid"/>
              <a:round/>
              <a:headEnd/>
              <a:tailEnd/>
            </a:ln>
          </p:spPr>
          <p:txBody>
            <a:bodyPr vert="horz" wrap="square" lIns="91436" tIns="45718" rIns="91436" bIns="45718" numCol="1" anchor="t" anchorCtr="0" compatLnSpc="1">
              <a:prstTxWarp prst="textNoShape">
                <a:avLst/>
              </a:prstTxWarp>
            </a:bodyPr>
            <a:lstStyle/>
            <a:p>
              <a:endParaRPr lang="fr-FR"/>
            </a:p>
          </p:txBody>
        </p:sp>
        <p:sp>
          <p:nvSpPr>
            <p:cNvPr id="1548" name="Line 463">
              <a:extLst>
                <a:ext uri="{FF2B5EF4-FFF2-40B4-BE49-F238E27FC236}">
                  <a16:creationId xmlns:a16="http://schemas.microsoft.com/office/drawing/2014/main" id="{B53A4DDE-05F4-EF4E-B2A5-762A5872924D}"/>
                </a:ext>
              </a:extLst>
            </p:cNvPr>
            <p:cNvSpPr>
              <a:spLocks noChangeShapeType="1"/>
            </p:cNvSpPr>
            <p:nvPr userDrawn="1"/>
          </p:nvSpPr>
          <p:spPr bwMode="auto">
            <a:xfrm>
              <a:off x="8485212" y="3405188"/>
              <a:ext cx="76200" cy="1588"/>
            </a:xfrm>
            <a:prstGeom prst="line">
              <a:avLst/>
            </a:prstGeom>
            <a:noFill/>
            <a:ln w="9525">
              <a:solidFill>
                <a:srgbClr val="00A6D9"/>
              </a:solidFill>
              <a:prstDash val="solid"/>
              <a:round/>
              <a:headEnd/>
              <a:tailEnd/>
            </a:ln>
          </p:spPr>
          <p:txBody>
            <a:bodyPr vert="horz" wrap="square" lIns="91436" tIns="45718" rIns="91436" bIns="45718" numCol="1" anchor="t" anchorCtr="0" compatLnSpc="1">
              <a:prstTxWarp prst="textNoShape">
                <a:avLst/>
              </a:prstTxWarp>
            </a:bodyPr>
            <a:lstStyle/>
            <a:p>
              <a:endParaRPr lang="fr-FR"/>
            </a:p>
          </p:txBody>
        </p:sp>
        <p:sp>
          <p:nvSpPr>
            <p:cNvPr id="1549" name="Line 464">
              <a:extLst>
                <a:ext uri="{FF2B5EF4-FFF2-40B4-BE49-F238E27FC236}">
                  <a16:creationId xmlns:a16="http://schemas.microsoft.com/office/drawing/2014/main" id="{2F2156C3-F201-6740-A0A6-772A8CE18223}"/>
                </a:ext>
              </a:extLst>
            </p:cNvPr>
            <p:cNvSpPr>
              <a:spLocks noChangeShapeType="1"/>
            </p:cNvSpPr>
            <p:nvPr userDrawn="1"/>
          </p:nvSpPr>
          <p:spPr bwMode="auto">
            <a:xfrm>
              <a:off x="8485212" y="3481388"/>
              <a:ext cx="38100" cy="1588"/>
            </a:xfrm>
            <a:prstGeom prst="line">
              <a:avLst/>
            </a:prstGeom>
            <a:noFill/>
            <a:ln w="9525">
              <a:solidFill>
                <a:srgbClr val="00A6D9"/>
              </a:solidFill>
              <a:prstDash val="solid"/>
              <a:round/>
              <a:headEnd/>
              <a:tailEnd/>
            </a:ln>
          </p:spPr>
          <p:txBody>
            <a:bodyPr vert="horz" wrap="square" lIns="91436" tIns="45718" rIns="91436" bIns="45718" numCol="1" anchor="t" anchorCtr="0" compatLnSpc="1">
              <a:prstTxWarp prst="textNoShape">
                <a:avLst/>
              </a:prstTxWarp>
            </a:bodyPr>
            <a:lstStyle/>
            <a:p>
              <a:endParaRPr lang="fr-FR"/>
            </a:p>
          </p:txBody>
        </p:sp>
        <p:sp>
          <p:nvSpPr>
            <p:cNvPr id="1550" name="Line 465">
              <a:extLst>
                <a:ext uri="{FF2B5EF4-FFF2-40B4-BE49-F238E27FC236}">
                  <a16:creationId xmlns:a16="http://schemas.microsoft.com/office/drawing/2014/main" id="{AEDDE068-CFEE-4E43-883A-1FB34B193599}"/>
                </a:ext>
              </a:extLst>
            </p:cNvPr>
            <p:cNvSpPr>
              <a:spLocks noChangeShapeType="1"/>
            </p:cNvSpPr>
            <p:nvPr userDrawn="1"/>
          </p:nvSpPr>
          <p:spPr bwMode="auto">
            <a:xfrm>
              <a:off x="8485214" y="3560762"/>
              <a:ext cx="42863" cy="1588"/>
            </a:xfrm>
            <a:prstGeom prst="line">
              <a:avLst/>
            </a:prstGeom>
            <a:noFill/>
            <a:ln w="9525">
              <a:solidFill>
                <a:srgbClr val="00A6D9"/>
              </a:solidFill>
              <a:prstDash val="solid"/>
              <a:round/>
              <a:headEnd/>
              <a:tailEnd/>
            </a:ln>
          </p:spPr>
          <p:txBody>
            <a:bodyPr vert="horz" wrap="square" lIns="91436" tIns="45718" rIns="91436" bIns="45718" numCol="1" anchor="t" anchorCtr="0" compatLnSpc="1">
              <a:prstTxWarp prst="textNoShape">
                <a:avLst/>
              </a:prstTxWarp>
            </a:bodyPr>
            <a:lstStyle/>
            <a:p>
              <a:endParaRPr lang="fr-FR"/>
            </a:p>
          </p:txBody>
        </p:sp>
        <p:sp>
          <p:nvSpPr>
            <p:cNvPr id="1551" name="Freeform 466">
              <a:extLst>
                <a:ext uri="{FF2B5EF4-FFF2-40B4-BE49-F238E27FC236}">
                  <a16:creationId xmlns:a16="http://schemas.microsoft.com/office/drawing/2014/main" id="{7BE77A87-BC40-5D4F-BA98-8F45450B81FD}"/>
                </a:ext>
              </a:extLst>
            </p:cNvPr>
            <p:cNvSpPr>
              <a:spLocks/>
            </p:cNvSpPr>
            <p:nvPr userDrawn="1"/>
          </p:nvSpPr>
          <p:spPr bwMode="auto">
            <a:xfrm>
              <a:off x="8548712" y="3243261"/>
              <a:ext cx="179388" cy="71438"/>
            </a:xfrm>
            <a:custGeom>
              <a:avLst/>
              <a:gdLst/>
              <a:ahLst/>
              <a:cxnLst>
                <a:cxn ang="0">
                  <a:pos x="0" y="136"/>
                </a:cxn>
                <a:cxn ang="0">
                  <a:pos x="340" y="136"/>
                </a:cxn>
                <a:cxn ang="0">
                  <a:pos x="340" y="0"/>
                </a:cxn>
                <a:cxn ang="0">
                  <a:pos x="0" y="0"/>
                </a:cxn>
                <a:cxn ang="0">
                  <a:pos x="0" y="136"/>
                </a:cxn>
                <a:cxn ang="0">
                  <a:pos x="0" y="136"/>
                </a:cxn>
              </a:cxnLst>
              <a:rect l="0" t="0" r="r" b="b"/>
              <a:pathLst>
                <a:path w="340" h="136">
                  <a:moveTo>
                    <a:pt x="0" y="136"/>
                  </a:moveTo>
                  <a:lnTo>
                    <a:pt x="340" y="136"/>
                  </a:lnTo>
                  <a:lnTo>
                    <a:pt x="340" y="0"/>
                  </a:lnTo>
                  <a:lnTo>
                    <a:pt x="0" y="0"/>
                  </a:lnTo>
                  <a:lnTo>
                    <a:pt x="0" y="136"/>
                  </a:lnTo>
                  <a:lnTo>
                    <a:pt x="0" y="136"/>
                  </a:lnTo>
                  <a:close/>
                </a:path>
              </a:pathLst>
            </a:custGeom>
            <a:noFill/>
            <a:ln w="9525">
              <a:solidFill>
                <a:srgbClr val="000000"/>
              </a:solidFill>
              <a:prstDash val="solid"/>
              <a:round/>
              <a:headEnd/>
              <a:tailEnd/>
            </a:ln>
          </p:spPr>
          <p:txBody>
            <a:bodyPr vert="horz" wrap="square" lIns="91436" tIns="45718" rIns="91436" bIns="45718" numCol="1" anchor="t" anchorCtr="0" compatLnSpc="1">
              <a:prstTxWarp prst="textNoShape">
                <a:avLst/>
              </a:prstTxWarp>
            </a:bodyPr>
            <a:lstStyle/>
            <a:p>
              <a:endParaRPr lang="fr-FR"/>
            </a:p>
          </p:txBody>
        </p:sp>
        <p:sp>
          <p:nvSpPr>
            <p:cNvPr id="1552" name="Line 467">
              <a:extLst>
                <a:ext uri="{FF2B5EF4-FFF2-40B4-BE49-F238E27FC236}">
                  <a16:creationId xmlns:a16="http://schemas.microsoft.com/office/drawing/2014/main" id="{9DF6B94F-25D4-2B42-94DC-D19E5BAF304F}"/>
                </a:ext>
              </a:extLst>
            </p:cNvPr>
            <p:cNvSpPr>
              <a:spLocks noChangeShapeType="1"/>
            </p:cNvSpPr>
            <p:nvPr userDrawn="1"/>
          </p:nvSpPr>
          <p:spPr bwMode="auto">
            <a:xfrm>
              <a:off x="8485212" y="3641726"/>
              <a:ext cx="93663" cy="1588"/>
            </a:xfrm>
            <a:prstGeom prst="line">
              <a:avLst/>
            </a:prstGeom>
            <a:noFill/>
            <a:ln w="9525">
              <a:solidFill>
                <a:srgbClr val="00A6D9"/>
              </a:solidFill>
              <a:prstDash val="solid"/>
              <a:round/>
              <a:headEnd/>
              <a:tailEnd/>
            </a:ln>
          </p:spPr>
          <p:txBody>
            <a:bodyPr vert="horz" wrap="square" lIns="91436" tIns="45718" rIns="91436" bIns="45718" numCol="1" anchor="t" anchorCtr="0" compatLnSpc="1">
              <a:prstTxWarp prst="textNoShape">
                <a:avLst/>
              </a:prstTxWarp>
            </a:bodyPr>
            <a:lstStyle/>
            <a:p>
              <a:endParaRPr lang="fr-FR"/>
            </a:p>
          </p:txBody>
        </p:sp>
        <p:sp>
          <p:nvSpPr>
            <p:cNvPr id="1553" name="Line 468">
              <a:extLst>
                <a:ext uri="{FF2B5EF4-FFF2-40B4-BE49-F238E27FC236}">
                  <a16:creationId xmlns:a16="http://schemas.microsoft.com/office/drawing/2014/main" id="{39AFF88C-718E-0540-B861-077A75308272}"/>
                </a:ext>
              </a:extLst>
            </p:cNvPr>
            <p:cNvSpPr>
              <a:spLocks noChangeShapeType="1"/>
            </p:cNvSpPr>
            <p:nvPr userDrawn="1"/>
          </p:nvSpPr>
          <p:spPr bwMode="auto">
            <a:xfrm>
              <a:off x="8483625" y="3703637"/>
              <a:ext cx="303213" cy="1588"/>
            </a:xfrm>
            <a:prstGeom prst="line">
              <a:avLst/>
            </a:prstGeom>
            <a:noFill/>
            <a:ln w="9525">
              <a:solidFill>
                <a:srgbClr val="00A6D9"/>
              </a:solidFill>
              <a:prstDash val="solid"/>
              <a:round/>
              <a:headEnd/>
              <a:tailEnd/>
            </a:ln>
          </p:spPr>
          <p:txBody>
            <a:bodyPr vert="horz" wrap="square" lIns="91436" tIns="45718" rIns="91436" bIns="45718" numCol="1" anchor="t" anchorCtr="0" compatLnSpc="1">
              <a:prstTxWarp prst="textNoShape">
                <a:avLst/>
              </a:prstTxWarp>
            </a:bodyPr>
            <a:lstStyle/>
            <a:p>
              <a:endParaRPr lang="fr-FR"/>
            </a:p>
          </p:txBody>
        </p:sp>
        <p:sp>
          <p:nvSpPr>
            <p:cNvPr id="1554" name="Freeform 470">
              <a:extLst>
                <a:ext uri="{FF2B5EF4-FFF2-40B4-BE49-F238E27FC236}">
                  <a16:creationId xmlns:a16="http://schemas.microsoft.com/office/drawing/2014/main" id="{A052316A-B804-3C4B-A722-5E15C37C67AA}"/>
                </a:ext>
              </a:extLst>
            </p:cNvPr>
            <p:cNvSpPr>
              <a:spLocks/>
            </p:cNvSpPr>
            <p:nvPr userDrawn="1"/>
          </p:nvSpPr>
          <p:spPr bwMode="auto">
            <a:xfrm>
              <a:off x="8793189" y="3614736"/>
              <a:ext cx="142875" cy="141288"/>
            </a:xfrm>
            <a:custGeom>
              <a:avLst/>
              <a:gdLst/>
              <a:ahLst/>
              <a:cxnLst>
                <a:cxn ang="0">
                  <a:pos x="269" y="192"/>
                </a:cxn>
                <a:cxn ang="0">
                  <a:pos x="193" y="267"/>
                </a:cxn>
                <a:cxn ang="0">
                  <a:pos x="0" y="74"/>
                </a:cxn>
                <a:cxn ang="0">
                  <a:pos x="77" y="0"/>
                </a:cxn>
                <a:cxn ang="0">
                  <a:pos x="269" y="192"/>
                </a:cxn>
                <a:cxn ang="0">
                  <a:pos x="269" y="192"/>
                </a:cxn>
              </a:cxnLst>
              <a:rect l="0" t="0" r="r" b="b"/>
              <a:pathLst>
                <a:path w="269" h="267">
                  <a:moveTo>
                    <a:pt x="269" y="192"/>
                  </a:moveTo>
                  <a:lnTo>
                    <a:pt x="193" y="267"/>
                  </a:lnTo>
                  <a:lnTo>
                    <a:pt x="0" y="74"/>
                  </a:lnTo>
                  <a:lnTo>
                    <a:pt x="77" y="0"/>
                  </a:lnTo>
                  <a:lnTo>
                    <a:pt x="269" y="192"/>
                  </a:lnTo>
                  <a:lnTo>
                    <a:pt x="269" y="192"/>
                  </a:lnTo>
                </a:path>
              </a:pathLst>
            </a:custGeom>
            <a:noFill/>
            <a:ln w="9525">
              <a:solidFill>
                <a:schemeClr val="tx1"/>
              </a:solidFill>
              <a:round/>
              <a:headEnd/>
              <a:tailEnd/>
            </a:ln>
          </p:spPr>
          <p:txBody>
            <a:bodyPr vert="horz" wrap="square" lIns="91436" tIns="45718" rIns="91436" bIns="45718" numCol="1" anchor="t" anchorCtr="0" compatLnSpc="1">
              <a:prstTxWarp prst="textNoShape">
                <a:avLst/>
              </a:prstTxWarp>
            </a:bodyPr>
            <a:lstStyle/>
            <a:p>
              <a:endParaRPr lang="fr-FR"/>
            </a:p>
          </p:txBody>
        </p:sp>
        <p:sp>
          <p:nvSpPr>
            <p:cNvPr id="1555" name="Freeform 471">
              <a:extLst>
                <a:ext uri="{FF2B5EF4-FFF2-40B4-BE49-F238E27FC236}">
                  <a16:creationId xmlns:a16="http://schemas.microsoft.com/office/drawing/2014/main" id="{3A9AA905-DFD7-2D4D-8631-30FCF9FF979B}"/>
                </a:ext>
              </a:extLst>
            </p:cNvPr>
            <p:cNvSpPr>
              <a:spLocks/>
            </p:cNvSpPr>
            <p:nvPr userDrawn="1"/>
          </p:nvSpPr>
          <p:spPr bwMode="auto">
            <a:xfrm>
              <a:off x="8523314" y="3343276"/>
              <a:ext cx="339725" cy="339725"/>
            </a:xfrm>
            <a:custGeom>
              <a:avLst/>
              <a:gdLst/>
              <a:ahLst/>
              <a:cxnLst>
                <a:cxn ang="0">
                  <a:pos x="321" y="0"/>
                </a:cxn>
                <a:cxn ang="0">
                  <a:pos x="354" y="1"/>
                </a:cxn>
                <a:cxn ang="0">
                  <a:pos x="386" y="6"/>
                </a:cxn>
                <a:cxn ang="0">
                  <a:pos x="416" y="15"/>
                </a:cxn>
                <a:cxn ang="0">
                  <a:pos x="445" y="25"/>
                </a:cxn>
                <a:cxn ang="0">
                  <a:pos x="500" y="54"/>
                </a:cxn>
                <a:cxn ang="0">
                  <a:pos x="547" y="94"/>
                </a:cxn>
                <a:cxn ang="0">
                  <a:pos x="586" y="142"/>
                </a:cxn>
                <a:cxn ang="0">
                  <a:pos x="609" y="181"/>
                </a:cxn>
                <a:cxn ang="0">
                  <a:pos x="622" y="211"/>
                </a:cxn>
                <a:cxn ang="0">
                  <a:pos x="631" y="241"/>
                </a:cxn>
                <a:cxn ang="0">
                  <a:pos x="637" y="271"/>
                </a:cxn>
                <a:cxn ang="0">
                  <a:pos x="641" y="305"/>
                </a:cxn>
                <a:cxn ang="0">
                  <a:pos x="641" y="321"/>
                </a:cxn>
                <a:cxn ang="0">
                  <a:pos x="640" y="354"/>
                </a:cxn>
                <a:cxn ang="0">
                  <a:pos x="635" y="386"/>
                </a:cxn>
                <a:cxn ang="0">
                  <a:pos x="627" y="416"/>
                </a:cxn>
                <a:cxn ang="0">
                  <a:pos x="615" y="446"/>
                </a:cxn>
                <a:cxn ang="0">
                  <a:pos x="603" y="473"/>
                </a:cxn>
                <a:cxn ang="0">
                  <a:pos x="569" y="524"/>
                </a:cxn>
                <a:cxn ang="0">
                  <a:pos x="524" y="569"/>
                </a:cxn>
                <a:cxn ang="0">
                  <a:pos x="473" y="603"/>
                </a:cxn>
                <a:cxn ang="0">
                  <a:pos x="431" y="622"/>
                </a:cxn>
                <a:cxn ang="0">
                  <a:pos x="401" y="631"/>
                </a:cxn>
                <a:cxn ang="0">
                  <a:pos x="369" y="637"/>
                </a:cxn>
                <a:cxn ang="0">
                  <a:pos x="338" y="641"/>
                </a:cxn>
                <a:cxn ang="0">
                  <a:pos x="321" y="641"/>
                </a:cxn>
                <a:cxn ang="0">
                  <a:pos x="288" y="640"/>
                </a:cxn>
                <a:cxn ang="0">
                  <a:pos x="256" y="635"/>
                </a:cxn>
                <a:cxn ang="0">
                  <a:pos x="226" y="627"/>
                </a:cxn>
                <a:cxn ang="0">
                  <a:pos x="197" y="616"/>
                </a:cxn>
                <a:cxn ang="0">
                  <a:pos x="142" y="587"/>
                </a:cxn>
                <a:cxn ang="0">
                  <a:pos x="94" y="547"/>
                </a:cxn>
                <a:cxn ang="0">
                  <a:pos x="54" y="500"/>
                </a:cxn>
                <a:cxn ang="0">
                  <a:pos x="32" y="459"/>
                </a:cxn>
                <a:cxn ang="0">
                  <a:pos x="20" y="432"/>
                </a:cxn>
                <a:cxn ang="0">
                  <a:pos x="10" y="401"/>
                </a:cxn>
                <a:cxn ang="0">
                  <a:pos x="4" y="369"/>
                </a:cxn>
                <a:cxn ang="0">
                  <a:pos x="1" y="338"/>
                </a:cxn>
                <a:cxn ang="0">
                  <a:pos x="0" y="321"/>
                </a:cxn>
                <a:cxn ang="0">
                  <a:pos x="2" y="288"/>
                </a:cxn>
                <a:cxn ang="0">
                  <a:pos x="6" y="256"/>
                </a:cxn>
                <a:cxn ang="0">
                  <a:pos x="15" y="226"/>
                </a:cxn>
                <a:cxn ang="0">
                  <a:pos x="25" y="195"/>
                </a:cxn>
                <a:cxn ang="0">
                  <a:pos x="39" y="167"/>
                </a:cxn>
                <a:cxn ang="0">
                  <a:pos x="74" y="117"/>
                </a:cxn>
                <a:cxn ang="0">
                  <a:pos x="117" y="73"/>
                </a:cxn>
                <a:cxn ang="0">
                  <a:pos x="167" y="39"/>
                </a:cxn>
                <a:cxn ang="0">
                  <a:pos x="211" y="20"/>
                </a:cxn>
                <a:cxn ang="0">
                  <a:pos x="241" y="10"/>
                </a:cxn>
                <a:cxn ang="0">
                  <a:pos x="272" y="3"/>
                </a:cxn>
                <a:cxn ang="0">
                  <a:pos x="305" y="1"/>
                </a:cxn>
                <a:cxn ang="0">
                  <a:pos x="321" y="0"/>
                </a:cxn>
              </a:cxnLst>
              <a:rect l="0" t="0" r="r" b="b"/>
              <a:pathLst>
                <a:path w="641" h="641">
                  <a:moveTo>
                    <a:pt x="321" y="0"/>
                  </a:moveTo>
                  <a:lnTo>
                    <a:pt x="321" y="0"/>
                  </a:lnTo>
                  <a:lnTo>
                    <a:pt x="338" y="1"/>
                  </a:lnTo>
                  <a:lnTo>
                    <a:pt x="354" y="1"/>
                  </a:lnTo>
                  <a:lnTo>
                    <a:pt x="369" y="3"/>
                  </a:lnTo>
                  <a:lnTo>
                    <a:pt x="386" y="6"/>
                  </a:lnTo>
                  <a:lnTo>
                    <a:pt x="401" y="10"/>
                  </a:lnTo>
                  <a:lnTo>
                    <a:pt x="416" y="15"/>
                  </a:lnTo>
                  <a:lnTo>
                    <a:pt x="431" y="20"/>
                  </a:lnTo>
                  <a:lnTo>
                    <a:pt x="445" y="25"/>
                  </a:lnTo>
                  <a:lnTo>
                    <a:pt x="473" y="39"/>
                  </a:lnTo>
                  <a:lnTo>
                    <a:pt x="500" y="54"/>
                  </a:lnTo>
                  <a:lnTo>
                    <a:pt x="524" y="73"/>
                  </a:lnTo>
                  <a:lnTo>
                    <a:pt x="547" y="94"/>
                  </a:lnTo>
                  <a:lnTo>
                    <a:pt x="569" y="117"/>
                  </a:lnTo>
                  <a:lnTo>
                    <a:pt x="586" y="142"/>
                  </a:lnTo>
                  <a:lnTo>
                    <a:pt x="603" y="167"/>
                  </a:lnTo>
                  <a:lnTo>
                    <a:pt x="609" y="181"/>
                  </a:lnTo>
                  <a:lnTo>
                    <a:pt x="615" y="195"/>
                  </a:lnTo>
                  <a:lnTo>
                    <a:pt x="622" y="211"/>
                  </a:lnTo>
                  <a:lnTo>
                    <a:pt x="627" y="226"/>
                  </a:lnTo>
                  <a:lnTo>
                    <a:pt x="631" y="241"/>
                  </a:lnTo>
                  <a:lnTo>
                    <a:pt x="635" y="256"/>
                  </a:lnTo>
                  <a:lnTo>
                    <a:pt x="637" y="271"/>
                  </a:lnTo>
                  <a:lnTo>
                    <a:pt x="640" y="288"/>
                  </a:lnTo>
                  <a:lnTo>
                    <a:pt x="641" y="305"/>
                  </a:lnTo>
                  <a:lnTo>
                    <a:pt x="641" y="321"/>
                  </a:lnTo>
                  <a:lnTo>
                    <a:pt x="641" y="321"/>
                  </a:lnTo>
                  <a:lnTo>
                    <a:pt x="641" y="338"/>
                  </a:lnTo>
                  <a:lnTo>
                    <a:pt x="640" y="354"/>
                  </a:lnTo>
                  <a:lnTo>
                    <a:pt x="637" y="369"/>
                  </a:lnTo>
                  <a:lnTo>
                    <a:pt x="635" y="386"/>
                  </a:lnTo>
                  <a:lnTo>
                    <a:pt x="631" y="401"/>
                  </a:lnTo>
                  <a:lnTo>
                    <a:pt x="627" y="416"/>
                  </a:lnTo>
                  <a:lnTo>
                    <a:pt x="622" y="432"/>
                  </a:lnTo>
                  <a:lnTo>
                    <a:pt x="615" y="446"/>
                  </a:lnTo>
                  <a:lnTo>
                    <a:pt x="609" y="459"/>
                  </a:lnTo>
                  <a:lnTo>
                    <a:pt x="603" y="473"/>
                  </a:lnTo>
                  <a:lnTo>
                    <a:pt x="586" y="500"/>
                  </a:lnTo>
                  <a:lnTo>
                    <a:pt x="569" y="524"/>
                  </a:lnTo>
                  <a:lnTo>
                    <a:pt x="547" y="547"/>
                  </a:lnTo>
                  <a:lnTo>
                    <a:pt x="524" y="569"/>
                  </a:lnTo>
                  <a:lnTo>
                    <a:pt x="500" y="587"/>
                  </a:lnTo>
                  <a:lnTo>
                    <a:pt x="473" y="603"/>
                  </a:lnTo>
                  <a:lnTo>
                    <a:pt x="445" y="616"/>
                  </a:lnTo>
                  <a:lnTo>
                    <a:pt x="431" y="622"/>
                  </a:lnTo>
                  <a:lnTo>
                    <a:pt x="416" y="627"/>
                  </a:lnTo>
                  <a:lnTo>
                    <a:pt x="401" y="631"/>
                  </a:lnTo>
                  <a:lnTo>
                    <a:pt x="386" y="635"/>
                  </a:lnTo>
                  <a:lnTo>
                    <a:pt x="369" y="637"/>
                  </a:lnTo>
                  <a:lnTo>
                    <a:pt x="354" y="640"/>
                  </a:lnTo>
                  <a:lnTo>
                    <a:pt x="338" y="641"/>
                  </a:lnTo>
                  <a:lnTo>
                    <a:pt x="321" y="641"/>
                  </a:lnTo>
                  <a:lnTo>
                    <a:pt x="321" y="641"/>
                  </a:lnTo>
                  <a:lnTo>
                    <a:pt x="305" y="641"/>
                  </a:lnTo>
                  <a:lnTo>
                    <a:pt x="288" y="640"/>
                  </a:lnTo>
                  <a:lnTo>
                    <a:pt x="272" y="637"/>
                  </a:lnTo>
                  <a:lnTo>
                    <a:pt x="256" y="635"/>
                  </a:lnTo>
                  <a:lnTo>
                    <a:pt x="241" y="631"/>
                  </a:lnTo>
                  <a:lnTo>
                    <a:pt x="226" y="627"/>
                  </a:lnTo>
                  <a:lnTo>
                    <a:pt x="211" y="622"/>
                  </a:lnTo>
                  <a:lnTo>
                    <a:pt x="197" y="616"/>
                  </a:lnTo>
                  <a:lnTo>
                    <a:pt x="167" y="603"/>
                  </a:lnTo>
                  <a:lnTo>
                    <a:pt x="142" y="587"/>
                  </a:lnTo>
                  <a:lnTo>
                    <a:pt x="117" y="569"/>
                  </a:lnTo>
                  <a:lnTo>
                    <a:pt x="94" y="547"/>
                  </a:lnTo>
                  <a:lnTo>
                    <a:pt x="74" y="524"/>
                  </a:lnTo>
                  <a:lnTo>
                    <a:pt x="54" y="500"/>
                  </a:lnTo>
                  <a:lnTo>
                    <a:pt x="39" y="473"/>
                  </a:lnTo>
                  <a:lnTo>
                    <a:pt x="32" y="459"/>
                  </a:lnTo>
                  <a:lnTo>
                    <a:pt x="25" y="446"/>
                  </a:lnTo>
                  <a:lnTo>
                    <a:pt x="20" y="432"/>
                  </a:lnTo>
                  <a:lnTo>
                    <a:pt x="15" y="416"/>
                  </a:lnTo>
                  <a:lnTo>
                    <a:pt x="10" y="401"/>
                  </a:lnTo>
                  <a:lnTo>
                    <a:pt x="6" y="386"/>
                  </a:lnTo>
                  <a:lnTo>
                    <a:pt x="4" y="369"/>
                  </a:lnTo>
                  <a:lnTo>
                    <a:pt x="2" y="354"/>
                  </a:lnTo>
                  <a:lnTo>
                    <a:pt x="1" y="338"/>
                  </a:lnTo>
                  <a:lnTo>
                    <a:pt x="0" y="321"/>
                  </a:lnTo>
                  <a:lnTo>
                    <a:pt x="0" y="321"/>
                  </a:lnTo>
                  <a:lnTo>
                    <a:pt x="1" y="305"/>
                  </a:lnTo>
                  <a:lnTo>
                    <a:pt x="2" y="288"/>
                  </a:lnTo>
                  <a:lnTo>
                    <a:pt x="4" y="271"/>
                  </a:lnTo>
                  <a:lnTo>
                    <a:pt x="6" y="256"/>
                  </a:lnTo>
                  <a:lnTo>
                    <a:pt x="10" y="241"/>
                  </a:lnTo>
                  <a:lnTo>
                    <a:pt x="15" y="226"/>
                  </a:lnTo>
                  <a:lnTo>
                    <a:pt x="20" y="211"/>
                  </a:lnTo>
                  <a:lnTo>
                    <a:pt x="25" y="195"/>
                  </a:lnTo>
                  <a:lnTo>
                    <a:pt x="32" y="181"/>
                  </a:lnTo>
                  <a:lnTo>
                    <a:pt x="39" y="167"/>
                  </a:lnTo>
                  <a:lnTo>
                    <a:pt x="54" y="142"/>
                  </a:lnTo>
                  <a:lnTo>
                    <a:pt x="74" y="117"/>
                  </a:lnTo>
                  <a:lnTo>
                    <a:pt x="94" y="94"/>
                  </a:lnTo>
                  <a:lnTo>
                    <a:pt x="117" y="73"/>
                  </a:lnTo>
                  <a:lnTo>
                    <a:pt x="142" y="54"/>
                  </a:lnTo>
                  <a:lnTo>
                    <a:pt x="167" y="39"/>
                  </a:lnTo>
                  <a:lnTo>
                    <a:pt x="197" y="25"/>
                  </a:lnTo>
                  <a:lnTo>
                    <a:pt x="211" y="20"/>
                  </a:lnTo>
                  <a:lnTo>
                    <a:pt x="226" y="15"/>
                  </a:lnTo>
                  <a:lnTo>
                    <a:pt x="241" y="10"/>
                  </a:lnTo>
                  <a:lnTo>
                    <a:pt x="256" y="6"/>
                  </a:lnTo>
                  <a:lnTo>
                    <a:pt x="272" y="3"/>
                  </a:lnTo>
                  <a:lnTo>
                    <a:pt x="288" y="1"/>
                  </a:lnTo>
                  <a:lnTo>
                    <a:pt x="305" y="1"/>
                  </a:lnTo>
                  <a:lnTo>
                    <a:pt x="321" y="0"/>
                  </a:lnTo>
                  <a:lnTo>
                    <a:pt x="321" y="0"/>
                  </a:lnTo>
                </a:path>
              </a:pathLst>
            </a:custGeom>
            <a:noFill/>
            <a:ln w="9525">
              <a:solidFill>
                <a:schemeClr val="tx1"/>
              </a:solidFill>
              <a:round/>
              <a:headEnd/>
              <a:tailEnd/>
            </a:ln>
          </p:spPr>
          <p:txBody>
            <a:bodyPr vert="horz" wrap="square" lIns="91436" tIns="45718" rIns="91436" bIns="45718" numCol="1" anchor="t" anchorCtr="0" compatLnSpc="1">
              <a:prstTxWarp prst="textNoShape">
                <a:avLst/>
              </a:prstTxWarp>
            </a:bodyPr>
            <a:lstStyle/>
            <a:p>
              <a:endParaRPr lang="fr-FR"/>
            </a:p>
          </p:txBody>
        </p:sp>
        <p:sp>
          <p:nvSpPr>
            <p:cNvPr id="1556" name="Freeform 472">
              <a:extLst>
                <a:ext uri="{FF2B5EF4-FFF2-40B4-BE49-F238E27FC236}">
                  <a16:creationId xmlns:a16="http://schemas.microsoft.com/office/drawing/2014/main" id="{83AAC433-35D1-824D-AA8A-D6688314CA22}"/>
                </a:ext>
              </a:extLst>
            </p:cNvPr>
            <p:cNvSpPr>
              <a:spLocks/>
            </p:cNvSpPr>
            <p:nvPr userDrawn="1"/>
          </p:nvSpPr>
          <p:spPr bwMode="auto">
            <a:xfrm>
              <a:off x="8688414" y="3381376"/>
              <a:ext cx="136525" cy="136525"/>
            </a:xfrm>
            <a:custGeom>
              <a:avLst/>
              <a:gdLst/>
              <a:ahLst/>
              <a:cxnLst>
                <a:cxn ang="0">
                  <a:pos x="0" y="0"/>
                </a:cxn>
                <a:cxn ang="0">
                  <a:pos x="0" y="0"/>
                </a:cxn>
                <a:cxn ang="0">
                  <a:pos x="27" y="1"/>
                </a:cxn>
                <a:cxn ang="0">
                  <a:pos x="52" y="5"/>
                </a:cxn>
                <a:cxn ang="0">
                  <a:pos x="77" y="11"/>
                </a:cxn>
                <a:cxn ang="0">
                  <a:pos x="101" y="20"/>
                </a:cxn>
                <a:cxn ang="0">
                  <a:pos x="123" y="31"/>
                </a:cxn>
                <a:cxn ang="0">
                  <a:pos x="145" y="44"/>
                </a:cxn>
                <a:cxn ang="0">
                  <a:pos x="165" y="59"/>
                </a:cxn>
                <a:cxn ang="0">
                  <a:pos x="184" y="76"/>
                </a:cxn>
                <a:cxn ang="0">
                  <a:pos x="200" y="95"/>
                </a:cxn>
                <a:cxn ang="0">
                  <a:pos x="216" y="115"/>
                </a:cxn>
                <a:cxn ang="0">
                  <a:pos x="228" y="135"/>
                </a:cxn>
                <a:cxn ang="0">
                  <a:pos x="240" y="158"/>
                </a:cxn>
                <a:cxn ang="0">
                  <a:pos x="247" y="182"/>
                </a:cxn>
                <a:cxn ang="0">
                  <a:pos x="255" y="208"/>
                </a:cxn>
                <a:cxn ang="0">
                  <a:pos x="259" y="233"/>
                </a:cxn>
                <a:cxn ang="0">
                  <a:pos x="260" y="260"/>
                </a:cxn>
              </a:cxnLst>
              <a:rect l="0" t="0" r="r" b="b"/>
              <a:pathLst>
                <a:path w="260" h="260">
                  <a:moveTo>
                    <a:pt x="0" y="0"/>
                  </a:moveTo>
                  <a:lnTo>
                    <a:pt x="0" y="0"/>
                  </a:lnTo>
                  <a:lnTo>
                    <a:pt x="27" y="1"/>
                  </a:lnTo>
                  <a:lnTo>
                    <a:pt x="52" y="5"/>
                  </a:lnTo>
                  <a:lnTo>
                    <a:pt x="77" y="11"/>
                  </a:lnTo>
                  <a:lnTo>
                    <a:pt x="101" y="20"/>
                  </a:lnTo>
                  <a:lnTo>
                    <a:pt x="123" y="31"/>
                  </a:lnTo>
                  <a:lnTo>
                    <a:pt x="145" y="44"/>
                  </a:lnTo>
                  <a:lnTo>
                    <a:pt x="165" y="59"/>
                  </a:lnTo>
                  <a:lnTo>
                    <a:pt x="184" y="76"/>
                  </a:lnTo>
                  <a:lnTo>
                    <a:pt x="200" y="95"/>
                  </a:lnTo>
                  <a:lnTo>
                    <a:pt x="216" y="115"/>
                  </a:lnTo>
                  <a:lnTo>
                    <a:pt x="228" y="135"/>
                  </a:lnTo>
                  <a:lnTo>
                    <a:pt x="240" y="158"/>
                  </a:lnTo>
                  <a:lnTo>
                    <a:pt x="247" y="182"/>
                  </a:lnTo>
                  <a:lnTo>
                    <a:pt x="255" y="208"/>
                  </a:lnTo>
                  <a:lnTo>
                    <a:pt x="259" y="233"/>
                  </a:lnTo>
                  <a:lnTo>
                    <a:pt x="260" y="260"/>
                  </a:lnTo>
                </a:path>
              </a:pathLst>
            </a:custGeom>
            <a:noFill/>
            <a:ln w="9525">
              <a:solidFill>
                <a:schemeClr val="tx1"/>
              </a:solidFill>
              <a:round/>
              <a:headEnd/>
              <a:tailEnd/>
            </a:ln>
          </p:spPr>
          <p:txBody>
            <a:bodyPr vert="horz" wrap="square" lIns="91436" tIns="45718" rIns="91436" bIns="45718" numCol="1" anchor="t" anchorCtr="0" compatLnSpc="1">
              <a:prstTxWarp prst="textNoShape">
                <a:avLst/>
              </a:prstTxWarp>
            </a:bodyPr>
            <a:lstStyle/>
            <a:p>
              <a:endParaRPr lang="fr-FR"/>
            </a:p>
          </p:txBody>
        </p:sp>
        <p:sp>
          <p:nvSpPr>
            <p:cNvPr id="1557" name="Freeform 473">
              <a:extLst>
                <a:ext uri="{FF2B5EF4-FFF2-40B4-BE49-F238E27FC236}">
                  <a16:creationId xmlns:a16="http://schemas.microsoft.com/office/drawing/2014/main" id="{AE1980A7-CF97-8447-B9EB-5EAC6E452FAF}"/>
                </a:ext>
              </a:extLst>
            </p:cNvPr>
            <p:cNvSpPr>
              <a:spLocks/>
            </p:cNvSpPr>
            <p:nvPr userDrawn="1"/>
          </p:nvSpPr>
          <p:spPr bwMode="auto">
            <a:xfrm>
              <a:off x="8566175" y="3503612"/>
              <a:ext cx="236538" cy="31750"/>
            </a:xfrm>
            <a:custGeom>
              <a:avLst/>
              <a:gdLst/>
              <a:ahLst/>
              <a:cxnLst>
                <a:cxn ang="0">
                  <a:pos x="31" y="61"/>
                </a:cxn>
                <a:cxn ang="0">
                  <a:pos x="31" y="61"/>
                </a:cxn>
                <a:cxn ang="0">
                  <a:pos x="418" y="61"/>
                </a:cxn>
                <a:cxn ang="0">
                  <a:pos x="418" y="61"/>
                </a:cxn>
                <a:cxn ang="0">
                  <a:pos x="425" y="59"/>
                </a:cxn>
                <a:cxn ang="0">
                  <a:pos x="432" y="58"/>
                </a:cxn>
                <a:cxn ang="0">
                  <a:pos x="437" y="54"/>
                </a:cxn>
                <a:cxn ang="0">
                  <a:pos x="441" y="51"/>
                </a:cxn>
                <a:cxn ang="0">
                  <a:pos x="443" y="45"/>
                </a:cxn>
                <a:cxn ang="0">
                  <a:pos x="446" y="40"/>
                </a:cxn>
                <a:cxn ang="0">
                  <a:pos x="447" y="35"/>
                </a:cxn>
                <a:cxn ang="0">
                  <a:pos x="448" y="30"/>
                </a:cxn>
                <a:cxn ang="0">
                  <a:pos x="447" y="24"/>
                </a:cxn>
                <a:cxn ang="0">
                  <a:pos x="446" y="19"/>
                </a:cxn>
                <a:cxn ang="0">
                  <a:pos x="443" y="14"/>
                </a:cxn>
                <a:cxn ang="0">
                  <a:pos x="441" y="9"/>
                </a:cxn>
                <a:cxn ang="0">
                  <a:pos x="437" y="5"/>
                </a:cxn>
                <a:cxn ang="0">
                  <a:pos x="432" y="2"/>
                </a:cxn>
                <a:cxn ang="0">
                  <a:pos x="425" y="0"/>
                </a:cxn>
                <a:cxn ang="0">
                  <a:pos x="418" y="0"/>
                </a:cxn>
                <a:cxn ang="0">
                  <a:pos x="418" y="0"/>
                </a:cxn>
                <a:cxn ang="0">
                  <a:pos x="31" y="0"/>
                </a:cxn>
                <a:cxn ang="0">
                  <a:pos x="31" y="0"/>
                </a:cxn>
                <a:cxn ang="0">
                  <a:pos x="23" y="0"/>
                </a:cxn>
                <a:cxn ang="0">
                  <a:pos x="17" y="2"/>
                </a:cxn>
                <a:cxn ang="0">
                  <a:pos x="12" y="5"/>
                </a:cxn>
                <a:cxn ang="0">
                  <a:pos x="8" y="9"/>
                </a:cxn>
                <a:cxn ang="0">
                  <a:pos x="5" y="14"/>
                </a:cxn>
                <a:cxn ang="0">
                  <a:pos x="3" y="19"/>
                </a:cxn>
                <a:cxn ang="0">
                  <a:pos x="1" y="24"/>
                </a:cxn>
                <a:cxn ang="0">
                  <a:pos x="0" y="30"/>
                </a:cxn>
                <a:cxn ang="0">
                  <a:pos x="1" y="35"/>
                </a:cxn>
                <a:cxn ang="0">
                  <a:pos x="3" y="40"/>
                </a:cxn>
                <a:cxn ang="0">
                  <a:pos x="5" y="45"/>
                </a:cxn>
                <a:cxn ang="0">
                  <a:pos x="8" y="51"/>
                </a:cxn>
                <a:cxn ang="0">
                  <a:pos x="12" y="54"/>
                </a:cxn>
                <a:cxn ang="0">
                  <a:pos x="17" y="58"/>
                </a:cxn>
                <a:cxn ang="0">
                  <a:pos x="23" y="59"/>
                </a:cxn>
                <a:cxn ang="0">
                  <a:pos x="31" y="61"/>
                </a:cxn>
                <a:cxn ang="0">
                  <a:pos x="31" y="61"/>
                </a:cxn>
              </a:cxnLst>
              <a:rect l="0" t="0" r="r" b="b"/>
              <a:pathLst>
                <a:path w="448" h="61">
                  <a:moveTo>
                    <a:pt x="31" y="61"/>
                  </a:moveTo>
                  <a:lnTo>
                    <a:pt x="31" y="61"/>
                  </a:lnTo>
                  <a:lnTo>
                    <a:pt x="418" y="61"/>
                  </a:lnTo>
                  <a:lnTo>
                    <a:pt x="418" y="61"/>
                  </a:lnTo>
                  <a:lnTo>
                    <a:pt x="425" y="59"/>
                  </a:lnTo>
                  <a:lnTo>
                    <a:pt x="432" y="58"/>
                  </a:lnTo>
                  <a:lnTo>
                    <a:pt x="437" y="54"/>
                  </a:lnTo>
                  <a:lnTo>
                    <a:pt x="441" y="51"/>
                  </a:lnTo>
                  <a:lnTo>
                    <a:pt x="443" y="45"/>
                  </a:lnTo>
                  <a:lnTo>
                    <a:pt x="446" y="40"/>
                  </a:lnTo>
                  <a:lnTo>
                    <a:pt x="447" y="35"/>
                  </a:lnTo>
                  <a:lnTo>
                    <a:pt x="448" y="30"/>
                  </a:lnTo>
                  <a:lnTo>
                    <a:pt x="447" y="24"/>
                  </a:lnTo>
                  <a:lnTo>
                    <a:pt x="446" y="19"/>
                  </a:lnTo>
                  <a:lnTo>
                    <a:pt x="443" y="14"/>
                  </a:lnTo>
                  <a:lnTo>
                    <a:pt x="441" y="9"/>
                  </a:lnTo>
                  <a:lnTo>
                    <a:pt x="437" y="5"/>
                  </a:lnTo>
                  <a:lnTo>
                    <a:pt x="432" y="2"/>
                  </a:lnTo>
                  <a:lnTo>
                    <a:pt x="425" y="0"/>
                  </a:lnTo>
                  <a:lnTo>
                    <a:pt x="418" y="0"/>
                  </a:lnTo>
                  <a:lnTo>
                    <a:pt x="418" y="0"/>
                  </a:lnTo>
                  <a:lnTo>
                    <a:pt x="31" y="0"/>
                  </a:lnTo>
                  <a:lnTo>
                    <a:pt x="31" y="0"/>
                  </a:lnTo>
                  <a:lnTo>
                    <a:pt x="23" y="0"/>
                  </a:lnTo>
                  <a:lnTo>
                    <a:pt x="17" y="2"/>
                  </a:lnTo>
                  <a:lnTo>
                    <a:pt x="12" y="5"/>
                  </a:lnTo>
                  <a:lnTo>
                    <a:pt x="8" y="9"/>
                  </a:lnTo>
                  <a:lnTo>
                    <a:pt x="5" y="14"/>
                  </a:lnTo>
                  <a:lnTo>
                    <a:pt x="3" y="19"/>
                  </a:lnTo>
                  <a:lnTo>
                    <a:pt x="1" y="24"/>
                  </a:lnTo>
                  <a:lnTo>
                    <a:pt x="0" y="30"/>
                  </a:lnTo>
                  <a:lnTo>
                    <a:pt x="1" y="35"/>
                  </a:lnTo>
                  <a:lnTo>
                    <a:pt x="3" y="40"/>
                  </a:lnTo>
                  <a:lnTo>
                    <a:pt x="5" y="45"/>
                  </a:lnTo>
                  <a:lnTo>
                    <a:pt x="8" y="51"/>
                  </a:lnTo>
                  <a:lnTo>
                    <a:pt x="12" y="54"/>
                  </a:lnTo>
                  <a:lnTo>
                    <a:pt x="17" y="58"/>
                  </a:lnTo>
                  <a:lnTo>
                    <a:pt x="23" y="59"/>
                  </a:lnTo>
                  <a:lnTo>
                    <a:pt x="31" y="61"/>
                  </a:lnTo>
                  <a:lnTo>
                    <a:pt x="31" y="61"/>
                  </a:lnTo>
                  <a:close/>
                </a:path>
              </a:pathLst>
            </a:custGeom>
            <a:solidFill>
              <a:schemeClr val="accent1"/>
            </a:solidFill>
            <a:ln w="9525">
              <a:noFill/>
              <a:round/>
              <a:headEnd/>
              <a:tailEnd/>
            </a:ln>
          </p:spPr>
          <p:txBody>
            <a:bodyPr vert="horz" wrap="square" lIns="91436" tIns="45718" rIns="91436" bIns="45718" numCol="1" anchor="t" anchorCtr="0" compatLnSpc="1">
              <a:prstTxWarp prst="textNoShape">
                <a:avLst/>
              </a:prstTxWarp>
            </a:bodyPr>
            <a:lstStyle/>
            <a:p>
              <a:endParaRPr lang="fr-FR"/>
            </a:p>
          </p:txBody>
        </p:sp>
        <p:sp>
          <p:nvSpPr>
            <p:cNvPr id="1558" name="Freeform 474">
              <a:extLst>
                <a:ext uri="{FF2B5EF4-FFF2-40B4-BE49-F238E27FC236}">
                  <a16:creationId xmlns:a16="http://schemas.microsoft.com/office/drawing/2014/main" id="{20200B6B-D185-5143-A017-CA35056CCD3B}"/>
                </a:ext>
              </a:extLst>
            </p:cNvPr>
            <p:cNvSpPr>
              <a:spLocks/>
            </p:cNvSpPr>
            <p:nvPr userDrawn="1"/>
          </p:nvSpPr>
          <p:spPr bwMode="auto">
            <a:xfrm>
              <a:off x="8791602" y="3614737"/>
              <a:ext cx="142875" cy="142875"/>
            </a:xfrm>
            <a:custGeom>
              <a:avLst/>
              <a:gdLst/>
              <a:ahLst/>
              <a:cxnLst>
                <a:cxn ang="0">
                  <a:pos x="269" y="193"/>
                </a:cxn>
                <a:cxn ang="0">
                  <a:pos x="193" y="268"/>
                </a:cxn>
                <a:cxn ang="0">
                  <a:pos x="0" y="75"/>
                </a:cxn>
                <a:cxn ang="0">
                  <a:pos x="76" y="0"/>
                </a:cxn>
                <a:cxn ang="0">
                  <a:pos x="269" y="193"/>
                </a:cxn>
                <a:cxn ang="0">
                  <a:pos x="269" y="193"/>
                </a:cxn>
              </a:cxnLst>
              <a:rect l="0" t="0" r="r" b="b"/>
              <a:pathLst>
                <a:path w="269" h="268">
                  <a:moveTo>
                    <a:pt x="269" y="193"/>
                  </a:moveTo>
                  <a:lnTo>
                    <a:pt x="193" y="268"/>
                  </a:lnTo>
                  <a:lnTo>
                    <a:pt x="0" y="75"/>
                  </a:lnTo>
                  <a:lnTo>
                    <a:pt x="76" y="0"/>
                  </a:lnTo>
                  <a:lnTo>
                    <a:pt x="269" y="193"/>
                  </a:lnTo>
                  <a:lnTo>
                    <a:pt x="269" y="193"/>
                  </a:lnTo>
                </a:path>
              </a:pathLst>
            </a:custGeom>
            <a:noFill/>
            <a:ln w="9525">
              <a:solidFill>
                <a:srgbClr val="000000"/>
              </a:solidFill>
              <a:prstDash val="solid"/>
              <a:round/>
              <a:headEnd/>
              <a:tailEnd/>
            </a:ln>
          </p:spPr>
          <p:txBody>
            <a:bodyPr vert="horz" wrap="square" lIns="91436" tIns="45718" rIns="91436" bIns="45718" numCol="1" anchor="t" anchorCtr="0" compatLnSpc="1">
              <a:prstTxWarp prst="textNoShape">
                <a:avLst/>
              </a:prstTxWarp>
            </a:bodyPr>
            <a:lstStyle/>
            <a:p>
              <a:endParaRPr lang="fr-FR"/>
            </a:p>
          </p:txBody>
        </p:sp>
        <p:sp>
          <p:nvSpPr>
            <p:cNvPr id="1559" name="Freeform 475">
              <a:extLst>
                <a:ext uri="{FF2B5EF4-FFF2-40B4-BE49-F238E27FC236}">
                  <a16:creationId xmlns:a16="http://schemas.microsoft.com/office/drawing/2014/main" id="{75C22FAB-DD37-2540-AF21-0BBFF62BDC35}"/>
                </a:ext>
              </a:extLst>
            </p:cNvPr>
            <p:cNvSpPr>
              <a:spLocks/>
            </p:cNvSpPr>
            <p:nvPr userDrawn="1"/>
          </p:nvSpPr>
          <p:spPr bwMode="auto">
            <a:xfrm>
              <a:off x="8521727" y="3344862"/>
              <a:ext cx="338138" cy="338138"/>
            </a:xfrm>
            <a:custGeom>
              <a:avLst/>
              <a:gdLst/>
              <a:ahLst/>
              <a:cxnLst>
                <a:cxn ang="0">
                  <a:pos x="321" y="0"/>
                </a:cxn>
                <a:cxn ang="0">
                  <a:pos x="353" y="1"/>
                </a:cxn>
                <a:cxn ang="0">
                  <a:pos x="385" y="6"/>
                </a:cxn>
                <a:cxn ang="0">
                  <a:pos x="416" y="14"/>
                </a:cxn>
                <a:cxn ang="0">
                  <a:pos x="446" y="25"/>
                </a:cxn>
                <a:cxn ang="0">
                  <a:pos x="500" y="55"/>
                </a:cxn>
                <a:cxn ang="0">
                  <a:pos x="547" y="94"/>
                </a:cxn>
                <a:cxn ang="0">
                  <a:pos x="586" y="141"/>
                </a:cxn>
                <a:cxn ang="0">
                  <a:pos x="609" y="182"/>
                </a:cxn>
                <a:cxn ang="0">
                  <a:pos x="622" y="210"/>
                </a:cxn>
                <a:cxn ang="0">
                  <a:pos x="631" y="240"/>
                </a:cxn>
                <a:cxn ang="0">
                  <a:pos x="637" y="272"/>
                </a:cxn>
                <a:cxn ang="0">
                  <a:pos x="641" y="304"/>
                </a:cxn>
                <a:cxn ang="0">
                  <a:pos x="641" y="320"/>
                </a:cxn>
                <a:cxn ang="0">
                  <a:pos x="640" y="353"/>
                </a:cxn>
                <a:cxn ang="0">
                  <a:pos x="635" y="385"/>
                </a:cxn>
                <a:cxn ang="0">
                  <a:pos x="627" y="415"/>
                </a:cxn>
                <a:cxn ang="0">
                  <a:pos x="616" y="446"/>
                </a:cxn>
                <a:cxn ang="0">
                  <a:pos x="603" y="474"/>
                </a:cxn>
                <a:cxn ang="0">
                  <a:pos x="567" y="525"/>
                </a:cxn>
                <a:cxn ang="0">
                  <a:pos x="524" y="568"/>
                </a:cxn>
                <a:cxn ang="0">
                  <a:pos x="474" y="602"/>
                </a:cxn>
                <a:cxn ang="0">
                  <a:pos x="430" y="621"/>
                </a:cxn>
                <a:cxn ang="0">
                  <a:pos x="401" y="631"/>
                </a:cxn>
                <a:cxn ang="0">
                  <a:pos x="369" y="638"/>
                </a:cxn>
                <a:cxn ang="0">
                  <a:pos x="338" y="640"/>
                </a:cxn>
                <a:cxn ang="0">
                  <a:pos x="321" y="641"/>
                </a:cxn>
                <a:cxn ang="0">
                  <a:pos x="288" y="639"/>
                </a:cxn>
                <a:cxn ang="0">
                  <a:pos x="256" y="635"/>
                </a:cxn>
                <a:cxn ang="0">
                  <a:pos x="226" y="626"/>
                </a:cxn>
                <a:cxn ang="0">
                  <a:pos x="196" y="616"/>
                </a:cxn>
                <a:cxn ang="0">
                  <a:pos x="141" y="587"/>
                </a:cxn>
                <a:cxn ang="0">
                  <a:pos x="94" y="547"/>
                </a:cxn>
                <a:cxn ang="0">
                  <a:pos x="55" y="499"/>
                </a:cxn>
                <a:cxn ang="0">
                  <a:pos x="32" y="460"/>
                </a:cxn>
                <a:cxn ang="0">
                  <a:pos x="19" y="431"/>
                </a:cxn>
                <a:cxn ang="0">
                  <a:pos x="10" y="400"/>
                </a:cxn>
                <a:cxn ang="0">
                  <a:pos x="4" y="370"/>
                </a:cxn>
                <a:cxn ang="0">
                  <a:pos x="0" y="337"/>
                </a:cxn>
                <a:cxn ang="0">
                  <a:pos x="0" y="320"/>
                </a:cxn>
                <a:cxn ang="0">
                  <a:pos x="1" y="287"/>
                </a:cxn>
                <a:cxn ang="0">
                  <a:pos x="6" y="255"/>
                </a:cxn>
                <a:cxn ang="0">
                  <a:pos x="14" y="225"/>
                </a:cxn>
                <a:cxn ang="0">
                  <a:pos x="25" y="196"/>
                </a:cxn>
                <a:cxn ang="0">
                  <a:pos x="39" y="168"/>
                </a:cxn>
                <a:cxn ang="0">
                  <a:pos x="74" y="117"/>
                </a:cxn>
                <a:cxn ang="0">
                  <a:pos x="117" y="72"/>
                </a:cxn>
                <a:cxn ang="0">
                  <a:pos x="168" y="38"/>
                </a:cxn>
                <a:cxn ang="0">
                  <a:pos x="211" y="19"/>
                </a:cxn>
                <a:cxn ang="0">
                  <a:pos x="240" y="10"/>
                </a:cxn>
                <a:cxn ang="0">
                  <a:pos x="272" y="4"/>
                </a:cxn>
                <a:cxn ang="0">
                  <a:pos x="305" y="0"/>
                </a:cxn>
                <a:cxn ang="0">
                  <a:pos x="321" y="0"/>
                </a:cxn>
              </a:cxnLst>
              <a:rect l="0" t="0" r="r" b="b"/>
              <a:pathLst>
                <a:path w="641" h="641">
                  <a:moveTo>
                    <a:pt x="321" y="0"/>
                  </a:moveTo>
                  <a:lnTo>
                    <a:pt x="321" y="0"/>
                  </a:lnTo>
                  <a:lnTo>
                    <a:pt x="338" y="0"/>
                  </a:lnTo>
                  <a:lnTo>
                    <a:pt x="353" y="1"/>
                  </a:lnTo>
                  <a:lnTo>
                    <a:pt x="369" y="4"/>
                  </a:lnTo>
                  <a:lnTo>
                    <a:pt x="385" y="6"/>
                  </a:lnTo>
                  <a:lnTo>
                    <a:pt x="401" y="10"/>
                  </a:lnTo>
                  <a:lnTo>
                    <a:pt x="416" y="14"/>
                  </a:lnTo>
                  <a:lnTo>
                    <a:pt x="430" y="19"/>
                  </a:lnTo>
                  <a:lnTo>
                    <a:pt x="446" y="25"/>
                  </a:lnTo>
                  <a:lnTo>
                    <a:pt x="474" y="38"/>
                  </a:lnTo>
                  <a:lnTo>
                    <a:pt x="500" y="55"/>
                  </a:lnTo>
                  <a:lnTo>
                    <a:pt x="524" y="72"/>
                  </a:lnTo>
                  <a:lnTo>
                    <a:pt x="547" y="94"/>
                  </a:lnTo>
                  <a:lnTo>
                    <a:pt x="567" y="117"/>
                  </a:lnTo>
                  <a:lnTo>
                    <a:pt x="586" y="141"/>
                  </a:lnTo>
                  <a:lnTo>
                    <a:pt x="603" y="168"/>
                  </a:lnTo>
                  <a:lnTo>
                    <a:pt x="609" y="182"/>
                  </a:lnTo>
                  <a:lnTo>
                    <a:pt x="616" y="196"/>
                  </a:lnTo>
                  <a:lnTo>
                    <a:pt x="622" y="210"/>
                  </a:lnTo>
                  <a:lnTo>
                    <a:pt x="627" y="225"/>
                  </a:lnTo>
                  <a:lnTo>
                    <a:pt x="631" y="240"/>
                  </a:lnTo>
                  <a:lnTo>
                    <a:pt x="635" y="255"/>
                  </a:lnTo>
                  <a:lnTo>
                    <a:pt x="637" y="272"/>
                  </a:lnTo>
                  <a:lnTo>
                    <a:pt x="640" y="287"/>
                  </a:lnTo>
                  <a:lnTo>
                    <a:pt x="641" y="304"/>
                  </a:lnTo>
                  <a:lnTo>
                    <a:pt x="641" y="320"/>
                  </a:lnTo>
                  <a:lnTo>
                    <a:pt x="641" y="320"/>
                  </a:lnTo>
                  <a:lnTo>
                    <a:pt x="641" y="337"/>
                  </a:lnTo>
                  <a:lnTo>
                    <a:pt x="640" y="353"/>
                  </a:lnTo>
                  <a:lnTo>
                    <a:pt x="637" y="370"/>
                  </a:lnTo>
                  <a:lnTo>
                    <a:pt x="635" y="385"/>
                  </a:lnTo>
                  <a:lnTo>
                    <a:pt x="631" y="400"/>
                  </a:lnTo>
                  <a:lnTo>
                    <a:pt x="627" y="415"/>
                  </a:lnTo>
                  <a:lnTo>
                    <a:pt x="622" y="431"/>
                  </a:lnTo>
                  <a:lnTo>
                    <a:pt x="616" y="446"/>
                  </a:lnTo>
                  <a:lnTo>
                    <a:pt x="609" y="460"/>
                  </a:lnTo>
                  <a:lnTo>
                    <a:pt x="603" y="474"/>
                  </a:lnTo>
                  <a:lnTo>
                    <a:pt x="586" y="499"/>
                  </a:lnTo>
                  <a:lnTo>
                    <a:pt x="567" y="525"/>
                  </a:lnTo>
                  <a:lnTo>
                    <a:pt x="547" y="547"/>
                  </a:lnTo>
                  <a:lnTo>
                    <a:pt x="524" y="568"/>
                  </a:lnTo>
                  <a:lnTo>
                    <a:pt x="500" y="587"/>
                  </a:lnTo>
                  <a:lnTo>
                    <a:pt x="474" y="602"/>
                  </a:lnTo>
                  <a:lnTo>
                    <a:pt x="446" y="616"/>
                  </a:lnTo>
                  <a:lnTo>
                    <a:pt x="430" y="621"/>
                  </a:lnTo>
                  <a:lnTo>
                    <a:pt x="416" y="626"/>
                  </a:lnTo>
                  <a:lnTo>
                    <a:pt x="401" y="631"/>
                  </a:lnTo>
                  <a:lnTo>
                    <a:pt x="385" y="635"/>
                  </a:lnTo>
                  <a:lnTo>
                    <a:pt x="369" y="638"/>
                  </a:lnTo>
                  <a:lnTo>
                    <a:pt x="353" y="639"/>
                  </a:lnTo>
                  <a:lnTo>
                    <a:pt x="338" y="640"/>
                  </a:lnTo>
                  <a:lnTo>
                    <a:pt x="321" y="641"/>
                  </a:lnTo>
                  <a:lnTo>
                    <a:pt x="321" y="641"/>
                  </a:lnTo>
                  <a:lnTo>
                    <a:pt x="305" y="640"/>
                  </a:lnTo>
                  <a:lnTo>
                    <a:pt x="288" y="639"/>
                  </a:lnTo>
                  <a:lnTo>
                    <a:pt x="272" y="638"/>
                  </a:lnTo>
                  <a:lnTo>
                    <a:pt x="256" y="635"/>
                  </a:lnTo>
                  <a:lnTo>
                    <a:pt x="240" y="631"/>
                  </a:lnTo>
                  <a:lnTo>
                    <a:pt x="226" y="626"/>
                  </a:lnTo>
                  <a:lnTo>
                    <a:pt x="211" y="621"/>
                  </a:lnTo>
                  <a:lnTo>
                    <a:pt x="196" y="616"/>
                  </a:lnTo>
                  <a:lnTo>
                    <a:pt x="168" y="602"/>
                  </a:lnTo>
                  <a:lnTo>
                    <a:pt x="141" y="587"/>
                  </a:lnTo>
                  <a:lnTo>
                    <a:pt x="117" y="568"/>
                  </a:lnTo>
                  <a:lnTo>
                    <a:pt x="94" y="547"/>
                  </a:lnTo>
                  <a:lnTo>
                    <a:pt x="74" y="525"/>
                  </a:lnTo>
                  <a:lnTo>
                    <a:pt x="55" y="499"/>
                  </a:lnTo>
                  <a:lnTo>
                    <a:pt x="39" y="474"/>
                  </a:lnTo>
                  <a:lnTo>
                    <a:pt x="32" y="460"/>
                  </a:lnTo>
                  <a:lnTo>
                    <a:pt x="25" y="446"/>
                  </a:lnTo>
                  <a:lnTo>
                    <a:pt x="19" y="431"/>
                  </a:lnTo>
                  <a:lnTo>
                    <a:pt x="14" y="415"/>
                  </a:lnTo>
                  <a:lnTo>
                    <a:pt x="10" y="400"/>
                  </a:lnTo>
                  <a:lnTo>
                    <a:pt x="6" y="385"/>
                  </a:lnTo>
                  <a:lnTo>
                    <a:pt x="4" y="370"/>
                  </a:lnTo>
                  <a:lnTo>
                    <a:pt x="1" y="353"/>
                  </a:lnTo>
                  <a:lnTo>
                    <a:pt x="0" y="337"/>
                  </a:lnTo>
                  <a:lnTo>
                    <a:pt x="0" y="320"/>
                  </a:lnTo>
                  <a:lnTo>
                    <a:pt x="0" y="320"/>
                  </a:lnTo>
                  <a:lnTo>
                    <a:pt x="0" y="304"/>
                  </a:lnTo>
                  <a:lnTo>
                    <a:pt x="1" y="287"/>
                  </a:lnTo>
                  <a:lnTo>
                    <a:pt x="4" y="272"/>
                  </a:lnTo>
                  <a:lnTo>
                    <a:pt x="6" y="255"/>
                  </a:lnTo>
                  <a:lnTo>
                    <a:pt x="10" y="240"/>
                  </a:lnTo>
                  <a:lnTo>
                    <a:pt x="14" y="225"/>
                  </a:lnTo>
                  <a:lnTo>
                    <a:pt x="19" y="210"/>
                  </a:lnTo>
                  <a:lnTo>
                    <a:pt x="25" y="196"/>
                  </a:lnTo>
                  <a:lnTo>
                    <a:pt x="32" y="182"/>
                  </a:lnTo>
                  <a:lnTo>
                    <a:pt x="39" y="168"/>
                  </a:lnTo>
                  <a:lnTo>
                    <a:pt x="55" y="141"/>
                  </a:lnTo>
                  <a:lnTo>
                    <a:pt x="74" y="117"/>
                  </a:lnTo>
                  <a:lnTo>
                    <a:pt x="94" y="94"/>
                  </a:lnTo>
                  <a:lnTo>
                    <a:pt x="117" y="72"/>
                  </a:lnTo>
                  <a:lnTo>
                    <a:pt x="141" y="55"/>
                  </a:lnTo>
                  <a:lnTo>
                    <a:pt x="168" y="38"/>
                  </a:lnTo>
                  <a:lnTo>
                    <a:pt x="196" y="25"/>
                  </a:lnTo>
                  <a:lnTo>
                    <a:pt x="211" y="19"/>
                  </a:lnTo>
                  <a:lnTo>
                    <a:pt x="226" y="14"/>
                  </a:lnTo>
                  <a:lnTo>
                    <a:pt x="240" y="10"/>
                  </a:lnTo>
                  <a:lnTo>
                    <a:pt x="256" y="6"/>
                  </a:lnTo>
                  <a:lnTo>
                    <a:pt x="272" y="4"/>
                  </a:lnTo>
                  <a:lnTo>
                    <a:pt x="288" y="1"/>
                  </a:lnTo>
                  <a:lnTo>
                    <a:pt x="305" y="0"/>
                  </a:lnTo>
                  <a:lnTo>
                    <a:pt x="321" y="0"/>
                  </a:lnTo>
                  <a:lnTo>
                    <a:pt x="321" y="0"/>
                  </a:lnTo>
                </a:path>
              </a:pathLst>
            </a:custGeom>
            <a:noFill/>
            <a:ln w="9525">
              <a:noFill/>
              <a:prstDash val="solid"/>
              <a:round/>
              <a:headEnd/>
              <a:tailEnd/>
            </a:ln>
          </p:spPr>
          <p:txBody>
            <a:bodyPr vert="horz" wrap="square" lIns="91436" tIns="45718" rIns="91436" bIns="45718" numCol="1" anchor="t" anchorCtr="0" compatLnSpc="1">
              <a:prstTxWarp prst="textNoShape">
                <a:avLst/>
              </a:prstTxWarp>
            </a:bodyPr>
            <a:lstStyle/>
            <a:p>
              <a:endParaRPr lang="fr-FR"/>
            </a:p>
          </p:txBody>
        </p:sp>
        <p:sp>
          <p:nvSpPr>
            <p:cNvPr id="1560" name="Freeform 476">
              <a:extLst>
                <a:ext uri="{FF2B5EF4-FFF2-40B4-BE49-F238E27FC236}">
                  <a16:creationId xmlns:a16="http://schemas.microsoft.com/office/drawing/2014/main" id="{591C90B9-9E70-CF44-9B91-C2542B8E0C2F}"/>
                </a:ext>
              </a:extLst>
            </p:cNvPr>
            <p:cNvSpPr>
              <a:spLocks/>
            </p:cNvSpPr>
            <p:nvPr userDrawn="1"/>
          </p:nvSpPr>
          <p:spPr bwMode="auto">
            <a:xfrm>
              <a:off x="8685239" y="3381376"/>
              <a:ext cx="138113" cy="138113"/>
            </a:xfrm>
            <a:custGeom>
              <a:avLst/>
              <a:gdLst/>
              <a:ahLst/>
              <a:cxnLst>
                <a:cxn ang="0">
                  <a:pos x="0" y="0"/>
                </a:cxn>
                <a:cxn ang="0">
                  <a:pos x="0" y="0"/>
                </a:cxn>
                <a:cxn ang="0">
                  <a:pos x="27" y="1"/>
                </a:cxn>
                <a:cxn ang="0">
                  <a:pos x="52" y="5"/>
                </a:cxn>
                <a:cxn ang="0">
                  <a:pos x="77" y="11"/>
                </a:cxn>
                <a:cxn ang="0">
                  <a:pos x="100" y="20"/>
                </a:cxn>
                <a:cxn ang="0">
                  <a:pos x="123" y="32"/>
                </a:cxn>
                <a:cxn ang="0">
                  <a:pos x="145" y="44"/>
                </a:cxn>
                <a:cxn ang="0">
                  <a:pos x="165" y="59"/>
                </a:cxn>
                <a:cxn ang="0">
                  <a:pos x="183" y="76"/>
                </a:cxn>
                <a:cxn ang="0">
                  <a:pos x="201" y="94"/>
                </a:cxn>
                <a:cxn ang="0">
                  <a:pos x="215" y="114"/>
                </a:cxn>
                <a:cxn ang="0">
                  <a:pos x="229" y="136"/>
                </a:cxn>
                <a:cxn ang="0">
                  <a:pos x="239" y="159"/>
                </a:cxn>
                <a:cxn ang="0">
                  <a:pos x="248" y="183"/>
                </a:cxn>
                <a:cxn ang="0">
                  <a:pos x="254" y="207"/>
                </a:cxn>
                <a:cxn ang="0">
                  <a:pos x="258" y="234"/>
                </a:cxn>
                <a:cxn ang="0">
                  <a:pos x="259" y="260"/>
                </a:cxn>
              </a:cxnLst>
              <a:rect l="0" t="0" r="r" b="b"/>
              <a:pathLst>
                <a:path w="259" h="260">
                  <a:moveTo>
                    <a:pt x="0" y="0"/>
                  </a:moveTo>
                  <a:lnTo>
                    <a:pt x="0" y="0"/>
                  </a:lnTo>
                  <a:lnTo>
                    <a:pt x="27" y="1"/>
                  </a:lnTo>
                  <a:lnTo>
                    <a:pt x="52" y="5"/>
                  </a:lnTo>
                  <a:lnTo>
                    <a:pt x="77" y="11"/>
                  </a:lnTo>
                  <a:lnTo>
                    <a:pt x="100" y="20"/>
                  </a:lnTo>
                  <a:lnTo>
                    <a:pt x="123" y="32"/>
                  </a:lnTo>
                  <a:lnTo>
                    <a:pt x="145" y="44"/>
                  </a:lnTo>
                  <a:lnTo>
                    <a:pt x="165" y="59"/>
                  </a:lnTo>
                  <a:lnTo>
                    <a:pt x="183" y="76"/>
                  </a:lnTo>
                  <a:lnTo>
                    <a:pt x="201" y="94"/>
                  </a:lnTo>
                  <a:lnTo>
                    <a:pt x="215" y="114"/>
                  </a:lnTo>
                  <a:lnTo>
                    <a:pt x="229" y="136"/>
                  </a:lnTo>
                  <a:lnTo>
                    <a:pt x="239" y="159"/>
                  </a:lnTo>
                  <a:lnTo>
                    <a:pt x="248" y="183"/>
                  </a:lnTo>
                  <a:lnTo>
                    <a:pt x="254" y="207"/>
                  </a:lnTo>
                  <a:lnTo>
                    <a:pt x="258" y="234"/>
                  </a:lnTo>
                  <a:lnTo>
                    <a:pt x="259" y="260"/>
                  </a:lnTo>
                </a:path>
              </a:pathLst>
            </a:custGeom>
            <a:noFill/>
            <a:ln w="9525">
              <a:noFill/>
              <a:prstDash val="solid"/>
              <a:round/>
              <a:headEnd/>
              <a:tailEnd/>
            </a:ln>
          </p:spPr>
          <p:txBody>
            <a:bodyPr vert="horz" wrap="square" lIns="91436" tIns="45718" rIns="91436" bIns="45718" numCol="1" anchor="t" anchorCtr="0" compatLnSpc="1">
              <a:prstTxWarp prst="textNoShape">
                <a:avLst/>
              </a:prstTxWarp>
            </a:bodyPr>
            <a:lstStyle/>
            <a:p>
              <a:endParaRPr lang="fr-FR"/>
            </a:p>
          </p:txBody>
        </p:sp>
      </p:grpSp>
      <p:grpSp>
        <p:nvGrpSpPr>
          <p:cNvPr id="1615" name="Group 278">
            <a:extLst>
              <a:ext uri="{FF2B5EF4-FFF2-40B4-BE49-F238E27FC236}">
                <a16:creationId xmlns:a16="http://schemas.microsoft.com/office/drawing/2014/main" id="{25B9BD57-37A1-1942-AC26-249BBCD521A4}"/>
              </a:ext>
            </a:extLst>
          </p:cNvPr>
          <p:cNvGrpSpPr>
            <a:grpSpLocks noChangeAspect="1"/>
          </p:cNvGrpSpPr>
          <p:nvPr userDrawn="1"/>
        </p:nvGrpSpPr>
        <p:grpSpPr bwMode="auto">
          <a:xfrm>
            <a:off x="9509152" y="2495277"/>
            <a:ext cx="695544" cy="558808"/>
            <a:chOff x="1411" y="1853"/>
            <a:chExt cx="438" cy="352"/>
          </a:xfrm>
        </p:grpSpPr>
        <p:sp>
          <p:nvSpPr>
            <p:cNvPr id="1616" name="Freeform 279">
              <a:extLst>
                <a:ext uri="{FF2B5EF4-FFF2-40B4-BE49-F238E27FC236}">
                  <a16:creationId xmlns:a16="http://schemas.microsoft.com/office/drawing/2014/main" id="{EDF57AD9-171A-B14C-81B1-E8994CA45D59}"/>
                </a:ext>
              </a:extLst>
            </p:cNvPr>
            <p:cNvSpPr>
              <a:spLocks/>
            </p:cNvSpPr>
            <p:nvPr/>
          </p:nvSpPr>
          <p:spPr bwMode="auto">
            <a:xfrm>
              <a:off x="1411" y="1853"/>
              <a:ext cx="438" cy="352"/>
            </a:xfrm>
            <a:custGeom>
              <a:avLst/>
              <a:gdLst/>
              <a:ahLst/>
              <a:cxnLst>
                <a:cxn ang="0">
                  <a:pos x="0" y="0"/>
                </a:cxn>
                <a:cxn ang="0">
                  <a:pos x="0" y="1054"/>
                </a:cxn>
                <a:cxn ang="0">
                  <a:pos x="1312" y="1054"/>
                </a:cxn>
              </a:cxnLst>
              <a:rect l="0" t="0" r="r" b="b"/>
              <a:pathLst>
                <a:path w="1312" h="1054">
                  <a:moveTo>
                    <a:pt x="0" y="0"/>
                  </a:moveTo>
                  <a:lnTo>
                    <a:pt x="0" y="1054"/>
                  </a:lnTo>
                  <a:lnTo>
                    <a:pt x="1312" y="1054"/>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617" name="Freeform 280">
              <a:extLst>
                <a:ext uri="{FF2B5EF4-FFF2-40B4-BE49-F238E27FC236}">
                  <a16:creationId xmlns:a16="http://schemas.microsoft.com/office/drawing/2014/main" id="{4A5B0036-792D-BD47-BDC1-A2BF7EF8D752}"/>
                </a:ext>
              </a:extLst>
            </p:cNvPr>
            <p:cNvSpPr>
              <a:spLocks/>
            </p:cNvSpPr>
            <p:nvPr/>
          </p:nvSpPr>
          <p:spPr bwMode="auto">
            <a:xfrm>
              <a:off x="1447" y="1938"/>
              <a:ext cx="372" cy="232"/>
            </a:xfrm>
            <a:custGeom>
              <a:avLst/>
              <a:gdLst/>
              <a:ahLst/>
              <a:cxnLst>
                <a:cxn ang="0">
                  <a:pos x="985" y="27"/>
                </a:cxn>
                <a:cxn ang="0">
                  <a:pos x="984" y="22"/>
                </a:cxn>
                <a:cxn ang="0">
                  <a:pos x="975" y="8"/>
                </a:cxn>
                <a:cxn ang="0">
                  <a:pos x="957" y="0"/>
                </a:cxn>
                <a:cxn ang="0">
                  <a:pos x="939" y="3"/>
                </a:cxn>
                <a:cxn ang="0">
                  <a:pos x="927" y="11"/>
                </a:cxn>
                <a:cxn ang="0">
                  <a:pos x="834" y="184"/>
                </a:cxn>
                <a:cxn ang="0">
                  <a:pos x="828" y="191"/>
                </a:cxn>
                <a:cxn ang="0">
                  <a:pos x="815" y="200"/>
                </a:cxn>
                <a:cxn ang="0">
                  <a:pos x="801" y="201"/>
                </a:cxn>
                <a:cxn ang="0">
                  <a:pos x="786" y="196"/>
                </a:cxn>
                <a:cxn ang="0">
                  <a:pos x="715" y="117"/>
                </a:cxn>
                <a:cxn ang="0">
                  <a:pos x="710" y="111"/>
                </a:cxn>
                <a:cxn ang="0">
                  <a:pos x="696" y="106"/>
                </a:cxn>
                <a:cxn ang="0">
                  <a:pos x="683" y="107"/>
                </a:cxn>
                <a:cxn ang="0">
                  <a:pos x="670" y="113"/>
                </a:cxn>
                <a:cxn ang="0">
                  <a:pos x="584" y="222"/>
                </a:cxn>
                <a:cxn ang="0">
                  <a:pos x="578" y="228"/>
                </a:cxn>
                <a:cxn ang="0">
                  <a:pos x="565" y="235"/>
                </a:cxn>
                <a:cxn ang="0">
                  <a:pos x="551" y="235"/>
                </a:cxn>
                <a:cxn ang="0">
                  <a:pos x="538" y="228"/>
                </a:cxn>
                <a:cxn ang="0">
                  <a:pos x="455" y="123"/>
                </a:cxn>
                <a:cxn ang="0">
                  <a:pos x="449" y="117"/>
                </a:cxn>
                <a:cxn ang="0">
                  <a:pos x="435" y="111"/>
                </a:cxn>
                <a:cxn ang="0">
                  <a:pos x="420" y="111"/>
                </a:cxn>
                <a:cxn ang="0">
                  <a:pos x="407" y="119"/>
                </a:cxn>
                <a:cxn ang="0">
                  <a:pos x="302" y="273"/>
                </a:cxn>
                <a:cxn ang="0">
                  <a:pos x="298" y="278"/>
                </a:cxn>
                <a:cxn ang="0">
                  <a:pos x="285" y="286"/>
                </a:cxn>
                <a:cxn ang="0">
                  <a:pos x="270" y="287"/>
                </a:cxn>
                <a:cxn ang="0">
                  <a:pos x="257" y="283"/>
                </a:cxn>
                <a:cxn ang="0">
                  <a:pos x="175" y="199"/>
                </a:cxn>
                <a:cxn ang="0">
                  <a:pos x="166" y="193"/>
                </a:cxn>
                <a:cxn ang="0">
                  <a:pos x="150" y="188"/>
                </a:cxn>
                <a:cxn ang="0">
                  <a:pos x="134" y="193"/>
                </a:cxn>
                <a:cxn ang="0">
                  <a:pos x="121" y="204"/>
                </a:cxn>
                <a:cxn ang="0">
                  <a:pos x="0" y="696"/>
                </a:cxn>
              </a:cxnLst>
              <a:rect l="0" t="0" r="r" b="b"/>
              <a:pathLst>
                <a:path w="1116" h="696">
                  <a:moveTo>
                    <a:pt x="1116" y="696"/>
                  </a:moveTo>
                  <a:lnTo>
                    <a:pt x="985" y="27"/>
                  </a:lnTo>
                  <a:lnTo>
                    <a:pt x="985" y="27"/>
                  </a:lnTo>
                  <a:lnTo>
                    <a:pt x="984" y="22"/>
                  </a:lnTo>
                  <a:lnTo>
                    <a:pt x="982" y="16"/>
                  </a:lnTo>
                  <a:lnTo>
                    <a:pt x="975" y="8"/>
                  </a:lnTo>
                  <a:lnTo>
                    <a:pt x="968" y="3"/>
                  </a:lnTo>
                  <a:lnTo>
                    <a:pt x="957" y="0"/>
                  </a:lnTo>
                  <a:lnTo>
                    <a:pt x="949" y="0"/>
                  </a:lnTo>
                  <a:lnTo>
                    <a:pt x="939" y="3"/>
                  </a:lnTo>
                  <a:lnTo>
                    <a:pt x="930" y="8"/>
                  </a:lnTo>
                  <a:lnTo>
                    <a:pt x="927" y="11"/>
                  </a:lnTo>
                  <a:lnTo>
                    <a:pt x="924" y="17"/>
                  </a:lnTo>
                  <a:lnTo>
                    <a:pt x="834" y="184"/>
                  </a:lnTo>
                  <a:lnTo>
                    <a:pt x="834" y="184"/>
                  </a:lnTo>
                  <a:lnTo>
                    <a:pt x="828" y="191"/>
                  </a:lnTo>
                  <a:lnTo>
                    <a:pt x="822" y="196"/>
                  </a:lnTo>
                  <a:lnTo>
                    <a:pt x="815" y="200"/>
                  </a:lnTo>
                  <a:lnTo>
                    <a:pt x="808" y="201"/>
                  </a:lnTo>
                  <a:lnTo>
                    <a:pt x="801" y="201"/>
                  </a:lnTo>
                  <a:lnTo>
                    <a:pt x="793" y="200"/>
                  </a:lnTo>
                  <a:lnTo>
                    <a:pt x="786" y="196"/>
                  </a:lnTo>
                  <a:lnTo>
                    <a:pt x="779" y="190"/>
                  </a:lnTo>
                  <a:lnTo>
                    <a:pt x="715" y="117"/>
                  </a:lnTo>
                  <a:lnTo>
                    <a:pt x="715" y="117"/>
                  </a:lnTo>
                  <a:lnTo>
                    <a:pt x="710" y="111"/>
                  </a:lnTo>
                  <a:lnTo>
                    <a:pt x="703" y="109"/>
                  </a:lnTo>
                  <a:lnTo>
                    <a:pt x="696" y="106"/>
                  </a:lnTo>
                  <a:lnTo>
                    <a:pt x="690" y="106"/>
                  </a:lnTo>
                  <a:lnTo>
                    <a:pt x="683" y="107"/>
                  </a:lnTo>
                  <a:lnTo>
                    <a:pt x="676" y="109"/>
                  </a:lnTo>
                  <a:lnTo>
                    <a:pt x="670" y="113"/>
                  </a:lnTo>
                  <a:lnTo>
                    <a:pt x="664" y="119"/>
                  </a:lnTo>
                  <a:lnTo>
                    <a:pt x="584" y="222"/>
                  </a:lnTo>
                  <a:lnTo>
                    <a:pt x="584" y="222"/>
                  </a:lnTo>
                  <a:lnTo>
                    <a:pt x="578" y="228"/>
                  </a:lnTo>
                  <a:lnTo>
                    <a:pt x="573" y="232"/>
                  </a:lnTo>
                  <a:lnTo>
                    <a:pt x="565" y="235"/>
                  </a:lnTo>
                  <a:lnTo>
                    <a:pt x="558" y="235"/>
                  </a:lnTo>
                  <a:lnTo>
                    <a:pt x="551" y="235"/>
                  </a:lnTo>
                  <a:lnTo>
                    <a:pt x="543" y="232"/>
                  </a:lnTo>
                  <a:lnTo>
                    <a:pt x="538" y="228"/>
                  </a:lnTo>
                  <a:lnTo>
                    <a:pt x="532" y="222"/>
                  </a:lnTo>
                  <a:lnTo>
                    <a:pt x="455" y="123"/>
                  </a:lnTo>
                  <a:lnTo>
                    <a:pt x="455" y="123"/>
                  </a:lnTo>
                  <a:lnTo>
                    <a:pt x="449" y="117"/>
                  </a:lnTo>
                  <a:lnTo>
                    <a:pt x="442" y="113"/>
                  </a:lnTo>
                  <a:lnTo>
                    <a:pt x="435" y="111"/>
                  </a:lnTo>
                  <a:lnTo>
                    <a:pt x="427" y="110"/>
                  </a:lnTo>
                  <a:lnTo>
                    <a:pt x="420" y="111"/>
                  </a:lnTo>
                  <a:lnTo>
                    <a:pt x="413" y="114"/>
                  </a:lnTo>
                  <a:lnTo>
                    <a:pt x="407" y="119"/>
                  </a:lnTo>
                  <a:lnTo>
                    <a:pt x="401" y="125"/>
                  </a:lnTo>
                  <a:lnTo>
                    <a:pt x="302" y="273"/>
                  </a:lnTo>
                  <a:lnTo>
                    <a:pt x="302" y="273"/>
                  </a:lnTo>
                  <a:lnTo>
                    <a:pt x="298" y="278"/>
                  </a:lnTo>
                  <a:lnTo>
                    <a:pt x="291" y="283"/>
                  </a:lnTo>
                  <a:lnTo>
                    <a:pt x="285" y="286"/>
                  </a:lnTo>
                  <a:lnTo>
                    <a:pt x="278" y="287"/>
                  </a:lnTo>
                  <a:lnTo>
                    <a:pt x="270" y="287"/>
                  </a:lnTo>
                  <a:lnTo>
                    <a:pt x="263" y="286"/>
                  </a:lnTo>
                  <a:lnTo>
                    <a:pt x="257" y="283"/>
                  </a:lnTo>
                  <a:lnTo>
                    <a:pt x="252" y="278"/>
                  </a:lnTo>
                  <a:lnTo>
                    <a:pt x="175" y="199"/>
                  </a:lnTo>
                  <a:lnTo>
                    <a:pt x="175" y="199"/>
                  </a:lnTo>
                  <a:lnTo>
                    <a:pt x="166" y="193"/>
                  </a:lnTo>
                  <a:lnTo>
                    <a:pt x="159" y="188"/>
                  </a:lnTo>
                  <a:lnTo>
                    <a:pt x="150" y="188"/>
                  </a:lnTo>
                  <a:lnTo>
                    <a:pt x="141" y="188"/>
                  </a:lnTo>
                  <a:lnTo>
                    <a:pt x="134" y="193"/>
                  </a:lnTo>
                  <a:lnTo>
                    <a:pt x="127" y="197"/>
                  </a:lnTo>
                  <a:lnTo>
                    <a:pt x="121" y="204"/>
                  </a:lnTo>
                  <a:lnTo>
                    <a:pt x="118" y="215"/>
                  </a:lnTo>
                  <a:lnTo>
                    <a:pt x="0" y="696"/>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618" name="Freeform 281">
              <a:extLst>
                <a:ext uri="{FF2B5EF4-FFF2-40B4-BE49-F238E27FC236}">
                  <a16:creationId xmlns:a16="http://schemas.microsoft.com/office/drawing/2014/main" id="{0B2B6386-E7F3-9740-B96A-16A3E694409E}"/>
                </a:ext>
              </a:extLst>
            </p:cNvPr>
            <p:cNvSpPr>
              <a:spLocks/>
            </p:cNvSpPr>
            <p:nvPr/>
          </p:nvSpPr>
          <p:spPr bwMode="auto">
            <a:xfrm>
              <a:off x="1474" y="2049"/>
              <a:ext cx="317" cy="121"/>
            </a:xfrm>
            <a:custGeom>
              <a:avLst/>
              <a:gdLst/>
              <a:ahLst/>
              <a:cxnLst>
                <a:cxn ang="0">
                  <a:pos x="93" y="59"/>
                </a:cxn>
                <a:cxn ang="0">
                  <a:pos x="97" y="51"/>
                </a:cxn>
                <a:cxn ang="0">
                  <a:pos x="109" y="41"/>
                </a:cxn>
                <a:cxn ang="0">
                  <a:pos x="122" y="36"/>
                </a:cxn>
                <a:cxn ang="0">
                  <a:pos x="135" y="42"/>
                </a:cxn>
                <a:cxn ang="0">
                  <a:pos x="215" y="147"/>
                </a:cxn>
                <a:cxn ang="0">
                  <a:pos x="219" y="151"/>
                </a:cxn>
                <a:cxn ang="0">
                  <a:pos x="231" y="157"/>
                </a:cxn>
                <a:cxn ang="0">
                  <a:pos x="243" y="157"/>
                </a:cxn>
                <a:cxn ang="0">
                  <a:pos x="253" y="148"/>
                </a:cxn>
                <a:cxn ang="0">
                  <a:pos x="336" y="14"/>
                </a:cxn>
                <a:cxn ang="0">
                  <a:pos x="341" y="7"/>
                </a:cxn>
                <a:cxn ang="0">
                  <a:pos x="354" y="0"/>
                </a:cxn>
                <a:cxn ang="0">
                  <a:pos x="368" y="3"/>
                </a:cxn>
                <a:cxn ang="0">
                  <a:pos x="379" y="13"/>
                </a:cxn>
                <a:cxn ang="0">
                  <a:pos x="455" y="205"/>
                </a:cxn>
                <a:cxn ang="0">
                  <a:pos x="459" y="213"/>
                </a:cxn>
                <a:cxn ang="0">
                  <a:pos x="471" y="225"/>
                </a:cxn>
                <a:cxn ang="0">
                  <a:pos x="484" y="226"/>
                </a:cxn>
                <a:cxn ang="0">
                  <a:pos x="497" y="219"/>
                </a:cxn>
                <a:cxn ang="0">
                  <a:pos x="564" y="112"/>
                </a:cxn>
                <a:cxn ang="0">
                  <a:pos x="568" y="104"/>
                </a:cxn>
                <a:cxn ang="0">
                  <a:pos x="580" y="97"/>
                </a:cxn>
                <a:cxn ang="0">
                  <a:pos x="593" y="99"/>
                </a:cxn>
                <a:cxn ang="0">
                  <a:pos x="604" y="106"/>
                </a:cxn>
                <a:cxn ang="0">
                  <a:pos x="673" y="231"/>
                </a:cxn>
                <a:cxn ang="0">
                  <a:pos x="678" y="239"/>
                </a:cxn>
                <a:cxn ang="0">
                  <a:pos x="691" y="247"/>
                </a:cxn>
                <a:cxn ang="0">
                  <a:pos x="704" y="247"/>
                </a:cxn>
                <a:cxn ang="0">
                  <a:pos x="716" y="236"/>
                </a:cxn>
                <a:cxn ang="0">
                  <a:pos x="786" y="84"/>
                </a:cxn>
                <a:cxn ang="0">
                  <a:pos x="792" y="75"/>
                </a:cxn>
                <a:cxn ang="0">
                  <a:pos x="803" y="67"/>
                </a:cxn>
                <a:cxn ang="0">
                  <a:pos x="818" y="65"/>
                </a:cxn>
                <a:cxn ang="0">
                  <a:pos x="831" y="75"/>
                </a:cxn>
                <a:cxn ang="0">
                  <a:pos x="950" y="361"/>
                </a:cxn>
              </a:cxnLst>
              <a:rect l="0" t="0" r="r" b="b"/>
              <a:pathLst>
                <a:path w="950" h="361">
                  <a:moveTo>
                    <a:pt x="0" y="361"/>
                  </a:moveTo>
                  <a:lnTo>
                    <a:pt x="93" y="59"/>
                  </a:lnTo>
                  <a:lnTo>
                    <a:pt x="93" y="59"/>
                  </a:lnTo>
                  <a:lnTo>
                    <a:pt x="97" y="51"/>
                  </a:lnTo>
                  <a:lnTo>
                    <a:pt x="103" y="45"/>
                  </a:lnTo>
                  <a:lnTo>
                    <a:pt x="109" y="41"/>
                  </a:lnTo>
                  <a:lnTo>
                    <a:pt x="115" y="38"/>
                  </a:lnTo>
                  <a:lnTo>
                    <a:pt x="122" y="36"/>
                  </a:lnTo>
                  <a:lnTo>
                    <a:pt x="128" y="38"/>
                  </a:lnTo>
                  <a:lnTo>
                    <a:pt x="135" y="42"/>
                  </a:lnTo>
                  <a:lnTo>
                    <a:pt x="141" y="48"/>
                  </a:lnTo>
                  <a:lnTo>
                    <a:pt x="215" y="147"/>
                  </a:lnTo>
                  <a:lnTo>
                    <a:pt x="215" y="147"/>
                  </a:lnTo>
                  <a:lnTo>
                    <a:pt x="219" y="151"/>
                  </a:lnTo>
                  <a:lnTo>
                    <a:pt x="225" y="155"/>
                  </a:lnTo>
                  <a:lnTo>
                    <a:pt x="231" y="157"/>
                  </a:lnTo>
                  <a:lnTo>
                    <a:pt x="237" y="157"/>
                  </a:lnTo>
                  <a:lnTo>
                    <a:pt x="243" y="157"/>
                  </a:lnTo>
                  <a:lnTo>
                    <a:pt x="248" y="154"/>
                  </a:lnTo>
                  <a:lnTo>
                    <a:pt x="253" y="148"/>
                  </a:lnTo>
                  <a:lnTo>
                    <a:pt x="257" y="142"/>
                  </a:lnTo>
                  <a:lnTo>
                    <a:pt x="336" y="14"/>
                  </a:lnTo>
                  <a:lnTo>
                    <a:pt x="336" y="14"/>
                  </a:lnTo>
                  <a:lnTo>
                    <a:pt x="341" y="7"/>
                  </a:lnTo>
                  <a:lnTo>
                    <a:pt x="347" y="3"/>
                  </a:lnTo>
                  <a:lnTo>
                    <a:pt x="354" y="0"/>
                  </a:lnTo>
                  <a:lnTo>
                    <a:pt x="360" y="0"/>
                  </a:lnTo>
                  <a:lnTo>
                    <a:pt x="368" y="3"/>
                  </a:lnTo>
                  <a:lnTo>
                    <a:pt x="373" y="7"/>
                  </a:lnTo>
                  <a:lnTo>
                    <a:pt x="379" y="13"/>
                  </a:lnTo>
                  <a:lnTo>
                    <a:pt x="383" y="22"/>
                  </a:lnTo>
                  <a:lnTo>
                    <a:pt x="455" y="205"/>
                  </a:lnTo>
                  <a:lnTo>
                    <a:pt x="455" y="205"/>
                  </a:lnTo>
                  <a:lnTo>
                    <a:pt x="459" y="213"/>
                  </a:lnTo>
                  <a:lnTo>
                    <a:pt x="465" y="221"/>
                  </a:lnTo>
                  <a:lnTo>
                    <a:pt x="471" y="225"/>
                  </a:lnTo>
                  <a:lnTo>
                    <a:pt x="478" y="226"/>
                  </a:lnTo>
                  <a:lnTo>
                    <a:pt x="484" y="226"/>
                  </a:lnTo>
                  <a:lnTo>
                    <a:pt x="491" y="223"/>
                  </a:lnTo>
                  <a:lnTo>
                    <a:pt x="497" y="219"/>
                  </a:lnTo>
                  <a:lnTo>
                    <a:pt x="503" y="212"/>
                  </a:lnTo>
                  <a:lnTo>
                    <a:pt x="564" y="112"/>
                  </a:lnTo>
                  <a:lnTo>
                    <a:pt x="564" y="112"/>
                  </a:lnTo>
                  <a:lnTo>
                    <a:pt x="568" y="104"/>
                  </a:lnTo>
                  <a:lnTo>
                    <a:pt x="574" y="100"/>
                  </a:lnTo>
                  <a:lnTo>
                    <a:pt x="580" y="97"/>
                  </a:lnTo>
                  <a:lnTo>
                    <a:pt x="587" y="97"/>
                  </a:lnTo>
                  <a:lnTo>
                    <a:pt x="593" y="99"/>
                  </a:lnTo>
                  <a:lnTo>
                    <a:pt x="598" y="102"/>
                  </a:lnTo>
                  <a:lnTo>
                    <a:pt x="604" y="106"/>
                  </a:lnTo>
                  <a:lnTo>
                    <a:pt x="609" y="113"/>
                  </a:lnTo>
                  <a:lnTo>
                    <a:pt x="673" y="231"/>
                  </a:lnTo>
                  <a:lnTo>
                    <a:pt x="673" y="231"/>
                  </a:lnTo>
                  <a:lnTo>
                    <a:pt x="678" y="239"/>
                  </a:lnTo>
                  <a:lnTo>
                    <a:pt x="684" y="244"/>
                  </a:lnTo>
                  <a:lnTo>
                    <a:pt x="691" y="247"/>
                  </a:lnTo>
                  <a:lnTo>
                    <a:pt x="697" y="248"/>
                  </a:lnTo>
                  <a:lnTo>
                    <a:pt x="704" y="247"/>
                  </a:lnTo>
                  <a:lnTo>
                    <a:pt x="710" y="242"/>
                  </a:lnTo>
                  <a:lnTo>
                    <a:pt x="716" y="236"/>
                  </a:lnTo>
                  <a:lnTo>
                    <a:pt x="722" y="228"/>
                  </a:lnTo>
                  <a:lnTo>
                    <a:pt x="786" y="84"/>
                  </a:lnTo>
                  <a:lnTo>
                    <a:pt x="786" y="84"/>
                  </a:lnTo>
                  <a:lnTo>
                    <a:pt x="792" y="75"/>
                  </a:lnTo>
                  <a:lnTo>
                    <a:pt x="797" y="70"/>
                  </a:lnTo>
                  <a:lnTo>
                    <a:pt x="803" y="67"/>
                  </a:lnTo>
                  <a:lnTo>
                    <a:pt x="810" y="65"/>
                  </a:lnTo>
                  <a:lnTo>
                    <a:pt x="818" y="65"/>
                  </a:lnTo>
                  <a:lnTo>
                    <a:pt x="825" y="70"/>
                  </a:lnTo>
                  <a:lnTo>
                    <a:pt x="831" y="75"/>
                  </a:lnTo>
                  <a:lnTo>
                    <a:pt x="835" y="83"/>
                  </a:lnTo>
                  <a:lnTo>
                    <a:pt x="950" y="361"/>
                  </a:lnTo>
                  <a:lnTo>
                    <a:pt x="0" y="361"/>
                  </a:lnTo>
                  <a:close/>
                </a:path>
              </a:pathLst>
            </a:custGeom>
            <a:solidFill>
              <a:srgbClr val="00A6D9"/>
            </a:solidFill>
            <a:ln w="9525">
              <a:solidFill>
                <a:schemeClr val="tx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619" name="Freeform 282">
              <a:extLst>
                <a:ext uri="{FF2B5EF4-FFF2-40B4-BE49-F238E27FC236}">
                  <a16:creationId xmlns:a16="http://schemas.microsoft.com/office/drawing/2014/main" id="{11B6AE91-6BB2-474C-A5CE-F47557DF1447}"/>
                </a:ext>
              </a:extLst>
            </p:cNvPr>
            <p:cNvSpPr>
              <a:spLocks/>
            </p:cNvSpPr>
            <p:nvPr/>
          </p:nvSpPr>
          <p:spPr bwMode="auto">
            <a:xfrm>
              <a:off x="1474" y="2049"/>
              <a:ext cx="317" cy="121"/>
            </a:xfrm>
            <a:custGeom>
              <a:avLst/>
              <a:gdLst/>
              <a:ahLst/>
              <a:cxnLst>
                <a:cxn ang="0">
                  <a:pos x="93" y="59"/>
                </a:cxn>
                <a:cxn ang="0">
                  <a:pos x="97" y="51"/>
                </a:cxn>
                <a:cxn ang="0">
                  <a:pos x="109" y="41"/>
                </a:cxn>
                <a:cxn ang="0">
                  <a:pos x="122" y="36"/>
                </a:cxn>
                <a:cxn ang="0">
                  <a:pos x="135" y="42"/>
                </a:cxn>
                <a:cxn ang="0">
                  <a:pos x="215" y="147"/>
                </a:cxn>
                <a:cxn ang="0">
                  <a:pos x="219" y="151"/>
                </a:cxn>
                <a:cxn ang="0">
                  <a:pos x="231" y="157"/>
                </a:cxn>
                <a:cxn ang="0">
                  <a:pos x="243" y="157"/>
                </a:cxn>
                <a:cxn ang="0">
                  <a:pos x="253" y="148"/>
                </a:cxn>
                <a:cxn ang="0">
                  <a:pos x="336" y="14"/>
                </a:cxn>
                <a:cxn ang="0">
                  <a:pos x="341" y="7"/>
                </a:cxn>
                <a:cxn ang="0">
                  <a:pos x="354" y="0"/>
                </a:cxn>
                <a:cxn ang="0">
                  <a:pos x="368" y="3"/>
                </a:cxn>
                <a:cxn ang="0">
                  <a:pos x="379" y="13"/>
                </a:cxn>
                <a:cxn ang="0">
                  <a:pos x="455" y="205"/>
                </a:cxn>
                <a:cxn ang="0">
                  <a:pos x="459" y="213"/>
                </a:cxn>
                <a:cxn ang="0">
                  <a:pos x="471" y="225"/>
                </a:cxn>
                <a:cxn ang="0">
                  <a:pos x="484" y="226"/>
                </a:cxn>
                <a:cxn ang="0">
                  <a:pos x="497" y="219"/>
                </a:cxn>
                <a:cxn ang="0">
                  <a:pos x="564" y="112"/>
                </a:cxn>
                <a:cxn ang="0">
                  <a:pos x="568" y="104"/>
                </a:cxn>
                <a:cxn ang="0">
                  <a:pos x="580" y="97"/>
                </a:cxn>
                <a:cxn ang="0">
                  <a:pos x="593" y="99"/>
                </a:cxn>
                <a:cxn ang="0">
                  <a:pos x="604" y="106"/>
                </a:cxn>
                <a:cxn ang="0">
                  <a:pos x="673" y="231"/>
                </a:cxn>
                <a:cxn ang="0">
                  <a:pos x="678" y="239"/>
                </a:cxn>
                <a:cxn ang="0">
                  <a:pos x="691" y="247"/>
                </a:cxn>
                <a:cxn ang="0">
                  <a:pos x="704" y="247"/>
                </a:cxn>
                <a:cxn ang="0">
                  <a:pos x="716" y="236"/>
                </a:cxn>
                <a:cxn ang="0">
                  <a:pos x="786" y="84"/>
                </a:cxn>
                <a:cxn ang="0">
                  <a:pos x="792" y="75"/>
                </a:cxn>
                <a:cxn ang="0">
                  <a:pos x="803" y="67"/>
                </a:cxn>
                <a:cxn ang="0">
                  <a:pos x="818" y="65"/>
                </a:cxn>
                <a:cxn ang="0">
                  <a:pos x="831" y="75"/>
                </a:cxn>
                <a:cxn ang="0">
                  <a:pos x="950" y="361"/>
                </a:cxn>
              </a:cxnLst>
              <a:rect l="0" t="0" r="r" b="b"/>
              <a:pathLst>
                <a:path w="950" h="361">
                  <a:moveTo>
                    <a:pt x="0" y="361"/>
                  </a:moveTo>
                  <a:lnTo>
                    <a:pt x="93" y="59"/>
                  </a:lnTo>
                  <a:lnTo>
                    <a:pt x="93" y="59"/>
                  </a:lnTo>
                  <a:lnTo>
                    <a:pt x="97" y="51"/>
                  </a:lnTo>
                  <a:lnTo>
                    <a:pt x="103" y="45"/>
                  </a:lnTo>
                  <a:lnTo>
                    <a:pt x="109" y="41"/>
                  </a:lnTo>
                  <a:lnTo>
                    <a:pt x="115" y="38"/>
                  </a:lnTo>
                  <a:lnTo>
                    <a:pt x="122" y="36"/>
                  </a:lnTo>
                  <a:lnTo>
                    <a:pt x="128" y="38"/>
                  </a:lnTo>
                  <a:lnTo>
                    <a:pt x="135" y="42"/>
                  </a:lnTo>
                  <a:lnTo>
                    <a:pt x="141" y="48"/>
                  </a:lnTo>
                  <a:lnTo>
                    <a:pt x="215" y="147"/>
                  </a:lnTo>
                  <a:lnTo>
                    <a:pt x="215" y="147"/>
                  </a:lnTo>
                  <a:lnTo>
                    <a:pt x="219" y="151"/>
                  </a:lnTo>
                  <a:lnTo>
                    <a:pt x="225" y="155"/>
                  </a:lnTo>
                  <a:lnTo>
                    <a:pt x="231" y="157"/>
                  </a:lnTo>
                  <a:lnTo>
                    <a:pt x="237" y="157"/>
                  </a:lnTo>
                  <a:lnTo>
                    <a:pt x="243" y="157"/>
                  </a:lnTo>
                  <a:lnTo>
                    <a:pt x="248" y="154"/>
                  </a:lnTo>
                  <a:lnTo>
                    <a:pt x="253" y="148"/>
                  </a:lnTo>
                  <a:lnTo>
                    <a:pt x="257" y="142"/>
                  </a:lnTo>
                  <a:lnTo>
                    <a:pt x="336" y="14"/>
                  </a:lnTo>
                  <a:lnTo>
                    <a:pt x="336" y="14"/>
                  </a:lnTo>
                  <a:lnTo>
                    <a:pt x="341" y="7"/>
                  </a:lnTo>
                  <a:lnTo>
                    <a:pt x="347" y="3"/>
                  </a:lnTo>
                  <a:lnTo>
                    <a:pt x="354" y="0"/>
                  </a:lnTo>
                  <a:lnTo>
                    <a:pt x="360" y="0"/>
                  </a:lnTo>
                  <a:lnTo>
                    <a:pt x="368" y="3"/>
                  </a:lnTo>
                  <a:lnTo>
                    <a:pt x="373" y="7"/>
                  </a:lnTo>
                  <a:lnTo>
                    <a:pt x="379" y="13"/>
                  </a:lnTo>
                  <a:lnTo>
                    <a:pt x="383" y="22"/>
                  </a:lnTo>
                  <a:lnTo>
                    <a:pt x="455" y="205"/>
                  </a:lnTo>
                  <a:lnTo>
                    <a:pt x="455" y="205"/>
                  </a:lnTo>
                  <a:lnTo>
                    <a:pt x="459" y="213"/>
                  </a:lnTo>
                  <a:lnTo>
                    <a:pt x="465" y="221"/>
                  </a:lnTo>
                  <a:lnTo>
                    <a:pt x="471" y="225"/>
                  </a:lnTo>
                  <a:lnTo>
                    <a:pt x="478" y="226"/>
                  </a:lnTo>
                  <a:lnTo>
                    <a:pt x="484" y="226"/>
                  </a:lnTo>
                  <a:lnTo>
                    <a:pt x="491" y="223"/>
                  </a:lnTo>
                  <a:lnTo>
                    <a:pt x="497" y="219"/>
                  </a:lnTo>
                  <a:lnTo>
                    <a:pt x="503" y="212"/>
                  </a:lnTo>
                  <a:lnTo>
                    <a:pt x="564" y="112"/>
                  </a:lnTo>
                  <a:lnTo>
                    <a:pt x="564" y="112"/>
                  </a:lnTo>
                  <a:lnTo>
                    <a:pt x="568" y="104"/>
                  </a:lnTo>
                  <a:lnTo>
                    <a:pt x="574" y="100"/>
                  </a:lnTo>
                  <a:lnTo>
                    <a:pt x="580" y="97"/>
                  </a:lnTo>
                  <a:lnTo>
                    <a:pt x="587" y="97"/>
                  </a:lnTo>
                  <a:lnTo>
                    <a:pt x="593" y="99"/>
                  </a:lnTo>
                  <a:lnTo>
                    <a:pt x="598" y="102"/>
                  </a:lnTo>
                  <a:lnTo>
                    <a:pt x="604" y="106"/>
                  </a:lnTo>
                  <a:lnTo>
                    <a:pt x="609" y="113"/>
                  </a:lnTo>
                  <a:lnTo>
                    <a:pt x="673" y="231"/>
                  </a:lnTo>
                  <a:lnTo>
                    <a:pt x="673" y="231"/>
                  </a:lnTo>
                  <a:lnTo>
                    <a:pt x="678" y="239"/>
                  </a:lnTo>
                  <a:lnTo>
                    <a:pt x="684" y="244"/>
                  </a:lnTo>
                  <a:lnTo>
                    <a:pt x="691" y="247"/>
                  </a:lnTo>
                  <a:lnTo>
                    <a:pt x="697" y="248"/>
                  </a:lnTo>
                  <a:lnTo>
                    <a:pt x="704" y="247"/>
                  </a:lnTo>
                  <a:lnTo>
                    <a:pt x="710" y="242"/>
                  </a:lnTo>
                  <a:lnTo>
                    <a:pt x="716" y="236"/>
                  </a:lnTo>
                  <a:lnTo>
                    <a:pt x="722" y="228"/>
                  </a:lnTo>
                  <a:lnTo>
                    <a:pt x="786" y="84"/>
                  </a:lnTo>
                  <a:lnTo>
                    <a:pt x="786" y="84"/>
                  </a:lnTo>
                  <a:lnTo>
                    <a:pt x="792" y="75"/>
                  </a:lnTo>
                  <a:lnTo>
                    <a:pt x="797" y="70"/>
                  </a:lnTo>
                  <a:lnTo>
                    <a:pt x="803" y="67"/>
                  </a:lnTo>
                  <a:lnTo>
                    <a:pt x="810" y="65"/>
                  </a:lnTo>
                  <a:lnTo>
                    <a:pt x="818" y="65"/>
                  </a:lnTo>
                  <a:lnTo>
                    <a:pt x="825" y="70"/>
                  </a:lnTo>
                  <a:lnTo>
                    <a:pt x="831" y="75"/>
                  </a:lnTo>
                  <a:lnTo>
                    <a:pt x="835" y="83"/>
                  </a:lnTo>
                  <a:lnTo>
                    <a:pt x="950" y="361"/>
                  </a:lnTo>
                </a:path>
              </a:pathLst>
            </a:custGeom>
            <a:noFill/>
            <a:ln w="9525">
              <a:no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620" name="Line 283">
              <a:extLst>
                <a:ext uri="{FF2B5EF4-FFF2-40B4-BE49-F238E27FC236}">
                  <a16:creationId xmlns:a16="http://schemas.microsoft.com/office/drawing/2014/main" id="{AB5CA239-FC33-DE43-94AE-E03B8DCF1642}"/>
                </a:ext>
              </a:extLst>
            </p:cNvPr>
            <p:cNvSpPr>
              <a:spLocks noChangeShapeType="1"/>
            </p:cNvSpPr>
            <p:nvPr/>
          </p:nvSpPr>
          <p:spPr bwMode="auto">
            <a:xfrm>
              <a:off x="1518" y="2132"/>
              <a:ext cx="1" cy="38"/>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621" name="Line 284">
              <a:extLst>
                <a:ext uri="{FF2B5EF4-FFF2-40B4-BE49-F238E27FC236}">
                  <a16:creationId xmlns:a16="http://schemas.microsoft.com/office/drawing/2014/main" id="{ED075322-FEE4-9545-B1DA-28F56AF9F2A6}"/>
                </a:ext>
              </a:extLst>
            </p:cNvPr>
            <p:cNvSpPr>
              <a:spLocks noChangeShapeType="1"/>
            </p:cNvSpPr>
            <p:nvPr/>
          </p:nvSpPr>
          <p:spPr bwMode="auto">
            <a:xfrm>
              <a:off x="1551" y="2143"/>
              <a:ext cx="1" cy="27"/>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622" name="Line 285">
              <a:extLst>
                <a:ext uri="{FF2B5EF4-FFF2-40B4-BE49-F238E27FC236}">
                  <a16:creationId xmlns:a16="http://schemas.microsoft.com/office/drawing/2014/main" id="{94E5921B-793D-5E4C-AF98-5393A9CBB762}"/>
                </a:ext>
              </a:extLst>
            </p:cNvPr>
            <p:cNvSpPr>
              <a:spLocks noChangeShapeType="1"/>
            </p:cNvSpPr>
            <p:nvPr/>
          </p:nvSpPr>
          <p:spPr bwMode="auto">
            <a:xfrm>
              <a:off x="1583" y="2126"/>
              <a:ext cx="1" cy="44"/>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623" name="Line 286">
              <a:extLst>
                <a:ext uri="{FF2B5EF4-FFF2-40B4-BE49-F238E27FC236}">
                  <a16:creationId xmlns:a16="http://schemas.microsoft.com/office/drawing/2014/main" id="{6F4E1D3B-900C-FD4F-8047-C0F66F6739D4}"/>
                </a:ext>
              </a:extLst>
            </p:cNvPr>
            <p:cNvSpPr>
              <a:spLocks noChangeShapeType="1"/>
            </p:cNvSpPr>
            <p:nvPr/>
          </p:nvSpPr>
          <p:spPr bwMode="auto">
            <a:xfrm>
              <a:off x="1615" y="2159"/>
              <a:ext cx="1" cy="11"/>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624" name="Line 287">
              <a:extLst>
                <a:ext uri="{FF2B5EF4-FFF2-40B4-BE49-F238E27FC236}">
                  <a16:creationId xmlns:a16="http://schemas.microsoft.com/office/drawing/2014/main" id="{9376BAE3-3C43-3341-8D9D-986886DFCF45}"/>
                </a:ext>
              </a:extLst>
            </p:cNvPr>
            <p:cNvSpPr>
              <a:spLocks noChangeShapeType="1"/>
            </p:cNvSpPr>
            <p:nvPr/>
          </p:nvSpPr>
          <p:spPr bwMode="auto">
            <a:xfrm>
              <a:off x="1648" y="2159"/>
              <a:ext cx="1" cy="11"/>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625" name="Line 288">
              <a:extLst>
                <a:ext uri="{FF2B5EF4-FFF2-40B4-BE49-F238E27FC236}">
                  <a16:creationId xmlns:a16="http://schemas.microsoft.com/office/drawing/2014/main" id="{14EB220F-0BEE-5B45-AFBC-8580AC929D06}"/>
                </a:ext>
              </a:extLst>
            </p:cNvPr>
            <p:cNvSpPr>
              <a:spLocks noChangeShapeType="1"/>
            </p:cNvSpPr>
            <p:nvPr/>
          </p:nvSpPr>
          <p:spPr bwMode="auto">
            <a:xfrm>
              <a:off x="1681" y="2156"/>
              <a:ext cx="1" cy="14"/>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626" name="Line 289">
              <a:extLst>
                <a:ext uri="{FF2B5EF4-FFF2-40B4-BE49-F238E27FC236}">
                  <a16:creationId xmlns:a16="http://schemas.microsoft.com/office/drawing/2014/main" id="{80287658-0049-9944-8486-C13F5F58E7EB}"/>
                </a:ext>
              </a:extLst>
            </p:cNvPr>
            <p:cNvSpPr>
              <a:spLocks noChangeShapeType="1"/>
            </p:cNvSpPr>
            <p:nvPr/>
          </p:nvSpPr>
          <p:spPr bwMode="auto">
            <a:xfrm>
              <a:off x="1713" y="2164"/>
              <a:ext cx="1" cy="6"/>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627" name="Line 290">
              <a:extLst>
                <a:ext uri="{FF2B5EF4-FFF2-40B4-BE49-F238E27FC236}">
                  <a16:creationId xmlns:a16="http://schemas.microsoft.com/office/drawing/2014/main" id="{2A7AC83A-7AF4-C640-9846-B2E89FC7ADF8}"/>
                </a:ext>
              </a:extLst>
            </p:cNvPr>
            <p:cNvSpPr>
              <a:spLocks noChangeShapeType="1"/>
            </p:cNvSpPr>
            <p:nvPr/>
          </p:nvSpPr>
          <p:spPr bwMode="auto">
            <a:xfrm>
              <a:off x="1747" y="2143"/>
              <a:ext cx="1" cy="27"/>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grpSp>
      <p:grpSp>
        <p:nvGrpSpPr>
          <p:cNvPr id="1628" name="Group 295">
            <a:extLst>
              <a:ext uri="{FF2B5EF4-FFF2-40B4-BE49-F238E27FC236}">
                <a16:creationId xmlns:a16="http://schemas.microsoft.com/office/drawing/2014/main" id="{A7D46E6B-BF03-4340-A543-32B892E5F56B}"/>
              </a:ext>
            </a:extLst>
          </p:cNvPr>
          <p:cNvGrpSpPr>
            <a:grpSpLocks noChangeAspect="1"/>
          </p:cNvGrpSpPr>
          <p:nvPr userDrawn="1"/>
        </p:nvGrpSpPr>
        <p:grpSpPr bwMode="auto">
          <a:xfrm>
            <a:off x="8635323" y="2558734"/>
            <a:ext cx="579437" cy="490537"/>
            <a:chOff x="861" y="1893"/>
            <a:chExt cx="365" cy="309"/>
          </a:xfrm>
        </p:grpSpPr>
        <p:sp>
          <p:nvSpPr>
            <p:cNvPr id="1629" name="Freeform 296">
              <a:extLst>
                <a:ext uri="{FF2B5EF4-FFF2-40B4-BE49-F238E27FC236}">
                  <a16:creationId xmlns:a16="http://schemas.microsoft.com/office/drawing/2014/main" id="{BE435D94-7C61-5E48-91AE-67D732B1AAFA}"/>
                </a:ext>
              </a:extLst>
            </p:cNvPr>
            <p:cNvSpPr>
              <a:spLocks/>
            </p:cNvSpPr>
            <p:nvPr/>
          </p:nvSpPr>
          <p:spPr bwMode="auto">
            <a:xfrm>
              <a:off x="892" y="1986"/>
              <a:ext cx="302" cy="106"/>
            </a:xfrm>
            <a:custGeom>
              <a:avLst/>
              <a:gdLst>
                <a:gd name="connsiteX0" fmla="*/ 0 w 907"/>
                <a:gd name="connsiteY0" fmla="*/ 240 h 319"/>
                <a:gd name="connsiteX1" fmla="*/ 297 w 907"/>
                <a:gd name="connsiteY1" fmla="*/ 0 h 319"/>
                <a:gd name="connsiteX2" fmla="*/ 688 w 907"/>
                <a:gd name="connsiteY2" fmla="*/ 319 h 319"/>
                <a:gd name="connsiteX3" fmla="*/ 907 w 907"/>
                <a:gd name="connsiteY3" fmla="*/ 99 h 319"/>
              </a:gdLst>
              <a:ahLst/>
              <a:cxnLst>
                <a:cxn ang="0">
                  <a:pos x="connsiteX0" y="connsiteY0"/>
                </a:cxn>
                <a:cxn ang="0">
                  <a:pos x="connsiteX1" y="connsiteY1"/>
                </a:cxn>
                <a:cxn ang="0">
                  <a:pos x="connsiteX2" y="connsiteY2"/>
                </a:cxn>
                <a:cxn ang="0">
                  <a:pos x="connsiteX3" y="connsiteY3"/>
                </a:cxn>
              </a:cxnLst>
              <a:rect l="l" t="t" r="r" b="b"/>
              <a:pathLst>
                <a:path w="907" h="319">
                  <a:moveTo>
                    <a:pt x="0" y="240"/>
                  </a:moveTo>
                  <a:lnTo>
                    <a:pt x="297" y="0"/>
                  </a:lnTo>
                  <a:lnTo>
                    <a:pt x="688" y="319"/>
                  </a:lnTo>
                  <a:lnTo>
                    <a:pt x="907" y="99"/>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630" name="Freeform 297">
              <a:extLst>
                <a:ext uri="{FF2B5EF4-FFF2-40B4-BE49-F238E27FC236}">
                  <a16:creationId xmlns:a16="http://schemas.microsoft.com/office/drawing/2014/main" id="{D61CD8BC-635B-AA4F-B2D0-81B1283F7914}"/>
                </a:ext>
              </a:extLst>
            </p:cNvPr>
            <p:cNvSpPr>
              <a:spLocks/>
            </p:cNvSpPr>
            <p:nvPr/>
          </p:nvSpPr>
          <p:spPr bwMode="auto">
            <a:xfrm>
              <a:off x="861" y="1893"/>
              <a:ext cx="365" cy="309"/>
            </a:xfrm>
            <a:custGeom>
              <a:avLst/>
              <a:gdLst/>
              <a:ahLst/>
              <a:cxnLst>
                <a:cxn ang="0">
                  <a:pos x="1093" y="925"/>
                </a:cxn>
                <a:cxn ang="0">
                  <a:pos x="0" y="925"/>
                </a:cxn>
                <a:cxn ang="0">
                  <a:pos x="0" y="0"/>
                </a:cxn>
              </a:cxnLst>
              <a:rect l="0" t="0" r="r" b="b"/>
              <a:pathLst>
                <a:path w="1093" h="925">
                  <a:moveTo>
                    <a:pt x="1093" y="925"/>
                  </a:moveTo>
                  <a:lnTo>
                    <a:pt x="0" y="925"/>
                  </a:lnTo>
                  <a:lnTo>
                    <a:pt x="0" y="0"/>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631" name="Freeform 298">
              <a:extLst>
                <a:ext uri="{FF2B5EF4-FFF2-40B4-BE49-F238E27FC236}">
                  <a16:creationId xmlns:a16="http://schemas.microsoft.com/office/drawing/2014/main" id="{A8204649-5FC8-1046-AF28-5087E5D38DE6}"/>
                </a:ext>
              </a:extLst>
            </p:cNvPr>
            <p:cNvSpPr>
              <a:spLocks/>
            </p:cNvSpPr>
            <p:nvPr/>
          </p:nvSpPr>
          <p:spPr bwMode="auto">
            <a:xfrm>
              <a:off x="1143" y="2017"/>
              <a:ext cx="54" cy="53"/>
            </a:xfrm>
            <a:custGeom>
              <a:avLst/>
              <a:gdLst/>
              <a:ahLst/>
              <a:cxnLst>
                <a:cxn ang="0">
                  <a:pos x="160" y="159"/>
                </a:cxn>
                <a:cxn ang="0">
                  <a:pos x="160" y="0"/>
                </a:cxn>
                <a:cxn ang="0">
                  <a:pos x="0" y="0"/>
                </a:cxn>
              </a:cxnLst>
              <a:rect l="0" t="0" r="r" b="b"/>
              <a:pathLst>
                <a:path w="160" h="159">
                  <a:moveTo>
                    <a:pt x="160" y="159"/>
                  </a:moveTo>
                  <a:lnTo>
                    <a:pt x="160" y="0"/>
                  </a:lnTo>
                  <a:lnTo>
                    <a:pt x="0" y="0"/>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632" name="Freeform 299">
              <a:extLst>
                <a:ext uri="{FF2B5EF4-FFF2-40B4-BE49-F238E27FC236}">
                  <a16:creationId xmlns:a16="http://schemas.microsoft.com/office/drawing/2014/main" id="{614B52C4-20F5-7C45-A030-334E7AC21FE6}"/>
                </a:ext>
              </a:extLst>
            </p:cNvPr>
            <p:cNvSpPr>
              <a:spLocks/>
            </p:cNvSpPr>
            <p:nvPr/>
          </p:nvSpPr>
          <p:spPr bwMode="auto">
            <a:xfrm>
              <a:off x="1091" y="1916"/>
              <a:ext cx="66" cy="51"/>
            </a:xfrm>
            <a:custGeom>
              <a:avLst/>
              <a:gdLst/>
              <a:ahLst/>
              <a:cxnLst>
                <a:cxn ang="0">
                  <a:pos x="198" y="153"/>
                </a:cxn>
                <a:cxn ang="0">
                  <a:pos x="153" y="0"/>
                </a:cxn>
                <a:cxn ang="0">
                  <a:pos x="0" y="46"/>
                </a:cxn>
              </a:cxnLst>
              <a:rect l="0" t="0" r="r" b="b"/>
              <a:pathLst>
                <a:path w="198" h="153">
                  <a:moveTo>
                    <a:pt x="198" y="153"/>
                  </a:moveTo>
                  <a:lnTo>
                    <a:pt x="153" y="0"/>
                  </a:lnTo>
                  <a:lnTo>
                    <a:pt x="0" y="46"/>
                  </a:lnTo>
                </a:path>
              </a:pathLst>
            </a:custGeom>
            <a:noFill/>
            <a:ln w="9525">
              <a:solidFill>
                <a:srgbClr val="00A6D9"/>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633" name="Freeform 300">
              <a:extLst>
                <a:ext uri="{FF2B5EF4-FFF2-40B4-BE49-F238E27FC236}">
                  <a16:creationId xmlns:a16="http://schemas.microsoft.com/office/drawing/2014/main" id="{ED580F90-9509-F64A-A538-BC70472E7A37}"/>
                </a:ext>
              </a:extLst>
            </p:cNvPr>
            <p:cNvSpPr>
              <a:spLocks/>
            </p:cNvSpPr>
            <p:nvPr/>
          </p:nvSpPr>
          <p:spPr bwMode="auto">
            <a:xfrm>
              <a:off x="892" y="2071"/>
              <a:ext cx="157" cy="71"/>
            </a:xfrm>
            <a:custGeom>
              <a:avLst/>
              <a:gdLst/>
              <a:ahLst/>
              <a:cxnLst>
                <a:cxn ang="0">
                  <a:pos x="0" y="215"/>
                </a:cxn>
                <a:cxn ang="0">
                  <a:pos x="221" y="43"/>
                </a:cxn>
                <a:cxn ang="0">
                  <a:pos x="365" y="188"/>
                </a:cxn>
                <a:cxn ang="0">
                  <a:pos x="472" y="0"/>
                </a:cxn>
              </a:cxnLst>
              <a:rect l="0" t="0" r="r" b="b"/>
              <a:pathLst>
                <a:path w="472" h="215">
                  <a:moveTo>
                    <a:pt x="0" y="215"/>
                  </a:moveTo>
                  <a:lnTo>
                    <a:pt x="221" y="43"/>
                  </a:lnTo>
                  <a:lnTo>
                    <a:pt x="365" y="188"/>
                  </a:lnTo>
                  <a:lnTo>
                    <a:pt x="472" y="0"/>
                  </a:lnTo>
                </a:path>
              </a:pathLst>
            </a:custGeom>
            <a:noFill/>
            <a:ln w="9525">
              <a:solidFill>
                <a:srgbClr val="00A6D9"/>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634" name="Line 301">
              <a:extLst>
                <a:ext uri="{FF2B5EF4-FFF2-40B4-BE49-F238E27FC236}">
                  <a16:creationId xmlns:a16="http://schemas.microsoft.com/office/drawing/2014/main" id="{1BD6B20A-8123-174C-B1B7-245215FA1BF0}"/>
                </a:ext>
              </a:extLst>
            </p:cNvPr>
            <p:cNvSpPr>
              <a:spLocks noChangeShapeType="1"/>
            </p:cNvSpPr>
            <p:nvPr/>
          </p:nvSpPr>
          <p:spPr bwMode="auto">
            <a:xfrm flipV="1">
              <a:off x="1079" y="1918"/>
              <a:ext cx="59" cy="101"/>
            </a:xfrm>
            <a:prstGeom prst="line">
              <a:avLst/>
            </a:prstGeom>
            <a:noFill/>
            <a:ln w="9525">
              <a:solidFill>
                <a:srgbClr val="00A6D9"/>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grpSp>
      <p:grpSp>
        <p:nvGrpSpPr>
          <p:cNvPr id="1635" name="Group 318">
            <a:extLst>
              <a:ext uri="{FF2B5EF4-FFF2-40B4-BE49-F238E27FC236}">
                <a16:creationId xmlns:a16="http://schemas.microsoft.com/office/drawing/2014/main" id="{D543AFF1-6BFC-6D47-9C6E-2896299C3D21}"/>
              </a:ext>
            </a:extLst>
          </p:cNvPr>
          <p:cNvGrpSpPr>
            <a:grpSpLocks noChangeAspect="1"/>
          </p:cNvGrpSpPr>
          <p:nvPr userDrawn="1"/>
        </p:nvGrpSpPr>
        <p:grpSpPr bwMode="auto">
          <a:xfrm>
            <a:off x="9118373" y="3429000"/>
            <a:ext cx="558962" cy="493898"/>
            <a:chOff x="2604" y="1893"/>
            <a:chExt cx="378" cy="334"/>
          </a:xfrm>
        </p:grpSpPr>
        <p:sp>
          <p:nvSpPr>
            <p:cNvPr id="1636" name="Freeform 319">
              <a:extLst>
                <a:ext uri="{FF2B5EF4-FFF2-40B4-BE49-F238E27FC236}">
                  <a16:creationId xmlns:a16="http://schemas.microsoft.com/office/drawing/2014/main" id="{38644A7C-4227-7047-AAB5-8D0C6DA1DFB3}"/>
                </a:ext>
              </a:extLst>
            </p:cNvPr>
            <p:cNvSpPr>
              <a:spLocks/>
            </p:cNvSpPr>
            <p:nvPr/>
          </p:nvSpPr>
          <p:spPr bwMode="auto">
            <a:xfrm>
              <a:off x="2746" y="1894"/>
              <a:ext cx="236" cy="218"/>
            </a:xfrm>
            <a:custGeom>
              <a:avLst/>
              <a:gdLst/>
              <a:ahLst/>
              <a:cxnLst>
                <a:cxn ang="0">
                  <a:pos x="566" y="596"/>
                </a:cxn>
                <a:cxn ang="0">
                  <a:pos x="639" y="523"/>
                </a:cxn>
                <a:cxn ang="0">
                  <a:pos x="639" y="523"/>
                </a:cxn>
                <a:cxn ang="0">
                  <a:pos x="650" y="512"/>
                </a:cxn>
                <a:cxn ang="0">
                  <a:pos x="660" y="500"/>
                </a:cxn>
                <a:cxn ang="0">
                  <a:pos x="669" y="487"/>
                </a:cxn>
                <a:cxn ang="0">
                  <a:pos x="676" y="475"/>
                </a:cxn>
                <a:cxn ang="0">
                  <a:pos x="685" y="462"/>
                </a:cxn>
                <a:cxn ang="0">
                  <a:pos x="690" y="450"/>
                </a:cxn>
                <a:cxn ang="0">
                  <a:pos x="696" y="436"/>
                </a:cxn>
                <a:cxn ang="0">
                  <a:pos x="700" y="424"/>
                </a:cxn>
                <a:cxn ang="0">
                  <a:pos x="703" y="410"/>
                </a:cxn>
                <a:cxn ang="0">
                  <a:pos x="705" y="398"/>
                </a:cxn>
                <a:cxn ang="0">
                  <a:pos x="708" y="370"/>
                </a:cxn>
                <a:cxn ang="0">
                  <a:pos x="708" y="344"/>
                </a:cxn>
                <a:cxn ang="0">
                  <a:pos x="704" y="316"/>
                </a:cxn>
                <a:cxn ang="0">
                  <a:pos x="698" y="290"/>
                </a:cxn>
                <a:cxn ang="0">
                  <a:pos x="690" y="264"/>
                </a:cxn>
                <a:cxn ang="0">
                  <a:pos x="679" y="237"/>
                </a:cxn>
                <a:cxn ang="0">
                  <a:pos x="667" y="212"/>
                </a:cxn>
                <a:cxn ang="0">
                  <a:pos x="653" y="188"/>
                </a:cxn>
                <a:cxn ang="0">
                  <a:pos x="636" y="164"/>
                </a:cxn>
                <a:cxn ang="0">
                  <a:pos x="620" y="142"/>
                </a:cxn>
                <a:cxn ang="0">
                  <a:pos x="600" y="121"/>
                </a:cxn>
                <a:cxn ang="0">
                  <a:pos x="600" y="121"/>
                </a:cxn>
                <a:cxn ang="0">
                  <a:pos x="575" y="95"/>
                </a:cxn>
                <a:cxn ang="0">
                  <a:pos x="548" y="72"/>
                </a:cxn>
                <a:cxn ang="0">
                  <a:pos x="519" y="51"/>
                </a:cxn>
                <a:cxn ang="0">
                  <a:pos x="490" y="33"/>
                </a:cxn>
                <a:cxn ang="0">
                  <a:pos x="490" y="33"/>
                </a:cxn>
                <a:cxn ang="0">
                  <a:pos x="479" y="27"/>
                </a:cxn>
                <a:cxn ang="0">
                  <a:pos x="466" y="22"/>
                </a:cxn>
                <a:cxn ang="0">
                  <a:pos x="451" y="16"/>
                </a:cxn>
                <a:cxn ang="0">
                  <a:pos x="434" y="11"/>
                </a:cxn>
                <a:cxn ang="0">
                  <a:pos x="415" y="7"/>
                </a:cxn>
                <a:cxn ang="0">
                  <a:pos x="394" y="2"/>
                </a:cxn>
                <a:cxn ang="0">
                  <a:pos x="374" y="1"/>
                </a:cxn>
                <a:cxn ang="0">
                  <a:pos x="351" y="0"/>
                </a:cxn>
                <a:cxn ang="0">
                  <a:pos x="329" y="0"/>
                </a:cxn>
                <a:cxn ang="0">
                  <a:pos x="306" y="1"/>
                </a:cxn>
                <a:cxn ang="0">
                  <a:pos x="282" y="5"/>
                </a:cxn>
                <a:cxn ang="0">
                  <a:pos x="260" y="12"/>
                </a:cxn>
                <a:cxn ang="0">
                  <a:pos x="237" y="20"/>
                </a:cxn>
                <a:cxn ang="0">
                  <a:pos x="215" y="31"/>
                </a:cxn>
                <a:cxn ang="0">
                  <a:pos x="194" y="47"/>
                </a:cxn>
                <a:cxn ang="0">
                  <a:pos x="173" y="65"/>
                </a:cxn>
                <a:cxn ang="0">
                  <a:pos x="0" y="223"/>
                </a:cxn>
                <a:cxn ang="0">
                  <a:pos x="458" y="654"/>
                </a:cxn>
                <a:cxn ang="0">
                  <a:pos x="566" y="596"/>
                </a:cxn>
              </a:cxnLst>
              <a:rect l="0" t="0" r="r" b="b"/>
              <a:pathLst>
                <a:path w="708" h="654">
                  <a:moveTo>
                    <a:pt x="566" y="596"/>
                  </a:moveTo>
                  <a:lnTo>
                    <a:pt x="639" y="523"/>
                  </a:lnTo>
                  <a:lnTo>
                    <a:pt x="639" y="523"/>
                  </a:lnTo>
                  <a:lnTo>
                    <a:pt x="650" y="512"/>
                  </a:lnTo>
                  <a:lnTo>
                    <a:pt x="660" y="500"/>
                  </a:lnTo>
                  <a:lnTo>
                    <a:pt x="669" y="487"/>
                  </a:lnTo>
                  <a:lnTo>
                    <a:pt x="676" y="475"/>
                  </a:lnTo>
                  <a:lnTo>
                    <a:pt x="685" y="462"/>
                  </a:lnTo>
                  <a:lnTo>
                    <a:pt x="690" y="450"/>
                  </a:lnTo>
                  <a:lnTo>
                    <a:pt x="696" y="436"/>
                  </a:lnTo>
                  <a:lnTo>
                    <a:pt x="700" y="424"/>
                  </a:lnTo>
                  <a:lnTo>
                    <a:pt x="703" y="410"/>
                  </a:lnTo>
                  <a:lnTo>
                    <a:pt x="705" y="398"/>
                  </a:lnTo>
                  <a:lnTo>
                    <a:pt x="708" y="370"/>
                  </a:lnTo>
                  <a:lnTo>
                    <a:pt x="708" y="344"/>
                  </a:lnTo>
                  <a:lnTo>
                    <a:pt x="704" y="316"/>
                  </a:lnTo>
                  <a:lnTo>
                    <a:pt x="698" y="290"/>
                  </a:lnTo>
                  <a:lnTo>
                    <a:pt x="690" y="264"/>
                  </a:lnTo>
                  <a:lnTo>
                    <a:pt x="679" y="237"/>
                  </a:lnTo>
                  <a:lnTo>
                    <a:pt x="667" y="212"/>
                  </a:lnTo>
                  <a:lnTo>
                    <a:pt x="653" y="188"/>
                  </a:lnTo>
                  <a:lnTo>
                    <a:pt x="636" y="164"/>
                  </a:lnTo>
                  <a:lnTo>
                    <a:pt x="620" y="142"/>
                  </a:lnTo>
                  <a:lnTo>
                    <a:pt x="600" y="121"/>
                  </a:lnTo>
                  <a:lnTo>
                    <a:pt x="600" y="121"/>
                  </a:lnTo>
                  <a:lnTo>
                    <a:pt x="575" y="95"/>
                  </a:lnTo>
                  <a:lnTo>
                    <a:pt x="548" y="72"/>
                  </a:lnTo>
                  <a:lnTo>
                    <a:pt x="519" y="51"/>
                  </a:lnTo>
                  <a:lnTo>
                    <a:pt x="490" y="33"/>
                  </a:lnTo>
                  <a:lnTo>
                    <a:pt x="490" y="33"/>
                  </a:lnTo>
                  <a:lnTo>
                    <a:pt x="479" y="27"/>
                  </a:lnTo>
                  <a:lnTo>
                    <a:pt x="466" y="22"/>
                  </a:lnTo>
                  <a:lnTo>
                    <a:pt x="451" y="16"/>
                  </a:lnTo>
                  <a:lnTo>
                    <a:pt x="434" y="11"/>
                  </a:lnTo>
                  <a:lnTo>
                    <a:pt x="415" y="7"/>
                  </a:lnTo>
                  <a:lnTo>
                    <a:pt x="394" y="2"/>
                  </a:lnTo>
                  <a:lnTo>
                    <a:pt x="374" y="1"/>
                  </a:lnTo>
                  <a:lnTo>
                    <a:pt x="351" y="0"/>
                  </a:lnTo>
                  <a:lnTo>
                    <a:pt x="329" y="0"/>
                  </a:lnTo>
                  <a:lnTo>
                    <a:pt x="306" y="1"/>
                  </a:lnTo>
                  <a:lnTo>
                    <a:pt x="282" y="5"/>
                  </a:lnTo>
                  <a:lnTo>
                    <a:pt x="260" y="12"/>
                  </a:lnTo>
                  <a:lnTo>
                    <a:pt x="237" y="20"/>
                  </a:lnTo>
                  <a:lnTo>
                    <a:pt x="215" y="31"/>
                  </a:lnTo>
                  <a:lnTo>
                    <a:pt x="194" y="47"/>
                  </a:lnTo>
                  <a:lnTo>
                    <a:pt x="173" y="65"/>
                  </a:lnTo>
                  <a:lnTo>
                    <a:pt x="0" y="223"/>
                  </a:lnTo>
                  <a:lnTo>
                    <a:pt x="458" y="654"/>
                  </a:lnTo>
                  <a:lnTo>
                    <a:pt x="566" y="596"/>
                  </a:lnTo>
                  <a:close/>
                </a:path>
              </a:pathLst>
            </a:custGeom>
            <a:solidFill>
              <a:srgbClr val="00A6D9"/>
            </a:solid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637" name="Freeform 320">
              <a:extLst>
                <a:ext uri="{FF2B5EF4-FFF2-40B4-BE49-F238E27FC236}">
                  <a16:creationId xmlns:a16="http://schemas.microsoft.com/office/drawing/2014/main" id="{3398FA01-2274-EE4F-8E2B-C732B537BA78}"/>
                </a:ext>
              </a:extLst>
            </p:cNvPr>
            <p:cNvSpPr>
              <a:spLocks noEditPoints="1"/>
            </p:cNvSpPr>
            <p:nvPr/>
          </p:nvSpPr>
          <p:spPr bwMode="auto">
            <a:xfrm>
              <a:off x="2604" y="1893"/>
              <a:ext cx="340" cy="309"/>
            </a:xfrm>
            <a:custGeom>
              <a:avLst/>
              <a:gdLst/>
              <a:ahLst/>
              <a:cxnLst>
                <a:cxn ang="0">
                  <a:pos x="767" y="577"/>
                </a:cxn>
                <a:cxn ang="0">
                  <a:pos x="757" y="566"/>
                </a:cxn>
                <a:cxn ang="0">
                  <a:pos x="719" y="319"/>
                </a:cxn>
                <a:cxn ang="0">
                  <a:pos x="999" y="615"/>
                </a:cxn>
                <a:cxn ang="0">
                  <a:pos x="1015" y="638"/>
                </a:cxn>
                <a:cxn ang="0">
                  <a:pos x="1019" y="666"/>
                </a:cxn>
                <a:cxn ang="0">
                  <a:pos x="1012" y="692"/>
                </a:cxn>
                <a:cxn ang="0">
                  <a:pos x="998" y="714"/>
                </a:cxn>
                <a:cxn ang="0">
                  <a:pos x="979" y="731"/>
                </a:cxn>
                <a:cxn ang="0">
                  <a:pos x="954" y="738"/>
                </a:cxn>
                <a:cxn ang="0">
                  <a:pos x="933" y="735"/>
                </a:cxn>
                <a:cxn ang="0">
                  <a:pos x="919" y="729"/>
                </a:cxn>
                <a:cxn ang="0">
                  <a:pos x="905" y="720"/>
                </a:cxn>
                <a:cxn ang="0">
                  <a:pos x="896" y="711"/>
                </a:cxn>
                <a:cxn ang="0">
                  <a:pos x="901" y="718"/>
                </a:cxn>
                <a:cxn ang="0">
                  <a:pos x="912" y="740"/>
                </a:cxn>
                <a:cxn ang="0">
                  <a:pos x="916" y="768"/>
                </a:cxn>
                <a:cxn ang="0">
                  <a:pos x="908" y="793"/>
                </a:cxn>
                <a:cxn ang="0">
                  <a:pos x="892" y="815"/>
                </a:cxn>
                <a:cxn ang="0">
                  <a:pos x="871" y="829"/>
                </a:cxn>
                <a:cxn ang="0">
                  <a:pos x="846" y="836"/>
                </a:cxn>
                <a:cxn ang="0">
                  <a:pos x="820" y="833"/>
                </a:cxn>
                <a:cxn ang="0">
                  <a:pos x="796" y="816"/>
                </a:cxn>
                <a:cxn ang="0">
                  <a:pos x="788" y="805"/>
                </a:cxn>
                <a:cxn ang="0">
                  <a:pos x="793" y="814"/>
                </a:cxn>
                <a:cxn ang="0">
                  <a:pos x="803" y="827"/>
                </a:cxn>
                <a:cxn ang="0">
                  <a:pos x="809" y="841"/>
                </a:cxn>
                <a:cxn ang="0">
                  <a:pos x="810" y="862"/>
                </a:cxn>
                <a:cxn ang="0">
                  <a:pos x="802" y="887"/>
                </a:cxn>
                <a:cxn ang="0">
                  <a:pos x="784" y="906"/>
                </a:cxn>
                <a:cxn ang="0">
                  <a:pos x="759" y="920"/>
                </a:cxn>
                <a:cxn ang="0">
                  <a:pos x="733" y="925"/>
                </a:cxn>
                <a:cxn ang="0">
                  <a:pos x="705" y="921"/>
                </a:cxn>
                <a:cxn ang="0">
                  <a:pos x="686" y="910"/>
                </a:cxn>
                <a:cxn ang="0">
                  <a:pos x="608" y="833"/>
                </a:cxn>
                <a:cxn ang="0">
                  <a:pos x="72" y="489"/>
                </a:cxn>
                <a:cxn ang="0">
                  <a:pos x="61" y="478"/>
                </a:cxn>
                <a:cxn ang="0">
                  <a:pos x="43" y="453"/>
                </a:cxn>
                <a:cxn ang="0">
                  <a:pos x="28" y="430"/>
                </a:cxn>
                <a:cxn ang="0">
                  <a:pos x="11" y="392"/>
                </a:cxn>
                <a:cxn ang="0">
                  <a:pos x="0" y="340"/>
                </a:cxn>
                <a:cxn ang="0">
                  <a:pos x="1" y="289"/>
                </a:cxn>
                <a:cxn ang="0">
                  <a:pos x="14" y="238"/>
                </a:cxn>
                <a:cxn ang="0">
                  <a:pos x="34" y="188"/>
                </a:cxn>
                <a:cxn ang="0">
                  <a:pos x="64" y="142"/>
                </a:cxn>
                <a:cxn ang="0">
                  <a:pos x="101" y="101"/>
                </a:cxn>
                <a:cxn ang="0">
                  <a:pos x="142" y="65"/>
                </a:cxn>
                <a:cxn ang="0">
                  <a:pos x="189" y="34"/>
                </a:cxn>
                <a:cxn ang="0">
                  <a:pos x="239" y="14"/>
                </a:cxn>
                <a:cxn ang="0">
                  <a:pos x="292" y="3"/>
                </a:cxn>
                <a:cxn ang="0">
                  <a:pos x="344" y="1"/>
                </a:cxn>
                <a:cxn ang="0">
                  <a:pos x="397" y="11"/>
                </a:cxn>
                <a:cxn ang="0">
                  <a:pos x="434" y="28"/>
                </a:cxn>
                <a:cxn ang="0">
                  <a:pos x="459" y="43"/>
                </a:cxn>
                <a:cxn ang="0">
                  <a:pos x="482" y="61"/>
                </a:cxn>
                <a:cxn ang="0">
                  <a:pos x="543" y="120"/>
                </a:cxn>
                <a:cxn ang="0">
                  <a:pos x="652" y="669"/>
                </a:cxn>
                <a:cxn ang="0">
                  <a:pos x="652" y="669"/>
                </a:cxn>
              </a:cxnLst>
              <a:rect l="0" t="0" r="r" b="b"/>
              <a:pathLst>
                <a:path w="1019" h="925">
                  <a:moveTo>
                    <a:pt x="767" y="577"/>
                  </a:moveTo>
                  <a:lnTo>
                    <a:pt x="767" y="577"/>
                  </a:lnTo>
                  <a:close/>
                  <a:moveTo>
                    <a:pt x="896" y="711"/>
                  </a:moveTo>
                  <a:lnTo>
                    <a:pt x="757" y="566"/>
                  </a:lnTo>
                  <a:lnTo>
                    <a:pt x="896" y="711"/>
                  </a:lnTo>
                  <a:close/>
                  <a:moveTo>
                    <a:pt x="719" y="319"/>
                  </a:moveTo>
                  <a:lnTo>
                    <a:pt x="999" y="615"/>
                  </a:lnTo>
                  <a:lnTo>
                    <a:pt x="999" y="615"/>
                  </a:lnTo>
                  <a:lnTo>
                    <a:pt x="1009" y="626"/>
                  </a:lnTo>
                  <a:lnTo>
                    <a:pt x="1015" y="638"/>
                  </a:lnTo>
                  <a:lnTo>
                    <a:pt x="1019" y="652"/>
                  </a:lnTo>
                  <a:lnTo>
                    <a:pt x="1019" y="666"/>
                  </a:lnTo>
                  <a:lnTo>
                    <a:pt x="1017" y="678"/>
                  </a:lnTo>
                  <a:lnTo>
                    <a:pt x="1012" y="692"/>
                  </a:lnTo>
                  <a:lnTo>
                    <a:pt x="1006" y="703"/>
                  </a:lnTo>
                  <a:lnTo>
                    <a:pt x="998" y="714"/>
                  </a:lnTo>
                  <a:lnTo>
                    <a:pt x="988" y="724"/>
                  </a:lnTo>
                  <a:lnTo>
                    <a:pt x="979" y="731"/>
                  </a:lnTo>
                  <a:lnTo>
                    <a:pt x="966" y="735"/>
                  </a:lnTo>
                  <a:lnTo>
                    <a:pt x="954" y="738"/>
                  </a:lnTo>
                  <a:lnTo>
                    <a:pt x="940" y="736"/>
                  </a:lnTo>
                  <a:lnTo>
                    <a:pt x="933" y="735"/>
                  </a:lnTo>
                  <a:lnTo>
                    <a:pt x="926" y="732"/>
                  </a:lnTo>
                  <a:lnTo>
                    <a:pt x="919" y="729"/>
                  </a:lnTo>
                  <a:lnTo>
                    <a:pt x="912" y="725"/>
                  </a:lnTo>
                  <a:lnTo>
                    <a:pt x="905" y="720"/>
                  </a:lnTo>
                  <a:lnTo>
                    <a:pt x="898" y="713"/>
                  </a:lnTo>
                  <a:lnTo>
                    <a:pt x="896" y="711"/>
                  </a:lnTo>
                  <a:lnTo>
                    <a:pt x="896" y="711"/>
                  </a:lnTo>
                  <a:lnTo>
                    <a:pt x="901" y="718"/>
                  </a:lnTo>
                  <a:lnTo>
                    <a:pt x="905" y="725"/>
                  </a:lnTo>
                  <a:lnTo>
                    <a:pt x="912" y="740"/>
                  </a:lnTo>
                  <a:lnTo>
                    <a:pt x="915" y="754"/>
                  </a:lnTo>
                  <a:lnTo>
                    <a:pt x="916" y="768"/>
                  </a:lnTo>
                  <a:lnTo>
                    <a:pt x="914" y="780"/>
                  </a:lnTo>
                  <a:lnTo>
                    <a:pt x="908" y="793"/>
                  </a:lnTo>
                  <a:lnTo>
                    <a:pt x="901" y="804"/>
                  </a:lnTo>
                  <a:lnTo>
                    <a:pt x="892" y="815"/>
                  </a:lnTo>
                  <a:lnTo>
                    <a:pt x="882" y="823"/>
                  </a:lnTo>
                  <a:lnTo>
                    <a:pt x="871" y="829"/>
                  </a:lnTo>
                  <a:lnTo>
                    <a:pt x="858" y="833"/>
                  </a:lnTo>
                  <a:lnTo>
                    <a:pt x="846" y="836"/>
                  </a:lnTo>
                  <a:lnTo>
                    <a:pt x="832" y="836"/>
                  </a:lnTo>
                  <a:lnTo>
                    <a:pt x="820" y="833"/>
                  </a:lnTo>
                  <a:lnTo>
                    <a:pt x="809" y="826"/>
                  </a:lnTo>
                  <a:lnTo>
                    <a:pt x="796" y="816"/>
                  </a:lnTo>
                  <a:lnTo>
                    <a:pt x="780" y="800"/>
                  </a:lnTo>
                  <a:lnTo>
                    <a:pt x="788" y="805"/>
                  </a:lnTo>
                  <a:lnTo>
                    <a:pt x="788" y="805"/>
                  </a:lnTo>
                  <a:lnTo>
                    <a:pt x="793" y="814"/>
                  </a:lnTo>
                  <a:lnTo>
                    <a:pt x="799" y="821"/>
                  </a:lnTo>
                  <a:lnTo>
                    <a:pt x="803" y="827"/>
                  </a:lnTo>
                  <a:lnTo>
                    <a:pt x="806" y="834"/>
                  </a:lnTo>
                  <a:lnTo>
                    <a:pt x="809" y="841"/>
                  </a:lnTo>
                  <a:lnTo>
                    <a:pt x="810" y="848"/>
                  </a:lnTo>
                  <a:lnTo>
                    <a:pt x="810" y="862"/>
                  </a:lnTo>
                  <a:lnTo>
                    <a:pt x="807" y="874"/>
                  </a:lnTo>
                  <a:lnTo>
                    <a:pt x="802" y="887"/>
                  </a:lnTo>
                  <a:lnTo>
                    <a:pt x="793" y="898"/>
                  </a:lnTo>
                  <a:lnTo>
                    <a:pt x="784" y="906"/>
                  </a:lnTo>
                  <a:lnTo>
                    <a:pt x="771" y="914"/>
                  </a:lnTo>
                  <a:lnTo>
                    <a:pt x="759" y="920"/>
                  </a:lnTo>
                  <a:lnTo>
                    <a:pt x="746" y="924"/>
                  </a:lnTo>
                  <a:lnTo>
                    <a:pt x="733" y="925"/>
                  </a:lnTo>
                  <a:lnTo>
                    <a:pt x="719" y="924"/>
                  </a:lnTo>
                  <a:lnTo>
                    <a:pt x="705" y="921"/>
                  </a:lnTo>
                  <a:lnTo>
                    <a:pt x="692" y="914"/>
                  </a:lnTo>
                  <a:lnTo>
                    <a:pt x="686" y="910"/>
                  </a:lnTo>
                  <a:lnTo>
                    <a:pt x="680" y="905"/>
                  </a:lnTo>
                  <a:lnTo>
                    <a:pt x="608" y="833"/>
                  </a:lnTo>
                  <a:lnTo>
                    <a:pt x="145" y="561"/>
                  </a:lnTo>
                  <a:lnTo>
                    <a:pt x="72" y="489"/>
                  </a:lnTo>
                  <a:lnTo>
                    <a:pt x="72" y="489"/>
                  </a:lnTo>
                  <a:lnTo>
                    <a:pt x="61" y="478"/>
                  </a:lnTo>
                  <a:lnTo>
                    <a:pt x="51" y="465"/>
                  </a:lnTo>
                  <a:lnTo>
                    <a:pt x="43" y="453"/>
                  </a:lnTo>
                  <a:lnTo>
                    <a:pt x="34" y="442"/>
                  </a:lnTo>
                  <a:lnTo>
                    <a:pt x="28" y="430"/>
                  </a:lnTo>
                  <a:lnTo>
                    <a:pt x="21" y="417"/>
                  </a:lnTo>
                  <a:lnTo>
                    <a:pt x="11" y="392"/>
                  </a:lnTo>
                  <a:lnTo>
                    <a:pt x="4" y="366"/>
                  </a:lnTo>
                  <a:lnTo>
                    <a:pt x="0" y="340"/>
                  </a:lnTo>
                  <a:lnTo>
                    <a:pt x="0" y="314"/>
                  </a:lnTo>
                  <a:lnTo>
                    <a:pt x="1" y="289"/>
                  </a:lnTo>
                  <a:lnTo>
                    <a:pt x="7" y="262"/>
                  </a:lnTo>
                  <a:lnTo>
                    <a:pt x="14" y="238"/>
                  </a:lnTo>
                  <a:lnTo>
                    <a:pt x="23" y="213"/>
                  </a:lnTo>
                  <a:lnTo>
                    <a:pt x="34" y="188"/>
                  </a:lnTo>
                  <a:lnTo>
                    <a:pt x="48" y="164"/>
                  </a:lnTo>
                  <a:lnTo>
                    <a:pt x="64" y="142"/>
                  </a:lnTo>
                  <a:lnTo>
                    <a:pt x="81" y="120"/>
                  </a:lnTo>
                  <a:lnTo>
                    <a:pt x="101" y="101"/>
                  </a:lnTo>
                  <a:lnTo>
                    <a:pt x="122" y="81"/>
                  </a:lnTo>
                  <a:lnTo>
                    <a:pt x="142" y="65"/>
                  </a:lnTo>
                  <a:lnTo>
                    <a:pt x="166" y="48"/>
                  </a:lnTo>
                  <a:lnTo>
                    <a:pt x="189" y="34"/>
                  </a:lnTo>
                  <a:lnTo>
                    <a:pt x="214" y="23"/>
                  </a:lnTo>
                  <a:lnTo>
                    <a:pt x="239" y="14"/>
                  </a:lnTo>
                  <a:lnTo>
                    <a:pt x="265" y="7"/>
                  </a:lnTo>
                  <a:lnTo>
                    <a:pt x="292" y="3"/>
                  </a:lnTo>
                  <a:lnTo>
                    <a:pt x="318" y="0"/>
                  </a:lnTo>
                  <a:lnTo>
                    <a:pt x="344" y="1"/>
                  </a:lnTo>
                  <a:lnTo>
                    <a:pt x="370" y="4"/>
                  </a:lnTo>
                  <a:lnTo>
                    <a:pt x="397" y="11"/>
                  </a:lnTo>
                  <a:lnTo>
                    <a:pt x="422" y="21"/>
                  </a:lnTo>
                  <a:lnTo>
                    <a:pt x="434" y="28"/>
                  </a:lnTo>
                  <a:lnTo>
                    <a:pt x="446" y="34"/>
                  </a:lnTo>
                  <a:lnTo>
                    <a:pt x="459" y="43"/>
                  </a:lnTo>
                  <a:lnTo>
                    <a:pt x="471" y="51"/>
                  </a:lnTo>
                  <a:lnTo>
                    <a:pt x="482" y="61"/>
                  </a:lnTo>
                  <a:lnTo>
                    <a:pt x="495" y="72"/>
                  </a:lnTo>
                  <a:lnTo>
                    <a:pt x="543" y="120"/>
                  </a:lnTo>
                  <a:lnTo>
                    <a:pt x="719" y="319"/>
                  </a:lnTo>
                  <a:close/>
                  <a:moveTo>
                    <a:pt x="652" y="669"/>
                  </a:moveTo>
                  <a:lnTo>
                    <a:pt x="788" y="805"/>
                  </a:lnTo>
                  <a:lnTo>
                    <a:pt x="652" y="669"/>
                  </a:lnTo>
                  <a:close/>
                </a:path>
              </a:pathLst>
            </a:custGeom>
            <a:solidFill>
              <a:srgbClr val="FFFFFF"/>
            </a:solidFill>
            <a:ln w="9525">
              <a:solidFill>
                <a:schemeClr val="tx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638" name="Line 321">
              <a:extLst>
                <a:ext uri="{FF2B5EF4-FFF2-40B4-BE49-F238E27FC236}">
                  <a16:creationId xmlns:a16="http://schemas.microsoft.com/office/drawing/2014/main" id="{BA4A0D27-FCE9-3E42-8956-41AD7CB367DC}"/>
                </a:ext>
              </a:extLst>
            </p:cNvPr>
            <p:cNvSpPr>
              <a:spLocks noChangeShapeType="1"/>
            </p:cNvSpPr>
            <p:nvPr/>
          </p:nvSpPr>
          <p:spPr bwMode="auto">
            <a:xfrm>
              <a:off x="2860" y="2086"/>
              <a:ext cx="1" cy="1"/>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639" name="Line 322">
              <a:extLst>
                <a:ext uri="{FF2B5EF4-FFF2-40B4-BE49-F238E27FC236}">
                  <a16:creationId xmlns:a16="http://schemas.microsoft.com/office/drawing/2014/main" id="{C703F51D-8849-6445-9A37-7074954BA283}"/>
                </a:ext>
              </a:extLst>
            </p:cNvPr>
            <p:cNvSpPr>
              <a:spLocks noChangeShapeType="1"/>
            </p:cNvSpPr>
            <p:nvPr/>
          </p:nvSpPr>
          <p:spPr bwMode="auto">
            <a:xfrm flipH="1" flipV="1">
              <a:off x="2857" y="2082"/>
              <a:ext cx="46" cy="48"/>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640" name="Freeform 323">
              <a:extLst>
                <a:ext uri="{FF2B5EF4-FFF2-40B4-BE49-F238E27FC236}">
                  <a16:creationId xmlns:a16="http://schemas.microsoft.com/office/drawing/2014/main" id="{D31901F5-7692-074F-89ED-9E4E71160C2A}"/>
                </a:ext>
              </a:extLst>
            </p:cNvPr>
            <p:cNvSpPr>
              <a:spLocks/>
            </p:cNvSpPr>
            <p:nvPr/>
          </p:nvSpPr>
          <p:spPr bwMode="auto">
            <a:xfrm>
              <a:off x="2604" y="1893"/>
              <a:ext cx="340" cy="309"/>
            </a:xfrm>
            <a:custGeom>
              <a:avLst/>
              <a:gdLst/>
              <a:ahLst/>
              <a:cxnLst>
                <a:cxn ang="0">
                  <a:pos x="999" y="615"/>
                </a:cxn>
                <a:cxn ang="0">
                  <a:pos x="1009" y="626"/>
                </a:cxn>
                <a:cxn ang="0">
                  <a:pos x="1019" y="652"/>
                </a:cxn>
                <a:cxn ang="0">
                  <a:pos x="1017" y="678"/>
                </a:cxn>
                <a:cxn ang="0">
                  <a:pos x="1006" y="703"/>
                </a:cxn>
                <a:cxn ang="0">
                  <a:pos x="988" y="724"/>
                </a:cxn>
                <a:cxn ang="0">
                  <a:pos x="966" y="735"/>
                </a:cxn>
                <a:cxn ang="0">
                  <a:pos x="940" y="736"/>
                </a:cxn>
                <a:cxn ang="0">
                  <a:pos x="926" y="732"/>
                </a:cxn>
                <a:cxn ang="0">
                  <a:pos x="912" y="725"/>
                </a:cxn>
                <a:cxn ang="0">
                  <a:pos x="898" y="713"/>
                </a:cxn>
                <a:cxn ang="0">
                  <a:pos x="896" y="711"/>
                </a:cxn>
                <a:cxn ang="0">
                  <a:pos x="905" y="725"/>
                </a:cxn>
                <a:cxn ang="0">
                  <a:pos x="915" y="754"/>
                </a:cxn>
                <a:cxn ang="0">
                  <a:pos x="914" y="780"/>
                </a:cxn>
                <a:cxn ang="0">
                  <a:pos x="901" y="804"/>
                </a:cxn>
                <a:cxn ang="0">
                  <a:pos x="882" y="823"/>
                </a:cxn>
                <a:cxn ang="0">
                  <a:pos x="858" y="833"/>
                </a:cxn>
                <a:cxn ang="0">
                  <a:pos x="832" y="836"/>
                </a:cxn>
                <a:cxn ang="0">
                  <a:pos x="809" y="826"/>
                </a:cxn>
                <a:cxn ang="0">
                  <a:pos x="780" y="800"/>
                </a:cxn>
                <a:cxn ang="0">
                  <a:pos x="788" y="805"/>
                </a:cxn>
                <a:cxn ang="0">
                  <a:pos x="799" y="821"/>
                </a:cxn>
                <a:cxn ang="0">
                  <a:pos x="806" y="834"/>
                </a:cxn>
                <a:cxn ang="0">
                  <a:pos x="810" y="848"/>
                </a:cxn>
                <a:cxn ang="0">
                  <a:pos x="807" y="874"/>
                </a:cxn>
                <a:cxn ang="0">
                  <a:pos x="793" y="898"/>
                </a:cxn>
                <a:cxn ang="0">
                  <a:pos x="771" y="914"/>
                </a:cxn>
                <a:cxn ang="0">
                  <a:pos x="746" y="924"/>
                </a:cxn>
                <a:cxn ang="0">
                  <a:pos x="719" y="924"/>
                </a:cxn>
                <a:cxn ang="0">
                  <a:pos x="692" y="914"/>
                </a:cxn>
                <a:cxn ang="0">
                  <a:pos x="680" y="905"/>
                </a:cxn>
                <a:cxn ang="0">
                  <a:pos x="145" y="561"/>
                </a:cxn>
                <a:cxn ang="0">
                  <a:pos x="72" y="489"/>
                </a:cxn>
                <a:cxn ang="0">
                  <a:pos x="51" y="465"/>
                </a:cxn>
                <a:cxn ang="0">
                  <a:pos x="34" y="442"/>
                </a:cxn>
                <a:cxn ang="0">
                  <a:pos x="21" y="417"/>
                </a:cxn>
                <a:cxn ang="0">
                  <a:pos x="4" y="366"/>
                </a:cxn>
                <a:cxn ang="0">
                  <a:pos x="0" y="314"/>
                </a:cxn>
                <a:cxn ang="0">
                  <a:pos x="7" y="262"/>
                </a:cxn>
                <a:cxn ang="0">
                  <a:pos x="23" y="213"/>
                </a:cxn>
                <a:cxn ang="0">
                  <a:pos x="48" y="164"/>
                </a:cxn>
                <a:cxn ang="0">
                  <a:pos x="81" y="120"/>
                </a:cxn>
                <a:cxn ang="0">
                  <a:pos x="122" y="81"/>
                </a:cxn>
                <a:cxn ang="0">
                  <a:pos x="166" y="48"/>
                </a:cxn>
                <a:cxn ang="0">
                  <a:pos x="214" y="23"/>
                </a:cxn>
                <a:cxn ang="0">
                  <a:pos x="265" y="7"/>
                </a:cxn>
                <a:cxn ang="0">
                  <a:pos x="318" y="0"/>
                </a:cxn>
                <a:cxn ang="0">
                  <a:pos x="370" y="4"/>
                </a:cxn>
                <a:cxn ang="0">
                  <a:pos x="422" y="21"/>
                </a:cxn>
                <a:cxn ang="0">
                  <a:pos x="446" y="34"/>
                </a:cxn>
                <a:cxn ang="0">
                  <a:pos x="471" y="51"/>
                </a:cxn>
                <a:cxn ang="0">
                  <a:pos x="495" y="72"/>
                </a:cxn>
              </a:cxnLst>
              <a:rect l="0" t="0" r="r" b="b"/>
              <a:pathLst>
                <a:path w="1019" h="925">
                  <a:moveTo>
                    <a:pt x="719" y="319"/>
                  </a:moveTo>
                  <a:lnTo>
                    <a:pt x="999" y="615"/>
                  </a:lnTo>
                  <a:lnTo>
                    <a:pt x="999" y="615"/>
                  </a:lnTo>
                  <a:lnTo>
                    <a:pt x="1009" y="626"/>
                  </a:lnTo>
                  <a:lnTo>
                    <a:pt x="1015" y="638"/>
                  </a:lnTo>
                  <a:lnTo>
                    <a:pt x="1019" y="652"/>
                  </a:lnTo>
                  <a:lnTo>
                    <a:pt x="1019" y="666"/>
                  </a:lnTo>
                  <a:lnTo>
                    <a:pt x="1017" y="678"/>
                  </a:lnTo>
                  <a:lnTo>
                    <a:pt x="1012" y="692"/>
                  </a:lnTo>
                  <a:lnTo>
                    <a:pt x="1006" y="703"/>
                  </a:lnTo>
                  <a:lnTo>
                    <a:pt x="998" y="714"/>
                  </a:lnTo>
                  <a:lnTo>
                    <a:pt x="988" y="724"/>
                  </a:lnTo>
                  <a:lnTo>
                    <a:pt x="979" y="731"/>
                  </a:lnTo>
                  <a:lnTo>
                    <a:pt x="966" y="735"/>
                  </a:lnTo>
                  <a:lnTo>
                    <a:pt x="954" y="738"/>
                  </a:lnTo>
                  <a:lnTo>
                    <a:pt x="940" y="736"/>
                  </a:lnTo>
                  <a:lnTo>
                    <a:pt x="933" y="735"/>
                  </a:lnTo>
                  <a:lnTo>
                    <a:pt x="926" y="732"/>
                  </a:lnTo>
                  <a:lnTo>
                    <a:pt x="919" y="729"/>
                  </a:lnTo>
                  <a:lnTo>
                    <a:pt x="912" y="725"/>
                  </a:lnTo>
                  <a:lnTo>
                    <a:pt x="905" y="720"/>
                  </a:lnTo>
                  <a:lnTo>
                    <a:pt x="898" y="713"/>
                  </a:lnTo>
                  <a:lnTo>
                    <a:pt x="896" y="711"/>
                  </a:lnTo>
                  <a:lnTo>
                    <a:pt x="896" y="711"/>
                  </a:lnTo>
                  <a:lnTo>
                    <a:pt x="901" y="718"/>
                  </a:lnTo>
                  <a:lnTo>
                    <a:pt x="905" y="725"/>
                  </a:lnTo>
                  <a:lnTo>
                    <a:pt x="912" y="740"/>
                  </a:lnTo>
                  <a:lnTo>
                    <a:pt x="915" y="754"/>
                  </a:lnTo>
                  <a:lnTo>
                    <a:pt x="916" y="768"/>
                  </a:lnTo>
                  <a:lnTo>
                    <a:pt x="914" y="780"/>
                  </a:lnTo>
                  <a:lnTo>
                    <a:pt x="908" y="793"/>
                  </a:lnTo>
                  <a:lnTo>
                    <a:pt x="901" y="804"/>
                  </a:lnTo>
                  <a:lnTo>
                    <a:pt x="892" y="815"/>
                  </a:lnTo>
                  <a:lnTo>
                    <a:pt x="882" y="823"/>
                  </a:lnTo>
                  <a:lnTo>
                    <a:pt x="871" y="829"/>
                  </a:lnTo>
                  <a:lnTo>
                    <a:pt x="858" y="833"/>
                  </a:lnTo>
                  <a:lnTo>
                    <a:pt x="846" y="836"/>
                  </a:lnTo>
                  <a:lnTo>
                    <a:pt x="832" y="836"/>
                  </a:lnTo>
                  <a:lnTo>
                    <a:pt x="820" y="833"/>
                  </a:lnTo>
                  <a:lnTo>
                    <a:pt x="809" y="826"/>
                  </a:lnTo>
                  <a:lnTo>
                    <a:pt x="796" y="816"/>
                  </a:lnTo>
                  <a:lnTo>
                    <a:pt x="780" y="800"/>
                  </a:lnTo>
                  <a:lnTo>
                    <a:pt x="788" y="805"/>
                  </a:lnTo>
                  <a:lnTo>
                    <a:pt x="788" y="805"/>
                  </a:lnTo>
                  <a:lnTo>
                    <a:pt x="793" y="814"/>
                  </a:lnTo>
                  <a:lnTo>
                    <a:pt x="799" y="821"/>
                  </a:lnTo>
                  <a:lnTo>
                    <a:pt x="803" y="827"/>
                  </a:lnTo>
                  <a:lnTo>
                    <a:pt x="806" y="834"/>
                  </a:lnTo>
                  <a:lnTo>
                    <a:pt x="809" y="841"/>
                  </a:lnTo>
                  <a:lnTo>
                    <a:pt x="810" y="848"/>
                  </a:lnTo>
                  <a:lnTo>
                    <a:pt x="810" y="862"/>
                  </a:lnTo>
                  <a:lnTo>
                    <a:pt x="807" y="874"/>
                  </a:lnTo>
                  <a:lnTo>
                    <a:pt x="802" y="887"/>
                  </a:lnTo>
                  <a:lnTo>
                    <a:pt x="793" y="898"/>
                  </a:lnTo>
                  <a:lnTo>
                    <a:pt x="784" y="906"/>
                  </a:lnTo>
                  <a:lnTo>
                    <a:pt x="771" y="914"/>
                  </a:lnTo>
                  <a:lnTo>
                    <a:pt x="759" y="920"/>
                  </a:lnTo>
                  <a:lnTo>
                    <a:pt x="746" y="924"/>
                  </a:lnTo>
                  <a:lnTo>
                    <a:pt x="733" y="925"/>
                  </a:lnTo>
                  <a:lnTo>
                    <a:pt x="719" y="924"/>
                  </a:lnTo>
                  <a:lnTo>
                    <a:pt x="705" y="921"/>
                  </a:lnTo>
                  <a:lnTo>
                    <a:pt x="692" y="914"/>
                  </a:lnTo>
                  <a:lnTo>
                    <a:pt x="686" y="910"/>
                  </a:lnTo>
                  <a:lnTo>
                    <a:pt x="680" y="905"/>
                  </a:lnTo>
                  <a:lnTo>
                    <a:pt x="608" y="833"/>
                  </a:lnTo>
                  <a:lnTo>
                    <a:pt x="145" y="561"/>
                  </a:lnTo>
                  <a:lnTo>
                    <a:pt x="72" y="489"/>
                  </a:lnTo>
                  <a:lnTo>
                    <a:pt x="72" y="489"/>
                  </a:lnTo>
                  <a:lnTo>
                    <a:pt x="61" y="478"/>
                  </a:lnTo>
                  <a:lnTo>
                    <a:pt x="51" y="465"/>
                  </a:lnTo>
                  <a:lnTo>
                    <a:pt x="43" y="453"/>
                  </a:lnTo>
                  <a:lnTo>
                    <a:pt x="34" y="442"/>
                  </a:lnTo>
                  <a:lnTo>
                    <a:pt x="28" y="430"/>
                  </a:lnTo>
                  <a:lnTo>
                    <a:pt x="21" y="417"/>
                  </a:lnTo>
                  <a:lnTo>
                    <a:pt x="11" y="392"/>
                  </a:lnTo>
                  <a:lnTo>
                    <a:pt x="4" y="366"/>
                  </a:lnTo>
                  <a:lnTo>
                    <a:pt x="0" y="340"/>
                  </a:lnTo>
                  <a:lnTo>
                    <a:pt x="0" y="314"/>
                  </a:lnTo>
                  <a:lnTo>
                    <a:pt x="1" y="289"/>
                  </a:lnTo>
                  <a:lnTo>
                    <a:pt x="7" y="262"/>
                  </a:lnTo>
                  <a:lnTo>
                    <a:pt x="14" y="238"/>
                  </a:lnTo>
                  <a:lnTo>
                    <a:pt x="23" y="213"/>
                  </a:lnTo>
                  <a:lnTo>
                    <a:pt x="34" y="188"/>
                  </a:lnTo>
                  <a:lnTo>
                    <a:pt x="48" y="164"/>
                  </a:lnTo>
                  <a:lnTo>
                    <a:pt x="64" y="142"/>
                  </a:lnTo>
                  <a:lnTo>
                    <a:pt x="81" y="120"/>
                  </a:lnTo>
                  <a:lnTo>
                    <a:pt x="101" y="101"/>
                  </a:lnTo>
                  <a:lnTo>
                    <a:pt x="122" y="81"/>
                  </a:lnTo>
                  <a:lnTo>
                    <a:pt x="142" y="65"/>
                  </a:lnTo>
                  <a:lnTo>
                    <a:pt x="166" y="48"/>
                  </a:lnTo>
                  <a:lnTo>
                    <a:pt x="189" y="34"/>
                  </a:lnTo>
                  <a:lnTo>
                    <a:pt x="214" y="23"/>
                  </a:lnTo>
                  <a:lnTo>
                    <a:pt x="239" y="14"/>
                  </a:lnTo>
                  <a:lnTo>
                    <a:pt x="265" y="7"/>
                  </a:lnTo>
                  <a:lnTo>
                    <a:pt x="292" y="3"/>
                  </a:lnTo>
                  <a:lnTo>
                    <a:pt x="318" y="0"/>
                  </a:lnTo>
                  <a:lnTo>
                    <a:pt x="344" y="1"/>
                  </a:lnTo>
                  <a:lnTo>
                    <a:pt x="370" y="4"/>
                  </a:lnTo>
                  <a:lnTo>
                    <a:pt x="397" y="11"/>
                  </a:lnTo>
                  <a:lnTo>
                    <a:pt x="422" y="21"/>
                  </a:lnTo>
                  <a:lnTo>
                    <a:pt x="434" y="28"/>
                  </a:lnTo>
                  <a:lnTo>
                    <a:pt x="446" y="34"/>
                  </a:lnTo>
                  <a:lnTo>
                    <a:pt x="459" y="43"/>
                  </a:lnTo>
                  <a:lnTo>
                    <a:pt x="471" y="51"/>
                  </a:lnTo>
                  <a:lnTo>
                    <a:pt x="482" y="61"/>
                  </a:lnTo>
                  <a:lnTo>
                    <a:pt x="495" y="72"/>
                  </a:lnTo>
                  <a:lnTo>
                    <a:pt x="543" y="120"/>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641" name="Line 324">
              <a:extLst>
                <a:ext uri="{FF2B5EF4-FFF2-40B4-BE49-F238E27FC236}">
                  <a16:creationId xmlns:a16="http://schemas.microsoft.com/office/drawing/2014/main" id="{450E51DD-A895-6549-8830-6A8AC4546389}"/>
                </a:ext>
              </a:extLst>
            </p:cNvPr>
            <p:cNvSpPr>
              <a:spLocks noChangeShapeType="1"/>
            </p:cNvSpPr>
            <p:nvPr/>
          </p:nvSpPr>
          <p:spPr bwMode="auto">
            <a:xfrm>
              <a:off x="2822" y="2116"/>
              <a:ext cx="45" cy="46"/>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642" name="Freeform 325">
              <a:extLst>
                <a:ext uri="{FF2B5EF4-FFF2-40B4-BE49-F238E27FC236}">
                  <a16:creationId xmlns:a16="http://schemas.microsoft.com/office/drawing/2014/main" id="{17F44D05-1AD9-9A41-95FC-97EA7142AEA6}"/>
                </a:ext>
              </a:extLst>
            </p:cNvPr>
            <p:cNvSpPr>
              <a:spLocks noEditPoints="1"/>
            </p:cNvSpPr>
            <p:nvPr/>
          </p:nvSpPr>
          <p:spPr bwMode="auto">
            <a:xfrm>
              <a:off x="2630" y="2045"/>
              <a:ext cx="181" cy="182"/>
            </a:xfrm>
            <a:custGeom>
              <a:avLst/>
              <a:gdLst/>
              <a:ahLst/>
              <a:cxnLst>
                <a:cxn ang="0">
                  <a:pos x="221" y="28"/>
                </a:cxn>
                <a:cxn ang="0">
                  <a:pos x="240" y="63"/>
                </a:cxn>
                <a:cxn ang="0">
                  <a:pos x="236" y="101"/>
                </a:cxn>
                <a:cxn ang="0">
                  <a:pos x="122" y="223"/>
                </a:cxn>
                <a:cxn ang="0">
                  <a:pos x="99" y="238"/>
                </a:cxn>
                <a:cxn ang="0">
                  <a:pos x="61" y="242"/>
                </a:cxn>
                <a:cxn ang="0">
                  <a:pos x="26" y="223"/>
                </a:cxn>
                <a:cxn ang="0">
                  <a:pos x="11" y="205"/>
                </a:cxn>
                <a:cxn ang="0">
                  <a:pos x="0" y="168"/>
                </a:cxn>
                <a:cxn ang="0">
                  <a:pos x="11" y="132"/>
                </a:cxn>
                <a:cxn ang="0">
                  <a:pos x="119" y="21"/>
                </a:cxn>
                <a:cxn ang="0">
                  <a:pos x="153" y="2"/>
                </a:cxn>
                <a:cxn ang="0">
                  <a:pos x="192" y="6"/>
                </a:cxn>
                <a:cxn ang="0">
                  <a:pos x="214" y="21"/>
                </a:cxn>
                <a:cxn ang="0">
                  <a:pos x="390" y="74"/>
                </a:cxn>
                <a:cxn ang="0">
                  <a:pos x="408" y="108"/>
                </a:cxn>
                <a:cxn ang="0">
                  <a:pos x="405" y="147"/>
                </a:cxn>
                <a:cxn ang="0">
                  <a:pos x="231" y="328"/>
                </a:cxn>
                <a:cxn ang="0">
                  <a:pos x="209" y="343"/>
                </a:cxn>
                <a:cxn ang="0">
                  <a:pos x="170" y="347"/>
                </a:cxn>
                <a:cxn ang="0">
                  <a:pos x="135" y="328"/>
                </a:cxn>
                <a:cxn ang="0">
                  <a:pos x="119" y="310"/>
                </a:cxn>
                <a:cxn ang="0">
                  <a:pos x="108" y="273"/>
                </a:cxn>
                <a:cxn ang="0">
                  <a:pos x="119" y="237"/>
                </a:cxn>
                <a:cxn ang="0">
                  <a:pos x="287" y="67"/>
                </a:cxn>
                <a:cxn ang="0">
                  <a:pos x="322" y="47"/>
                </a:cxn>
                <a:cxn ang="0">
                  <a:pos x="361" y="52"/>
                </a:cxn>
                <a:cxn ang="0">
                  <a:pos x="383" y="67"/>
                </a:cxn>
                <a:cxn ang="0">
                  <a:pos x="455" y="223"/>
                </a:cxn>
                <a:cxn ang="0">
                  <a:pos x="474" y="257"/>
                </a:cxn>
                <a:cxn ang="0">
                  <a:pos x="470" y="296"/>
                </a:cxn>
                <a:cxn ang="0">
                  <a:pos x="346" y="427"/>
                </a:cxn>
                <a:cxn ang="0">
                  <a:pos x="323" y="441"/>
                </a:cxn>
                <a:cxn ang="0">
                  <a:pos x="286" y="445"/>
                </a:cxn>
                <a:cxn ang="0">
                  <a:pos x="250" y="427"/>
                </a:cxn>
                <a:cxn ang="0">
                  <a:pos x="235" y="409"/>
                </a:cxn>
                <a:cxn ang="0">
                  <a:pos x="224" y="372"/>
                </a:cxn>
                <a:cxn ang="0">
                  <a:pos x="235" y="335"/>
                </a:cxn>
                <a:cxn ang="0">
                  <a:pos x="352" y="215"/>
                </a:cxn>
                <a:cxn ang="0">
                  <a:pos x="387" y="197"/>
                </a:cxn>
                <a:cxn ang="0">
                  <a:pos x="426" y="201"/>
                </a:cxn>
                <a:cxn ang="0">
                  <a:pos x="448" y="215"/>
                </a:cxn>
                <a:cxn ang="0">
                  <a:pos x="525" y="365"/>
                </a:cxn>
                <a:cxn ang="0">
                  <a:pos x="543" y="400"/>
                </a:cxn>
                <a:cxn ang="0">
                  <a:pos x="540" y="437"/>
                </a:cxn>
                <a:cxn ang="0">
                  <a:pos x="459" y="527"/>
                </a:cxn>
                <a:cxn ang="0">
                  <a:pos x="437" y="542"/>
                </a:cxn>
                <a:cxn ang="0">
                  <a:pos x="398" y="545"/>
                </a:cxn>
                <a:cxn ang="0">
                  <a:pos x="364" y="527"/>
                </a:cxn>
                <a:cxn ang="0">
                  <a:pos x="347" y="509"/>
                </a:cxn>
                <a:cxn ang="0">
                  <a:pos x="336" y="471"/>
                </a:cxn>
                <a:cxn ang="0">
                  <a:pos x="347" y="434"/>
                </a:cxn>
                <a:cxn ang="0">
                  <a:pos x="423" y="357"/>
                </a:cxn>
                <a:cxn ang="0">
                  <a:pos x="458" y="339"/>
                </a:cxn>
                <a:cxn ang="0">
                  <a:pos x="495" y="343"/>
                </a:cxn>
                <a:cxn ang="0">
                  <a:pos x="518" y="357"/>
                </a:cxn>
              </a:cxnLst>
              <a:rect l="0" t="0" r="r" b="b"/>
              <a:pathLst>
                <a:path w="545" h="546">
                  <a:moveTo>
                    <a:pt x="214" y="21"/>
                  </a:moveTo>
                  <a:lnTo>
                    <a:pt x="221" y="28"/>
                  </a:lnTo>
                  <a:lnTo>
                    <a:pt x="221" y="28"/>
                  </a:lnTo>
                  <a:lnTo>
                    <a:pt x="231" y="39"/>
                  </a:lnTo>
                  <a:lnTo>
                    <a:pt x="236" y="50"/>
                  </a:lnTo>
                  <a:lnTo>
                    <a:pt x="240" y="63"/>
                  </a:lnTo>
                  <a:lnTo>
                    <a:pt x="242" y="76"/>
                  </a:lnTo>
                  <a:lnTo>
                    <a:pt x="240" y="89"/>
                  </a:lnTo>
                  <a:lnTo>
                    <a:pt x="236" y="101"/>
                  </a:lnTo>
                  <a:lnTo>
                    <a:pt x="231" y="112"/>
                  </a:lnTo>
                  <a:lnTo>
                    <a:pt x="221" y="123"/>
                  </a:lnTo>
                  <a:lnTo>
                    <a:pt x="122" y="223"/>
                  </a:lnTo>
                  <a:lnTo>
                    <a:pt x="122" y="223"/>
                  </a:lnTo>
                  <a:lnTo>
                    <a:pt x="111" y="231"/>
                  </a:lnTo>
                  <a:lnTo>
                    <a:pt x="99" y="238"/>
                  </a:lnTo>
                  <a:lnTo>
                    <a:pt x="87" y="242"/>
                  </a:lnTo>
                  <a:lnTo>
                    <a:pt x="75" y="242"/>
                  </a:lnTo>
                  <a:lnTo>
                    <a:pt x="61" y="242"/>
                  </a:lnTo>
                  <a:lnTo>
                    <a:pt x="48" y="238"/>
                  </a:lnTo>
                  <a:lnTo>
                    <a:pt x="37" y="231"/>
                  </a:lnTo>
                  <a:lnTo>
                    <a:pt x="26" y="223"/>
                  </a:lnTo>
                  <a:lnTo>
                    <a:pt x="19" y="216"/>
                  </a:lnTo>
                  <a:lnTo>
                    <a:pt x="19" y="216"/>
                  </a:lnTo>
                  <a:lnTo>
                    <a:pt x="11" y="205"/>
                  </a:lnTo>
                  <a:lnTo>
                    <a:pt x="4" y="194"/>
                  </a:lnTo>
                  <a:lnTo>
                    <a:pt x="0" y="181"/>
                  </a:lnTo>
                  <a:lnTo>
                    <a:pt x="0" y="168"/>
                  </a:lnTo>
                  <a:lnTo>
                    <a:pt x="0" y="155"/>
                  </a:lnTo>
                  <a:lnTo>
                    <a:pt x="4" y="143"/>
                  </a:lnTo>
                  <a:lnTo>
                    <a:pt x="11" y="132"/>
                  </a:lnTo>
                  <a:lnTo>
                    <a:pt x="19" y="121"/>
                  </a:lnTo>
                  <a:lnTo>
                    <a:pt x="119" y="21"/>
                  </a:lnTo>
                  <a:lnTo>
                    <a:pt x="119" y="21"/>
                  </a:lnTo>
                  <a:lnTo>
                    <a:pt x="130" y="11"/>
                  </a:lnTo>
                  <a:lnTo>
                    <a:pt x="141" y="6"/>
                  </a:lnTo>
                  <a:lnTo>
                    <a:pt x="153" y="2"/>
                  </a:lnTo>
                  <a:lnTo>
                    <a:pt x="166" y="0"/>
                  </a:lnTo>
                  <a:lnTo>
                    <a:pt x="180" y="2"/>
                  </a:lnTo>
                  <a:lnTo>
                    <a:pt x="192" y="6"/>
                  </a:lnTo>
                  <a:lnTo>
                    <a:pt x="203" y="11"/>
                  </a:lnTo>
                  <a:lnTo>
                    <a:pt x="214" y="21"/>
                  </a:lnTo>
                  <a:lnTo>
                    <a:pt x="214" y="21"/>
                  </a:lnTo>
                  <a:close/>
                  <a:moveTo>
                    <a:pt x="383" y="67"/>
                  </a:moveTo>
                  <a:lnTo>
                    <a:pt x="390" y="74"/>
                  </a:lnTo>
                  <a:lnTo>
                    <a:pt x="390" y="74"/>
                  </a:lnTo>
                  <a:lnTo>
                    <a:pt x="398" y="85"/>
                  </a:lnTo>
                  <a:lnTo>
                    <a:pt x="405" y="96"/>
                  </a:lnTo>
                  <a:lnTo>
                    <a:pt x="408" y="108"/>
                  </a:lnTo>
                  <a:lnTo>
                    <a:pt x="409" y="122"/>
                  </a:lnTo>
                  <a:lnTo>
                    <a:pt x="408" y="134"/>
                  </a:lnTo>
                  <a:lnTo>
                    <a:pt x="405" y="147"/>
                  </a:lnTo>
                  <a:lnTo>
                    <a:pt x="398" y="158"/>
                  </a:lnTo>
                  <a:lnTo>
                    <a:pt x="390" y="169"/>
                  </a:lnTo>
                  <a:lnTo>
                    <a:pt x="231" y="328"/>
                  </a:lnTo>
                  <a:lnTo>
                    <a:pt x="231" y="328"/>
                  </a:lnTo>
                  <a:lnTo>
                    <a:pt x="220" y="336"/>
                  </a:lnTo>
                  <a:lnTo>
                    <a:pt x="209" y="343"/>
                  </a:lnTo>
                  <a:lnTo>
                    <a:pt x="196" y="347"/>
                  </a:lnTo>
                  <a:lnTo>
                    <a:pt x="184" y="347"/>
                  </a:lnTo>
                  <a:lnTo>
                    <a:pt x="170" y="347"/>
                  </a:lnTo>
                  <a:lnTo>
                    <a:pt x="158" y="343"/>
                  </a:lnTo>
                  <a:lnTo>
                    <a:pt x="146" y="336"/>
                  </a:lnTo>
                  <a:lnTo>
                    <a:pt x="135" y="328"/>
                  </a:lnTo>
                  <a:lnTo>
                    <a:pt x="129" y="321"/>
                  </a:lnTo>
                  <a:lnTo>
                    <a:pt x="129" y="321"/>
                  </a:lnTo>
                  <a:lnTo>
                    <a:pt x="119" y="310"/>
                  </a:lnTo>
                  <a:lnTo>
                    <a:pt x="113" y="299"/>
                  </a:lnTo>
                  <a:lnTo>
                    <a:pt x="109" y="286"/>
                  </a:lnTo>
                  <a:lnTo>
                    <a:pt x="108" y="273"/>
                  </a:lnTo>
                  <a:lnTo>
                    <a:pt x="109" y="260"/>
                  </a:lnTo>
                  <a:lnTo>
                    <a:pt x="113" y="248"/>
                  </a:lnTo>
                  <a:lnTo>
                    <a:pt x="119" y="237"/>
                  </a:lnTo>
                  <a:lnTo>
                    <a:pt x="129" y="226"/>
                  </a:lnTo>
                  <a:lnTo>
                    <a:pt x="287" y="67"/>
                  </a:lnTo>
                  <a:lnTo>
                    <a:pt x="287" y="67"/>
                  </a:lnTo>
                  <a:lnTo>
                    <a:pt x="297" y="57"/>
                  </a:lnTo>
                  <a:lnTo>
                    <a:pt x="310" y="52"/>
                  </a:lnTo>
                  <a:lnTo>
                    <a:pt x="322" y="47"/>
                  </a:lnTo>
                  <a:lnTo>
                    <a:pt x="334" y="46"/>
                  </a:lnTo>
                  <a:lnTo>
                    <a:pt x="348" y="47"/>
                  </a:lnTo>
                  <a:lnTo>
                    <a:pt x="361" y="52"/>
                  </a:lnTo>
                  <a:lnTo>
                    <a:pt x="372" y="57"/>
                  </a:lnTo>
                  <a:lnTo>
                    <a:pt x="383" y="67"/>
                  </a:lnTo>
                  <a:lnTo>
                    <a:pt x="383" y="67"/>
                  </a:lnTo>
                  <a:close/>
                  <a:moveTo>
                    <a:pt x="448" y="215"/>
                  </a:moveTo>
                  <a:lnTo>
                    <a:pt x="455" y="223"/>
                  </a:lnTo>
                  <a:lnTo>
                    <a:pt x="455" y="223"/>
                  </a:lnTo>
                  <a:lnTo>
                    <a:pt x="463" y="234"/>
                  </a:lnTo>
                  <a:lnTo>
                    <a:pt x="470" y="245"/>
                  </a:lnTo>
                  <a:lnTo>
                    <a:pt x="474" y="257"/>
                  </a:lnTo>
                  <a:lnTo>
                    <a:pt x="474" y="270"/>
                  </a:lnTo>
                  <a:lnTo>
                    <a:pt x="474" y="284"/>
                  </a:lnTo>
                  <a:lnTo>
                    <a:pt x="470" y="296"/>
                  </a:lnTo>
                  <a:lnTo>
                    <a:pt x="463" y="307"/>
                  </a:lnTo>
                  <a:lnTo>
                    <a:pt x="455" y="318"/>
                  </a:lnTo>
                  <a:lnTo>
                    <a:pt x="346" y="427"/>
                  </a:lnTo>
                  <a:lnTo>
                    <a:pt x="346" y="427"/>
                  </a:lnTo>
                  <a:lnTo>
                    <a:pt x="336" y="436"/>
                  </a:lnTo>
                  <a:lnTo>
                    <a:pt x="323" y="441"/>
                  </a:lnTo>
                  <a:lnTo>
                    <a:pt x="311" y="445"/>
                  </a:lnTo>
                  <a:lnTo>
                    <a:pt x="299" y="447"/>
                  </a:lnTo>
                  <a:lnTo>
                    <a:pt x="286" y="445"/>
                  </a:lnTo>
                  <a:lnTo>
                    <a:pt x="274" y="441"/>
                  </a:lnTo>
                  <a:lnTo>
                    <a:pt x="261" y="436"/>
                  </a:lnTo>
                  <a:lnTo>
                    <a:pt x="250" y="427"/>
                  </a:lnTo>
                  <a:lnTo>
                    <a:pt x="243" y="419"/>
                  </a:lnTo>
                  <a:lnTo>
                    <a:pt x="243" y="419"/>
                  </a:lnTo>
                  <a:lnTo>
                    <a:pt x="235" y="409"/>
                  </a:lnTo>
                  <a:lnTo>
                    <a:pt x="228" y="397"/>
                  </a:lnTo>
                  <a:lnTo>
                    <a:pt x="225" y="384"/>
                  </a:lnTo>
                  <a:lnTo>
                    <a:pt x="224" y="372"/>
                  </a:lnTo>
                  <a:lnTo>
                    <a:pt x="225" y="360"/>
                  </a:lnTo>
                  <a:lnTo>
                    <a:pt x="228" y="346"/>
                  </a:lnTo>
                  <a:lnTo>
                    <a:pt x="235" y="335"/>
                  </a:lnTo>
                  <a:lnTo>
                    <a:pt x="243" y="324"/>
                  </a:lnTo>
                  <a:lnTo>
                    <a:pt x="352" y="215"/>
                  </a:lnTo>
                  <a:lnTo>
                    <a:pt x="352" y="215"/>
                  </a:lnTo>
                  <a:lnTo>
                    <a:pt x="364" y="206"/>
                  </a:lnTo>
                  <a:lnTo>
                    <a:pt x="375" y="201"/>
                  </a:lnTo>
                  <a:lnTo>
                    <a:pt x="387" y="197"/>
                  </a:lnTo>
                  <a:lnTo>
                    <a:pt x="399" y="195"/>
                  </a:lnTo>
                  <a:lnTo>
                    <a:pt x="413" y="197"/>
                  </a:lnTo>
                  <a:lnTo>
                    <a:pt x="426" y="201"/>
                  </a:lnTo>
                  <a:lnTo>
                    <a:pt x="437" y="206"/>
                  </a:lnTo>
                  <a:lnTo>
                    <a:pt x="448" y="215"/>
                  </a:lnTo>
                  <a:lnTo>
                    <a:pt x="448" y="215"/>
                  </a:lnTo>
                  <a:close/>
                  <a:moveTo>
                    <a:pt x="518" y="357"/>
                  </a:moveTo>
                  <a:lnTo>
                    <a:pt x="525" y="365"/>
                  </a:lnTo>
                  <a:lnTo>
                    <a:pt x="525" y="365"/>
                  </a:lnTo>
                  <a:lnTo>
                    <a:pt x="534" y="375"/>
                  </a:lnTo>
                  <a:lnTo>
                    <a:pt x="540" y="387"/>
                  </a:lnTo>
                  <a:lnTo>
                    <a:pt x="543" y="400"/>
                  </a:lnTo>
                  <a:lnTo>
                    <a:pt x="545" y="412"/>
                  </a:lnTo>
                  <a:lnTo>
                    <a:pt x="543" y="425"/>
                  </a:lnTo>
                  <a:lnTo>
                    <a:pt x="540" y="437"/>
                  </a:lnTo>
                  <a:lnTo>
                    <a:pt x="534" y="449"/>
                  </a:lnTo>
                  <a:lnTo>
                    <a:pt x="525" y="459"/>
                  </a:lnTo>
                  <a:lnTo>
                    <a:pt x="459" y="527"/>
                  </a:lnTo>
                  <a:lnTo>
                    <a:pt x="459" y="527"/>
                  </a:lnTo>
                  <a:lnTo>
                    <a:pt x="448" y="535"/>
                  </a:lnTo>
                  <a:lnTo>
                    <a:pt x="437" y="542"/>
                  </a:lnTo>
                  <a:lnTo>
                    <a:pt x="424" y="545"/>
                  </a:lnTo>
                  <a:lnTo>
                    <a:pt x="411" y="546"/>
                  </a:lnTo>
                  <a:lnTo>
                    <a:pt x="398" y="545"/>
                  </a:lnTo>
                  <a:lnTo>
                    <a:pt x="386" y="542"/>
                  </a:lnTo>
                  <a:lnTo>
                    <a:pt x="373" y="535"/>
                  </a:lnTo>
                  <a:lnTo>
                    <a:pt x="364" y="527"/>
                  </a:lnTo>
                  <a:lnTo>
                    <a:pt x="355" y="518"/>
                  </a:lnTo>
                  <a:lnTo>
                    <a:pt x="355" y="518"/>
                  </a:lnTo>
                  <a:lnTo>
                    <a:pt x="347" y="509"/>
                  </a:lnTo>
                  <a:lnTo>
                    <a:pt x="341" y="496"/>
                  </a:lnTo>
                  <a:lnTo>
                    <a:pt x="337" y="484"/>
                  </a:lnTo>
                  <a:lnTo>
                    <a:pt x="336" y="471"/>
                  </a:lnTo>
                  <a:lnTo>
                    <a:pt x="337" y="459"/>
                  </a:lnTo>
                  <a:lnTo>
                    <a:pt x="341" y="447"/>
                  </a:lnTo>
                  <a:lnTo>
                    <a:pt x="347" y="434"/>
                  </a:lnTo>
                  <a:lnTo>
                    <a:pt x="355" y="425"/>
                  </a:lnTo>
                  <a:lnTo>
                    <a:pt x="423" y="357"/>
                  </a:lnTo>
                  <a:lnTo>
                    <a:pt x="423" y="357"/>
                  </a:lnTo>
                  <a:lnTo>
                    <a:pt x="433" y="349"/>
                  </a:lnTo>
                  <a:lnTo>
                    <a:pt x="445" y="343"/>
                  </a:lnTo>
                  <a:lnTo>
                    <a:pt x="458" y="339"/>
                  </a:lnTo>
                  <a:lnTo>
                    <a:pt x="470" y="337"/>
                  </a:lnTo>
                  <a:lnTo>
                    <a:pt x="482" y="339"/>
                  </a:lnTo>
                  <a:lnTo>
                    <a:pt x="495" y="343"/>
                  </a:lnTo>
                  <a:lnTo>
                    <a:pt x="507" y="349"/>
                  </a:lnTo>
                  <a:lnTo>
                    <a:pt x="518" y="357"/>
                  </a:lnTo>
                  <a:lnTo>
                    <a:pt x="518" y="357"/>
                  </a:lnTo>
                  <a:close/>
                </a:path>
              </a:pathLst>
            </a:custGeom>
            <a:solidFill>
              <a:srgbClr val="00A6D9"/>
            </a:solid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643" name="Freeform 326">
              <a:extLst>
                <a:ext uri="{FF2B5EF4-FFF2-40B4-BE49-F238E27FC236}">
                  <a16:creationId xmlns:a16="http://schemas.microsoft.com/office/drawing/2014/main" id="{D16DBFDA-D5CE-7249-BB18-FD4A1FACA746}"/>
                </a:ext>
              </a:extLst>
            </p:cNvPr>
            <p:cNvSpPr>
              <a:spLocks/>
            </p:cNvSpPr>
            <p:nvPr/>
          </p:nvSpPr>
          <p:spPr bwMode="auto">
            <a:xfrm>
              <a:off x="2731" y="1911"/>
              <a:ext cx="182" cy="97"/>
            </a:xfrm>
            <a:custGeom>
              <a:avLst/>
              <a:gdLst/>
              <a:ahLst/>
              <a:cxnLst>
                <a:cxn ang="0">
                  <a:pos x="233" y="0"/>
                </a:cxn>
                <a:cxn ang="0">
                  <a:pos x="166" y="67"/>
                </a:cxn>
                <a:cxn ang="0">
                  <a:pos x="14" y="217"/>
                </a:cxn>
                <a:cxn ang="0">
                  <a:pos x="14" y="217"/>
                </a:cxn>
                <a:cxn ang="0">
                  <a:pos x="10" y="223"/>
                </a:cxn>
                <a:cxn ang="0">
                  <a:pos x="6" y="228"/>
                </a:cxn>
                <a:cxn ang="0">
                  <a:pos x="3" y="234"/>
                </a:cxn>
                <a:cxn ang="0">
                  <a:pos x="2" y="238"/>
                </a:cxn>
                <a:cxn ang="0">
                  <a:pos x="0" y="244"/>
                </a:cxn>
                <a:cxn ang="0">
                  <a:pos x="2" y="249"/>
                </a:cxn>
                <a:cxn ang="0">
                  <a:pos x="3" y="253"/>
                </a:cxn>
                <a:cxn ang="0">
                  <a:pos x="5" y="259"/>
                </a:cxn>
                <a:cxn ang="0">
                  <a:pos x="12" y="267"/>
                </a:cxn>
                <a:cxn ang="0">
                  <a:pos x="21" y="275"/>
                </a:cxn>
                <a:cxn ang="0">
                  <a:pos x="32" y="282"/>
                </a:cxn>
                <a:cxn ang="0">
                  <a:pos x="46" y="288"/>
                </a:cxn>
                <a:cxn ang="0">
                  <a:pos x="63" y="291"/>
                </a:cxn>
                <a:cxn ang="0">
                  <a:pos x="79" y="293"/>
                </a:cxn>
                <a:cxn ang="0">
                  <a:pos x="96" y="293"/>
                </a:cxn>
                <a:cxn ang="0">
                  <a:pos x="114" y="292"/>
                </a:cxn>
                <a:cxn ang="0">
                  <a:pos x="132" y="286"/>
                </a:cxn>
                <a:cxn ang="0">
                  <a:pos x="148" y="279"/>
                </a:cxn>
                <a:cxn ang="0">
                  <a:pos x="165" y="271"/>
                </a:cxn>
                <a:cxn ang="0">
                  <a:pos x="180" y="259"/>
                </a:cxn>
                <a:cxn ang="0">
                  <a:pos x="234" y="203"/>
                </a:cxn>
                <a:cxn ang="0">
                  <a:pos x="234" y="203"/>
                </a:cxn>
                <a:cxn ang="0">
                  <a:pos x="242" y="198"/>
                </a:cxn>
                <a:cxn ang="0">
                  <a:pos x="249" y="192"/>
                </a:cxn>
                <a:cxn ang="0">
                  <a:pos x="258" y="188"/>
                </a:cxn>
                <a:cxn ang="0">
                  <a:pos x="266" y="186"/>
                </a:cxn>
                <a:cxn ang="0">
                  <a:pos x="274" y="184"/>
                </a:cxn>
                <a:cxn ang="0">
                  <a:pos x="282" y="183"/>
                </a:cxn>
                <a:cxn ang="0">
                  <a:pos x="299" y="183"/>
                </a:cxn>
                <a:cxn ang="0">
                  <a:pos x="317" y="186"/>
                </a:cxn>
                <a:cxn ang="0">
                  <a:pos x="335" y="190"/>
                </a:cxn>
                <a:cxn ang="0">
                  <a:pos x="372" y="201"/>
                </a:cxn>
                <a:cxn ang="0">
                  <a:pos x="392" y="206"/>
                </a:cxn>
                <a:cxn ang="0">
                  <a:pos x="412" y="210"/>
                </a:cxn>
                <a:cxn ang="0">
                  <a:pos x="433" y="213"/>
                </a:cxn>
                <a:cxn ang="0">
                  <a:pos x="454" y="213"/>
                </a:cxn>
                <a:cxn ang="0">
                  <a:pos x="465" y="213"/>
                </a:cxn>
                <a:cxn ang="0">
                  <a:pos x="476" y="210"/>
                </a:cxn>
                <a:cxn ang="0">
                  <a:pos x="487" y="209"/>
                </a:cxn>
                <a:cxn ang="0">
                  <a:pos x="498" y="205"/>
                </a:cxn>
                <a:cxn ang="0">
                  <a:pos x="509" y="199"/>
                </a:cxn>
                <a:cxn ang="0">
                  <a:pos x="522" y="194"/>
                </a:cxn>
                <a:cxn ang="0">
                  <a:pos x="533" y="187"/>
                </a:cxn>
                <a:cxn ang="0">
                  <a:pos x="545" y="177"/>
                </a:cxn>
                <a:cxn ang="0">
                  <a:pos x="233" y="0"/>
                </a:cxn>
              </a:cxnLst>
              <a:rect l="0" t="0" r="r" b="b"/>
              <a:pathLst>
                <a:path w="545" h="293">
                  <a:moveTo>
                    <a:pt x="233" y="0"/>
                  </a:moveTo>
                  <a:lnTo>
                    <a:pt x="166" y="67"/>
                  </a:lnTo>
                  <a:lnTo>
                    <a:pt x="14" y="217"/>
                  </a:lnTo>
                  <a:lnTo>
                    <a:pt x="14" y="217"/>
                  </a:lnTo>
                  <a:lnTo>
                    <a:pt x="10" y="223"/>
                  </a:lnTo>
                  <a:lnTo>
                    <a:pt x="6" y="228"/>
                  </a:lnTo>
                  <a:lnTo>
                    <a:pt x="3" y="234"/>
                  </a:lnTo>
                  <a:lnTo>
                    <a:pt x="2" y="238"/>
                  </a:lnTo>
                  <a:lnTo>
                    <a:pt x="0" y="244"/>
                  </a:lnTo>
                  <a:lnTo>
                    <a:pt x="2" y="249"/>
                  </a:lnTo>
                  <a:lnTo>
                    <a:pt x="3" y="253"/>
                  </a:lnTo>
                  <a:lnTo>
                    <a:pt x="5" y="259"/>
                  </a:lnTo>
                  <a:lnTo>
                    <a:pt x="12" y="267"/>
                  </a:lnTo>
                  <a:lnTo>
                    <a:pt x="21" y="275"/>
                  </a:lnTo>
                  <a:lnTo>
                    <a:pt x="32" y="282"/>
                  </a:lnTo>
                  <a:lnTo>
                    <a:pt x="46" y="288"/>
                  </a:lnTo>
                  <a:lnTo>
                    <a:pt x="63" y="291"/>
                  </a:lnTo>
                  <a:lnTo>
                    <a:pt x="79" y="293"/>
                  </a:lnTo>
                  <a:lnTo>
                    <a:pt x="96" y="293"/>
                  </a:lnTo>
                  <a:lnTo>
                    <a:pt x="114" y="292"/>
                  </a:lnTo>
                  <a:lnTo>
                    <a:pt x="132" y="286"/>
                  </a:lnTo>
                  <a:lnTo>
                    <a:pt x="148" y="279"/>
                  </a:lnTo>
                  <a:lnTo>
                    <a:pt x="165" y="271"/>
                  </a:lnTo>
                  <a:lnTo>
                    <a:pt x="180" y="259"/>
                  </a:lnTo>
                  <a:lnTo>
                    <a:pt x="234" y="203"/>
                  </a:lnTo>
                  <a:lnTo>
                    <a:pt x="234" y="203"/>
                  </a:lnTo>
                  <a:lnTo>
                    <a:pt x="242" y="198"/>
                  </a:lnTo>
                  <a:lnTo>
                    <a:pt x="249" y="192"/>
                  </a:lnTo>
                  <a:lnTo>
                    <a:pt x="258" y="188"/>
                  </a:lnTo>
                  <a:lnTo>
                    <a:pt x="266" y="186"/>
                  </a:lnTo>
                  <a:lnTo>
                    <a:pt x="274" y="184"/>
                  </a:lnTo>
                  <a:lnTo>
                    <a:pt x="282" y="183"/>
                  </a:lnTo>
                  <a:lnTo>
                    <a:pt x="299" y="183"/>
                  </a:lnTo>
                  <a:lnTo>
                    <a:pt x="317" y="186"/>
                  </a:lnTo>
                  <a:lnTo>
                    <a:pt x="335" y="190"/>
                  </a:lnTo>
                  <a:lnTo>
                    <a:pt x="372" y="201"/>
                  </a:lnTo>
                  <a:lnTo>
                    <a:pt x="392" y="206"/>
                  </a:lnTo>
                  <a:lnTo>
                    <a:pt x="412" y="210"/>
                  </a:lnTo>
                  <a:lnTo>
                    <a:pt x="433" y="213"/>
                  </a:lnTo>
                  <a:lnTo>
                    <a:pt x="454" y="213"/>
                  </a:lnTo>
                  <a:lnTo>
                    <a:pt x="465" y="213"/>
                  </a:lnTo>
                  <a:lnTo>
                    <a:pt x="476" y="210"/>
                  </a:lnTo>
                  <a:lnTo>
                    <a:pt x="487" y="209"/>
                  </a:lnTo>
                  <a:lnTo>
                    <a:pt x="498" y="205"/>
                  </a:lnTo>
                  <a:lnTo>
                    <a:pt x="509" y="199"/>
                  </a:lnTo>
                  <a:lnTo>
                    <a:pt x="522" y="194"/>
                  </a:lnTo>
                  <a:lnTo>
                    <a:pt x="533" y="187"/>
                  </a:lnTo>
                  <a:lnTo>
                    <a:pt x="545" y="177"/>
                  </a:lnTo>
                  <a:lnTo>
                    <a:pt x="233" y="0"/>
                  </a:lnTo>
                  <a:close/>
                </a:path>
              </a:pathLst>
            </a:custGeom>
            <a:solidFill>
              <a:srgbClr val="00A6D9"/>
            </a:solidFill>
            <a:ln w="9525">
              <a:no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644" name="Freeform 327">
              <a:extLst>
                <a:ext uri="{FF2B5EF4-FFF2-40B4-BE49-F238E27FC236}">
                  <a16:creationId xmlns:a16="http://schemas.microsoft.com/office/drawing/2014/main" id="{A70E8331-5A96-8A4C-93CA-EE741D56A0C6}"/>
                </a:ext>
              </a:extLst>
            </p:cNvPr>
            <p:cNvSpPr>
              <a:spLocks/>
            </p:cNvSpPr>
            <p:nvPr/>
          </p:nvSpPr>
          <p:spPr bwMode="auto">
            <a:xfrm>
              <a:off x="2731" y="1911"/>
              <a:ext cx="182" cy="97"/>
            </a:xfrm>
            <a:custGeom>
              <a:avLst/>
              <a:gdLst/>
              <a:ahLst/>
              <a:cxnLst>
                <a:cxn ang="0">
                  <a:pos x="233" y="0"/>
                </a:cxn>
                <a:cxn ang="0">
                  <a:pos x="166" y="67"/>
                </a:cxn>
                <a:cxn ang="0">
                  <a:pos x="14" y="217"/>
                </a:cxn>
                <a:cxn ang="0">
                  <a:pos x="14" y="217"/>
                </a:cxn>
                <a:cxn ang="0">
                  <a:pos x="10" y="223"/>
                </a:cxn>
                <a:cxn ang="0">
                  <a:pos x="6" y="228"/>
                </a:cxn>
                <a:cxn ang="0">
                  <a:pos x="3" y="234"/>
                </a:cxn>
                <a:cxn ang="0">
                  <a:pos x="2" y="238"/>
                </a:cxn>
                <a:cxn ang="0">
                  <a:pos x="0" y="244"/>
                </a:cxn>
                <a:cxn ang="0">
                  <a:pos x="2" y="249"/>
                </a:cxn>
                <a:cxn ang="0">
                  <a:pos x="3" y="253"/>
                </a:cxn>
                <a:cxn ang="0">
                  <a:pos x="5" y="259"/>
                </a:cxn>
                <a:cxn ang="0">
                  <a:pos x="12" y="267"/>
                </a:cxn>
                <a:cxn ang="0">
                  <a:pos x="21" y="275"/>
                </a:cxn>
                <a:cxn ang="0">
                  <a:pos x="32" y="282"/>
                </a:cxn>
                <a:cxn ang="0">
                  <a:pos x="46" y="288"/>
                </a:cxn>
                <a:cxn ang="0">
                  <a:pos x="63" y="291"/>
                </a:cxn>
                <a:cxn ang="0">
                  <a:pos x="79" y="293"/>
                </a:cxn>
                <a:cxn ang="0">
                  <a:pos x="96" y="293"/>
                </a:cxn>
                <a:cxn ang="0">
                  <a:pos x="114" y="292"/>
                </a:cxn>
                <a:cxn ang="0">
                  <a:pos x="132" y="286"/>
                </a:cxn>
                <a:cxn ang="0">
                  <a:pos x="148" y="279"/>
                </a:cxn>
                <a:cxn ang="0">
                  <a:pos x="165" y="271"/>
                </a:cxn>
                <a:cxn ang="0">
                  <a:pos x="180" y="259"/>
                </a:cxn>
                <a:cxn ang="0">
                  <a:pos x="234" y="203"/>
                </a:cxn>
                <a:cxn ang="0">
                  <a:pos x="234" y="203"/>
                </a:cxn>
                <a:cxn ang="0">
                  <a:pos x="242" y="198"/>
                </a:cxn>
                <a:cxn ang="0">
                  <a:pos x="249" y="192"/>
                </a:cxn>
                <a:cxn ang="0">
                  <a:pos x="258" y="188"/>
                </a:cxn>
                <a:cxn ang="0">
                  <a:pos x="266" y="186"/>
                </a:cxn>
                <a:cxn ang="0">
                  <a:pos x="274" y="184"/>
                </a:cxn>
                <a:cxn ang="0">
                  <a:pos x="282" y="183"/>
                </a:cxn>
                <a:cxn ang="0">
                  <a:pos x="299" y="183"/>
                </a:cxn>
                <a:cxn ang="0">
                  <a:pos x="317" y="186"/>
                </a:cxn>
                <a:cxn ang="0">
                  <a:pos x="335" y="190"/>
                </a:cxn>
                <a:cxn ang="0">
                  <a:pos x="372" y="201"/>
                </a:cxn>
                <a:cxn ang="0">
                  <a:pos x="392" y="206"/>
                </a:cxn>
                <a:cxn ang="0">
                  <a:pos x="412" y="210"/>
                </a:cxn>
                <a:cxn ang="0">
                  <a:pos x="433" y="213"/>
                </a:cxn>
                <a:cxn ang="0">
                  <a:pos x="454" y="213"/>
                </a:cxn>
                <a:cxn ang="0">
                  <a:pos x="465" y="213"/>
                </a:cxn>
                <a:cxn ang="0">
                  <a:pos x="476" y="210"/>
                </a:cxn>
                <a:cxn ang="0">
                  <a:pos x="487" y="209"/>
                </a:cxn>
                <a:cxn ang="0">
                  <a:pos x="498" y="205"/>
                </a:cxn>
                <a:cxn ang="0">
                  <a:pos x="509" y="199"/>
                </a:cxn>
                <a:cxn ang="0">
                  <a:pos x="522" y="194"/>
                </a:cxn>
                <a:cxn ang="0">
                  <a:pos x="533" y="187"/>
                </a:cxn>
                <a:cxn ang="0">
                  <a:pos x="545" y="177"/>
                </a:cxn>
              </a:cxnLst>
              <a:rect l="0" t="0" r="r" b="b"/>
              <a:pathLst>
                <a:path w="545" h="293">
                  <a:moveTo>
                    <a:pt x="233" y="0"/>
                  </a:moveTo>
                  <a:lnTo>
                    <a:pt x="166" y="67"/>
                  </a:lnTo>
                  <a:lnTo>
                    <a:pt x="14" y="217"/>
                  </a:lnTo>
                  <a:lnTo>
                    <a:pt x="14" y="217"/>
                  </a:lnTo>
                  <a:lnTo>
                    <a:pt x="10" y="223"/>
                  </a:lnTo>
                  <a:lnTo>
                    <a:pt x="6" y="228"/>
                  </a:lnTo>
                  <a:lnTo>
                    <a:pt x="3" y="234"/>
                  </a:lnTo>
                  <a:lnTo>
                    <a:pt x="2" y="238"/>
                  </a:lnTo>
                  <a:lnTo>
                    <a:pt x="0" y="244"/>
                  </a:lnTo>
                  <a:lnTo>
                    <a:pt x="2" y="249"/>
                  </a:lnTo>
                  <a:lnTo>
                    <a:pt x="3" y="253"/>
                  </a:lnTo>
                  <a:lnTo>
                    <a:pt x="5" y="259"/>
                  </a:lnTo>
                  <a:lnTo>
                    <a:pt x="12" y="267"/>
                  </a:lnTo>
                  <a:lnTo>
                    <a:pt x="21" y="275"/>
                  </a:lnTo>
                  <a:lnTo>
                    <a:pt x="32" y="282"/>
                  </a:lnTo>
                  <a:lnTo>
                    <a:pt x="46" y="288"/>
                  </a:lnTo>
                  <a:lnTo>
                    <a:pt x="63" y="291"/>
                  </a:lnTo>
                  <a:lnTo>
                    <a:pt x="79" y="293"/>
                  </a:lnTo>
                  <a:lnTo>
                    <a:pt x="96" y="293"/>
                  </a:lnTo>
                  <a:lnTo>
                    <a:pt x="114" y="292"/>
                  </a:lnTo>
                  <a:lnTo>
                    <a:pt x="132" y="286"/>
                  </a:lnTo>
                  <a:lnTo>
                    <a:pt x="148" y="279"/>
                  </a:lnTo>
                  <a:lnTo>
                    <a:pt x="165" y="271"/>
                  </a:lnTo>
                  <a:lnTo>
                    <a:pt x="180" y="259"/>
                  </a:lnTo>
                  <a:lnTo>
                    <a:pt x="234" y="203"/>
                  </a:lnTo>
                  <a:lnTo>
                    <a:pt x="234" y="203"/>
                  </a:lnTo>
                  <a:lnTo>
                    <a:pt x="242" y="198"/>
                  </a:lnTo>
                  <a:lnTo>
                    <a:pt x="249" y="192"/>
                  </a:lnTo>
                  <a:lnTo>
                    <a:pt x="258" y="188"/>
                  </a:lnTo>
                  <a:lnTo>
                    <a:pt x="266" y="186"/>
                  </a:lnTo>
                  <a:lnTo>
                    <a:pt x="274" y="184"/>
                  </a:lnTo>
                  <a:lnTo>
                    <a:pt x="282" y="183"/>
                  </a:lnTo>
                  <a:lnTo>
                    <a:pt x="299" y="183"/>
                  </a:lnTo>
                  <a:lnTo>
                    <a:pt x="317" y="186"/>
                  </a:lnTo>
                  <a:lnTo>
                    <a:pt x="335" y="190"/>
                  </a:lnTo>
                  <a:lnTo>
                    <a:pt x="372" y="201"/>
                  </a:lnTo>
                  <a:lnTo>
                    <a:pt x="392" y="206"/>
                  </a:lnTo>
                  <a:lnTo>
                    <a:pt x="412" y="210"/>
                  </a:lnTo>
                  <a:lnTo>
                    <a:pt x="433" y="213"/>
                  </a:lnTo>
                  <a:lnTo>
                    <a:pt x="454" y="213"/>
                  </a:lnTo>
                  <a:lnTo>
                    <a:pt x="465" y="213"/>
                  </a:lnTo>
                  <a:lnTo>
                    <a:pt x="476" y="210"/>
                  </a:lnTo>
                  <a:lnTo>
                    <a:pt x="487" y="209"/>
                  </a:lnTo>
                  <a:lnTo>
                    <a:pt x="498" y="205"/>
                  </a:lnTo>
                  <a:lnTo>
                    <a:pt x="509" y="199"/>
                  </a:lnTo>
                  <a:lnTo>
                    <a:pt x="522" y="194"/>
                  </a:lnTo>
                  <a:lnTo>
                    <a:pt x="533" y="187"/>
                  </a:lnTo>
                  <a:lnTo>
                    <a:pt x="545" y="177"/>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grpSp>
      <p:grpSp>
        <p:nvGrpSpPr>
          <p:cNvPr id="1645" name="Group 378">
            <a:extLst>
              <a:ext uri="{FF2B5EF4-FFF2-40B4-BE49-F238E27FC236}">
                <a16:creationId xmlns:a16="http://schemas.microsoft.com/office/drawing/2014/main" id="{58EF8DFC-96F8-E646-B223-B5C3B9BC62C6}"/>
              </a:ext>
            </a:extLst>
          </p:cNvPr>
          <p:cNvGrpSpPr>
            <a:grpSpLocks noChangeAspect="1"/>
          </p:cNvGrpSpPr>
          <p:nvPr userDrawn="1"/>
        </p:nvGrpSpPr>
        <p:grpSpPr bwMode="auto">
          <a:xfrm>
            <a:off x="9841998" y="3429000"/>
            <a:ext cx="473578" cy="537833"/>
            <a:chOff x="1650" y="1191"/>
            <a:chExt cx="1592" cy="1808"/>
          </a:xfrm>
        </p:grpSpPr>
        <p:sp>
          <p:nvSpPr>
            <p:cNvPr id="1646" name="Freeform 379">
              <a:extLst>
                <a:ext uri="{FF2B5EF4-FFF2-40B4-BE49-F238E27FC236}">
                  <a16:creationId xmlns:a16="http://schemas.microsoft.com/office/drawing/2014/main" id="{98803C29-4131-344B-97B1-D1417C49C0CF}"/>
                </a:ext>
              </a:extLst>
            </p:cNvPr>
            <p:cNvSpPr>
              <a:spLocks/>
            </p:cNvSpPr>
            <p:nvPr/>
          </p:nvSpPr>
          <p:spPr bwMode="auto">
            <a:xfrm>
              <a:off x="1650" y="1501"/>
              <a:ext cx="1498" cy="1498"/>
            </a:xfrm>
            <a:custGeom>
              <a:avLst/>
              <a:gdLst/>
              <a:ahLst/>
              <a:cxnLst>
                <a:cxn ang="0">
                  <a:pos x="1452" y="490"/>
                </a:cxn>
                <a:cxn ang="0">
                  <a:pos x="1472" y="550"/>
                </a:cxn>
                <a:cxn ang="0">
                  <a:pos x="1486" y="616"/>
                </a:cxn>
                <a:cxn ang="0">
                  <a:pos x="1496" y="682"/>
                </a:cxn>
                <a:cxn ang="0">
                  <a:pos x="1498" y="748"/>
                </a:cxn>
                <a:cxn ang="0">
                  <a:pos x="1498" y="788"/>
                </a:cxn>
                <a:cxn ang="0">
                  <a:pos x="1490" y="862"/>
                </a:cxn>
                <a:cxn ang="0">
                  <a:pos x="1474" y="936"/>
                </a:cxn>
                <a:cxn ang="0">
                  <a:pos x="1452" y="1006"/>
                </a:cxn>
                <a:cxn ang="0">
                  <a:pos x="1424" y="1074"/>
                </a:cxn>
                <a:cxn ang="0">
                  <a:pos x="1390" y="1138"/>
                </a:cxn>
                <a:cxn ang="0">
                  <a:pos x="1350" y="1196"/>
                </a:cxn>
                <a:cxn ang="0">
                  <a:pos x="1304" y="1252"/>
                </a:cxn>
                <a:cxn ang="0">
                  <a:pos x="1252" y="1304"/>
                </a:cxn>
                <a:cxn ang="0">
                  <a:pos x="1198" y="1350"/>
                </a:cxn>
                <a:cxn ang="0">
                  <a:pos x="1138" y="1390"/>
                </a:cxn>
                <a:cxn ang="0">
                  <a:pos x="1074" y="1424"/>
                </a:cxn>
                <a:cxn ang="0">
                  <a:pos x="1006" y="1452"/>
                </a:cxn>
                <a:cxn ang="0">
                  <a:pos x="936" y="1474"/>
                </a:cxn>
                <a:cxn ang="0">
                  <a:pos x="864" y="1490"/>
                </a:cxn>
                <a:cxn ang="0">
                  <a:pos x="788" y="1496"/>
                </a:cxn>
                <a:cxn ang="0">
                  <a:pos x="750" y="1498"/>
                </a:cxn>
                <a:cxn ang="0">
                  <a:pos x="672" y="1494"/>
                </a:cxn>
                <a:cxn ang="0">
                  <a:pos x="598" y="1482"/>
                </a:cxn>
                <a:cxn ang="0">
                  <a:pos x="526" y="1464"/>
                </a:cxn>
                <a:cxn ang="0">
                  <a:pos x="458" y="1438"/>
                </a:cxn>
                <a:cxn ang="0">
                  <a:pos x="392" y="1408"/>
                </a:cxn>
                <a:cxn ang="0">
                  <a:pos x="330" y="1370"/>
                </a:cxn>
                <a:cxn ang="0">
                  <a:pos x="272" y="1326"/>
                </a:cxn>
                <a:cxn ang="0">
                  <a:pos x="220" y="1278"/>
                </a:cxn>
                <a:cxn ang="0">
                  <a:pos x="170" y="1226"/>
                </a:cxn>
                <a:cxn ang="0">
                  <a:pos x="128" y="1168"/>
                </a:cxn>
                <a:cxn ang="0">
                  <a:pos x="90" y="1106"/>
                </a:cxn>
                <a:cxn ang="0">
                  <a:pos x="58" y="1040"/>
                </a:cxn>
                <a:cxn ang="0">
                  <a:pos x="34" y="972"/>
                </a:cxn>
                <a:cxn ang="0">
                  <a:pos x="16" y="900"/>
                </a:cxn>
                <a:cxn ang="0">
                  <a:pos x="4" y="826"/>
                </a:cxn>
                <a:cxn ang="0">
                  <a:pos x="0" y="748"/>
                </a:cxn>
                <a:cxn ang="0">
                  <a:pos x="0" y="710"/>
                </a:cxn>
                <a:cxn ang="0">
                  <a:pos x="8" y="634"/>
                </a:cxn>
                <a:cxn ang="0">
                  <a:pos x="24" y="562"/>
                </a:cxn>
                <a:cxn ang="0">
                  <a:pos x="46" y="492"/>
                </a:cxn>
                <a:cxn ang="0">
                  <a:pos x="74" y="424"/>
                </a:cxn>
                <a:cxn ang="0">
                  <a:pos x="108" y="362"/>
                </a:cxn>
                <a:cxn ang="0">
                  <a:pos x="148" y="302"/>
                </a:cxn>
                <a:cxn ang="0">
                  <a:pos x="194" y="246"/>
                </a:cxn>
                <a:cxn ang="0">
                  <a:pos x="244" y="196"/>
                </a:cxn>
                <a:cxn ang="0">
                  <a:pos x="300" y="150"/>
                </a:cxn>
                <a:cxn ang="0">
                  <a:pos x="360" y="108"/>
                </a:cxn>
                <a:cxn ang="0">
                  <a:pos x="422" y="74"/>
                </a:cxn>
                <a:cxn ang="0">
                  <a:pos x="490" y="46"/>
                </a:cxn>
                <a:cxn ang="0">
                  <a:pos x="560" y="24"/>
                </a:cxn>
                <a:cxn ang="0">
                  <a:pos x="632" y="8"/>
                </a:cxn>
                <a:cxn ang="0">
                  <a:pos x="708" y="0"/>
                </a:cxn>
              </a:cxnLst>
              <a:rect l="0" t="0" r="r" b="b"/>
              <a:pathLst>
                <a:path w="1498" h="1498">
                  <a:moveTo>
                    <a:pt x="1452" y="490"/>
                  </a:moveTo>
                  <a:lnTo>
                    <a:pt x="1452" y="490"/>
                  </a:lnTo>
                  <a:lnTo>
                    <a:pt x="1462" y="520"/>
                  </a:lnTo>
                  <a:lnTo>
                    <a:pt x="1472" y="550"/>
                  </a:lnTo>
                  <a:lnTo>
                    <a:pt x="1480" y="582"/>
                  </a:lnTo>
                  <a:lnTo>
                    <a:pt x="1486" y="616"/>
                  </a:lnTo>
                  <a:lnTo>
                    <a:pt x="1492" y="648"/>
                  </a:lnTo>
                  <a:lnTo>
                    <a:pt x="1496" y="682"/>
                  </a:lnTo>
                  <a:lnTo>
                    <a:pt x="1498" y="714"/>
                  </a:lnTo>
                  <a:lnTo>
                    <a:pt x="1498" y="748"/>
                  </a:lnTo>
                  <a:lnTo>
                    <a:pt x="1498" y="748"/>
                  </a:lnTo>
                  <a:lnTo>
                    <a:pt x="1498" y="788"/>
                  </a:lnTo>
                  <a:lnTo>
                    <a:pt x="1494" y="826"/>
                  </a:lnTo>
                  <a:lnTo>
                    <a:pt x="1490" y="862"/>
                  </a:lnTo>
                  <a:lnTo>
                    <a:pt x="1484" y="900"/>
                  </a:lnTo>
                  <a:lnTo>
                    <a:pt x="1474" y="936"/>
                  </a:lnTo>
                  <a:lnTo>
                    <a:pt x="1464" y="972"/>
                  </a:lnTo>
                  <a:lnTo>
                    <a:pt x="1452" y="1006"/>
                  </a:lnTo>
                  <a:lnTo>
                    <a:pt x="1440" y="1040"/>
                  </a:lnTo>
                  <a:lnTo>
                    <a:pt x="1424" y="1074"/>
                  </a:lnTo>
                  <a:lnTo>
                    <a:pt x="1408" y="1106"/>
                  </a:lnTo>
                  <a:lnTo>
                    <a:pt x="1390" y="1138"/>
                  </a:lnTo>
                  <a:lnTo>
                    <a:pt x="1370" y="1168"/>
                  </a:lnTo>
                  <a:lnTo>
                    <a:pt x="1350" y="1196"/>
                  </a:lnTo>
                  <a:lnTo>
                    <a:pt x="1328" y="1226"/>
                  </a:lnTo>
                  <a:lnTo>
                    <a:pt x="1304" y="1252"/>
                  </a:lnTo>
                  <a:lnTo>
                    <a:pt x="1278" y="1278"/>
                  </a:lnTo>
                  <a:lnTo>
                    <a:pt x="1252" y="1304"/>
                  </a:lnTo>
                  <a:lnTo>
                    <a:pt x="1226" y="1326"/>
                  </a:lnTo>
                  <a:lnTo>
                    <a:pt x="1198" y="1350"/>
                  </a:lnTo>
                  <a:lnTo>
                    <a:pt x="1168" y="1370"/>
                  </a:lnTo>
                  <a:lnTo>
                    <a:pt x="1138" y="1390"/>
                  </a:lnTo>
                  <a:lnTo>
                    <a:pt x="1106" y="1408"/>
                  </a:lnTo>
                  <a:lnTo>
                    <a:pt x="1074" y="1424"/>
                  </a:lnTo>
                  <a:lnTo>
                    <a:pt x="1040" y="1438"/>
                  </a:lnTo>
                  <a:lnTo>
                    <a:pt x="1006" y="1452"/>
                  </a:lnTo>
                  <a:lnTo>
                    <a:pt x="972" y="1464"/>
                  </a:lnTo>
                  <a:lnTo>
                    <a:pt x="936" y="1474"/>
                  </a:lnTo>
                  <a:lnTo>
                    <a:pt x="900" y="1482"/>
                  </a:lnTo>
                  <a:lnTo>
                    <a:pt x="864" y="1490"/>
                  </a:lnTo>
                  <a:lnTo>
                    <a:pt x="826" y="1494"/>
                  </a:lnTo>
                  <a:lnTo>
                    <a:pt x="788" y="1496"/>
                  </a:lnTo>
                  <a:lnTo>
                    <a:pt x="750" y="1498"/>
                  </a:lnTo>
                  <a:lnTo>
                    <a:pt x="750" y="1498"/>
                  </a:lnTo>
                  <a:lnTo>
                    <a:pt x="710" y="1496"/>
                  </a:lnTo>
                  <a:lnTo>
                    <a:pt x="672" y="1494"/>
                  </a:lnTo>
                  <a:lnTo>
                    <a:pt x="634" y="1490"/>
                  </a:lnTo>
                  <a:lnTo>
                    <a:pt x="598" y="1482"/>
                  </a:lnTo>
                  <a:lnTo>
                    <a:pt x="562" y="1474"/>
                  </a:lnTo>
                  <a:lnTo>
                    <a:pt x="526" y="1464"/>
                  </a:lnTo>
                  <a:lnTo>
                    <a:pt x="492" y="1452"/>
                  </a:lnTo>
                  <a:lnTo>
                    <a:pt x="458" y="1438"/>
                  </a:lnTo>
                  <a:lnTo>
                    <a:pt x="424" y="1424"/>
                  </a:lnTo>
                  <a:lnTo>
                    <a:pt x="392" y="1408"/>
                  </a:lnTo>
                  <a:lnTo>
                    <a:pt x="360" y="1390"/>
                  </a:lnTo>
                  <a:lnTo>
                    <a:pt x="330" y="1370"/>
                  </a:lnTo>
                  <a:lnTo>
                    <a:pt x="300" y="1350"/>
                  </a:lnTo>
                  <a:lnTo>
                    <a:pt x="272" y="1326"/>
                  </a:lnTo>
                  <a:lnTo>
                    <a:pt x="246" y="1304"/>
                  </a:lnTo>
                  <a:lnTo>
                    <a:pt x="220" y="1278"/>
                  </a:lnTo>
                  <a:lnTo>
                    <a:pt x="194" y="1252"/>
                  </a:lnTo>
                  <a:lnTo>
                    <a:pt x="170" y="1226"/>
                  </a:lnTo>
                  <a:lnTo>
                    <a:pt x="148" y="1196"/>
                  </a:lnTo>
                  <a:lnTo>
                    <a:pt x="128" y="1168"/>
                  </a:lnTo>
                  <a:lnTo>
                    <a:pt x="108" y="1138"/>
                  </a:lnTo>
                  <a:lnTo>
                    <a:pt x="90" y="1106"/>
                  </a:lnTo>
                  <a:lnTo>
                    <a:pt x="74" y="1074"/>
                  </a:lnTo>
                  <a:lnTo>
                    <a:pt x="58" y="1040"/>
                  </a:lnTo>
                  <a:lnTo>
                    <a:pt x="46" y="1006"/>
                  </a:lnTo>
                  <a:lnTo>
                    <a:pt x="34" y="972"/>
                  </a:lnTo>
                  <a:lnTo>
                    <a:pt x="24" y="936"/>
                  </a:lnTo>
                  <a:lnTo>
                    <a:pt x="16" y="900"/>
                  </a:lnTo>
                  <a:lnTo>
                    <a:pt x="8" y="862"/>
                  </a:lnTo>
                  <a:lnTo>
                    <a:pt x="4" y="826"/>
                  </a:lnTo>
                  <a:lnTo>
                    <a:pt x="0" y="788"/>
                  </a:lnTo>
                  <a:lnTo>
                    <a:pt x="0" y="748"/>
                  </a:lnTo>
                  <a:lnTo>
                    <a:pt x="0" y="748"/>
                  </a:lnTo>
                  <a:lnTo>
                    <a:pt x="0" y="710"/>
                  </a:lnTo>
                  <a:lnTo>
                    <a:pt x="4" y="672"/>
                  </a:lnTo>
                  <a:lnTo>
                    <a:pt x="8" y="634"/>
                  </a:lnTo>
                  <a:lnTo>
                    <a:pt x="16" y="598"/>
                  </a:lnTo>
                  <a:lnTo>
                    <a:pt x="24" y="562"/>
                  </a:lnTo>
                  <a:lnTo>
                    <a:pt x="34" y="526"/>
                  </a:lnTo>
                  <a:lnTo>
                    <a:pt x="46" y="492"/>
                  </a:lnTo>
                  <a:lnTo>
                    <a:pt x="58" y="458"/>
                  </a:lnTo>
                  <a:lnTo>
                    <a:pt x="74" y="424"/>
                  </a:lnTo>
                  <a:lnTo>
                    <a:pt x="90" y="392"/>
                  </a:lnTo>
                  <a:lnTo>
                    <a:pt x="108" y="362"/>
                  </a:lnTo>
                  <a:lnTo>
                    <a:pt x="128" y="330"/>
                  </a:lnTo>
                  <a:lnTo>
                    <a:pt x="148" y="302"/>
                  </a:lnTo>
                  <a:lnTo>
                    <a:pt x="170" y="274"/>
                  </a:lnTo>
                  <a:lnTo>
                    <a:pt x="194" y="246"/>
                  </a:lnTo>
                  <a:lnTo>
                    <a:pt x="218" y="220"/>
                  </a:lnTo>
                  <a:lnTo>
                    <a:pt x="244" y="196"/>
                  </a:lnTo>
                  <a:lnTo>
                    <a:pt x="272" y="172"/>
                  </a:lnTo>
                  <a:lnTo>
                    <a:pt x="300" y="150"/>
                  </a:lnTo>
                  <a:lnTo>
                    <a:pt x="328" y="128"/>
                  </a:lnTo>
                  <a:lnTo>
                    <a:pt x="360" y="108"/>
                  </a:lnTo>
                  <a:lnTo>
                    <a:pt x="390" y="90"/>
                  </a:lnTo>
                  <a:lnTo>
                    <a:pt x="422" y="74"/>
                  </a:lnTo>
                  <a:lnTo>
                    <a:pt x="456" y="60"/>
                  </a:lnTo>
                  <a:lnTo>
                    <a:pt x="490" y="46"/>
                  </a:lnTo>
                  <a:lnTo>
                    <a:pt x="524" y="34"/>
                  </a:lnTo>
                  <a:lnTo>
                    <a:pt x="560" y="24"/>
                  </a:lnTo>
                  <a:lnTo>
                    <a:pt x="596" y="16"/>
                  </a:lnTo>
                  <a:lnTo>
                    <a:pt x="632" y="8"/>
                  </a:lnTo>
                  <a:lnTo>
                    <a:pt x="670" y="4"/>
                  </a:lnTo>
                  <a:lnTo>
                    <a:pt x="708" y="0"/>
                  </a:lnTo>
                  <a:lnTo>
                    <a:pt x="746" y="0"/>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647" name="Line 380">
              <a:extLst>
                <a:ext uri="{FF2B5EF4-FFF2-40B4-BE49-F238E27FC236}">
                  <a16:creationId xmlns:a16="http://schemas.microsoft.com/office/drawing/2014/main" id="{1F079FE0-BC5B-6240-8F02-285D3439AFF4}"/>
                </a:ext>
              </a:extLst>
            </p:cNvPr>
            <p:cNvSpPr>
              <a:spLocks noChangeShapeType="1"/>
            </p:cNvSpPr>
            <p:nvPr/>
          </p:nvSpPr>
          <p:spPr bwMode="auto">
            <a:xfrm>
              <a:off x="1650" y="2249"/>
              <a:ext cx="1498" cy="1"/>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648" name="Freeform 381">
              <a:extLst>
                <a:ext uri="{FF2B5EF4-FFF2-40B4-BE49-F238E27FC236}">
                  <a16:creationId xmlns:a16="http://schemas.microsoft.com/office/drawing/2014/main" id="{B8B71A81-A3CB-5442-9EB6-22F6F15AE8C5}"/>
                </a:ext>
              </a:extLst>
            </p:cNvPr>
            <p:cNvSpPr>
              <a:spLocks/>
            </p:cNvSpPr>
            <p:nvPr/>
          </p:nvSpPr>
          <p:spPr bwMode="auto">
            <a:xfrm>
              <a:off x="1870" y="1729"/>
              <a:ext cx="698" cy="170"/>
            </a:xfrm>
            <a:custGeom>
              <a:avLst/>
              <a:gdLst/>
              <a:ahLst/>
              <a:cxnLst>
                <a:cxn ang="0">
                  <a:pos x="698" y="156"/>
                </a:cxn>
                <a:cxn ang="0">
                  <a:pos x="698" y="156"/>
                </a:cxn>
                <a:cxn ang="0">
                  <a:pos x="658" y="162"/>
                </a:cxn>
                <a:cxn ang="0">
                  <a:pos x="616" y="166"/>
                </a:cxn>
                <a:cxn ang="0">
                  <a:pos x="572" y="170"/>
                </a:cxn>
                <a:cxn ang="0">
                  <a:pos x="528" y="170"/>
                </a:cxn>
                <a:cxn ang="0">
                  <a:pos x="528" y="170"/>
                </a:cxn>
                <a:cxn ang="0">
                  <a:pos x="488" y="170"/>
                </a:cxn>
                <a:cxn ang="0">
                  <a:pos x="448" y="168"/>
                </a:cxn>
                <a:cxn ang="0">
                  <a:pos x="408" y="164"/>
                </a:cxn>
                <a:cxn ang="0">
                  <a:pos x="370" y="158"/>
                </a:cxn>
                <a:cxn ang="0">
                  <a:pos x="332" y="152"/>
                </a:cxn>
                <a:cxn ang="0">
                  <a:pos x="294" y="144"/>
                </a:cxn>
                <a:cxn ang="0">
                  <a:pos x="258" y="134"/>
                </a:cxn>
                <a:cxn ang="0">
                  <a:pos x="224" y="124"/>
                </a:cxn>
                <a:cxn ang="0">
                  <a:pos x="192" y="112"/>
                </a:cxn>
                <a:cxn ang="0">
                  <a:pos x="160" y="98"/>
                </a:cxn>
                <a:cxn ang="0">
                  <a:pos x="128" y="84"/>
                </a:cxn>
                <a:cxn ang="0">
                  <a:pos x="100" y="70"/>
                </a:cxn>
                <a:cxn ang="0">
                  <a:pos x="72" y="54"/>
                </a:cxn>
                <a:cxn ang="0">
                  <a:pos x="46" y="36"/>
                </a:cxn>
                <a:cxn ang="0">
                  <a:pos x="22" y="18"/>
                </a:cxn>
                <a:cxn ang="0">
                  <a:pos x="0" y="0"/>
                </a:cxn>
              </a:cxnLst>
              <a:rect l="0" t="0" r="r" b="b"/>
              <a:pathLst>
                <a:path w="698" h="170">
                  <a:moveTo>
                    <a:pt x="698" y="156"/>
                  </a:moveTo>
                  <a:lnTo>
                    <a:pt x="698" y="156"/>
                  </a:lnTo>
                  <a:lnTo>
                    <a:pt x="658" y="162"/>
                  </a:lnTo>
                  <a:lnTo>
                    <a:pt x="616" y="166"/>
                  </a:lnTo>
                  <a:lnTo>
                    <a:pt x="572" y="170"/>
                  </a:lnTo>
                  <a:lnTo>
                    <a:pt x="528" y="170"/>
                  </a:lnTo>
                  <a:lnTo>
                    <a:pt x="528" y="170"/>
                  </a:lnTo>
                  <a:lnTo>
                    <a:pt x="488" y="170"/>
                  </a:lnTo>
                  <a:lnTo>
                    <a:pt x="448" y="168"/>
                  </a:lnTo>
                  <a:lnTo>
                    <a:pt x="408" y="164"/>
                  </a:lnTo>
                  <a:lnTo>
                    <a:pt x="370" y="158"/>
                  </a:lnTo>
                  <a:lnTo>
                    <a:pt x="332" y="152"/>
                  </a:lnTo>
                  <a:lnTo>
                    <a:pt x="294" y="144"/>
                  </a:lnTo>
                  <a:lnTo>
                    <a:pt x="258" y="134"/>
                  </a:lnTo>
                  <a:lnTo>
                    <a:pt x="224" y="124"/>
                  </a:lnTo>
                  <a:lnTo>
                    <a:pt x="192" y="112"/>
                  </a:lnTo>
                  <a:lnTo>
                    <a:pt x="160" y="98"/>
                  </a:lnTo>
                  <a:lnTo>
                    <a:pt x="128" y="84"/>
                  </a:lnTo>
                  <a:lnTo>
                    <a:pt x="100" y="70"/>
                  </a:lnTo>
                  <a:lnTo>
                    <a:pt x="72" y="54"/>
                  </a:lnTo>
                  <a:lnTo>
                    <a:pt x="46" y="36"/>
                  </a:lnTo>
                  <a:lnTo>
                    <a:pt x="22" y="18"/>
                  </a:lnTo>
                  <a:lnTo>
                    <a:pt x="0" y="0"/>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649" name="Freeform 382">
              <a:extLst>
                <a:ext uri="{FF2B5EF4-FFF2-40B4-BE49-F238E27FC236}">
                  <a16:creationId xmlns:a16="http://schemas.microsoft.com/office/drawing/2014/main" id="{C4A246F1-FF74-3949-984D-527F7F57D94A}"/>
                </a:ext>
              </a:extLst>
            </p:cNvPr>
            <p:cNvSpPr>
              <a:spLocks/>
            </p:cNvSpPr>
            <p:nvPr/>
          </p:nvSpPr>
          <p:spPr bwMode="auto">
            <a:xfrm>
              <a:off x="1870" y="2601"/>
              <a:ext cx="1058" cy="170"/>
            </a:xfrm>
            <a:custGeom>
              <a:avLst/>
              <a:gdLst/>
              <a:ahLst/>
              <a:cxnLst>
                <a:cxn ang="0">
                  <a:pos x="1058" y="170"/>
                </a:cxn>
                <a:cxn ang="0">
                  <a:pos x="1058" y="170"/>
                </a:cxn>
                <a:cxn ang="0">
                  <a:pos x="1036" y="152"/>
                </a:cxn>
                <a:cxn ang="0">
                  <a:pos x="1012" y="134"/>
                </a:cxn>
                <a:cxn ang="0">
                  <a:pos x="986" y="116"/>
                </a:cxn>
                <a:cxn ang="0">
                  <a:pos x="958" y="100"/>
                </a:cxn>
                <a:cxn ang="0">
                  <a:pos x="930" y="84"/>
                </a:cxn>
                <a:cxn ang="0">
                  <a:pos x="898" y="70"/>
                </a:cxn>
                <a:cxn ang="0">
                  <a:pos x="866" y="58"/>
                </a:cxn>
                <a:cxn ang="0">
                  <a:pos x="834" y="46"/>
                </a:cxn>
                <a:cxn ang="0">
                  <a:pos x="798" y="36"/>
                </a:cxn>
                <a:cxn ang="0">
                  <a:pos x="764" y="26"/>
                </a:cxn>
                <a:cxn ang="0">
                  <a:pos x="726" y="18"/>
                </a:cxn>
                <a:cxn ang="0">
                  <a:pos x="688" y="12"/>
                </a:cxn>
                <a:cxn ang="0">
                  <a:pos x="650" y="6"/>
                </a:cxn>
                <a:cxn ang="0">
                  <a:pos x="610" y="2"/>
                </a:cxn>
                <a:cxn ang="0">
                  <a:pos x="570" y="0"/>
                </a:cxn>
                <a:cxn ang="0">
                  <a:pos x="528" y="0"/>
                </a:cxn>
                <a:cxn ang="0">
                  <a:pos x="528" y="0"/>
                </a:cxn>
                <a:cxn ang="0">
                  <a:pos x="488" y="0"/>
                </a:cxn>
                <a:cxn ang="0">
                  <a:pos x="448" y="2"/>
                </a:cxn>
                <a:cxn ang="0">
                  <a:pos x="408" y="6"/>
                </a:cxn>
                <a:cxn ang="0">
                  <a:pos x="370" y="12"/>
                </a:cxn>
                <a:cxn ang="0">
                  <a:pos x="332" y="18"/>
                </a:cxn>
                <a:cxn ang="0">
                  <a:pos x="294" y="26"/>
                </a:cxn>
                <a:cxn ang="0">
                  <a:pos x="258" y="36"/>
                </a:cxn>
                <a:cxn ang="0">
                  <a:pos x="224" y="46"/>
                </a:cxn>
                <a:cxn ang="0">
                  <a:pos x="192" y="58"/>
                </a:cxn>
                <a:cxn ang="0">
                  <a:pos x="160" y="70"/>
                </a:cxn>
                <a:cxn ang="0">
                  <a:pos x="128" y="84"/>
                </a:cxn>
                <a:cxn ang="0">
                  <a:pos x="100" y="100"/>
                </a:cxn>
                <a:cxn ang="0">
                  <a:pos x="72" y="116"/>
                </a:cxn>
                <a:cxn ang="0">
                  <a:pos x="46" y="132"/>
                </a:cxn>
                <a:cxn ang="0">
                  <a:pos x="22" y="150"/>
                </a:cxn>
                <a:cxn ang="0">
                  <a:pos x="0" y="170"/>
                </a:cxn>
              </a:cxnLst>
              <a:rect l="0" t="0" r="r" b="b"/>
              <a:pathLst>
                <a:path w="1058" h="170">
                  <a:moveTo>
                    <a:pt x="1058" y="170"/>
                  </a:moveTo>
                  <a:lnTo>
                    <a:pt x="1058" y="170"/>
                  </a:lnTo>
                  <a:lnTo>
                    <a:pt x="1036" y="152"/>
                  </a:lnTo>
                  <a:lnTo>
                    <a:pt x="1012" y="134"/>
                  </a:lnTo>
                  <a:lnTo>
                    <a:pt x="986" y="116"/>
                  </a:lnTo>
                  <a:lnTo>
                    <a:pt x="958" y="100"/>
                  </a:lnTo>
                  <a:lnTo>
                    <a:pt x="930" y="84"/>
                  </a:lnTo>
                  <a:lnTo>
                    <a:pt x="898" y="70"/>
                  </a:lnTo>
                  <a:lnTo>
                    <a:pt x="866" y="58"/>
                  </a:lnTo>
                  <a:lnTo>
                    <a:pt x="834" y="46"/>
                  </a:lnTo>
                  <a:lnTo>
                    <a:pt x="798" y="36"/>
                  </a:lnTo>
                  <a:lnTo>
                    <a:pt x="764" y="26"/>
                  </a:lnTo>
                  <a:lnTo>
                    <a:pt x="726" y="18"/>
                  </a:lnTo>
                  <a:lnTo>
                    <a:pt x="688" y="12"/>
                  </a:lnTo>
                  <a:lnTo>
                    <a:pt x="650" y="6"/>
                  </a:lnTo>
                  <a:lnTo>
                    <a:pt x="610" y="2"/>
                  </a:lnTo>
                  <a:lnTo>
                    <a:pt x="570" y="0"/>
                  </a:lnTo>
                  <a:lnTo>
                    <a:pt x="528" y="0"/>
                  </a:lnTo>
                  <a:lnTo>
                    <a:pt x="528" y="0"/>
                  </a:lnTo>
                  <a:lnTo>
                    <a:pt x="488" y="0"/>
                  </a:lnTo>
                  <a:lnTo>
                    <a:pt x="448" y="2"/>
                  </a:lnTo>
                  <a:lnTo>
                    <a:pt x="408" y="6"/>
                  </a:lnTo>
                  <a:lnTo>
                    <a:pt x="370" y="12"/>
                  </a:lnTo>
                  <a:lnTo>
                    <a:pt x="332" y="18"/>
                  </a:lnTo>
                  <a:lnTo>
                    <a:pt x="294" y="26"/>
                  </a:lnTo>
                  <a:lnTo>
                    <a:pt x="258" y="36"/>
                  </a:lnTo>
                  <a:lnTo>
                    <a:pt x="224" y="46"/>
                  </a:lnTo>
                  <a:lnTo>
                    <a:pt x="192" y="58"/>
                  </a:lnTo>
                  <a:lnTo>
                    <a:pt x="160" y="70"/>
                  </a:lnTo>
                  <a:lnTo>
                    <a:pt x="128" y="84"/>
                  </a:lnTo>
                  <a:lnTo>
                    <a:pt x="100" y="100"/>
                  </a:lnTo>
                  <a:lnTo>
                    <a:pt x="72" y="116"/>
                  </a:lnTo>
                  <a:lnTo>
                    <a:pt x="46" y="132"/>
                  </a:lnTo>
                  <a:lnTo>
                    <a:pt x="22" y="150"/>
                  </a:lnTo>
                  <a:lnTo>
                    <a:pt x="0" y="170"/>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650" name="Freeform 383">
              <a:extLst>
                <a:ext uri="{FF2B5EF4-FFF2-40B4-BE49-F238E27FC236}">
                  <a16:creationId xmlns:a16="http://schemas.microsoft.com/office/drawing/2014/main" id="{A9473E57-9399-994B-B007-DF54422CC695}"/>
                </a:ext>
              </a:extLst>
            </p:cNvPr>
            <p:cNvSpPr>
              <a:spLocks/>
            </p:cNvSpPr>
            <p:nvPr/>
          </p:nvSpPr>
          <p:spPr bwMode="auto">
            <a:xfrm>
              <a:off x="2106" y="1513"/>
              <a:ext cx="290" cy="1478"/>
            </a:xfrm>
            <a:custGeom>
              <a:avLst/>
              <a:gdLst/>
              <a:ahLst/>
              <a:cxnLst>
                <a:cxn ang="0">
                  <a:pos x="290" y="1478"/>
                </a:cxn>
                <a:cxn ang="0">
                  <a:pos x="290" y="1478"/>
                </a:cxn>
                <a:cxn ang="0">
                  <a:pos x="258" y="1446"/>
                </a:cxn>
                <a:cxn ang="0">
                  <a:pos x="226" y="1412"/>
                </a:cxn>
                <a:cxn ang="0">
                  <a:pos x="198" y="1376"/>
                </a:cxn>
                <a:cxn ang="0">
                  <a:pos x="170" y="1338"/>
                </a:cxn>
                <a:cxn ang="0">
                  <a:pos x="144" y="1298"/>
                </a:cxn>
                <a:cxn ang="0">
                  <a:pos x="120" y="1254"/>
                </a:cxn>
                <a:cxn ang="0">
                  <a:pos x="98" y="1210"/>
                </a:cxn>
                <a:cxn ang="0">
                  <a:pos x="78" y="1164"/>
                </a:cxn>
                <a:cxn ang="0">
                  <a:pos x="60" y="1116"/>
                </a:cxn>
                <a:cxn ang="0">
                  <a:pos x="44" y="1066"/>
                </a:cxn>
                <a:cxn ang="0">
                  <a:pos x="32" y="1014"/>
                </a:cxn>
                <a:cxn ang="0">
                  <a:pos x="20" y="962"/>
                </a:cxn>
                <a:cxn ang="0">
                  <a:pos x="10" y="908"/>
                </a:cxn>
                <a:cxn ang="0">
                  <a:pos x="4" y="852"/>
                </a:cxn>
                <a:cxn ang="0">
                  <a:pos x="0" y="796"/>
                </a:cxn>
                <a:cxn ang="0">
                  <a:pos x="0" y="738"/>
                </a:cxn>
                <a:cxn ang="0">
                  <a:pos x="0" y="738"/>
                </a:cxn>
                <a:cxn ang="0">
                  <a:pos x="0" y="680"/>
                </a:cxn>
                <a:cxn ang="0">
                  <a:pos x="4" y="624"/>
                </a:cxn>
                <a:cxn ang="0">
                  <a:pos x="10" y="570"/>
                </a:cxn>
                <a:cxn ang="0">
                  <a:pos x="20" y="516"/>
                </a:cxn>
                <a:cxn ang="0">
                  <a:pos x="32" y="462"/>
                </a:cxn>
                <a:cxn ang="0">
                  <a:pos x="44" y="412"/>
                </a:cxn>
                <a:cxn ang="0">
                  <a:pos x="60" y="362"/>
                </a:cxn>
                <a:cxn ang="0">
                  <a:pos x="78" y="314"/>
                </a:cxn>
                <a:cxn ang="0">
                  <a:pos x="98" y="268"/>
                </a:cxn>
                <a:cxn ang="0">
                  <a:pos x="120" y="222"/>
                </a:cxn>
                <a:cxn ang="0">
                  <a:pos x="144" y="180"/>
                </a:cxn>
                <a:cxn ang="0">
                  <a:pos x="170" y="140"/>
                </a:cxn>
                <a:cxn ang="0">
                  <a:pos x="196" y="102"/>
                </a:cxn>
                <a:cxn ang="0">
                  <a:pos x="226" y="64"/>
                </a:cxn>
                <a:cxn ang="0">
                  <a:pos x="256" y="32"/>
                </a:cxn>
                <a:cxn ang="0">
                  <a:pos x="288" y="0"/>
                </a:cxn>
              </a:cxnLst>
              <a:rect l="0" t="0" r="r" b="b"/>
              <a:pathLst>
                <a:path w="290" h="1478">
                  <a:moveTo>
                    <a:pt x="290" y="1478"/>
                  </a:moveTo>
                  <a:lnTo>
                    <a:pt x="290" y="1478"/>
                  </a:lnTo>
                  <a:lnTo>
                    <a:pt x="258" y="1446"/>
                  </a:lnTo>
                  <a:lnTo>
                    <a:pt x="226" y="1412"/>
                  </a:lnTo>
                  <a:lnTo>
                    <a:pt x="198" y="1376"/>
                  </a:lnTo>
                  <a:lnTo>
                    <a:pt x="170" y="1338"/>
                  </a:lnTo>
                  <a:lnTo>
                    <a:pt x="144" y="1298"/>
                  </a:lnTo>
                  <a:lnTo>
                    <a:pt x="120" y="1254"/>
                  </a:lnTo>
                  <a:lnTo>
                    <a:pt x="98" y="1210"/>
                  </a:lnTo>
                  <a:lnTo>
                    <a:pt x="78" y="1164"/>
                  </a:lnTo>
                  <a:lnTo>
                    <a:pt x="60" y="1116"/>
                  </a:lnTo>
                  <a:lnTo>
                    <a:pt x="44" y="1066"/>
                  </a:lnTo>
                  <a:lnTo>
                    <a:pt x="32" y="1014"/>
                  </a:lnTo>
                  <a:lnTo>
                    <a:pt x="20" y="962"/>
                  </a:lnTo>
                  <a:lnTo>
                    <a:pt x="10" y="908"/>
                  </a:lnTo>
                  <a:lnTo>
                    <a:pt x="4" y="852"/>
                  </a:lnTo>
                  <a:lnTo>
                    <a:pt x="0" y="796"/>
                  </a:lnTo>
                  <a:lnTo>
                    <a:pt x="0" y="738"/>
                  </a:lnTo>
                  <a:lnTo>
                    <a:pt x="0" y="738"/>
                  </a:lnTo>
                  <a:lnTo>
                    <a:pt x="0" y="680"/>
                  </a:lnTo>
                  <a:lnTo>
                    <a:pt x="4" y="624"/>
                  </a:lnTo>
                  <a:lnTo>
                    <a:pt x="10" y="570"/>
                  </a:lnTo>
                  <a:lnTo>
                    <a:pt x="20" y="516"/>
                  </a:lnTo>
                  <a:lnTo>
                    <a:pt x="32" y="462"/>
                  </a:lnTo>
                  <a:lnTo>
                    <a:pt x="44" y="412"/>
                  </a:lnTo>
                  <a:lnTo>
                    <a:pt x="60" y="362"/>
                  </a:lnTo>
                  <a:lnTo>
                    <a:pt x="78" y="314"/>
                  </a:lnTo>
                  <a:lnTo>
                    <a:pt x="98" y="268"/>
                  </a:lnTo>
                  <a:lnTo>
                    <a:pt x="120" y="222"/>
                  </a:lnTo>
                  <a:lnTo>
                    <a:pt x="144" y="180"/>
                  </a:lnTo>
                  <a:lnTo>
                    <a:pt x="170" y="140"/>
                  </a:lnTo>
                  <a:lnTo>
                    <a:pt x="196" y="102"/>
                  </a:lnTo>
                  <a:lnTo>
                    <a:pt x="226" y="64"/>
                  </a:lnTo>
                  <a:lnTo>
                    <a:pt x="256" y="32"/>
                  </a:lnTo>
                  <a:lnTo>
                    <a:pt x="288" y="0"/>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651" name="Freeform 384">
              <a:extLst>
                <a:ext uri="{FF2B5EF4-FFF2-40B4-BE49-F238E27FC236}">
                  <a16:creationId xmlns:a16="http://schemas.microsoft.com/office/drawing/2014/main" id="{82071EFA-79DA-A643-A829-9D855001251E}"/>
                </a:ext>
              </a:extLst>
            </p:cNvPr>
            <p:cNvSpPr>
              <a:spLocks/>
            </p:cNvSpPr>
            <p:nvPr/>
          </p:nvSpPr>
          <p:spPr bwMode="auto">
            <a:xfrm>
              <a:off x="2414" y="2009"/>
              <a:ext cx="290" cy="982"/>
            </a:xfrm>
            <a:custGeom>
              <a:avLst/>
              <a:gdLst/>
              <a:ahLst/>
              <a:cxnLst>
                <a:cxn ang="0">
                  <a:pos x="0" y="982"/>
                </a:cxn>
                <a:cxn ang="0">
                  <a:pos x="0" y="982"/>
                </a:cxn>
                <a:cxn ang="0">
                  <a:pos x="32" y="950"/>
                </a:cxn>
                <a:cxn ang="0">
                  <a:pos x="62" y="916"/>
                </a:cxn>
                <a:cxn ang="0">
                  <a:pos x="92" y="880"/>
                </a:cxn>
                <a:cxn ang="0">
                  <a:pos x="120" y="842"/>
                </a:cxn>
                <a:cxn ang="0">
                  <a:pos x="144" y="802"/>
                </a:cxn>
                <a:cxn ang="0">
                  <a:pos x="168" y="758"/>
                </a:cxn>
                <a:cxn ang="0">
                  <a:pos x="190" y="714"/>
                </a:cxn>
                <a:cxn ang="0">
                  <a:pos x="210" y="668"/>
                </a:cxn>
                <a:cxn ang="0">
                  <a:pos x="228" y="620"/>
                </a:cxn>
                <a:cxn ang="0">
                  <a:pos x="244" y="570"/>
                </a:cxn>
                <a:cxn ang="0">
                  <a:pos x="258" y="518"/>
                </a:cxn>
                <a:cxn ang="0">
                  <a:pos x="270" y="466"/>
                </a:cxn>
                <a:cxn ang="0">
                  <a:pos x="278" y="412"/>
                </a:cxn>
                <a:cxn ang="0">
                  <a:pos x="284" y="356"/>
                </a:cxn>
                <a:cxn ang="0">
                  <a:pos x="288" y="300"/>
                </a:cxn>
                <a:cxn ang="0">
                  <a:pos x="290" y="242"/>
                </a:cxn>
                <a:cxn ang="0">
                  <a:pos x="290" y="242"/>
                </a:cxn>
                <a:cxn ang="0">
                  <a:pos x="288" y="180"/>
                </a:cxn>
                <a:cxn ang="0">
                  <a:pos x="284" y="118"/>
                </a:cxn>
                <a:cxn ang="0">
                  <a:pos x="276" y="58"/>
                </a:cxn>
                <a:cxn ang="0">
                  <a:pos x="266" y="0"/>
                </a:cxn>
              </a:cxnLst>
              <a:rect l="0" t="0" r="r" b="b"/>
              <a:pathLst>
                <a:path w="290" h="982">
                  <a:moveTo>
                    <a:pt x="0" y="982"/>
                  </a:moveTo>
                  <a:lnTo>
                    <a:pt x="0" y="982"/>
                  </a:lnTo>
                  <a:lnTo>
                    <a:pt x="32" y="950"/>
                  </a:lnTo>
                  <a:lnTo>
                    <a:pt x="62" y="916"/>
                  </a:lnTo>
                  <a:lnTo>
                    <a:pt x="92" y="880"/>
                  </a:lnTo>
                  <a:lnTo>
                    <a:pt x="120" y="842"/>
                  </a:lnTo>
                  <a:lnTo>
                    <a:pt x="144" y="802"/>
                  </a:lnTo>
                  <a:lnTo>
                    <a:pt x="168" y="758"/>
                  </a:lnTo>
                  <a:lnTo>
                    <a:pt x="190" y="714"/>
                  </a:lnTo>
                  <a:lnTo>
                    <a:pt x="210" y="668"/>
                  </a:lnTo>
                  <a:lnTo>
                    <a:pt x="228" y="620"/>
                  </a:lnTo>
                  <a:lnTo>
                    <a:pt x="244" y="570"/>
                  </a:lnTo>
                  <a:lnTo>
                    <a:pt x="258" y="518"/>
                  </a:lnTo>
                  <a:lnTo>
                    <a:pt x="270" y="466"/>
                  </a:lnTo>
                  <a:lnTo>
                    <a:pt x="278" y="412"/>
                  </a:lnTo>
                  <a:lnTo>
                    <a:pt x="284" y="356"/>
                  </a:lnTo>
                  <a:lnTo>
                    <a:pt x="288" y="300"/>
                  </a:lnTo>
                  <a:lnTo>
                    <a:pt x="290" y="242"/>
                  </a:lnTo>
                  <a:lnTo>
                    <a:pt x="290" y="242"/>
                  </a:lnTo>
                  <a:lnTo>
                    <a:pt x="288" y="180"/>
                  </a:lnTo>
                  <a:lnTo>
                    <a:pt x="284" y="118"/>
                  </a:lnTo>
                  <a:lnTo>
                    <a:pt x="276" y="58"/>
                  </a:lnTo>
                  <a:lnTo>
                    <a:pt x="266" y="0"/>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652" name="Freeform 385">
              <a:extLst>
                <a:ext uri="{FF2B5EF4-FFF2-40B4-BE49-F238E27FC236}">
                  <a16:creationId xmlns:a16="http://schemas.microsoft.com/office/drawing/2014/main" id="{7FAB5A1A-4505-0542-895B-8194AE0C46CF}"/>
                </a:ext>
              </a:extLst>
            </p:cNvPr>
            <p:cNvSpPr>
              <a:spLocks/>
            </p:cNvSpPr>
            <p:nvPr/>
          </p:nvSpPr>
          <p:spPr bwMode="auto">
            <a:xfrm>
              <a:off x="2716" y="1365"/>
              <a:ext cx="348" cy="348"/>
            </a:xfrm>
            <a:custGeom>
              <a:avLst/>
              <a:gdLst/>
              <a:ahLst/>
              <a:cxnLst>
                <a:cxn ang="0">
                  <a:pos x="174" y="0"/>
                </a:cxn>
                <a:cxn ang="0">
                  <a:pos x="210" y="2"/>
                </a:cxn>
                <a:cxn ang="0">
                  <a:pos x="242" y="12"/>
                </a:cxn>
                <a:cxn ang="0">
                  <a:pos x="272" y="28"/>
                </a:cxn>
                <a:cxn ang="0">
                  <a:pos x="298" y="50"/>
                </a:cxn>
                <a:cxn ang="0">
                  <a:pos x="320" y="76"/>
                </a:cxn>
                <a:cxn ang="0">
                  <a:pos x="336" y="106"/>
                </a:cxn>
                <a:cxn ang="0">
                  <a:pos x="346" y="138"/>
                </a:cxn>
                <a:cxn ang="0">
                  <a:pos x="348" y="174"/>
                </a:cxn>
                <a:cxn ang="0">
                  <a:pos x="348" y="192"/>
                </a:cxn>
                <a:cxn ang="0">
                  <a:pos x="340" y="224"/>
                </a:cxn>
                <a:cxn ang="0">
                  <a:pos x="328" y="256"/>
                </a:cxn>
                <a:cxn ang="0">
                  <a:pos x="310" y="284"/>
                </a:cxn>
                <a:cxn ang="0">
                  <a:pos x="286" y="308"/>
                </a:cxn>
                <a:cxn ang="0">
                  <a:pos x="258" y="326"/>
                </a:cxn>
                <a:cxn ang="0">
                  <a:pos x="226" y="340"/>
                </a:cxn>
                <a:cxn ang="0">
                  <a:pos x="192" y="346"/>
                </a:cxn>
                <a:cxn ang="0">
                  <a:pos x="174" y="348"/>
                </a:cxn>
                <a:cxn ang="0">
                  <a:pos x="140" y="344"/>
                </a:cxn>
                <a:cxn ang="0">
                  <a:pos x="108" y="334"/>
                </a:cxn>
                <a:cxn ang="0">
                  <a:pos x="78" y="318"/>
                </a:cxn>
                <a:cxn ang="0">
                  <a:pos x="52" y="296"/>
                </a:cxn>
                <a:cxn ang="0">
                  <a:pos x="30" y="270"/>
                </a:cxn>
                <a:cxn ang="0">
                  <a:pos x="14" y="240"/>
                </a:cxn>
                <a:cxn ang="0">
                  <a:pos x="4" y="208"/>
                </a:cxn>
                <a:cxn ang="0">
                  <a:pos x="0" y="174"/>
                </a:cxn>
                <a:cxn ang="0">
                  <a:pos x="2" y="156"/>
                </a:cxn>
                <a:cxn ang="0">
                  <a:pos x="8" y="122"/>
                </a:cxn>
                <a:cxn ang="0">
                  <a:pos x="22" y="90"/>
                </a:cxn>
                <a:cxn ang="0">
                  <a:pos x="40" y="62"/>
                </a:cxn>
                <a:cxn ang="0">
                  <a:pos x="64" y="38"/>
                </a:cxn>
                <a:cxn ang="0">
                  <a:pos x="92" y="20"/>
                </a:cxn>
                <a:cxn ang="0">
                  <a:pos x="124" y="6"/>
                </a:cxn>
                <a:cxn ang="0">
                  <a:pos x="156" y="0"/>
                </a:cxn>
                <a:cxn ang="0">
                  <a:pos x="174" y="0"/>
                </a:cxn>
              </a:cxnLst>
              <a:rect l="0" t="0" r="r" b="b"/>
              <a:pathLst>
                <a:path w="348" h="348">
                  <a:moveTo>
                    <a:pt x="174" y="0"/>
                  </a:moveTo>
                  <a:lnTo>
                    <a:pt x="174" y="0"/>
                  </a:lnTo>
                  <a:lnTo>
                    <a:pt x="192" y="0"/>
                  </a:lnTo>
                  <a:lnTo>
                    <a:pt x="210" y="2"/>
                  </a:lnTo>
                  <a:lnTo>
                    <a:pt x="226" y="6"/>
                  </a:lnTo>
                  <a:lnTo>
                    <a:pt x="242" y="12"/>
                  </a:lnTo>
                  <a:lnTo>
                    <a:pt x="258" y="20"/>
                  </a:lnTo>
                  <a:lnTo>
                    <a:pt x="272" y="28"/>
                  </a:lnTo>
                  <a:lnTo>
                    <a:pt x="286" y="38"/>
                  </a:lnTo>
                  <a:lnTo>
                    <a:pt x="298" y="50"/>
                  </a:lnTo>
                  <a:lnTo>
                    <a:pt x="310" y="62"/>
                  </a:lnTo>
                  <a:lnTo>
                    <a:pt x="320" y="76"/>
                  </a:lnTo>
                  <a:lnTo>
                    <a:pt x="328" y="90"/>
                  </a:lnTo>
                  <a:lnTo>
                    <a:pt x="336" y="106"/>
                  </a:lnTo>
                  <a:lnTo>
                    <a:pt x="340" y="122"/>
                  </a:lnTo>
                  <a:lnTo>
                    <a:pt x="346" y="138"/>
                  </a:lnTo>
                  <a:lnTo>
                    <a:pt x="348" y="156"/>
                  </a:lnTo>
                  <a:lnTo>
                    <a:pt x="348" y="174"/>
                  </a:lnTo>
                  <a:lnTo>
                    <a:pt x="348" y="174"/>
                  </a:lnTo>
                  <a:lnTo>
                    <a:pt x="348" y="192"/>
                  </a:lnTo>
                  <a:lnTo>
                    <a:pt x="346" y="208"/>
                  </a:lnTo>
                  <a:lnTo>
                    <a:pt x="340" y="224"/>
                  </a:lnTo>
                  <a:lnTo>
                    <a:pt x="336" y="240"/>
                  </a:lnTo>
                  <a:lnTo>
                    <a:pt x="328" y="256"/>
                  </a:lnTo>
                  <a:lnTo>
                    <a:pt x="320" y="270"/>
                  </a:lnTo>
                  <a:lnTo>
                    <a:pt x="310" y="284"/>
                  </a:lnTo>
                  <a:lnTo>
                    <a:pt x="298" y="296"/>
                  </a:lnTo>
                  <a:lnTo>
                    <a:pt x="286" y="308"/>
                  </a:lnTo>
                  <a:lnTo>
                    <a:pt x="272" y="318"/>
                  </a:lnTo>
                  <a:lnTo>
                    <a:pt x="258" y="326"/>
                  </a:lnTo>
                  <a:lnTo>
                    <a:pt x="242" y="334"/>
                  </a:lnTo>
                  <a:lnTo>
                    <a:pt x="226" y="340"/>
                  </a:lnTo>
                  <a:lnTo>
                    <a:pt x="210" y="344"/>
                  </a:lnTo>
                  <a:lnTo>
                    <a:pt x="192" y="346"/>
                  </a:lnTo>
                  <a:lnTo>
                    <a:pt x="174" y="348"/>
                  </a:lnTo>
                  <a:lnTo>
                    <a:pt x="174" y="348"/>
                  </a:lnTo>
                  <a:lnTo>
                    <a:pt x="156" y="346"/>
                  </a:lnTo>
                  <a:lnTo>
                    <a:pt x="140" y="344"/>
                  </a:lnTo>
                  <a:lnTo>
                    <a:pt x="124" y="340"/>
                  </a:lnTo>
                  <a:lnTo>
                    <a:pt x="108" y="334"/>
                  </a:lnTo>
                  <a:lnTo>
                    <a:pt x="92" y="326"/>
                  </a:lnTo>
                  <a:lnTo>
                    <a:pt x="78" y="318"/>
                  </a:lnTo>
                  <a:lnTo>
                    <a:pt x="64" y="308"/>
                  </a:lnTo>
                  <a:lnTo>
                    <a:pt x="52" y="296"/>
                  </a:lnTo>
                  <a:lnTo>
                    <a:pt x="40" y="284"/>
                  </a:lnTo>
                  <a:lnTo>
                    <a:pt x="30" y="270"/>
                  </a:lnTo>
                  <a:lnTo>
                    <a:pt x="22" y="256"/>
                  </a:lnTo>
                  <a:lnTo>
                    <a:pt x="14" y="240"/>
                  </a:lnTo>
                  <a:lnTo>
                    <a:pt x="8" y="224"/>
                  </a:lnTo>
                  <a:lnTo>
                    <a:pt x="4" y="208"/>
                  </a:lnTo>
                  <a:lnTo>
                    <a:pt x="2" y="192"/>
                  </a:lnTo>
                  <a:lnTo>
                    <a:pt x="0" y="174"/>
                  </a:lnTo>
                  <a:lnTo>
                    <a:pt x="0" y="174"/>
                  </a:lnTo>
                  <a:lnTo>
                    <a:pt x="2" y="156"/>
                  </a:lnTo>
                  <a:lnTo>
                    <a:pt x="4" y="138"/>
                  </a:lnTo>
                  <a:lnTo>
                    <a:pt x="8" y="122"/>
                  </a:lnTo>
                  <a:lnTo>
                    <a:pt x="14" y="106"/>
                  </a:lnTo>
                  <a:lnTo>
                    <a:pt x="22" y="90"/>
                  </a:lnTo>
                  <a:lnTo>
                    <a:pt x="30" y="76"/>
                  </a:lnTo>
                  <a:lnTo>
                    <a:pt x="40" y="62"/>
                  </a:lnTo>
                  <a:lnTo>
                    <a:pt x="52" y="50"/>
                  </a:lnTo>
                  <a:lnTo>
                    <a:pt x="64" y="38"/>
                  </a:lnTo>
                  <a:lnTo>
                    <a:pt x="78" y="28"/>
                  </a:lnTo>
                  <a:lnTo>
                    <a:pt x="92" y="20"/>
                  </a:lnTo>
                  <a:lnTo>
                    <a:pt x="108" y="12"/>
                  </a:lnTo>
                  <a:lnTo>
                    <a:pt x="124" y="6"/>
                  </a:lnTo>
                  <a:lnTo>
                    <a:pt x="140" y="2"/>
                  </a:lnTo>
                  <a:lnTo>
                    <a:pt x="156" y="0"/>
                  </a:lnTo>
                  <a:lnTo>
                    <a:pt x="174" y="0"/>
                  </a:lnTo>
                  <a:lnTo>
                    <a:pt x="174" y="0"/>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653" name="Freeform 386">
              <a:extLst>
                <a:ext uri="{FF2B5EF4-FFF2-40B4-BE49-F238E27FC236}">
                  <a16:creationId xmlns:a16="http://schemas.microsoft.com/office/drawing/2014/main" id="{2E539636-1CA0-474E-A35B-5DD4A84303C0}"/>
                </a:ext>
              </a:extLst>
            </p:cNvPr>
            <p:cNvSpPr>
              <a:spLocks noEditPoints="1"/>
            </p:cNvSpPr>
            <p:nvPr/>
          </p:nvSpPr>
          <p:spPr bwMode="auto">
            <a:xfrm>
              <a:off x="2540" y="1191"/>
              <a:ext cx="702" cy="926"/>
            </a:xfrm>
            <a:custGeom>
              <a:avLst/>
              <a:gdLst/>
              <a:ahLst/>
              <a:cxnLst>
                <a:cxn ang="0">
                  <a:pos x="574" y="80"/>
                </a:cxn>
                <a:cxn ang="0">
                  <a:pos x="488" y="28"/>
                </a:cxn>
                <a:cxn ang="0">
                  <a:pos x="386" y="2"/>
                </a:cxn>
                <a:cxn ang="0">
                  <a:pos x="314" y="2"/>
                </a:cxn>
                <a:cxn ang="0">
                  <a:pos x="214" y="28"/>
                </a:cxn>
                <a:cxn ang="0">
                  <a:pos x="128" y="80"/>
                </a:cxn>
                <a:cxn ang="0">
                  <a:pos x="60" y="154"/>
                </a:cxn>
                <a:cxn ang="0">
                  <a:pos x="16" y="246"/>
                </a:cxn>
                <a:cxn ang="0">
                  <a:pos x="0" y="352"/>
                </a:cxn>
                <a:cxn ang="0">
                  <a:pos x="2" y="392"/>
                </a:cxn>
                <a:cxn ang="0">
                  <a:pos x="20" y="472"/>
                </a:cxn>
                <a:cxn ang="0">
                  <a:pos x="46" y="526"/>
                </a:cxn>
                <a:cxn ang="0">
                  <a:pos x="186" y="690"/>
                </a:cxn>
                <a:cxn ang="0">
                  <a:pos x="280" y="804"/>
                </a:cxn>
                <a:cxn ang="0">
                  <a:pos x="336" y="896"/>
                </a:cxn>
                <a:cxn ang="0">
                  <a:pos x="360" y="894"/>
                </a:cxn>
                <a:cxn ang="0">
                  <a:pos x="410" y="802"/>
                </a:cxn>
                <a:cxn ang="0">
                  <a:pos x="506" y="688"/>
                </a:cxn>
                <a:cxn ang="0">
                  <a:pos x="640" y="546"/>
                </a:cxn>
                <a:cxn ang="0">
                  <a:pos x="666" y="508"/>
                </a:cxn>
                <a:cxn ang="0">
                  <a:pos x="696" y="414"/>
                </a:cxn>
                <a:cxn ang="0">
                  <a:pos x="702" y="352"/>
                </a:cxn>
                <a:cxn ang="0">
                  <a:pos x="694" y="280"/>
                </a:cxn>
                <a:cxn ang="0">
                  <a:pos x="660" y="184"/>
                </a:cxn>
                <a:cxn ang="0">
                  <a:pos x="600" y="102"/>
                </a:cxn>
                <a:cxn ang="0">
                  <a:pos x="352" y="512"/>
                </a:cxn>
                <a:cxn ang="0">
                  <a:pos x="302" y="504"/>
                </a:cxn>
                <a:cxn ang="0">
                  <a:pos x="260" y="484"/>
                </a:cxn>
                <a:cxn ang="0">
                  <a:pos x="226" y="452"/>
                </a:cxn>
                <a:cxn ang="0">
                  <a:pos x="200" y="412"/>
                </a:cxn>
                <a:cxn ang="0">
                  <a:pos x="188" y="364"/>
                </a:cxn>
                <a:cxn ang="0">
                  <a:pos x="188" y="332"/>
                </a:cxn>
                <a:cxn ang="0">
                  <a:pos x="200" y="284"/>
                </a:cxn>
                <a:cxn ang="0">
                  <a:pos x="226" y="244"/>
                </a:cxn>
                <a:cxn ang="0">
                  <a:pos x="260" y="212"/>
                </a:cxn>
                <a:cxn ang="0">
                  <a:pos x="302" y="192"/>
                </a:cxn>
                <a:cxn ang="0">
                  <a:pos x="352" y="184"/>
                </a:cxn>
                <a:cxn ang="0">
                  <a:pos x="384" y="188"/>
                </a:cxn>
                <a:cxn ang="0">
                  <a:pos x="430" y="204"/>
                </a:cxn>
                <a:cxn ang="0">
                  <a:pos x="466" y="232"/>
                </a:cxn>
                <a:cxn ang="0">
                  <a:pos x="494" y="270"/>
                </a:cxn>
                <a:cxn ang="0">
                  <a:pos x="512" y="314"/>
                </a:cxn>
                <a:cxn ang="0">
                  <a:pos x="514" y="348"/>
                </a:cxn>
                <a:cxn ang="0">
                  <a:pos x="508" y="396"/>
                </a:cxn>
                <a:cxn ang="0">
                  <a:pos x="486" y="440"/>
                </a:cxn>
                <a:cxn ang="0">
                  <a:pos x="456" y="474"/>
                </a:cxn>
                <a:cxn ang="0">
                  <a:pos x="414" y="498"/>
                </a:cxn>
                <a:cxn ang="0">
                  <a:pos x="368" y="510"/>
                </a:cxn>
              </a:cxnLst>
              <a:rect l="0" t="0" r="r" b="b"/>
              <a:pathLst>
                <a:path w="702" h="926">
                  <a:moveTo>
                    <a:pt x="600" y="102"/>
                  </a:moveTo>
                  <a:lnTo>
                    <a:pt x="600" y="102"/>
                  </a:lnTo>
                  <a:lnTo>
                    <a:pt x="574" y="80"/>
                  </a:lnTo>
                  <a:lnTo>
                    <a:pt x="548" y="60"/>
                  </a:lnTo>
                  <a:lnTo>
                    <a:pt x="518" y="42"/>
                  </a:lnTo>
                  <a:lnTo>
                    <a:pt x="488" y="28"/>
                  </a:lnTo>
                  <a:lnTo>
                    <a:pt x="456" y="16"/>
                  </a:lnTo>
                  <a:lnTo>
                    <a:pt x="422" y="6"/>
                  </a:lnTo>
                  <a:lnTo>
                    <a:pt x="386" y="2"/>
                  </a:lnTo>
                  <a:lnTo>
                    <a:pt x="350" y="0"/>
                  </a:lnTo>
                  <a:lnTo>
                    <a:pt x="350" y="0"/>
                  </a:lnTo>
                  <a:lnTo>
                    <a:pt x="314" y="2"/>
                  </a:lnTo>
                  <a:lnTo>
                    <a:pt x="280" y="6"/>
                  </a:lnTo>
                  <a:lnTo>
                    <a:pt x="246" y="16"/>
                  </a:lnTo>
                  <a:lnTo>
                    <a:pt x="214" y="28"/>
                  </a:lnTo>
                  <a:lnTo>
                    <a:pt x="184" y="42"/>
                  </a:lnTo>
                  <a:lnTo>
                    <a:pt x="154" y="60"/>
                  </a:lnTo>
                  <a:lnTo>
                    <a:pt x="128" y="80"/>
                  </a:lnTo>
                  <a:lnTo>
                    <a:pt x="102" y="102"/>
                  </a:lnTo>
                  <a:lnTo>
                    <a:pt x="80" y="128"/>
                  </a:lnTo>
                  <a:lnTo>
                    <a:pt x="60" y="154"/>
                  </a:lnTo>
                  <a:lnTo>
                    <a:pt x="42" y="184"/>
                  </a:lnTo>
                  <a:lnTo>
                    <a:pt x="28" y="214"/>
                  </a:lnTo>
                  <a:lnTo>
                    <a:pt x="16" y="246"/>
                  </a:lnTo>
                  <a:lnTo>
                    <a:pt x="6" y="280"/>
                  </a:lnTo>
                  <a:lnTo>
                    <a:pt x="2" y="316"/>
                  </a:lnTo>
                  <a:lnTo>
                    <a:pt x="0" y="352"/>
                  </a:lnTo>
                  <a:lnTo>
                    <a:pt x="0" y="352"/>
                  </a:lnTo>
                  <a:lnTo>
                    <a:pt x="0" y="372"/>
                  </a:lnTo>
                  <a:lnTo>
                    <a:pt x="2" y="392"/>
                  </a:lnTo>
                  <a:lnTo>
                    <a:pt x="4" y="414"/>
                  </a:lnTo>
                  <a:lnTo>
                    <a:pt x="10" y="434"/>
                  </a:lnTo>
                  <a:lnTo>
                    <a:pt x="20" y="472"/>
                  </a:lnTo>
                  <a:lnTo>
                    <a:pt x="36" y="508"/>
                  </a:lnTo>
                  <a:lnTo>
                    <a:pt x="36" y="508"/>
                  </a:lnTo>
                  <a:lnTo>
                    <a:pt x="46" y="526"/>
                  </a:lnTo>
                  <a:lnTo>
                    <a:pt x="60" y="546"/>
                  </a:lnTo>
                  <a:lnTo>
                    <a:pt x="96" y="588"/>
                  </a:lnTo>
                  <a:lnTo>
                    <a:pt x="186" y="690"/>
                  </a:lnTo>
                  <a:lnTo>
                    <a:pt x="234" y="746"/>
                  </a:lnTo>
                  <a:lnTo>
                    <a:pt x="258" y="774"/>
                  </a:lnTo>
                  <a:lnTo>
                    <a:pt x="280" y="804"/>
                  </a:lnTo>
                  <a:lnTo>
                    <a:pt x="302" y="834"/>
                  </a:lnTo>
                  <a:lnTo>
                    <a:pt x="320" y="864"/>
                  </a:lnTo>
                  <a:lnTo>
                    <a:pt x="336" y="896"/>
                  </a:lnTo>
                  <a:lnTo>
                    <a:pt x="350" y="926"/>
                  </a:lnTo>
                  <a:lnTo>
                    <a:pt x="350" y="926"/>
                  </a:lnTo>
                  <a:lnTo>
                    <a:pt x="360" y="894"/>
                  </a:lnTo>
                  <a:lnTo>
                    <a:pt x="374" y="864"/>
                  </a:lnTo>
                  <a:lnTo>
                    <a:pt x="390" y="832"/>
                  </a:lnTo>
                  <a:lnTo>
                    <a:pt x="410" y="802"/>
                  </a:lnTo>
                  <a:lnTo>
                    <a:pt x="432" y="772"/>
                  </a:lnTo>
                  <a:lnTo>
                    <a:pt x="456" y="742"/>
                  </a:lnTo>
                  <a:lnTo>
                    <a:pt x="506" y="688"/>
                  </a:lnTo>
                  <a:lnTo>
                    <a:pt x="602" y="588"/>
                  </a:lnTo>
                  <a:lnTo>
                    <a:pt x="622" y="566"/>
                  </a:lnTo>
                  <a:lnTo>
                    <a:pt x="640" y="546"/>
                  </a:lnTo>
                  <a:lnTo>
                    <a:pt x="654" y="526"/>
                  </a:lnTo>
                  <a:lnTo>
                    <a:pt x="666" y="508"/>
                  </a:lnTo>
                  <a:lnTo>
                    <a:pt x="666" y="508"/>
                  </a:lnTo>
                  <a:lnTo>
                    <a:pt x="680" y="472"/>
                  </a:lnTo>
                  <a:lnTo>
                    <a:pt x="692" y="434"/>
                  </a:lnTo>
                  <a:lnTo>
                    <a:pt x="696" y="414"/>
                  </a:lnTo>
                  <a:lnTo>
                    <a:pt x="700" y="392"/>
                  </a:lnTo>
                  <a:lnTo>
                    <a:pt x="702" y="372"/>
                  </a:lnTo>
                  <a:lnTo>
                    <a:pt x="702" y="352"/>
                  </a:lnTo>
                  <a:lnTo>
                    <a:pt x="702" y="352"/>
                  </a:lnTo>
                  <a:lnTo>
                    <a:pt x="700" y="316"/>
                  </a:lnTo>
                  <a:lnTo>
                    <a:pt x="694" y="280"/>
                  </a:lnTo>
                  <a:lnTo>
                    <a:pt x="686" y="246"/>
                  </a:lnTo>
                  <a:lnTo>
                    <a:pt x="674" y="214"/>
                  </a:lnTo>
                  <a:lnTo>
                    <a:pt x="660" y="184"/>
                  </a:lnTo>
                  <a:lnTo>
                    <a:pt x="642" y="154"/>
                  </a:lnTo>
                  <a:lnTo>
                    <a:pt x="622" y="128"/>
                  </a:lnTo>
                  <a:lnTo>
                    <a:pt x="600" y="102"/>
                  </a:lnTo>
                  <a:lnTo>
                    <a:pt x="600" y="102"/>
                  </a:lnTo>
                  <a:close/>
                  <a:moveTo>
                    <a:pt x="352" y="512"/>
                  </a:moveTo>
                  <a:lnTo>
                    <a:pt x="352" y="512"/>
                  </a:lnTo>
                  <a:lnTo>
                    <a:pt x="334" y="510"/>
                  </a:lnTo>
                  <a:lnTo>
                    <a:pt x="318" y="508"/>
                  </a:lnTo>
                  <a:lnTo>
                    <a:pt x="302" y="504"/>
                  </a:lnTo>
                  <a:lnTo>
                    <a:pt x="288" y="498"/>
                  </a:lnTo>
                  <a:lnTo>
                    <a:pt x="274" y="492"/>
                  </a:lnTo>
                  <a:lnTo>
                    <a:pt x="260" y="484"/>
                  </a:lnTo>
                  <a:lnTo>
                    <a:pt x="248" y="474"/>
                  </a:lnTo>
                  <a:lnTo>
                    <a:pt x="236" y="464"/>
                  </a:lnTo>
                  <a:lnTo>
                    <a:pt x="226" y="452"/>
                  </a:lnTo>
                  <a:lnTo>
                    <a:pt x="216" y="440"/>
                  </a:lnTo>
                  <a:lnTo>
                    <a:pt x="208" y="426"/>
                  </a:lnTo>
                  <a:lnTo>
                    <a:pt x="200" y="412"/>
                  </a:lnTo>
                  <a:lnTo>
                    <a:pt x="196" y="396"/>
                  </a:lnTo>
                  <a:lnTo>
                    <a:pt x="192" y="380"/>
                  </a:lnTo>
                  <a:lnTo>
                    <a:pt x="188" y="364"/>
                  </a:lnTo>
                  <a:lnTo>
                    <a:pt x="188" y="348"/>
                  </a:lnTo>
                  <a:lnTo>
                    <a:pt x="188" y="348"/>
                  </a:lnTo>
                  <a:lnTo>
                    <a:pt x="188" y="332"/>
                  </a:lnTo>
                  <a:lnTo>
                    <a:pt x="192" y="314"/>
                  </a:lnTo>
                  <a:lnTo>
                    <a:pt x="196" y="300"/>
                  </a:lnTo>
                  <a:lnTo>
                    <a:pt x="200" y="284"/>
                  </a:lnTo>
                  <a:lnTo>
                    <a:pt x="208" y="270"/>
                  </a:lnTo>
                  <a:lnTo>
                    <a:pt x="216" y="256"/>
                  </a:lnTo>
                  <a:lnTo>
                    <a:pt x="226" y="244"/>
                  </a:lnTo>
                  <a:lnTo>
                    <a:pt x="236" y="232"/>
                  </a:lnTo>
                  <a:lnTo>
                    <a:pt x="248" y="222"/>
                  </a:lnTo>
                  <a:lnTo>
                    <a:pt x="260" y="212"/>
                  </a:lnTo>
                  <a:lnTo>
                    <a:pt x="274" y="204"/>
                  </a:lnTo>
                  <a:lnTo>
                    <a:pt x="288" y="198"/>
                  </a:lnTo>
                  <a:lnTo>
                    <a:pt x="302" y="192"/>
                  </a:lnTo>
                  <a:lnTo>
                    <a:pt x="318" y="188"/>
                  </a:lnTo>
                  <a:lnTo>
                    <a:pt x="334" y="186"/>
                  </a:lnTo>
                  <a:lnTo>
                    <a:pt x="352" y="184"/>
                  </a:lnTo>
                  <a:lnTo>
                    <a:pt x="352" y="184"/>
                  </a:lnTo>
                  <a:lnTo>
                    <a:pt x="368" y="186"/>
                  </a:lnTo>
                  <a:lnTo>
                    <a:pt x="384" y="188"/>
                  </a:lnTo>
                  <a:lnTo>
                    <a:pt x="400" y="192"/>
                  </a:lnTo>
                  <a:lnTo>
                    <a:pt x="414" y="198"/>
                  </a:lnTo>
                  <a:lnTo>
                    <a:pt x="430" y="204"/>
                  </a:lnTo>
                  <a:lnTo>
                    <a:pt x="442" y="212"/>
                  </a:lnTo>
                  <a:lnTo>
                    <a:pt x="456" y="222"/>
                  </a:lnTo>
                  <a:lnTo>
                    <a:pt x="466" y="232"/>
                  </a:lnTo>
                  <a:lnTo>
                    <a:pt x="478" y="244"/>
                  </a:lnTo>
                  <a:lnTo>
                    <a:pt x="486" y="256"/>
                  </a:lnTo>
                  <a:lnTo>
                    <a:pt x="494" y="270"/>
                  </a:lnTo>
                  <a:lnTo>
                    <a:pt x="502" y="284"/>
                  </a:lnTo>
                  <a:lnTo>
                    <a:pt x="508" y="300"/>
                  </a:lnTo>
                  <a:lnTo>
                    <a:pt x="512" y="314"/>
                  </a:lnTo>
                  <a:lnTo>
                    <a:pt x="514" y="332"/>
                  </a:lnTo>
                  <a:lnTo>
                    <a:pt x="514" y="348"/>
                  </a:lnTo>
                  <a:lnTo>
                    <a:pt x="514" y="348"/>
                  </a:lnTo>
                  <a:lnTo>
                    <a:pt x="514" y="364"/>
                  </a:lnTo>
                  <a:lnTo>
                    <a:pt x="512" y="380"/>
                  </a:lnTo>
                  <a:lnTo>
                    <a:pt x="508" y="396"/>
                  </a:lnTo>
                  <a:lnTo>
                    <a:pt x="502" y="412"/>
                  </a:lnTo>
                  <a:lnTo>
                    <a:pt x="494" y="426"/>
                  </a:lnTo>
                  <a:lnTo>
                    <a:pt x="486" y="440"/>
                  </a:lnTo>
                  <a:lnTo>
                    <a:pt x="478" y="452"/>
                  </a:lnTo>
                  <a:lnTo>
                    <a:pt x="466" y="464"/>
                  </a:lnTo>
                  <a:lnTo>
                    <a:pt x="456" y="474"/>
                  </a:lnTo>
                  <a:lnTo>
                    <a:pt x="442" y="484"/>
                  </a:lnTo>
                  <a:lnTo>
                    <a:pt x="430" y="492"/>
                  </a:lnTo>
                  <a:lnTo>
                    <a:pt x="414" y="498"/>
                  </a:lnTo>
                  <a:lnTo>
                    <a:pt x="400" y="504"/>
                  </a:lnTo>
                  <a:lnTo>
                    <a:pt x="384" y="508"/>
                  </a:lnTo>
                  <a:lnTo>
                    <a:pt x="368" y="510"/>
                  </a:lnTo>
                  <a:lnTo>
                    <a:pt x="352" y="512"/>
                  </a:lnTo>
                  <a:lnTo>
                    <a:pt x="352" y="512"/>
                  </a:lnTo>
                  <a:close/>
                </a:path>
              </a:pathLst>
            </a:custGeom>
            <a:solidFill>
              <a:srgbClr val="00A6D9"/>
            </a:solid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grpSp>
      <p:grpSp>
        <p:nvGrpSpPr>
          <p:cNvPr id="1654" name="Group 480">
            <a:extLst>
              <a:ext uri="{FF2B5EF4-FFF2-40B4-BE49-F238E27FC236}">
                <a16:creationId xmlns:a16="http://schemas.microsoft.com/office/drawing/2014/main" id="{B79BC5FB-6174-D745-98DF-CC1DABB6689A}"/>
              </a:ext>
            </a:extLst>
          </p:cNvPr>
          <p:cNvGrpSpPr>
            <a:grpSpLocks noChangeAspect="1"/>
          </p:cNvGrpSpPr>
          <p:nvPr userDrawn="1"/>
        </p:nvGrpSpPr>
        <p:grpSpPr bwMode="auto">
          <a:xfrm>
            <a:off x="7670328" y="2364595"/>
            <a:ext cx="604808" cy="762918"/>
            <a:chOff x="60" y="1747"/>
            <a:chExt cx="394" cy="497"/>
          </a:xfrm>
        </p:grpSpPr>
        <p:sp>
          <p:nvSpPr>
            <p:cNvPr id="1655" name="Freeform 481">
              <a:extLst>
                <a:ext uri="{FF2B5EF4-FFF2-40B4-BE49-F238E27FC236}">
                  <a16:creationId xmlns:a16="http://schemas.microsoft.com/office/drawing/2014/main" id="{C27D5FC5-21B8-4842-A3C7-2F29762C0FD4}"/>
                </a:ext>
              </a:extLst>
            </p:cNvPr>
            <p:cNvSpPr>
              <a:spLocks/>
            </p:cNvSpPr>
            <p:nvPr/>
          </p:nvSpPr>
          <p:spPr bwMode="auto">
            <a:xfrm>
              <a:off x="122" y="2006"/>
              <a:ext cx="187" cy="165"/>
            </a:xfrm>
            <a:custGeom>
              <a:avLst/>
              <a:gdLst/>
              <a:ahLst/>
              <a:cxnLst>
                <a:cxn ang="0">
                  <a:pos x="242" y="0"/>
                </a:cxn>
                <a:cxn ang="0">
                  <a:pos x="259" y="64"/>
                </a:cxn>
                <a:cxn ang="0">
                  <a:pos x="294" y="70"/>
                </a:cxn>
                <a:cxn ang="0">
                  <a:pos x="334" y="82"/>
                </a:cxn>
                <a:cxn ang="0">
                  <a:pos x="350" y="90"/>
                </a:cxn>
                <a:cxn ang="0">
                  <a:pos x="363" y="102"/>
                </a:cxn>
                <a:cxn ang="0">
                  <a:pos x="367" y="116"/>
                </a:cxn>
                <a:cxn ang="0">
                  <a:pos x="368" y="134"/>
                </a:cxn>
                <a:cxn ang="0">
                  <a:pos x="373" y="182"/>
                </a:cxn>
                <a:cxn ang="0">
                  <a:pos x="373" y="234"/>
                </a:cxn>
                <a:cxn ang="0">
                  <a:pos x="371" y="257"/>
                </a:cxn>
                <a:cxn ang="0">
                  <a:pos x="363" y="275"/>
                </a:cxn>
                <a:cxn ang="0">
                  <a:pos x="352" y="287"/>
                </a:cxn>
                <a:cxn ang="0">
                  <a:pos x="334" y="295"/>
                </a:cxn>
                <a:cxn ang="0">
                  <a:pos x="277" y="314"/>
                </a:cxn>
                <a:cxn ang="0">
                  <a:pos x="225" y="326"/>
                </a:cxn>
                <a:cxn ang="0">
                  <a:pos x="188" y="330"/>
                </a:cxn>
                <a:cxn ang="0">
                  <a:pos x="154" y="330"/>
                </a:cxn>
                <a:cxn ang="0">
                  <a:pos x="123" y="324"/>
                </a:cxn>
                <a:cxn ang="0">
                  <a:pos x="110" y="320"/>
                </a:cxn>
                <a:cxn ang="0">
                  <a:pos x="65" y="301"/>
                </a:cxn>
                <a:cxn ang="0">
                  <a:pos x="33" y="289"/>
                </a:cxn>
                <a:cxn ang="0">
                  <a:pos x="18" y="278"/>
                </a:cxn>
                <a:cxn ang="0">
                  <a:pos x="12" y="271"/>
                </a:cxn>
                <a:cxn ang="0">
                  <a:pos x="8" y="260"/>
                </a:cxn>
                <a:cxn ang="0">
                  <a:pos x="8" y="253"/>
                </a:cxn>
                <a:cxn ang="0">
                  <a:pos x="5" y="219"/>
                </a:cxn>
                <a:cxn ang="0">
                  <a:pos x="0" y="175"/>
                </a:cxn>
                <a:cxn ang="0">
                  <a:pos x="0" y="143"/>
                </a:cxn>
                <a:cxn ang="0">
                  <a:pos x="4" y="124"/>
                </a:cxn>
                <a:cxn ang="0">
                  <a:pos x="12" y="109"/>
                </a:cxn>
                <a:cxn ang="0">
                  <a:pos x="18" y="104"/>
                </a:cxn>
                <a:cxn ang="0">
                  <a:pos x="50" y="85"/>
                </a:cxn>
                <a:cxn ang="0">
                  <a:pos x="89" y="70"/>
                </a:cxn>
                <a:cxn ang="0">
                  <a:pos x="135" y="56"/>
                </a:cxn>
                <a:cxn ang="0">
                  <a:pos x="136" y="0"/>
                </a:cxn>
              </a:cxnLst>
              <a:rect l="0" t="0" r="r" b="b"/>
              <a:pathLst>
                <a:path w="374" h="330">
                  <a:moveTo>
                    <a:pt x="136" y="0"/>
                  </a:moveTo>
                  <a:lnTo>
                    <a:pt x="242" y="0"/>
                  </a:lnTo>
                  <a:lnTo>
                    <a:pt x="259" y="64"/>
                  </a:lnTo>
                  <a:lnTo>
                    <a:pt x="259" y="64"/>
                  </a:lnTo>
                  <a:lnTo>
                    <a:pt x="276" y="66"/>
                  </a:lnTo>
                  <a:lnTo>
                    <a:pt x="294" y="70"/>
                  </a:lnTo>
                  <a:lnTo>
                    <a:pt x="314" y="75"/>
                  </a:lnTo>
                  <a:lnTo>
                    <a:pt x="334" y="82"/>
                  </a:lnTo>
                  <a:lnTo>
                    <a:pt x="342" y="85"/>
                  </a:lnTo>
                  <a:lnTo>
                    <a:pt x="350" y="90"/>
                  </a:lnTo>
                  <a:lnTo>
                    <a:pt x="358" y="96"/>
                  </a:lnTo>
                  <a:lnTo>
                    <a:pt x="363" y="102"/>
                  </a:lnTo>
                  <a:lnTo>
                    <a:pt x="366" y="108"/>
                  </a:lnTo>
                  <a:lnTo>
                    <a:pt x="367" y="116"/>
                  </a:lnTo>
                  <a:lnTo>
                    <a:pt x="367" y="116"/>
                  </a:lnTo>
                  <a:lnTo>
                    <a:pt x="368" y="134"/>
                  </a:lnTo>
                  <a:lnTo>
                    <a:pt x="371" y="156"/>
                  </a:lnTo>
                  <a:lnTo>
                    <a:pt x="373" y="182"/>
                  </a:lnTo>
                  <a:lnTo>
                    <a:pt x="374" y="208"/>
                  </a:lnTo>
                  <a:lnTo>
                    <a:pt x="373" y="234"/>
                  </a:lnTo>
                  <a:lnTo>
                    <a:pt x="372" y="246"/>
                  </a:lnTo>
                  <a:lnTo>
                    <a:pt x="371" y="257"/>
                  </a:lnTo>
                  <a:lnTo>
                    <a:pt x="367" y="266"/>
                  </a:lnTo>
                  <a:lnTo>
                    <a:pt x="363" y="275"/>
                  </a:lnTo>
                  <a:lnTo>
                    <a:pt x="359" y="281"/>
                  </a:lnTo>
                  <a:lnTo>
                    <a:pt x="352" y="287"/>
                  </a:lnTo>
                  <a:lnTo>
                    <a:pt x="352" y="287"/>
                  </a:lnTo>
                  <a:lnTo>
                    <a:pt x="334" y="295"/>
                  </a:lnTo>
                  <a:lnTo>
                    <a:pt x="308" y="304"/>
                  </a:lnTo>
                  <a:lnTo>
                    <a:pt x="277" y="314"/>
                  </a:lnTo>
                  <a:lnTo>
                    <a:pt x="243" y="322"/>
                  </a:lnTo>
                  <a:lnTo>
                    <a:pt x="225" y="326"/>
                  </a:lnTo>
                  <a:lnTo>
                    <a:pt x="206" y="328"/>
                  </a:lnTo>
                  <a:lnTo>
                    <a:pt x="188" y="330"/>
                  </a:lnTo>
                  <a:lnTo>
                    <a:pt x="171" y="330"/>
                  </a:lnTo>
                  <a:lnTo>
                    <a:pt x="154" y="330"/>
                  </a:lnTo>
                  <a:lnTo>
                    <a:pt x="139" y="328"/>
                  </a:lnTo>
                  <a:lnTo>
                    <a:pt x="123" y="324"/>
                  </a:lnTo>
                  <a:lnTo>
                    <a:pt x="110" y="320"/>
                  </a:lnTo>
                  <a:lnTo>
                    <a:pt x="110" y="320"/>
                  </a:lnTo>
                  <a:lnTo>
                    <a:pt x="87" y="309"/>
                  </a:lnTo>
                  <a:lnTo>
                    <a:pt x="65" y="301"/>
                  </a:lnTo>
                  <a:lnTo>
                    <a:pt x="49" y="295"/>
                  </a:lnTo>
                  <a:lnTo>
                    <a:pt x="33" y="289"/>
                  </a:lnTo>
                  <a:lnTo>
                    <a:pt x="23" y="282"/>
                  </a:lnTo>
                  <a:lnTo>
                    <a:pt x="18" y="278"/>
                  </a:lnTo>
                  <a:lnTo>
                    <a:pt x="14" y="275"/>
                  </a:lnTo>
                  <a:lnTo>
                    <a:pt x="12" y="271"/>
                  </a:lnTo>
                  <a:lnTo>
                    <a:pt x="10" y="265"/>
                  </a:lnTo>
                  <a:lnTo>
                    <a:pt x="8" y="260"/>
                  </a:lnTo>
                  <a:lnTo>
                    <a:pt x="8" y="253"/>
                  </a:lnTo>
                  <a:lnTo>
                    <a:pt x="8" y="253"/>
                  </a:lnTo>
                  <a:lnTo>
                    <a:pt x="7" y="238"/>
                  </a:lnTo>
                  <a:lnTo>
                    <a:pt x="5" y="219"/>
                  </a:lnTo>
                  <a:lnTo>
                    <a:pt x="1" y="198"/>
                  </a:lnTo>
                  <a:lnTo>
                    <a:pt x="0" y="175"/>
                  </a:lnTo>
                  <a:lnTo>
                    <a:pt x="0" y="154"/>
                  </a:lnTo>
                  <a:lnTo>
                    <a:pt x="0" y="143"/>
                  </a:lnTo>
                  <a:lnTo>
                    <a:pt x="1" y="134"/>
                  </a:lnTo>
                  <a:lnTo>
                    <a:pt x="4" y="124"/>
                  </a:lnTo>
                  <a:lnTo>
                    <a:pt x="7" y="116"/>
                  </a:lnTo>
                  <a:lnTo>
                    <a:pt x="12" y="109"/>
                  </a:lnTo>
                  <a:lnTo>
                    <a:pt x="18" y="104"/>
                  </a:lnTo>
                  <a:lnTo>
                    <a:pt x="18" y="104"/>
                  </a:lnTo>
                  <a:lnTo>
                    <a:pt x="32" y="95"/>
                  </a:lnTo>
                  <a:lnTo>
                    <a:pt x="50" y="85"/>
                  </a:lnTo>
                  <a:lnTo>
                    <a:pt x="70" y="77"/>
                  </a:lnTo>
                  <a:lnTo>
                    <a:pt x="89" y="70"/>
                  </a:lnTo>
                  <a:lnTo>
                    <a:pt x="121" y="59"/>
                  </a:lnTo>
                  <a:lnTo>
                    <a:pt x="135" y="56"/>
                  </a:lnTo>
                  <a:lnTo>
                    <a:pt x="137" y="11"/>
                  </a:lnTo>
                  <a:lnTo>
                    <a:pt x="136" y="0"/>
                  </a:lnTo>
                  <a:close/>
                </a:path>
              </a:pathLst>
            </a:custGeom>
            <a:solidFill>
              <a:srgbClr val="00A6D9"/>
            </a:solidFill>
            <a:ln w="9525">
              <a:no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656" name="Freeform 482">
              <a:extLst>
                <a:ext uri="{FF2B5EF4-FFF2-40B4-BE49-F238E27FC236}">
                  <a16:creationId xmlns:a16="http://schemas.microsoft.com/office/drawing/2014/main" id="{C186EB1B-4FAC-364A-AEEA-A5D6934FAAE6}"/>
                </a:ext>
              </a:extLst>
            </p:cNvPr>
            <p:cNvSpPr>
              <a:spLocks/>
            </p:cNvSpPr>
            <p:nvPr/>
          </p:nvSpPr>
          <p:spPr bwMode="auto">
            <a:xfrm>
              <a:off x="60" y="1747"/>
              <a:ext cx="279" cy="257"/>
            </a:xfrm>
            <a:custGeom>
              <a:avLst/>
              <a:gdLst/>
              <a:ahLst/>
              <a:cxnLst>
                <a:cxn ang="0">
                  <a:pos x="524" y="446"/>
                </a:cxn>
                <a:cxn ang="0">
                  <a:pos x="508" y="418"/>
                </a:cxn>
                <a:cxn ang="0">
                  <a:pos x="518" y="409"/>
                </a:cxn>
                <a:cxn ang="0">
                  <a:pos x="531" y="392"/>
                </a:cxn>
                <a:cxn ang="0">
                  <a:pos x="535" y="370"/>
                </a:cxn>
                <a:cxn ang="0">
                  <a:pos x="530" y="348"/>
                </a:cxn>
                <a:cxn ang="0">
                  <a:pos x="517" y="330"/>
                </a:cxn>
                <a:cxn ang="0">
                  <a:pos x="534" y="316"/>
                </a:cxn>
                <a:cxn ang="0">
                  <a:pos x="543" y="297"/>
                </a:cxn>
                <a:cxn ang="0">
                  <a:pos x="545" y="282"/>
                </a:cxn>
                <a:cxn ang="0">
                  <a:pos x="538" y="256"/>
                </a:cxn>
                <a:cxn ang="0">
                  <a:pos x="503" y="248"/>
                </a:cxn>
                <a:cxn ang="0">
                  <a:pos x="534" y="238"/>
                </a:cxn>
                <a:cxn ang="0">
                  <a:pos x="553" y="214"/>
                </a:cxn>
                <a:cxn ang="0">
                  <a:pos x="557" y="193"/>
                </a:cxn>
                <a:cxn ang="0">
                  <a:pos x="548" y="162"/>
                </a:cxn>
                <a:cxn ang="0">
                  <a:pos x="523" y="143"/>
                </a:cxn>
                <a:cxn ang="0">
                  <a:pos x="361" y="141"/>
                </a:cxn>
                <a:cxn ang="0">
                  <a:pos x="416" y="119"/>
                </a:cxn>
                <a:cxn ang="0">
                  <a:pos x="451" y="92"/>
                </a:cxn>
                <a:cxn ang="0">
                  <a:pos x="467" y="57"/>
                </a:cxn>
                <a:cxn ang="0">
                  <a:pos x="467" y="34"/>
                </a:cxn>
                <a:cxn ang="0">
                  <a:pos x="463" y="18"/>
                </a:cxn>
                <a:cxn ang="0">
                  <a:pos x="450" y="2"/>
                </a:cxn>
                <a:cxn ang="0">
                  <a:pos x="437" y="0"/>
                </a:cxn>
                <a:cxn ang="0">
                  <a:pos x="424" y="1"/>
                </a:cxn>
                <a:cxn ang="0">
                  <a:pos x="398" y="12"/>
                </a:cxn>
                <a:cxn ang="0">
                  <a:pos x="266" y="57"/>
                </a:cxn>
                <a:cxn ang="0">
                  <a:pos x="199" y="71"/>
                </a:cxn>
                <a:cxn ang="0">
                  <a:pos x="155" y="79"/>
                </a:cxn>
                <a:cxn ang="0">
                  <a:pos x="99" y="104"/>
                </a:cxn>
                <a:cxn ang="0">
                  <a:pos x="54" y="141"/>
                </a:cxn>
                <a:cxn ang="0">
                  <a:pos x="21" y="189"/>
                </a:cxn>
                <a:cxn ang="0">
                  <a:pos x="3" y="247"/>
                </a:cxn>
                <a:cxn ang="0">
                  <a:pos x="0" y="291"/>
                </a:cxn>
                <a:cxn ang="0">
                  <a:pos x="11" y="363"/>
                </a:cxn>
                <a:cxn ang="0">
                  <a:pos x="40" y="425"/>
                </a:cxn>
                <a:cxn ang="0">
                  <a:pos x="70" y="458"/>
                </a:cxn>
                <a:cxn ang="0">
                  <a:pos x="122" y="492"/>
                </a:cxn>
                <a:cxn ang="0">
                  <a:pos x="186" y="511"/>
                </a:cxn>
                <a:cxn ang="0">
                  <a:pos x="351" y="514"/>
                </a:cxn>
                <a:cxn ang="0">
                  <a:pos x="471" y="512"/>
                </a:cxn>
                <a:cxn ang="0">
                  <a:pos x="502" y="503"/>
                </a:cxn>
                <a:cxn ang="0">
                  <a:pos x="521" y="479"/>
                </a:cxn>
                <a:cxn ang="0">
                  <a:pos x="525" y="458"/>
                </a:cxn>
              </a:cxnLst>
              <a:rect l="0" t="0" r="r" b="b"/>
              <a:pathLst>
                <a:path w="557" h="515">
                  <a:moveTo>
                    <a:pt x="525" y="458"/>
                  </a:moveTo>
                  <a:lnTo>
                    <a:pt x="525" y="458"/>
                  </a:lnTo>
                  <a:lnTo>
                    <a:pt x="524" y="446"/>
                  </a:lnTo>
                  <a:lnTo>
                    <a:pt x="521" y="435"/>
                  </a:lnTo>
                  <a:lnTo>
                    <a:pt x="515" y="426"/>
                  </a:lnTo>
                  <a:lnTo>
                    <a:pt x="508" y="418"/>
                  </a:lnTo>
                  <a:lnTo>
                    <a:pt x="508" y="418"/>
                  </a:lnTo>
                  <a:lnTo>
                    <a:pt x="514" y="414"/>
                  </a:lnTo>
                  <a:lnTo>
                    <a:pt x="518" y="409"/>
                  </a:lnTo>
                  <a:lnTo>
                    <a:pt x="523" y="405"/>
                  </a:lnTo>
                  <a:lnTo>
                    <a:pt x="528" y="399"/>
                  </a:lnTo>
                  <a:lnTo>
                    <a:pt x="531" y="392"/>
                  </a:lnTo>
                  <a:lnTo>
                    <a:pt x="534" y="385"/>
                  </a:lnTo>
                  <a:lnTo>
                    <a:pt x="535" y="377"/>
                  </a:lnTo>
                  <a:lnTo>
                    <a:pt x="535" y="370"/>
                  </a:lnTo>
                  <a:lnTo>
                    <a:pt x="535" y="370"/>
                  </a:lnTo>
                  <a:lnTo>
                    <a:pt x="534" y="359"/>
                  </a:lnTo>
                  <a:lnTo>
                    <a:pt x="530" y="348"/>
                  </a:lnTo>
                  <a:lnTo>
                    <a:pt x="524" y="338"/>
                  </a:lnTo>
                  <a:lnTo>
                    <a:pt x="517" y="330"/>
                  </a:lnTo>
                  <a:lnTo>
                    <a:pt x="517" y="330"/>
                  </a:lnTo>
                  <a:lnTo>
                    <a:pt x="523" y="327"/>
                  </a:lnTo>
                  <a:lnTo>
                    <a:pt x="529" y="322"/>
                  </a:lnTo>
                  <a:lnTo>
                    <a:pt x="534" y="316"/>
                  </a:lnTo>
                  <a:lnTo>
                    <a:pt x="537" y="310"/>
                  </a:lnTo>
                  <a:lnTo>
                    <a:pt x="541" y="304"/>
                  </a:lnTo>
                  <a:lnTo>
                    <a:pt x="543" y="297"/>
                  </a:lnTo>
                  <a:lnTo>
                    <a:pt x="544" y="290"/>
                  </a:lnTo>
                  <a:lnTo>
                    <a:pt x="545" y="282"/>
                  </a:lnTo>
                  <a:lnTo>
                    <a:pt x="545" y="282"/>
                  </a:lnTo>
                  <a:lnTo>
                    <a:pt x="544" y="273"/>
                  </a:lnTo>
                  <a:lnTo>
                    <a:pt x="542" y="264"/>
                  </a:lnTo>
                  <a:lnTo>
                    <a:pt x="538" y="256"/>
                  </a:lnTo>
                  <a:lnTo>
                    <a:pt x="534" y="248"/>
                  </a:lnTo>
                  <a:lnTo>
                    <a:pt x="503" y="248"/>
                  </a:lnTo>
                  <a:lnTo>
                    <a:pt x="503" y="248"/>
                  </a:lnTo>
                  <a:lnTo>
                    <a:pt x="514" y="247"/>
                  </a:lnTo>
                  <a:lnTo>
                    <a:pt x="524" y="244"/>
                  </a:lnTo>
                  <a:lnTo>
                    <a:pt x="534" y="238"/>
                  </a:lnTo>
                  <a:lnTo>
                    <a:pt x="541" y="232"/>
                  </a:lnTo>
                  <a:lnTo>
                    <a:pt x="548" y="224"/>
                  </a:lnTo>
                  <a:lnTo>
                    <a:pt x="553" y="214"/>
                  </a:lnTo>
                  <a:lnTo>
                    <a:pt x="556" y="203"/>
                  </a:lnTo>
                  <a:lnTo>
                    <a:pt x="557" y="193"/>
                  </a:lnTo>
                  <a:lnTo>
                    <a:pt x="557" y="193"/>
                  </a:lnTo>
                  <a:lnTo>
                    <a:pt x="556" y="182"/>
                  </a:lnTo>
                  <a:lnTo>
                    <a:pt x="553" y="172"/>
                  </a:lnTo>
                  <a:lnTo>
                    <a:pt x="548" y="162"/>
                  </a:lnTo>
                  <a:lnTo>
                    <a:pt x="541" y="155"/>
                  </a:lnTo>
                  <a:lnTo>
                    <a:pt x="532" y="148"/>
                  </a:lnTo>
                  <a:lnTo>
                    <a:pt x="523" y="143"/>
                  </a:lnTo>
                  <a:lnTo>
                    <a:pt x="514" y="140"/>
                  </a:lnTo>
                  <a:lnTo>
                    <a:pt x="502" y="138"/>
                  </a:lnTo>
                  <a:lnTo>
                    <a:pt x="361" y="141"/>
                  </a:lnTo>
                  <a:lnTo>
                    <a:pt x="401" y="125"/>
                  </a:lnTo>
                  <a:lnTo>
                    <a:pt x="401" y="125"/>
                  </a:lnTo>
                  <a:lnTo>
                    <a:pt x="416" y="119"/>
                  </a:lnTo>
                  <a:lnTo>
                    <a:pt x="430" y="111"/>
                  </a:lnTo>
                  <a:lnTo>
                    <a:pt x="441" y="103"/>
                  </a:lnTo>
                  <a:lnTo>
                    <a:pt x="451" y="92"/>
                  </a:lnTo>
                  <a:lnTo>
                    <a:pt x="458" y="82"/>
                  </a:lnTo>
                  <a:lnTo>
                    <a:pt x="464" y="70"/>
                  </a:lnTo>
                  <a:lnTo>
                    <a:pt x="467" y="57"/>
                  </a:lnTo>
                  <a:lnTo>
                    <a:pt x="469" y="44"/>
                  </a:lnTo>
                  <a:lnTo>
                    <a:pt x="469" y="44"/>
                  </a:lnTo>
                  <a:lnTo>
                    <a:pt x="467" y="34"/>
                  </a:lnTo>
                  <a:lnTo>
                    <a:pt x="465" y="25"/>
                  </a:lnTo>
                  <a:lnTo>
                    <a:pt x="465" y="25"/>
                  </a:lnTo>
                  <a:lnTo>
                    <a:pt x="463" y="18"/>
                  </a:lnTo>
                  <a:lnTo>
                    <a:pt x="459" y="12"/>
                  </a:lnTo>
                  <a:lnTo>
                    <a:pt x="454" y="7"/>
                  </a:lnTo>
                  <a:lnTo>
                    <a:pt x="450" y="2"/>
                  </a:lnTo>
                  <a:lnTo>
                    <a:pt x="450" y="2"/>
                  </a:lnTo>
                  <a:lnTo>
                    <a:pt x="443" y="0"/>
                  </a:lnTo>
                  <a:lnTo>
                    <a:pt x="437" y="0"/>
                  </a:lnTo>
                  <a:lnTo>
                    <a:pt x="430" y="0"/>
                  </a:lnTo>
                  <a:lnTo>
                    <a:pt x="424" y="1"/>
                  </a:lnTo>
                  <a:lnTo>
                    <a:pt x="424" y="1"/>
                  </a:lnTo>
                  <a:lnTo>
                    <a:pt x="422" y="1"/>
                  </a:lnTo>
                  <a:lnTo>
                    <a:pt x="422" y="1"/>
                  </a:lnTo>
                  <a:lnTo>
                    <a:pt x="398" y="12"/>
                  </a:lnTo>
                  <a:lnTo>
                    <a:pt x="338" y="33"/>
                  </a:lnTo>
                  <a:lnTo>
                    <a:pt x="303" y="46"/>
                  </a:lnTo>
                  <a:lnTo>
                    <a:pt x="266" y="57"/>
                  </a:lnTo>
                  <a:lnTo>
                    <a:pt x="230" y="66"/>
                  </a:lnTo>
                  <a:lnTo>
                    <a:pt x="214" y="69"/>
                  </a:lnTo>
                  <a:lnTo>
                    <a:pt x="199" y="71"/>
                  </a:lnTo>
                  <a:lnTo>
                    <a:pt x="199" y="71"/>
                  </a:lnTo>
                  <a:lnTo>
                    <a:pt x="176" y="74"/>
                  </a:lnTo>
                  <a:lnTo>
                    <a:pt x="155" y="79"/>
                  </a:lnTo>
                  <a:lnTo>
                    <a:pt x="135" y="86"/>
                  </a:lnTo>
                  <a:lnTo>
                    <a:pt x="116" y="95"/>
                  </a:lnTo>
                  <a:lnTo>
                    <a:pt x="99" y="104"/>
                  </a:lnTo>
                  <a:lnTo>
                    <a:pt x="83" y="115"/>
                  </a:lnTo>
                  <a:lnTo>
                    <a:pt x="67" y="127"/>
                  </a:lnTo>
                  <a:lnTo>
                    <a:pt x="54" y="141"/>
                  </a:lnTo>
                  <a:lnTo>
                    <a:pt x="41" y="156"/>
                  </a:lnTo>
                  <a:lnTo>
                    <a:pt x="31" y="172"/>
                  </a:lnTo>
                  <a:lnTo>
                    <a:pt x="21" y="189"/>
                  </a:lnTo>
                  <a:lnTo>
                    <a:pt x="14" y="207"/>
                  </a:lnTo>
                  <a:lnTo>
                    <a:pt x="8" y="227"/>
                  </a:lnTo>
                  <a:lnTo>
                    <a:pt x="3" y="247"/>
                  </a:lnTo>
                  <a:lnTo>
                    <a:pt x="1" y="269"/>
                  </a:lnTo>
                  <a:lnTo>
                    <a:pt x="0" y="291"/>
                  </a:lnTo>
                  <a:lnTo>
                    <a:pt x="0" y="291"/>
                  </a:lnTo>
                  <a:lnTo>
                    <a:pt x="2" y="316"/>
                  </a:lnTo>
                  <a:lnTo>
                    <a:pt x="5" y="341"/>
                  </a:lnTo>
                  <a:lnTo>
                    <a:pt x="11" y="363"/>
                  </a:lnTo>
                  <a:lnTo>
                    <a:pt x="19" y="386"/>
                  </a:lnTo>
                  <a:lnTo>
                    <a:pt x="28" y="406"/>
                  </a:lnTo>
                  <a:lnTo>
                    <a:pt x="40" y="425"/>
                  </a:lnTo>
                  <a:lnTo>
                    <a:pt x="53" y="443"/>
                  </a:lnTo>
                  <a:lnTo>
                    <a:pt x="70" y="458"/>
                  </a:lnTo>
                  <a:lnTo>
                    <a:pt x="70" y="458"/>
                  </a:lnTo>
                  <a:lnTo>
                    <a:pt x="85" y="471"/>
                  </a:lnTo>
                  <a:lnTo>
                    <a:pt x="103" y="483"/>
                  </a:lnTo>
                  <a:lnTo>
                    <a:pt x="122" y="492"/>
                  </a:lnTo>
                  <a:lnTo>
                    <a:pt x="142" y="501"/>
                  </a:lnTo>
                  <a:lnTo>
                    <a:pt x="163" y="506"/>
                  </a:lnTo>
                  <a:lnTo>
                    <a:pt x="186" y="511"/>
                  </a:lnTo>
                  <a:lnTo>
                    <a:pt x="208" y="514"/>
                  </a:lnTo>
                  <a:lnTo>
                    <a:pt x="232" y="515"/>
                  </a:lnTo>
                  <a:lnTo>
                    <a:pt x="351" y="514"/>
                  </a:lnTo>
                  <a:lnTo>
                    <a:pt x="424" y="514"/>
                  </a:lnTo>
                  <a:lnTo>
                    <a:pt x="471" y="512"/>
                  </a:lnTo>
                  <a:lnTo>
                    <a:pt x="471" y="512"/>
                  </a:lnTo>
                  <a:lnTo>
                    <a:pt x="482" y="511"/>
                  </a:lnTo>
                  <a:lnTo>
                    <a:pt x="492" y="509"/>
                  </a:lnTo>
                  <a:lnTo>
                    <a:pt x="502" y="503"/>
                  </a:lnTo>
                  <a:lnTo>
                    <a:pt x="509" y="497"/>
                  </a:lnTo>
                  <a:lnTo>
                    <a:pt x="516" y="489"/>
                  </a:lnTo>
                  <a:lnTo>
                    <a:pt x="521" y="479"/>
                  </a:lnTo>
                  <a:lnTo>
                    <a:pt x="524" y="469"/>
                  </a:lnTo>
                  <a:lnTo>
                    <a:pt x="525" y="458"/>
                  </a:lnTo>
                  <a:lnTo>
                    <a:pt x="525" y="458"/>
                  </a:lnTo>
                  <a:close/>
                </a:path>
              </a:pathLst>
            </a:custGeom>
            <a:solidFill>
              <a:srgbClr val="FFFFFF"/>
            </a:solidFill>
            <a:ln w="9525">
              <a:solidFill>
                <a:srgbClr val="0F0F0F"/>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657" name="Freeform 483">
              <a:extLst>
                <a:ext uri="{FF2B5EF4-FFF2-40B4-BE49-F238E27FC236}">
                  <a16:creationId xmlns:a16="http://schemas.microsoft.com/office/drawing/2014/main" id="{00B26C8C-A642-964D-A069-A1D9B6C540A6}"/>
                </a:ext>
              </a:extLst>
            </p:cNvPr>
            <p:cNvSpPr>
              <a:spLocks/>
            </p:cNvSpPr>
            <p:nvPr/>
          </p:nvSpPr>
          <p:spPr bwMode="auto">
            <a:xfrm>
              <a:off x="240" y="1912"/>
              <a:ext cx="79" cy="1"/>
            </a:xfrm>
            <a:custGeom>
              <a:avLst/>
              <a:gdLst/>
              <a:ahLst/>
              <a:cxnLst>
                <a:cxn ang="0">
                  <a:pos x="157" y="0"/>
                </a:cxn>
                <a:cxn ang="0">
                  <a:pos x="0" y="1"/>
                </a:cxn>
                <a:cxn ang="0">
                  <a:pos x="157" y="0"/>
                </a:cxn>
              </a:cxnLst>
              <a:rect l="0" t="0" r="r" b="b"/>
              <a:pathLst>
                <a:path w="157" h="1">
                  <a:moveTo>
                    <a:pt x="157" y="0"/>
                  </a:moveTo>
                  <a:lnTo>
                    <a:pt x="0" y="1"/>
                  </a:lnTo>
                  <a:lnTo>
                    <a:pt x="157" y="0"/>
                  </a:lnTo>
                  <a:close/>
                </a:path>
              </a:pathLst>
            </a:custGeom>
            <a:solidFill>
              <a:srgbClr val="FFFFFF"/>
            </a:solidFill>
            <a:ln w="9525">
              <a:solidFill>
                <a:schemeClr val="tx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658" name="Line 484">
              <a:extLst>
                <a:ext uri="{FF2B5EF4-FFF2-40B4-BE49-F238E27FC236}">
                  <a16:creationId xmlns:a16="http://schemas.microsoft.com/office/drawing/2014/main" id="{7F739313-EA96-D44F-946D-1F239A8A2FC5}"/>
                </a:ext>
              </a:extLst>
            </p:cNvPr>
            <p:cNvSpPr>
              <a:spLocks noChangeShapeType="1"/>
            </p:cNvSpPr>
            <p:nvPr/>
          </p:nvSpPr>
          <p:spPr bwMode="auto">
            <a:xfrm flipH="1">
              <a:off x="240" y="1912"/>
              <a:ext cx="79" cy="1"/>
            </a:xfrm>
            <a:prstGeom prst="line">
              <a:avLst/>
            </a:prstGeom>
            <a:noFill/>
            <a:ln w="9525">
              <a:solidFill>
                <a:srgbClr val="0F0F0F"/>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659" name="Freeform 485">
              <a:extLst>
                <a:ext uri="{FF2B5EF4-FFF2-40B4-BE49-F238E27FC236}">
                  <a16:creationId xmlns:a16="http://schemas.microsoft.com/office/drawing/2014/main" id="{887DDC43-4886-DB44-A62C-0220551EA54D}"/>
                </a:ext>
              </a:extLst>
            </p:cNvPr>
            <p:cNvSpPr>
              <a:spLocks/>
            </p:cNvSpPr>
            <p:nvPr/>
          </p:nvSpPr>
          <p:spPr bwMode="auto">
            <a:xfrm>
              <a:off x="240" y="1953"/>
              <a:ext cx="79" cy="1"/>
            </a:xfrm>
            <a:custGeom>
              <a:avLst/>
              <a:gdLst/>
              <a:ahLst/>
              <a:cxnLst>
                <a:cxn ang="0">
                  <a:pos x="157" y="0"/>
                </a:cxn>
                <a:cxn ang="0">
                  <a:pos x="0" y="1"/>
                </a:cxn>
                <a:cxn ang="0">
                  <a:pos x="157" y="0"/>
                </a:cxn>
              </a:cxnLst>
              <a:rect l="0" t="0" r="r" b="b"/>
              <a:pathLst>
                <a:path w="157" h="1">
                  <a:moveTo>
                    <a:pt x="157" y="0"/>
                  </a:moveTo>
                  <a:lnTo>
                    <a:pt x="0" y="1"/>
                  </a:lnTo>
                  <a:lnTo>
                    <a:pt x="157" y="0"/>
                  </a:lnTo>
                  <a:close/>
                </a:path>
              </a:pathLst>
            </a:custGeom>
            <a:solidFill>
              <a:srgbClr val="FFFFFF"/>
            </a:solidFill>
            <a:ln w="9525">
              <a:solidFill>
                <a:schemeClr val="tx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660" name="Line 486">
              <a:extLst>
                <a:ext uri="{FF2B5EF4-FFF2-40B4-BE49-F238E27FC236}">
                  <a16:creationId xmlns:a16="http://schemas.microsoft.com/office/drawing/2014/main" id="{3DB2F365-B95E-8047-95DF-85A01D6D735A}"/>
                </a:ext>
              </a:extLst>
            </p:cNvPr>
            <p:cNvSpPr>
              <a:spLocks noChangeShapeType="1"/>
            </p:cNvSpPr>
            <p:nvPr/>
          </p:nvSpPr>
          <p:spPr bwMode="auto">
            <a:xfrm flipH="1">
              <a:off x="240" y="1953"/>
              <a:ext cx="79" cy="1"/>
            </a:xfrm>
            <a:prstGeom prst="line">
              <a:avLst/>
            </a:prstGeom>
            <a:noFill/>
            <a:ln w="9525">
              <a:solidFill>
                <a:srgbClr val="0F0F0F"/>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661" name="Freeform 487">
              <a:extLst>
                <a:ext uri="{FF2B5EF4-FFF2-40B4-BE49-F238E27FC236}">
                  <a16:creationId xmlns:a16="http://schemas.microsoft.com/office/drawing/2014/main" id="{2F1A329D-5C2A-554A-AA4B-A0D262A910AB}"/>
                </a:ext>
              </a:extLst>
            </p:cNvPr>
            <p:cNvSpPr>
              <a:spLocks/>
            </p:cNvSpPr>
            <p:nvPr/>
          </p:nvSpPr>
          <p:spPr bwMode="auto">
            <a:xfrm>
              <a:off x="241" y="1871"/>
              <a:ext cx="86" cy="1"/>
            </a:xfrm>
            <a:custGeom>
              <a:avLst/>
              <a:gdLst/>
              <a:ahLst/>
              <a:cxnLst>
                <a:cxn ang="0">
                  <a:pos x="172" y="0"/>
                </a:cxn>
                <a:cxn ang="0">
                  <a:pos x="0" y="2"/>
                </a:cxn>
                <a:cxn ang="0">
                  <a:pos x="172" y="0"/>
                </a:cxn>
              </a:cxnLst>
              <a:rect l="0" t="0" r="r" b="b"/>
              <a:pathLst>
                <a:path w="172" h="2">
                  <a:moveTo>
                    <a:pt x="172" y="0"/>
                  </a:moveTo>
                  <a:lnTo>
                    <a:pt x="0" y="2"/>
                  </a:lnTo>
                  <a:lnTo>
                    <a:pt x="172" y="0"/>
                  </a:lnTo>
                  <a:close/>
                </a:path>
              </a:pathLst>
            </a:custGeom>
            <a:solidFill>
              <a:srgbClr val="FFFFFF"/>
            </a:solidFill>
            <a:ln w="9525">
              <a:solidFill>
                <a:schemeClr val="tx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662" name="Line 488">
              <a:extLst>
                <a:ext uri="{FF2B5EF4-FFF2-40B4-BE49-F238E27FC236}">
                  <a16:creationId xmlns:a16="http://schemas.microsoft.com/office/drawing/2014/main" id="{0011D39E-C692-9148-965A-BA19A4A77F00}"/>
                </a:ext>
              </a:extLst>
            </p:cNvPr>
            <p:cNvSpPr>
              <a:spLocks noChangeShapeType="1"/>
            </p:cNvSpPr>
            <p:nvPr/>
          </p:nvSpPr>
          <p:spPr bwMode="auto">
            <a:xfrm flipH="1">
              <a:off x="241" y="1871"/>
              <a:ext cx="86" cy="1"/>
            </a:xfrm>
            <a:prstGeom prst="line">
              <a:avLst/>
            </a:prstGeom>
            <a:noFill/>
            <a:ln w="9525">
              <a:solidFill>
                <a:srgbClr val="0F0F0F"/>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663" name="Freeform 489">
              <a:extLst>
                <a:ext uri="{FF2B5EF4-FFF2-40B4-BE49-F238E27FC236}">
                  <a16:creationId xmlns:a16="http://schemas.microsoft.com/office/drawing/2014/main" id="{02FC9C6E-408B-F743-9A17-A2EA484765B0}"/>
                </a:ext>
              </a:extLst>
            </p:cNvPr>
            <p:cNvSpPr>
              <a:spLocks/>
            </p:cNvSpPr>
            <p:nvPr/>
          </p:nvSpPr>
          <p:spPr bwMode="auto">
            <a:xfrm>
              <a:off x="126" y="2084"/>
              <a:ext cx="181" cy="36"/>
            </a:xfrm>
            <a:custGeom>
              <a:avLst/>
              <a:gdLst/>
              <a:ahLst/>
              <a:cxnLst>
                <a:cxn ang="0">
                  <a:pos x="363" y="0"/>
                </a:cxn>
                <a:cxn ang="0">
                  <a:pos x="363" y="0"/>
                </a:cxn>
                <a:cxn ang="0">
                  <a:pos x="361" y="9"/>
                </a:cxn>
                <a:cxn ang="0">
                  <a:pos x="358" y="17"/>
                </a:cxn>
                <a:cxn ang="0">
                  <a:pos x="353" y="25"/>
                </a:cxn>
                <a:cxn ang="0">
                  <a:pos x="346" y="32"/>
                </a:cxn>
                <a:cxn ang="0">
                  <a:pos x="338" y="39"/>
                </a:cxn>
                <a:cxn ang="0">
                  <a:pos x="328" y="45"/>
                </a:cxn>
                <a:cxn ang="0">
                  <a:pos x="318" y="50"/>
                </a:cxn>
                <a:cxn ang="0">
                  <a:pos x="306" y="55"/>
                </a:cxn>
                <a:cxn ang="0">
                  <a:pos x="293" y="60"/>
                </a:cxn>
                <a:cxn ang="0">
                  <a:pos x="279" y="63"/>
                </a:cxn>
                <a:cxn ang="0">
                  <a:pos x="248" y="69"/>
                </a:cxn>
                <a:cxn ang="0">
                  <a:pos x="215" y="73"/>
                </a:cxn>
                <a:cxn ang="0">
                  <a:pos x="182" y="74"/>
                </a:cxn>
                <a:cxn ang="0">
                  <a:pos x="147" y="73"/>
                </a:cxn>
                <a:cxn ang="0">
                  <a:pos x="114" y="69"/>
                </a:cxn>
                <a:cxn ang="0">
                  <a:pos x="84" y="63"/>
                </a:cxn>
                <a:cxn ang="0">
                  <a:pos x="70" y="60"/>
                </a:cxn>
                <a:cxn ang="0">
                  <a:pos x="56" y="55"/>
                </a:cxn>
                <a:cxn ang="0">
                  <a:pos x="44" y="50"/>
                </a:cxn>
                <a:cxn ang="0">
                  <a:pos x="34" y="45"/>
                </a:cxn>
                <a:cxn ang="0">
                  <a:pos x="24" y="39"/>
                </a:cxn>
                <a:cxn ang="0">
                  <a:pos x="16" y="32"/>
                </a:cxn>
                <a:cxn ang="0">
                  <a:pos x="9" y="25"/>
                </a:cxn>
                <a:cxn ang="0">
                  <a:pos x="4" y="17"/>
                </a:cxn>
                <a:cxn ang="0">
                  <a:pos x="0" y="9"/>
                </a:cxn>
                <a:cxn ang="0">
                  <a:pos x="0" y="0"/>
                </a:cxn>
                <a:cxn ang="0">
                  <a:pos x="0" y="0"/>
                </a:cxn>
                <a:cxn ang="0">
                  <a:pos x="0" y="9"/>
                </a:cxn>
                <a:cxn ang="0">
                  <a:pos x="4" y="17"/>
                </a:cxn>
                <a:cxn ang="0">
                  <a:pos x="9" y="25"/>
                </a:cxn>
                <a:cxn ang="0">
                  <a:pos x="16" y="32"/>
                </a:cxn>
                <a:cxn ang="0">
                  <a:pos x="24" y="39"/>
                </a:cxn>
                <a:cxn ang="0">
                  <a:pos x="34" y="45"/>
                </a:cxn>
                <a:cxn ang="0">
                  <a:pos x="44" y="50"/>
                </a:cxn>
                <a:cxn ang="0">
                  <a:pos x="56" y="55"/>
                </a:cxn>
                <a:cxn ang="0">
                  <a:pos x="70" y="60"/>
                </a:cxn>
                <a:cxn ang="0">
                  <a:pos x="84" y="63"/>
                </a:cxn>
                <a:cxn ang="0">
                  <a:pos x="114" y="69"/>
                </a:cxn>
                <a:cxn ang="0">
                  <a:pos x="147" y="73"/>
                </a:cxn>
                <a:cxn ang="0">
                  <a:pos x="182" y="74"/>
                </a:cxn>
                <a:cxn ang="0">
                  <a:pos x="215" y="73"/>
                </a:cxn>
                <a:cxn ang="0">
                  <a:pos x="248" y="69"/>
                </a:cxn>
                <a:cxn ang="0">
                  <a:pos x="279" y="63"/>
                </a:cxn>
                <a:cxn ang="0">
                  <a:pos x="293" y="60"/>
                </a:cxn>
                <a:cxn ang="0">
                  <a:pos x="306" y="55"/>
                </a:cxn>
                <a:cxn ang="0">
                  <a:pos x="318" y="50"/>
                </a:cxn>
                <a:cxn ang="0">
                  <a:pos x="328" y="45"/>
                </a:cxn>
                <a:cxn ang="0">
                  <a:pos x="338" y="39"/>
                </a:cxn>
                <a:cxn ang="0">
                  <a:pos x="346" y="32"/>
                </a:cxn>
                <a:cxn ang="0">
                  <a:pos x="353" y="25"/>
                </a:cxn>
                <a:cxn ang="0">
                  <a:pos x="358" y="17"/>
                </a:cxn>
                <a:cxn ang="0">
                  <a:pos x="361" y="9"/>
                </a:cxn>
                <a:cxn ang="0">
                  <a:pos x="363" y="0"/>
                </a:cxn>
                <a:cxn ang="0">
                  <a:pos x="363" y="0"/>
                </a:cxn>
              </a:cxnLst>
              <a:rect l="0" t="0" r="r" b="b"/>
              <a:pathLst>
                <a:path w="363" h="74">
                  <a:moveTo>
                    <a:pt x="363" y="0"/>
                  </a:moveTo>
                  <a:lnTo>
                    <a:pt x="363" y="0"/>
                  </a:lnTo>
                  <a:lnTo>
                    <a:pt x="361" y="9"/>
                  </a:lnTo>
                  <a:lnTo>
                    <a:pt x="358" y="17"/>
                  </a:lnTo>
                  <a:lnTo>
                    <a:pt x="353" y="25"/>
                  </a:lnTo>
                  <a:lnTo>
                    <a:pt x="346" y="32"/>
                  </a:lnTo>
                  <a:lnTo>
                    <a:pt x="338" y="39"/>
                  </a:lnTo>
                  <a:lnTo>
                    <a:pt x="328" y="45"/>
                  </a:lnTo>
                  <a:lnTo>
                    <a:pt x="318" y="50"/>
                  </a:lnTo>
                  <a:lnTo>
                    <a:pt x="306" y="55"/>
                  </a:lnTo>
                  <a:lnTo>
                    <a:pt x="293" y="60"/>
                  </a:lnTo>
                  <a:lnTo>
                    <a:pt x="279" y="63"/>
                  </a:lnTo>
                  <a:lnTo>
                    <a:pt x="248" y="69"/>
                  </a:lnTo>
                  <a:lnTo>
                    <a:pt x="215" y="73"/>
                  </a:lnTo>
                  <a:lnTo>
                    <a:pt x="182" y="74"/>
                  </a:lnTo>
                  <a:lnTo>
                    <a:pt x="147" y="73"/>
                  </a:lnTo>
                  <a:lnTo>
                    <a:pt x="114" y="69"/>
                  </a:lnTo>
                  <a:lnTo>
                    <a:pt x="84" y="63"/>
                  </a:lnTo>
                  <a:lnTo>
                    <a:pt x="70" y="60"/>
                  </a:lnTo>
                  <a:lnTo>
                    <a:pt x="56" y="55"/>
                  </a:lnTo>
                  <a:lnTo>
                    <a:pt x="44" y="50"/>
                  </a:lnTo>
                  <a:lnTo>
                    <a:pt x="34" y="45"/>
                  </a:lnTo>
                  <a:lnTo>
                    <a:pt x="24" y="39"/>
                  </a:lnTo>
                  <a:lnTo>
                    <a:pt x="16" y="32"/>
                  </a:lnTo>
                  <a:lnTo>
                    <a:pt x="9" y="25"/>
                  </a:lnTo>
                  <a:lnTo>
                    <a:pt x="4" y="17"/>
                  </a:lnTo>
                  <a:lnTo>
                    <a:pt x="0" y="9"/>
                  </a:lnTo>
                  <a:lnTo>
                    <a:pt x="0" y="0"/>
                  </a:lnTo>
                  <a:lnTo>
                    <a:pt x="0" y="0"/>
                  </a:lnTo>
                  <a:lnTo>
                    <a:pt x="0" y="9"/>
                  </a:lnTo>
                  <a:lnTo>
                    <a:pt x="4" y="17"/>
                  </a:lnTo>
                  <a:lnTo>
                    <a:pt x="9" y="25"/>
                  </a:lnTo>
                  <a:lnTo>
                    <a:pt x="16" y="32"/>
                  </a:lnTo>
                  <a:lnTo>
                    <a:pt x="24" y="39"/>
                  </a:lnTo>
                  <a:lnTo>
                    <a:pt x="34" y="45"/>
                  </a:lnTo>
                  <a:lnTo>
                    <a:pt x="44" y="50"/>
                  </a:lnTo>
                  <a:lnTo>
                    <a:pt x="56" y="55"/>
                  </a:lnTo>
                  <a:lnTo>
                    <a:pt x="70" y="60"/>
                  </a:lnTo>
                  <a:lnTo>
                    <a:pt x="84" y="63"/>
                  </a:lnTo>
                  <a:lnTo>
                    <a:pt x="114" y="69"/>
                  </a:lnTo>
                  <a:lnTo>
                    <a:pt x="147" y="73"/>
                  </a:lnTo>
                  <a:lnTo>
                    <a:pt x="182" y="74"/>
                  </a:lnTo>
                  <a:lnTo>
                    <a:pt x="215" y="73"/>
                  </a:lnTo>
                  <a:lnTo>
                    <a:pt x="248" y="69"/>
                  </a:lnTo>
                  <a:lnTo>
                    <a:pt x="279" y="63"/>
                  </a:lnTo>
                  <a:lnTo>
                    <a:pt x="293" y="60"/>
                  </a:lnTo>
                  <a:lnTo>
                    <a:pt x="306" y="55"/>
                  </a:lnTo>
                  <a:lnTo>
                    <a:pt x="318" y="50"/>
                  </a:lnTo>
                  <a:lnTo>
                    <a:pt x="328" y="45"/>
                  </a:lnTo>
                  <a:lnTo>
                    <a:pt x="338" y="39"/>
                  </a:lnTo>
                  <a:lnTo>
                    <a:pt x="346" y="32"/>
                  </a:lnTo>
                  <a:lnTo>
                    <a:pt x="353" y="25"/>
                  </a:lnTo>
                  <a:lnTo>
                    <a:pt x="358" y="17"/>
                  </a:lnTo>
                  <a:lnTo>
                    <a:pt x="361" y="9"/>
                  </a:lnTo>
                  <a:lnTo>
                    <a:pt x="363" y="0"/>
                  </a:lnTo>
                  <a:lnTo>
                    <a:pt x="363" y="0"/>
                  </a:lnTo>
                  <a:close/>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664" name="Freeform 490">
              <a:extLst>
                <a:ext uri="{FF2B5EF4-FFF2-40B4-BE49-F238E27FC236}">
                  <a16:creationId xmlns:a16="http://schemas.microsoft.com/office/drawing/2014/main" id="{FFC5472A-4428-474B-B21D-FF0003073279}"/>
                </a:ext>
              </a:extLst>
            </p:cNvPr>
            <p:cNvSpPr>
              <a:spLocks/>
            </p:cNvSpPr>
            <p:nvPr/>
          </p:nvSpPr>
          <p:spPr bwMode="auto">
            <a:xfrm>
              <a:off x="250" y="2121"/>
              <a:ext cx="204" cy="123"/>
            </a:xfrm>
            <a:custGeom>
              <a:avLst/>
              <a:gdLst/>
              <a:ahLst/>
              <a:cxnLst>
                <a:cxn ang="0">
                  <a:pos x="0" y="174"/>
                </a:cxn>
                <a:cxn ang="0">
                  <a:pos x="19" y="193"/>
                </a:cxn>
                <a:cxn ang="0">
                  <a:pos x="42" y="209"/>
                </a:cxn>
                <a:cxn ang="0">
                  <a:pos x="59" y="219"/>
                </a:cxn>
                <a:cxn ang="0">
                  <a:pos x="94" y="232"/>
                </a:cxn>
                <a:cxn ang="0">
                  <a:pos x="134" y="241"/>
                </a:cxn>
                <a:cxn ang="0">
                  <a:pos x="174" y="245"/>
                </a:cxn>
                <a:cxn ang="0">
                  <a:pos x="215" y="245"/>
                </a:cxn>
                <a:cxn ang="0">
                  <a:pos x="255" y="241"/>
                </a:cxn>
                <a:cxn ang="0">
                  <a:pos x="294" y="232"/>
                </a:cxn>
                <a:cxn ang="0">
                  <a:pos x="330" y="219"/>
                </a:cxn>
                <a:cxn ang="0">
                  <a:pos x="345" y="209"/>
                </a:cxn>
                <a:cxn ang="0">
                  <a:pos x="374" y="190"/>
                </a:cxn>
                <a:cxn ang="0">
                  <a:pos x="393" y="169"/>
                </a:cxn>
                <a:cxn ang="0">
                  <a:pos x="405" y="145"/>
                </a:cxn>
                <a:cxn ang="0">
                  <a:pos x="408" y="123"/>
                </a:cxn>
                <a:cxn ang="0">
                  <a:pos x="405" y="99"/>
                </a:cxn>
                <a:cxn ang="0">
                  <a:pos x="393" y="76"/>
                </a:cxn>
                <a:cxn ang="0">
                  <a:pos x="374" y="54"/>
                </a:cxn>
                <a:cxn ang="0">
                  <a:pos x="345" y="35"/>
                </a:cxn>
                <a:cxn ang="0">
                  <a:pos x="334" y="28"/>
                </a:cxn>
                <a:cxn ang="0">
                  <a:pos x="306" y="16"/>
                </a:cxn>
                <a:cxn ang="0">
                  <a:pos x="277" y="8"/>
                </a:cxn>
                <a:cxn ang="0">
                  <a:pos x="246" y="2"/>
                </a:cxn>
                <a:cxn ang="0">
                  <a:pos x="229" y="0"/>
                </a:cxn>
                <a:cxn ang="0">
                  <a:pos x="261" y="5"/>
                </a:cxn>
                <a:cxn ang="0">
                  <a:pos x="291" y="12"/>
                </a:cxn>
                <a:cxn ang="0">
                  <a:pos x="319" y="22"/>
                </a:cxn>
                <a:cxn ang="0">
                  <a:pos x="345" y="35"/>
                </a:cxn>
                <a:cxn ang="0">
                  <a:pos x="361" y="45"/>
                </a:cxn>
                <a:cxn ang="0">
                  <a:pos x="384" y="65"/>
                </a:cxn>
                <a:cxn ang="0">
                  <a:pos x="400" y="87"/>
                </a:cxn>
                <a:cxn ang="0">
                  <a:pos x="408" y="110"/>
                </a:cxn>
                <a:cxn ang="0">
                  <a:pos x="408" y="135"/>
                </a:cxn>
                <a:cxn ang="0">
                  <a:pos x="400" y="157"/>
                </a:cxn>
                <a:cxn ang="0">
                  <a:pos x="384" y="180"/>
                </a:cxn>
                <a:cxn ang="0">
                  <a:pos x="361" y="200"/>
                </a:cxn>
                <a:cxn ang="0">
                  <a:pos x="345" y="209"/>
                </a:cxn>
                <a:cxn ang="0">
                  <a:pos x="312" y="226"/>
                </a:cxn>
                <a:cxn ang="0">
                  <a:pos x="276" y="237"/>
                </a:cxn>
                <a:cxn ang="0">
                  <a:pos x="235" y="244"/>
                </a:cxn>
                <a:cxn ang="0">
                  <a:pos x="194" y="246"/>
                </a:cxn>
                <a:cxn ang="0">
                  <a:pos x="154" y="244"/>
                </a:cxn>
                <a:cxn ang="0">
                  <a:pos x="113" y="237"/>
                </a:cxn>
                <a:cxn ang="0">
                  <a:pos x="77" y="226"/>
                </a:cxn>
                <a:cxn ang="0">
                  <a:pos x="42" y="209"/>
                </a:cxn>
                <a:cxn ang="0">
                  <a:pos x="29" y="201"/>
                </a:cxn>
                <a:cxn ang="0">
                  <a:pos x="8" y="183"/>
                </a:cxn>
                <a:cxn ang="0">
                  <a:pos x="0" y="174"/>
                </a:cxn>
              </a:cxnLst>
              <a:rect l="0" t="0" r="r" b="b"/>
              <a:pathLst>
                <a:path w="408" h="246">
                  <a:moveTo>
                    <a:pt x="0" y="174"/>
                  </a:moveTo>
                  <a:lnTo>
                    <a:pt x="0" y="174"/>
                  </a:lnTo>
                  <a:lnTo>
                    <a:pt x="8" y="183"/>
                  </a:lnTo>
                  <a:lnTo>
                    <a:pt x="19" y="193"/>
                  </a:lnTo>
                  <a:lnTo>
                    <a:pt x="29" y="201"/>
                  </a:lnTo>
                  <a:lnTo>
                    <a:pt x="42" y="209"/>
                  </a:lnTo>
                  <a:lnTo>
                    <a:pt x="42" y="209"/>
                  </a:lnTo>
                  <a:lnTo>
                    <a:pt x="59" y="219"/>
                  </a:lnTo>
                  <a:lnTo>
                    <a:pt x="77" y="226"/>
                  </a:lnTo>
                  <a:lnTo>
                    <a:pt x="94" y="232"/>
                  </a:lnTo>
                  <a:lnTo>
                    <a:pt x="113" y="237"/>
                  </a:lnTo>
                  <a:lnTo>
                    <a:pt x="134" y="241"/>
                  </a:lnTo>
                  <a:lnTo>
                    <a:pt x="154" y="244"/>
                  </a:lnTo>
                  <a:lnTo>
                    <a:pt x="174" y="245"/>
                  </a:lnTo>
                  <a:lnTo>
                    <a:pt x="194" y="246"/>
                  </a:lnTo>
                  <a:lnTo>
                    <a:pt x="215" y="245"/>
                  </a:lnTo>
                  <a:lnTo>
                    <a:pt x="235" y="244"/>
                  </a:lnTo>
                  <a:lnTo>
                    <a:pt x="255" y="241"/>
                  </a:lnTo>
                  <a:lnTo>
                    <a:pt x="276" y="237"/>
                  </a:lnTo>
                  <a:lnTo>
                    <a:pt x="294" y="232"/>
                  </a:lnTo>
                  <a:lnTo>
                    <a:pt x="312" y="226"/>
                  </a:lnTo>
                  <a:lnTo>
                    <a:pt x="330" y="219"/>
                  </a:lnTo>
                  <a:lnTo>
                    <a:pt x="345" y="209"/>
                  </a:lnTo>
                  <a:lnTo>
                    <a:pt x="345" y="209"/>
                  </a:lnTo>
                  <a:lnTo>
                    <a:pt x="361" y="200"/>
                  </a:lnTo>
                  <a:lnTo>
                    <a:pt x="374" y="190"/>
                  </a:lnTo>
                  <a:lnTo>
                    <a:pt x="384" y="180"/>
                  </a:lnTo>
                  <a:lnTo>
                    <a:pt x="393" y="169"/>
                  </a:lnTo>
                  <a:lnTo>
                    <a:pt x="400" y="157"/>
                  </a:lnTo>
                  <a:lnTo>
                    <a:pt x="405" y="145"/>
                  </a:lnTo>
                  <a:lnTo>
                    <a:pt x="408" y="135"/>
                  </a:lnTo>
                  <a:lnTo>
                    <a:pt x="408" y="123"/>
                  </a:lnTo>
                  <a:lnTo>
                    <a:pt x="408" y="110"/>
                  </a:lnTo>
                  <a:lnTo>
                    <a:pt x="405" y="99"/>
                  </a:lnTo>
                  <a:lnTo>
                    <a:pt x="400" y="87"/>
                  </a:lnTo>
                  <a:lnTo>
                    <a:pt x="393" y="76"/>
                  </a:lnTo>
                  <a:lnTo>
                    <a:pt x="384" y="65"/>
                  </a:lnTo>
                  <a:lnTo>
                    <a:pt x="374" y="54"/>
                  </a:lnTo>
                  <a:lnTo>
                    <a:pt x="361" y="45"/>
                  </a:lnTo>
                  <a:lnTo>
                    <a:pt x="345" y="35"/>
                  </a:lnTo>
                  <a:lnTo>
                    <a:pt x="345" y="35"/>
                  </a:lnTo>
                  <a:lnTo>
                    <a:pt x="334" y="28"/>
                  </a:lnTo>
                  <a:lnTo>
                    <a:pt x="319" y="22"/>
                  </a:lnTo>
                  <a:lnTo>
                    <a:pt x="306" y="16"/>
                  </a:lnTo>
                  <a:lnTo>
                    <a:pt x="291" y="12"/>
                  </a:lnTo>
                  <a:lnTo>
                    <a:pt x="277" y="8"/>
                  </a:lnTo>
                  <a:lnTo>
                    <a:pt x="261" y="5"/>
                  </a:lnTo>
                  <a:lnTo>
                    <a:pt x="246" y="2"/>
                  </a:lnTo>
                  <a:lnTo>
                    <a:pt x="229" y="0"/>
                  </a:lnTo>
                  <a:lnTo>
                    <a:pt x="229" y="0"/>
                  </a:lnTo>
                  <a:lnTo>
                    <a:pt x="246" y="2"/>
                  </a:lnTo>
                  <a:lnTo>
                    <a:pt x="261" y="5"/>
                  </a:lnTo>
                  <a:lnTo>
                    <a:pt x="277" y="8"/>
                  </a:lnTo>
                  <a:lnTo>
                    <a:pt x="291" y="12"/>
                  </a:lnTo>
                  <a:lnTo>
                    <a:pt x="306" y="16"/>
                  </a:lnTo>
                  <a:lnTo>
                    <a:pt x="319" y="22"/>
                  </a:lnTo>
                  <a:lnTo>
                    <a:pt x="334" y="28"/>
                  </a:lnTo>
                  <a:lnTo>
                    <a:pt x="345" y="35"/>
                  </a:lnTo>
                  <a:lnTo>
                    <a:pt x="345" y="35"/>
                  </a:lnTo>
                  <a:lnTo>
                    <a:pt x="361" y="45"/>
                  </a:lnTo>
                  <a:lnTo>
                    <a:pt x="374" y="54"/>
                  </a:lnTo>
                  <a:lnTo>
                    <a:pt x="384" y="65"/>
                  </a:lnTo>
                  <a:lnTo>
                    <a:pt x="393" y="76"/>
                  </a:lnTo>
                  <a:lnTo>
                    <a:pt x="400" y="87"/>
                  </a:lnTo>
                  <a:lnTo>
                    <a:pt x="405" y="99"/>
                  </a:lnTo>
                  <a:lnTo>
                    <a:pt x="408" y="110"/>
                  </a:lnTo>
                  <a:lnTo>
                    <a:pt x="408" y="123"/>
                  </a:lnTo>
                  <a:lnTo>
                    <a:pt x="408" y="135"/>
                  </a:lnTo>
                  <a:lnTo>
                    <a:pt x="405" y="145"/>
                  </a:lnTo>
                  <a:lnTo>
                    <a:pt x="400" y="157"/>
                  </a:lnTo>
                  <a:lnTo>
                    <a:pt x="393" y="169"/>
                  </a:lnTo>
                  <a:lnTo>
                    <a:pt x="384" y="180"/>
                  </a:lnTo>
                  <a:lnTo>
                    <a:pt x="374" y="190"/>
                  </a:lnTo>
                  <a:lnTo>
                    <a:pt x="361" y="200"/>
                  </a:lnTo>
                  <a:lnTo>
                    <a:pt x="345" y="209"/>
                  </a:lnTo>
                  <a:lnTo>
                    <a:pt x="345" y="209"/>
                  </a:lnTo>
                  <a:lnTo>
                    <a:pt x="330" y="219"/>
                  </a:lnTo>
                  <a:lnTo>
                    <a:pt x="312" y="226"/>
                  </a:lnTo>
                  <a:lnTo>
                    <a:pt x="294" y="232"/>
                  </a:lnTo>
                  <a:lnTo>
                    <a:pt x="276" y="237"/>
                  </a:lnTo>
                  <a:lnTo>
                    <a:pt x="255" y="241"/>
                  </a:lnTo>
                  <a:lnTo>
                    <a:pt x="235" y="244"/>
                  </a:lnTo>
                  <a:lnTo>
                    <a:pt x="215" y="245"/>
                  </a:lnTo>
                  <a:lnTo>
                    <a:pt x="194" y="246"/>
                  </a:lnTo>
                  <a:lnTo>
                    <a:pt x="174" y="245"/>
                  </a:lnTo>
                  <a:lnTo>
                    <a:pt x="154" y="244"/>
                  </a:lnTo>
                  <a:lnTo>
                    <a:pt x="134" y="241"/>
                  </a:lnTo>
                  <a:lnTo>
                    <a:pt x="113" y="237"/>
                  </a:lnTo>
                  <a:lnTo>
                    <a:pt x="94" y="232"/>
                  </a:lnTo>
                  <a:lnTo>
                    <a:pt x="77" y="226"/>
                  </a:lnTo>
                  <a:lnTo>
                    <a:pt x="59" y="219"/>
                  </a:lnTo>
                  <a:lnTo>
                    <a:pt x="42" y="209"/>
                  </a:lnTo>
                  <a:lnTo>
                    <a:pt x="42" y="209"/>
                  </a:lnTo>
                  <a:lnTo>
                    <a:pt x="29" y="201"/>
                  </a:lnTo>
                  <a:lnTo>
                    <a:pt x="19" y="193"/>
                  </a:lnTo>
                  <a:lnTo>
                    <a:pt x="8" y="183"/>
                  </a:lnTo>
                  <a:lnTo>
                    <a:pt x="0" y="174"/>
                  </a:lnTo>
                  <a:lnTo>
                    <a:pt x="0" y="174"/>
                  </a:lnTo>
                  <a:close/>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665" name="Freeform 491">
              <a:extLst>
                <a:ext uri="{FF2B5EF4-FFF2-40B4-BE49-F238E27FC236}">
                  <a16:creationId xmlns:a16="http://schemas.microsoft.com/office/drawing/2014/main" id="{5A678310-F1B4-4141-B9B9-E7A21FBE2D48}"/>
                </a:ext>
              </a:extLst>
            </p:cNvPr>
            <p:cNvSpPr>
              <a:spLocks/>
            </p:cNvSpPr>
            <p:nvPr/>
          </p:nvSpPr>
          <p:spPr bwMode="auto">
            <a:xfrm>
              <a:off x="321" y="2165"/>
              <a:ext cx="76" cy="29"/>
            </a:xfrm>
            <a:custGeom>
              <a:avLst/>
              <a:gdLst/>
              <a:ahLst/>
              <a:cxnLst>
                <a:cxn ang="0">
                  <a:pos x="150" y="40"/>
                </a:cxn>
                <a:cxn ang="0">
                  <a:pos x="4" y="56"/>
                </a:cxn>
                <a:cxn ang="0">
                  <a:pos x="0" y="0"/>
                </a:cxn>
                <a:cxn ang="0">
                  <a:pos x="4" y="56"/>
                </a:cxn>
                <a:cxn ang="0">
                  <a:pos x="150" y="40"/>
                </a:cxn>
              </a:cxnLst>
              <a:rect l="0" t="0" r="r" b="b"/>
              <a:pathLst>
                <a:path w="150" h="56">
                  <a:moveTo>
                    <a:pt x="150" y="40"/>
                  </a:moveTo>
                  <a:lnTo>
                    <a:pt x="4" y="56"/>
                  </a:lnTo>
                  <a:lnTo>
                    <a:pt x="0" y="0"/>
                  </a:lnTo>
                  <a:lnTo>
                    <a:pt x="4" y="56"/>
                  </a:lnTo>
                  <a:lnTo>
                    <a:pt x="150" y="40"/>
                  </a:lnTo>
                  <a:close/>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666" name="Freeform 492">
              <a:extLst>
                <a:ext uri="{FF2B5EF4-FFF2-40B4-BE49-F238E27FC236}">
                  <a16:creationId xmlns:a16="http://schemas.microsoft.com/office/drawing/2014/main" id="{3BC4DB30-222C-DF46-97C7-2B5C712F5297}"/>
                </a:ext>
              </a:extLst>
            </p:cNvPr>
            <p:cNvSpPr>
              <a:spLocks/>
            </p:cNvSpPr>
            <p:nvPr/>
          </p:nvSpPr>
          <p:spPr bwMode="auto">
            <a:xfrm>
              <a:off x="164" y="2006"/>
              <a:ext cx="26" cy="76"/>
            </a:xfrm>
            <a:custGeom>
              <a:avLst/>
              <a:gdLst/>
              <a:ahLst/>
              <a:cxnLst>
                <a:cxn ang="0">
                  <a:pos x="0" y="153"/>
                </a:cxn>
                <a:cxn ang="0">
                  <a:pos x="17" y="147"/>
                </a:cxn>
                <a:cxn ang="0">
                  <a:pos x="17" y="147"/>
                </a:cxn>
                <a:cxn ang="0">
                  <a:pos x="25" y="143"/>
                </a:cxn>
                <a:cxn ang="0">
                  <a:pos x="32" y="139"/>
                </a:cxn>
                <a:cxn ang="0">
                  <a:pos x="38" y="133"/>
                </a:cxn>
                <a:cxn ang="0">
                  <a:pos x="44" y="126"/>
                </a:cxn>
                <a:cxn ang="0">
                  <a:pos x="47" y="118"/>
                </a:cxn>
                <a:cxn ang="0">
                  <a:pos x="51" y="110"/>
                </a:cxn>
                <a:cxn ang="0">
                  <a:pos x="53" y="102"/>
                </a:cxn>
                <a:cxn ang="0">
                  <a:pos x="53" y="94"/>
                </a:cxn>
                <a:cxn ang="0">
                  <a:pos x="53" y="0"/>
                </a:cxn>
                <a:cxn ang="0">
                  <a:pos x="53" y="94"/>
                </a:cxn>
                <a:cxn ang="0">
                  <a:pos x="53" y="94"/>
                </a:cxn>
                <a:cxn ang="0">
                  <a:pos x="53" y="102"/>
                </a:cxn>
                <a:cxn ang="0">
                  <a:pos x="51" y="110"/>
                </a:cxn>
                <a:cxn ang="0">
                  <a:pos x="47" y="118"/>
                </a:cxn>
                <a:cxn ang="0">
                  <a:pos x="44" y="126"/>
                </a:cxn>
                <a:cxn ang="0">
                  <a:pos x="38" y="133"/>
                </a:cxn>
                <a:cxn ang="0">
                  <a:pos x="32" y="139"/>
                </a:cxn>
                <a:cxn ang="0">
                  <a:pos x="25" y="143"/>
                </a:cxn>
                <a:cxn ang="0">
                  <a:pos x="17" y="147"/>
                </a:cxn>
                <a:cxn ang="0">
                  <a:pos x="0" y="153"/>
                </a:cxn>
              </a:cxnLst>
              <a:rect l="0" t="0" r="r" b="b"/>
              <a:pathLst>
                <a:path w="53" h="153">
                  <a:moveTo>
                    <a:pt x="0" y="153"/>
                  </a:moveTo>
                  <a:lnTo>
                    <a:pt x="17" y="147"/>
                  </a:lnTo>
                  <a:lnTo>
                    <a:pt x="17" y="147"/>
                  </a:lnTo>
                  <a:lnTo>
                    <a:pt x="25" y="143"/>
                  </a:lnTo>
                  <a:lnTo>
                    <a:pt x="32" y="139"/>
                  </a:lnTo>
                  <a:lnTo>
                    <a:pt x="38" y="133"/>
                  </a:lnTo>
                  <a:lnTo>
                    <a:pt x="44" y="126"/>
                  </a:lnTo>
                  <a:lnTo>
                    <a:pt x="47" y="118"/>
                  </a:lnTo>
                  <a:lnTo>
                    <a:pt x="51" y="110"/>
                  </a:lnTo>
                  <a:lnTo>
                    <a:pt x="53" y="102"/>
                  </a:lnTo>
                  <a:lnTo>
                    <a:pt x="53" y="94"/>
                  </a:lnTo>
                  <a:lnTo>
                    <a:pt x="53" y="0"/>
                  </a:lnTo>
                  <a:lnTo>
                    <a:pt x="53" y="94"/>
                  </a:lnTo>
                  <a:lnTo>
                    <a:pt x="53" y="94"/>
                  </a:lnTo>
                  <a:lnTo>
                    <a:pt x="53" y="102"/>
                  </a:lnTo>
                  <a:lnTo>
                    <a:pt x="51" y="110"/>
                  </a:lnTo>
                  <a:lnTo>
                    <a:pt x="47" y="118"/>
                  </a:lnTo>
                  <a:lnTo>
                    <a:pt x="44" y="126"/>
                  </a:lnTo>
                  <a:lnTo>
                    <a:pt x="38" y="133"/>
                  </a:lnTo>
                  <a:lnTo>
                    <a:pt x="32" y="139"/>
                  </a:lnTo>
                  <a:lnTo>
                    <a:pt x="25" y="143"/>
                  </a:lnTo>
                  <a:lnTo>
                    <a:pt x="17" y="147"/>
                  </a:lnTo>
                  <a:lnTo>
                    <a:pt x="0" y="153"/>
                  </a:lnTo>
                  <a:close/>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667" name="Freeform 493">
              <a:extLst>
                <a:ext uri="{FF2B5EF4-FFF2-40B4-BE49-F238E27FC236}">
                  <a16:creationId xmlns:a16="http://schemas.microsoft.com/office/drawing/2014/main" id="{65703545-C617-D84C-858C-9D1D6F76BE16}"/>
                </a:ext>
              </a:extLst>
            </p:cNvPr>
            <p:cNvSpPr>
              <a:spLocks/>
            </p:cNvSpPr>
            <p:nvPr/>
          </p:nvSpPr>
          <p:spPr bwMode="auto">
            <a:xfrm>
              <a:off x="243" y="2006"/>
              <a:ext cx="26" cy="76"/>
            </a:xfrm>
            <a:custGeom>
              <a:avLst/>
              <a:gdLst/>
              <a:ahLst/>
              <a:cxnLst>
                <a:cxn ang="0">
                  <a:pos x="0" y="0"/>
                </a:cxn>
                <a:cxn ang="0">
                  <a:pos x="0" y="94"/>
                </a:cxn>
                <a:cxn ang="0">
                  <a:pos x="0" y="94"/>
                </a:cxn>
                <a:cxn ang="0">
                  <a:pos x="1" y="102"/>
                </a:cxn>
                <a:cxn ang="0">
                  <a:pos x="2" y="110"/>
                </a:cxn>
                <a:cxn ang="0">
                  <a:pos x="6" y="118"/>
                </a:cxn>
                <a:cxn ang="0">
                  <a:pos x="10" y="126"/>
                </a:cxn>
                <a:cxn ang="0">
                  <a:pos x="15" y="133"/>
                </a:cxn>
                <a:cxn ang="0">
                  <a:pos x="21" y="139"/>
                </a:cxn>
                <a:cxn ang="0">
                  <a:pos x="29" y="143"/>
                </a:cxn>
                <a:cxn ang="0">
                  <a:pos x="36" y="147"/>
                </a:cxn>
                <a:cxn ang="0">
                  <a:pos x="53" y="153"/>
                </a:cxn>
                <a:cxn ang="0">
                  <a:pos x="36" y="147"/>
                </a:cxn>
                <a:cxn ang="0">
                  <a:pos x="36" y="147"/>
                </a:cxn>
                <a:cxn ang="0">
                  <a:pos x="29" y="143"/>
                </a:cxn>
                <a:cxn ang="0">
                  <a:pos x="21" y="139"/>
                </a:cxn>
                <a:cxn ang="0">
                  <a:pos x="15" y="133"/>
                </a:cxn>
                <a:cxn ang="0">
                  <a:pos x="10" y="126"/>
                </a:cxn>
                <a:cxn ang="0">
                  <a:pos x="6" y="118"/>
                </a:cxn>
                <a:cxn ang="0">
                  <a:pos x="2" y="110"/>
                </a:cxn>
                <a:cxn ang="0">
                  <a:pos x="1" y="102"/>
                </a:cxn>
                <a:cxn ang="0">
                  <a:pos x="0" y="94"/>
                </a:cxn>
                <a:cxn ang="0">
                  <a:pos x="0" y="0"/>
                </a:cxn>
              </a:cxnLst>
              <a:rect l="0" t="0" r="r" b="b"/>
              <a:pathLst>
                <a:path w="53" h="153">
                  <a:moveTo>
                    <a:pt x="0" y="0"/>
                  </a:moveTo>
                  <a:lnTo>
                    <a:pt x="0" y="94"/>
                  </a:lnTo>
                  <a:lnTo>
                    <a:pt x="0" y="94"/>
                  </a:lnTo>
                  <a:lnTo>
                    <a:pt x="1" y="102"/>
                  </a:lnTo>
                  <a:lnTo>
                    <a:pt x="2" y="110"/>
                  </a:lnTo>
                  <a:lnTo>
                    <a:pt x="6" y="118"/>
                  </a:lnTo>
                  <a:lnTo>
                    <a:pt x="10" y="126"/>
                  </a:lnTo>
                  <a:lnTo>
                    <a:pt x="15" y="133"/>
                  </a:lnTo>
                  <a:lnTo>
                    <a:pt x="21" y="139"/>
                  </a:lnTo>
                  <a:lnTo>
                    <a:pt x="29" y="143"/>
                  </a:lnTo>
                  <a:lnTo>
                    <a:pt x="36" y="147"/>
                  </a:lnTo>
                  <a:lnTo>
                    <a:pt x="53" y="153"/>
                  </a:lnTo>
                  <a:lnTo>
                    <a:pt x="36" y="147"/>
                  </a:lnTo>
                  <a:lnTo>
                    <a:pt x="36" y="147"/>
                  </a:lnTo>
                  <a:lnTo>
                    <a:pt x="29" y="143"/>
                  </a:lnTo>
                  <a:lnTo>
                    <a:pt x="21" y="139"/>
                  </a:lnTo>
                  <a:lnTo>
                    <a:pt x="15" y="133"/>
                  </a:lnTo>
                  <a:lnTo>
                    <a:pt x="10" y="126"/>
                  </a:lnTo>
                  <a:lnTo>
                    <a:pt x="6" y="118"/>
                  </a:lnTo>
                  <a:lnTo>
                    <a:pt x="2" y="110"/>
                  </a:lnTo>
                  <a:lnTo>
                    <a:pt x="1" y="102"/>
                  </a:lnTo>
                  <a:lnTo>
                    <a:pt x="0" y="94"/>
                  </a:lnTo>
                  <a:lnTo>
                    <a:pt x="0" y="0"/>
                  </a:lnTo>
                  <a:close/>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668" name="Freeform 494">
              <a:extLst>
                <a:ext uri="{FF2B5EF4-FFF2-40B4-BE49-F238E27FC236}">
                  <a16:creationId xmlns:a16="http://schemas.microsoft.com/office/drawing/2014/main" id="{7FAFFD3D-DF62-5D45-A2DC-D2C4C43B1DF8}"/>
                </a:ext>
              </a:extLst>
            </p:cNvPr>
            <p:cNvSpPr>
              <a:spLocks/>
            </p:cNvSpPr>
            <p:nvPr/>
          </p:nvSpPr>
          <p:spPr bwMode="auto">
            <a:xfrm>
              <a:off x="126" y="2034"/>
              <a:ext cx="181" cy="135"/>
            </a:xfrm>
            <a:custGeom>
              <a:avLst/>
              <a:gdLst/>
              <a:ahLst/>
              <a:cxnLst>
                <a:cxn ang="0">
                  <a:pos x="101" y="5"/>
                </a:cxn>
                <a:cxn ang="0">
                  <a:pos x="36" y="26"/>
                </a:cxn>
                <a:cxn ang="0">
                  <a:pos x="15" y="41"/>
                </a:cxn>
                <a:cxn ang="0">
                  <a:pos x="3" y="59"/>
                </a:cxn>
                <a:cxn ang="0">
                  <a:pos x="0" y="71"/>
                </a:cxn>
                <a:cxn ang="0">
                  <a:pos x="0" y="205"/>
                </a:cxn>
                <a:cxn ang="0">
                  <a:pos x="15" y="226"/>
                </a:cxn>
                <a:cxn ang="0">
                  <a:pos x="42" y="244"/>
                </a:cxn>
                <a:cxn ang="0">
                  <a:pos x="80" y="258"/>
                </a:cxn>
                <a:cxn ang="0">
                  <a:pos x="127" y="267"/>
                </a:cxn>
                <a:cxn ang="0">
                  <a:pos x="182" y="271"/>
                </a:cxn>
                <a:cxn ang="0">
                  <a:pos x="217" y="270"/>
                </a:cxn>
                <a:cxn ang="0">
                  <a:pos x="267" y="261"/>
                </a:cxn>
                <a:cxn ang="0">
                  <a:pos x="309" y="250"/>
                </a:cxn>
                <a:cxn ang="0">
                  <a:pos x="340" y="232"/>
                </a:cxn>
                <a:cxn ang="0">
                  <a:pos x="358" y="212"/>
                </a:cxn>
                <a:cxn ang="0">
                  <a:pos x="363" y="196"/>
                </a:cxn>
                <a:cxn ang="0">
                  <a:pos x="361" y="65"/>
                </a:cxn>
                <a:cxn ang="0">
                  <a:pos x="352" y="47"/>
                </a:cxn>
                <a:cxn ang="0">
                  <a:pos x="334" y="31"/>
                </a:cxn>
                <a:cxn ang="0">
                  <a:pos x="284" y="11"/>
                </a:cxn>
                <a:cxn ang="0">
                  <a:pos x="234" y="0"/>
                </a:cxn>
                <a:cxn ang="0">
                  <a:pos x="307" y="18"/>
                </a:cxn>
                <a:cxn ang="0">
                  <a:pos x="341" y="37"/>
                </a:cxn>
                <a:cxn ang="0">
                  <a:pos x="357" y="53"/>
                </a:cxn>
                <a:cxn ang="0">
                  <a:pos x="363" y="71"/>
                </a:cxn>
                <a:cxn ang="0">
                  <a:pos x="363" y="196"/>
                </a:cxn>
                <a:cxn ang="0">
                  <a:pos x="354" y="219"/>
                </a:cxn>
                <a:cxn ang="0">
                  <a:pos x="331" y="238"/>
                </a:cxn>
                <a:cxn ang="0">
                  <a:pos x="296" y="254"/>
                </a:cxn>
                <a:cxn ang="0">
                  <a:pos x="251" y="265"/>
                </a:cxn>
                <a:cxn ang="0">
                  <a:pos x="199" y="271"/>
                </a:cxn>
                <a:cxn ang="0">
                  <a:pos x="163" y="271"/>
                </a:cxn>
                <a:cxn ang="0">
                  <a:pos x="111" y="265"/>
                </a:cxn>
                <a:cxn ang="0">
                  <a:pos x="66" y="254"/>
                </a:cxn>
                <a:cxn ang="0">
                  <a:pos x="31" y="238"/>
                </a:cxn>
                <a:cxn ang="0">
                  <a:pos x="8" y="219"/>
                </a:cxn>
                <a:cxn ang="0">
                  <a:pos x="0" y="196"/>
                </a:cxn>
                <a:cxn ang="0">
                  <a:pos x="0" y="71"/>
                </a:cxn>
                <a:cxn ang="0">
                  <a:pos x="5" y="53"/>
                </a:cxn>
                <a:cxn ang="0">
                  <a:pos x="21" y="37"/>
                </a:cxn>
                <a:cxn ang="0">
                  <a:pos x="55" y="18"/>
                </a:cxn>
                <a:cxn ang="0">
                  <a:pos x="128" y="0"/>
                </a:cxn>
              </a:cxnLst>
              <a:rect l="0" t="0" r="r" b="b"/>
              <a:pathLst>
                <a:path w="363" h="271">
                  <a:moveTo>
                    <a:pt x="128" y="0"/>
                  </a:moveTo>
                  <a:lnTo>
                    <a:pt x="128" y="0"/>
                  </a:lnTo>
                  <a:lnTo>
                    <a:pt x="101" y="5"/>
                  </a:lnTo>
                  <a:lnTo>
                    <a:pt x="77" y="11"/>
                  </a:lnTo>
                  <a:lnTo>
                    <a:pt x="55" y="18"/>
                  </a:lnTo>
                  <a:lnTo>
                    <a:pt x="36" y="26"/>
                  </a:lnTo>
                  <a:lnTo>
                    <a:pt x="28" y="31"/>
                  </a:lnTo>
                  <a:lnTo>
                    <a:pt x="21" y="37"/>
                  </a:lnTo>
                  <a:lnTo>
                    <a:pt x="15" y="41"/>
                  </a:lnTo>
                  <a:lnTo>
                    <a:pt x="10" y="47"/>
                  </a:lnTo>
                  <a:lnTo>
                    <a:pt x="5" y="53"/>
                  </a:lnTo>
                  <a:lnTo>
                    <a:pt x="3" y="59"/>
                  </a:lnTo>
                  <a:lnTo>
                    <a:pt x="0" y="65"/>
                  </a:lnTo>
                  <a:lnTo>
                    <a:pt x="0" y="71"/>
                  </a:lnTo>
                  <a:lnTo>
                    <a:pt x="0" y="71"/>
                  </a:lnTo>
                  <a:lnTo>
                    <a:pt x="0" y="196"/>
                  </a:lnTo>
                  <a:lnTo>
                    <a:pt x="0" y="196"/>
                  </a:lnTo>
                  <a:lnTo>
                    <a:pt x="0" y="205"/>
                  </a:lnTo>
                  <a:lnTo>
                    <a:pt x="4" y="212"/>
                  </a:lnTo>
                  <a:lnTo>
                    <a:pt x="8" y="219"/>
                  </a:lnTo>
                  <a:lnTo>
                    <a:pt x="15" y="226"/>
                  </a:lnTo>
                  <a:lnTo>
                    <a:pt x="22" y="232"/>
                  </a:lnTo>
                  <a:lnTo>
                    <a:pt x="31" y="238"/>
                  </a:lnTo>
                  <a:lnTo>
                    <a:pt x="42" y="244"/>
                  </a:lnTo>
                  <a:lnTo>
                    <a:pt x="53" y="250"/>
                  </a:lnTo>
                  <a:lnTo>
                    <a:pt x="66" y="254"/>
                  </a:lnTo>
                  <a:lnTo>
                    <a:pt x="80" y="258"/>
                  </a:lnTo>
                  <a:lnTo>
                    <a:pt x="95" y="261"/>
                  </a:lnTo>
                  <a:lnTo>
                    <a:pt x="111" y="265"/>
                  </a:lnTo>
                  <a:lnTo>
                    <a:pt x="127" y="267"/>
                  </a:lnTo>
                  <a:lnTo>
                    <a:pt x="145" y="270"/>
                  </a:lnTo>
                  <a:lnTo>
                    <a:pt x="163" y="271"/>
                  </a:lnTo>
                  <a:lnTo>
                    <a:pt x="182" y="271"/>
                  </a:lnTo>
                  <a:lnTo>
                    <a:pt x="182" y="271"/>
                  </a:lnTo>
                  <a:lnTo>
                    <a:pt x="199" y="271"/>
                  </a:lnTo>
                  <a:lnTo>
                    <a:pt x="217" y="270"/>
                  </a:lnTo>
                  <a:lnTo>
                    <a:pt x="235" y="267"/>
                  </a:lnTo>
                  <a:lnTo>
                    <a:pt x="251" y="265"/>
                  </a:lnTo>
                  <a:lnTo>
                    <a:pt x="267" y="261"/>
                  </a:lnTo>
                  <a:lnTo>
                    <a:pt x="282" y="258"/>
                  </a:lnTo>
                  <a:lnTo>
                    <a:pt x="296" y="254"/>
                  </a:lnTo>
                  <a:lnTo>
                    <a:pt x="309" y="250"/>
                  </a:lnTo>
                  <a:lnTo>
                    <a:pt x="321" y="244"/>
                  </a:lnTo>
                  <a:lnTo>
                    <a:pt x="331" y="238"/>
                  </a:lnTo>
                  <a:lnTo>
                    <a:pt x="340" y="232"/>
                  </a:lnTo>
                  <a:lnTo>
                    <a:pt x="348" y="226"/>
                  </a:lnTo>
                  <a:lnTo>
                    <a:pt x="354" y="219"/>
                  </a:lnTo>
                  <a:lnTo>
                    <a:pt x="358" y="212"/>
                  </a:lnTo>
                  <a:lnTo>
                    <a:pt x="361" y="205"/>
                  </a:lnTo>
                  <a:lnTo>
                    <a:pt x="363" y="196"/>
                  </a:lnTo>
                  <a:lnTo>
                    <a:pt x="363" y="196"/>
                  </a:lnTo>
                  <a:lnTo>
                    <a:pt x="363" y="71"/>
                  </a:lnTo>
                  <a:lnTo>
                    <a:pt x="363" y="71"/>
                  </a:lnTo>
                  <a:lnTo>
                    <a:pt x="361" y="65"/>
                  </a:lnTo>
                  <a:lnTo>
                    <a:pt x="359" y="59"/>
                  </a:lnTo>
                  <a:lnTo>
                    <a:pt x="357" y="53"/>
                  </a:lnTo>
                  <a:lnTo>
                    <a:pt x="352" y="47"/>
                  </a:lnTo>
                  <a:lnTo>
                    <a:pt x="347" y="41"/>
                  </a:lnTo>
                  <a:lnTo>
                    <a:pt x="341" y="37"/>
                  </a:lnTo>
                  <a:lnTo>
                    <a:pt x="334" y="31"/>
                  </a:lnTo>
                  <a:lnTo>
                    <a:pt x="326" y="26"/>
                  </a:lnTo>
                  <a:lnTo>
                    <a:pt x="307" y="18"/>
                  </a:lnTo>
                  <a:lnTo>
                    <a:pt x="284" y="11"/>
                  </a:lnTo>
                  <a:lnTo>
                    <a:pt x="261" y="5"/>
                  </a:lnTo>
                  <a:lnTo>
                    <a:pt x="234" y="0"/>
                  </a:lnTo>
                  <a:lnTo>
                    <a:pt x="234" y="0"/>
                  </a:lnTo>
                  <a:lnTo>
                    <a:pt x="261" y="5"/>
                  </a:lnTo>
                  <a:lnTo>
                    <a:pt x="284" y="11"/>
                  </a:lnTo>
                  <a:lnTo>
                    <a:pt x="307" y="18"/>
                  </a:lnTo>
                  <a:lnTo>
                    <a:pt x="326" y="26"/>
                  </a:lnTo>
                  <a:lnTo>
                    <a:pt x="334" y="31"/>
                  </a:lnTo>
                  <a:lnTo>
                    <a:pt x="341" y="37"/>
                  </a:lnTo>
                  <a:lnTo>
                    <a:pt x="347" y="41"/>
                  </a:lnTo>
                  <a:lnTo>
                    <a:pt x="352" y="47"/>
                  </a:lnTo>
                  <a:lnTo>
                    <a:pt x="357" y="53"/>
                  </a:lnTo>
                  <a:lnTo>
                    <a:pt x="359" y="59"/>
                  </a:lnTo>
                  <a:lnTo>
                    <a:pt x="361" y="65"/>
                  </a:lnTo>
                  <a:lnTo>
                    <a:pt x="363" y="71"/>
                  </a:lnTo>
                  <a:lnTo>
                    <a:pt x="363" y="71"/>
                  </a:lnTo>
                  <a:lnTo>
                    <a:pt x="363" y="196"/>
                  </a:lnTo>
                  <a:lnTo>
                    <a:pt x="363" y="196"/>
                  </a:lnTo>
                  <a:lnTo>
                    <a:pt x="361" y="205"/>
                  </a:lnTo>
                  <a:lnTo>
                    <a:pt x="358" y="212"/>
                  </a:lnTo>
                  <a:lnTo>
                    <a:pt x="354" y="219"/>
                  </a:lnTo>
                  <a:lnTo>
                    <a:pt x="348" y="226"/>
                  </a:lnTo>
                  <a:lnTo>
                    <a:pt x="340" y="232"/>
                  </a:lnTo>
                  <a:lnTo>
                    <a:pt x="331" y="238"/>
                  </a:lnTo>
                  <a:lnTo>
                    <a:pt x="321" y="244"/>
                  </a:lnTo>
                  <a:lnTo>
                    <a:pt x="309" y="250"/>
                  </a:lnTo>
                  <a:lnTo>
                    <a:pt x="296" y="254"/>
                  </a:lnTo>
                  <a:lnTo>
                    <a:pt x="282" y="258"/>
                  </a:lnTo>
                  <a:lnTo>
                    <a:pt x="267" y="261"/>
                  </a:lnTo>
                  <a:lnTo>
                    <a:pt x="251" y="265"/>
                  </a:lnTo>
                  <a:lnTo>
                    <a:pt x="235" y="267"/>
                  </a:lnTo>
                  <a:lnTo>
                    <a:pt x="217" y="270"/>
                  </a:lnTo>
                  <a:lnTo>
                    <a:pt x="199" y="271"/>
                  </a:lnTo>
                  <a:lnTo>
                    <a:pt x="182" y="271"/>
                  </a:lnTo>
                  <a:lnTo>
                    <a:pt x="182" y="271"/>
                  </a:lnTo>
                  <a:lnTo>
                    <a:pt x="163" y="271"/>
                  </a:lnTo>
                  <a:lnTo>
                    <a:pt x="145" y="270"/>
                  </a:lnTo>
                  <a:lnTo>
                    <a:pt x="127" y="267"/>
                  </a:lnTo>
                  <a:lnTo>
                    <a:pt x="111" y="265"/>
                  </a:lnTo>
                  <a:lnTo>
                    <a:pt x="95" y="261"/>
                  </a:lnTo>
                  <a:lnTo>
                    <a:pt x="80" y="258"/>
                  </a:lnTo>
                  <a:lnTo>
                    <a:pt x="66" y="254"/>
                  </a:lnTo>
                  <a:lnTo>
                    <a:pt x="53" y="250"/>
                  </a:lnTo>
                  <a:lnTo>
                    <a:pt x="42" y="244"/>
                  </a:lnTo>
                  <a:lnTo>
                    <a:pt x="31" y="238"/>
                  </a:lnTo>
                  <a:lnTo>
                    <a:pt x="22" y="232"/>
                  </a:lnTo>
                  <a:lnTo>
                    <a:pt x="15" y="226"/>
                  </a:lnTo>
                  <a:lnTo>
                    <a:pt x="8" y="219"/>
                  </a:lnTo>
                  <a:lnTo>
                    <a:pt x="4" y="212"/>
                  </a:lnTo>
                  <a:lnTo>
                    <a:pt x="0" y="205"/>
                  </a:lnTo>
                  <a:lnTo>
                    <a:pt x="0" y="196"/>
                  </a:lnTo>
                  <a:lnTo>
                    <a:pt x="0" y="196"/>
                  </a:lnTo>
                  <a:lnTo>
                    <a:pt x="0" y="71"/>
                  </a:lnTo>
                  <a:lnTo>
                    <a:pt x="0" y="71"/>
                  </a:lnTo>
                  <a:lnTo>
                    <a:pt x="0" y="65"/>
                  </a:lnTo>
                  <a:lnTo>
                    <a:pt x="3" y="59"/>
                  </a:lnTo>
                  <a:lnTo>
                    <a:pt x="5" y="53"/>
                  </a:lnTo>
                  <a:lnTo>
                    <a:pt x="10" y="47"/>
                  </a:lnTo>
                  <a:lnTo>
                    <a:pt x="15" y="41"/>
                  </a:lnTo>
                  <a:lnTo>
                    <a:pt x="21" y="37"/>
                  </a:lnTo>
                  <a:lnTo>
                    <a:pt x="28" y="31"/>
                  </a:lnTo>
                  <a:lnTo>
                    <a:pt x="36" y="26"/>
                  </a:lnTo>
                  <a:lnTo>
                    <a:pt x="55" y="18"/>
                  </a:lnTo>
                  <a:lnTo>
                    <a:pt x="77" y="11"/>
                  </a:lnTo>
                  <a:lnTo>
                    <a:pt x="101" y="5"/>
                  </a:lnTo>
                  <a:lnTo>
                    <a:pt x="128" y="0"/>
                  </a:lnTo>
                  <a:lnTo>
                    <a:pt x="128" y="0"/>
                  </a:lnTo>
                  <a:close/>
                </a:path>
              </a:pathLst>
            </a:custGeom>
            <a:solidFill>
              <a:srgbClr val="00A8DD"/>
            </a:solid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grpSp>
      <p:grpSp>
        <p:nvGrpSpPr>
          <p:cNvPr id="1669" name="Group 87">
            <a:extLst>
              <a:ext uri="{FF2B5EF4-FFF2-40B4-BE49-F238E27FC236}">
                <a16:creationId xmlns:a16="http://schemas.microsoft.com/office/drawing/2014/main" id="{6A37356B-DD4D-6943-99C2-52C756D3122B}"/>
              </a:ext>
            </a:extLst>
          </p:cNvPr>
          <p:cNvGrpSpPr>
            <a:grpSpLocks noChangeAspect="1"/>
          </p:cNvGrpSpPr>
          <p:nvPr userDrawn="1"/>
        </p:nvGrpSpPr>
        <p:grpSpPr bwMode="auto">
          <a:xfrm>
            <a:off x="9450327" y="1842200"/>
            <a:ext cx="576380" cy="605564"/>
            <a:chOff x="3183" y="1272"/>
            <a:chExt cx="1896" cy="1992"/>
          </a:xfrm>
        </p:grpSpPr>
        <p:sp>
          <p:nvSpPr>
            <p:cNvPr id="1670" name="Line 88">
              <a:extLst>
                <a:ext uri="{FF2B5EF4-FFF2-40B4-BE49-F238E27FC236}">
                  <a16:creationId xmlns:a16="http://schemas.microsoft.com/office/drawing/2014/main" id="{B60CD929-6F72-204D-838C-F200ED4540E4}"/>
                </a:ext>
              </a:extLst>
            </p:cNvPr>
            <p:cNvSpPr>
              <a:spLocks noChangeShapeType="1"/>
            </p:cNvSpPr>
            <p:nvPr/>
          </p:nvSpPr>
          <p:spPr bwMode="auto">
            <a:xfrm flipH="1">
              <a:off x="3629" y="2666"/>
              <a:ext cx="1008" cy="1"/>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671" name="Freeform 89">
              <a:extLst>
                <a:ext uri="{FF2B5EF4-FFF2-40B4-BE49-F238E27FC236}">
                  <a16:creationId xmlns:a16="http://schemas.microsoft.com/office/drawing/2014/main" id="{9BC3F8EF-4F27-184A-8C14-56BE82B58E74}"/>
                </a:ext>
              </a:extLst>
            </p:cNvPr>
            <p:cNvSpPr>
              <a:spLocks/>
            </p:cNvSpPr>
            <p:nvPr/>
          </p:nvSpPr>
          <p:spPr bwMode="auto">
            <a:xfrm>
              <a:off x="4665" y="2572"/>
              <a:ext cx="414" cy="440"/>
            </a:xfrm>
            <a:custGeom>
              <a:avLst/>
              <a:gdLst/>
              <a:ahLst/>
              <a:cxnLst>
                <a:cxn ang="0">
                  <a:pos x="414" y="0"/>
                </a:cxn>
                <a:cxn ang="0">
                  <a:pos x="374" y="314"/>
                </a:cxn>
                <a:cxn ang="0">
                  <a:pos x="374" y="314"/>
                </a:cxn>
                <a:cxn ang="0">
                  <a:pos x="370" y="344"/>
                </a:cxn>
                <a:cxn ang="0">
                  <a:pos x="360" y="368"/>
                </a:cxn>
                <a:cxn ang="0">
                  <a:pos x="348" y="390"/>
                </a:cxn>
                <a:cxn ang="0">
                  <a:pos x="334" y="408"/>
                </a:cxn>
                <a:cxn ang="0">
                  <a:pos x="326" y="416"/>
                </a:cxn>
                <a:cxn ang="0">
                  <a:pos x="318" y="422"/>
                </a:cxn>
                <a:cxn ang="0">
                  <a:pos x="308" y="428"/>
                </a:cxn>
                <a:cxn ang="0">
                  <a:pos x="296" y="432"/>
                </a:cxn>
                <a:cxn ang="0">
                  <a:pos x="274" y="438"/>
                </a:cxn>
                <a:cxn ang="0">
                  <a:pos x="248" y="440"/>
                </a:cxn>
                <a:cxn ang="0">
                  <a:pos x="0" y="440"/>
                </a:cxn>
              </a:cxnLst>
              <a:rect l="0" t="0" r="r" b="b"/>
              <a:pathLst>
                <a:path w="414" h="440">
                  <a:moveTo>
                    <a:pt x="414" y="0"/>
                  </a:moveTo>
                  <a:lnTo>
                    <a:pt x="374" y="314"/>
                  </a:lnTo>
                  <a:lnTo>
                    <a:pt x="374" y="314"/>
                  </a:lnTo>
                  <a:lnTo>
                    <a:pt x="370" y="344"/>
                  </a:lnTo>
                  <a:lnTo>
                    <a:pt x="360" y="368"/>
                  </a:lnTo>
                  <a:lnTo>
                    <a:pt x="348" y="390"/>
                  </a:lnTo>
                  <a:lnTo>
                    <a:pt x="334" y="408"/>
                  </a:lnTo>
                  <a:lnTo>
                    <a:pt x="326" y="416"/>
                  </a:lnTo>
                  <a:lnTo>
                    <a:pt x="318" y="422"/>
                  </a:lnTo>
                  <a:lnTo>
                    <a:pt x="308" y="428"/>
                  </a:lnTo>
                  <a:lnTo>
                    <a:pt x="296" y="432"/>
                  </a:lnTo>
                  <a:lnTo>
                    <a:pt x="274" y="438"/>
                  </a:lnTo>
                  <a:lnTo>
                    <a:pt x="248" y="440"/>
                  </a:lnTo>
                  <a:lnTo>
                    <a:pt x="0" y="440"/>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672" name="Freeform 90">
              <a:extLst>
                <a:ext uri="{FF2B5EF4-FFF2-40B4-BE49-F238E27FC236}">
                  <a16:creationId xmlns:a16="http://schemas.microsoft.com/office/drawing/2014/main" id="{07CD9840-2D62-8F4A-A35C-4D2C789D887B}"/>
                </a:ext>
              </a:extLst>
            </p:cNvPr>
            <p:cNvSpPr>
              <a:spLocks/>
            </p:cNvSpPr>
            <p:nvPr/>
          </p:nvSpPr>
          <p:spPr bwMode="auto">
            <a:xfrm>
              <a:off x="4601" y="1966"/>
              <a:ext cx="236" cy="278"/>
            </a:xfrm>
            <a:custGeom>
              <a:avLst/>
              <a:gdLst/>
              <a:ahLst/>
              <a:cxnLst>
                <a:cxn ang="0">
                  <a:pos x="0" y="96"/>
                </a:cxn>
                <a:cxn ang="0">
                  <a:pos x="0" y="96"/>
                </a:cxn>
                <a:cxn ang="0">
                  <a:pos x="4" y="74"/>
                </a:cxn>
                <a:cxn ang="0">
                  <a:pos x="12" y="56"/>
                </a:cxn>
                <a:cxn ang="0">
                  <a:pos x="24" y="40"/>
                </a:cxn>
                <a:cxn ang="0">
                  <a:pos x="38" y="26"/>
                </a:cxn>
                <a:cxn ang="0">
                  <a:pos x="54" y="16"/>
                </a:cxn>
                <a:cxn ang="0">
                  <a:pos x="74" y="8"/>
                </a:cxn>
                <a:cxn ang="0">
                  <a:pos x="94" y="4"/>
                </a:cxn>
                <a:cxn ang="0">
                  <a:pos x="116" y="0"/>
                </a:cxn>
                <a:cxn ang="0">
                  <a:pos x="116" y="0"/>
                </a:cxn>
                <a:cxn ang="0">
                  <a:pos x="138" y="2"/>
                </a:cxn>
                <a:cxn ang="0">
                  <a:pos x="158" y="4"/>
                </a:cxn>
                <a:cxn ang="0">
                  <a:pos x="178" y="10"/>
                </a:cxn>
                <a:cxn ang="0">
                  <a:pos x="196" y="20"/>
                </a:cxn>
                <a:cxn ang="0">
                  <a:pos x="210" y="32"/>
                </a:cxn>
                <a:cxn ang="0">
                  <a:pos x="222" y="46"/>
                </a:cxn>
                <a:cxn ang="0">
                  <a:pos x="230" y="64"/>
                </a:cxn>
                <a:cxn ang="0">
                  <a:pos x="234" y="84"/>
                </a:cxn>
                <a:cxn ang="0">
                  <a:pos x="234" y="84"/>
                </a:cxn>
                <a:cxn ang="0">
                  <a:pos x="236" y="114"/>
                </a:cxn>
                <a:cxn ang="0">
                  <a:pos x="234" y="152"/>
                </a:cxn>
                <a:cxn ang="0">
                  <a:pos x="228" y="188"/>
                </a:cxn>
                <a:cxn ang="0">
                  <a:pos x="224" y="204"/>
                </a:cxn>
                <a:cxn ang="0">
                  <a:pos x="218" y="216"/>
                </a:cxn>
                <a:cxn ang="0">
                  <a:pos x="218" y="216"/>
                </a:cxn>
                <a:cxn ang="0">
                  <a:pos x="212" y="226"/>
                </a:cxn>
                <a:cxn ang="0">
                  <a:pos x="206" y="234"/>
                </a:cxn>
                <a:cxn ang="0">
                  <a:pos x="188" y="252"/>
                </a:cxn>
                <a:cxn ang="0">
                  <a:pos x="176" y="260"/>
                </a:cxn>
                <a:cxn ang="0">
                  <a:pos x="166" y="266"/>
                </a:cxn>
                <a:cxn ang="0">
                  <a:pos x="152" y="272"/>
                </a:cxn>
                <a:cxn ang="0">
                  <a:pos x="140" y="276"/>
                </a:cxn>
                <a:cxn ang="0">
                  <a:pos x="140" y="276"/>
                </a:cxn>
                <a:cxn ang="0">
                  <a:pos x="122" y="278"/>
                </a:cxn>
                <a:cxn ang="0">
                  <a:pos x="102" y="278"/>
                </a:cxn>
                <a:cxn ang="0">
                  <a:pos x="102" y="278"/>
                </a:cxn>
                <a:cxn ang="0">
                  <a:pos x="90" y="274"/>
                </a:cxn>
                <a:cxn ang="0">
                  <a:pos x="78" y="270"/>
                </a:cxn>
                <a:cxn ang="0">
                  <a:pos x="66" y="264"/>
                </a:cxn>
                <a:cxn ang="0">
                  <a:pos x="54" y="258"/>
                </a:cxn>
                <a:cxn ang="0">
                  <a:pos x="44" y="250"/>
                </a:cxn>
                <a:cxn ang="0">
                  <a:pos x="36" y="244"/>
                </a:cxn>
                <a:cxn ang="0">
                  <a:pos x="28" y="234"/>
                </a:cxn>
                <a:cxn ang="0">
                  <a:pos x="22" y="226"/>
                </a:cxn>
                <a:cxn ang="0">
                  <a:pos x="22" y="226"/>
                </a:cxn>
                <a:cxn ang="0">
                  <a:pos x="16" y="214"/>
                </a:cxn>
                <a:cxn ang="0">
                  <a:pos x="12" y="198"/>
                </a:cxn>
                <a:cxn ang="0">
                  <a:pos x="4" y="162"/>
                </a:cxn>
                <a:cxn ang="0">
                  <a:pos x="0" y="126"/>
                </a:cxn>
                <a:cxn ang="0">
                  <a:pos x="0" y="96"/>
                </a:cxn>
                <a:cxn ang="0">
                  <a:pos x="0" y="96"/>
                </a:cxn>
              </a:cxnLst>
              <a:rect l="0" t="0" r="r" b="b"/>
              <a:pathLst>
                <a:path w="236" h="278">
                  <a:moveTo>
                    <a:pt x="0" y="96"/>
                  </a:moveTo>
                  <a:lnTo>
                    <a:pt x="0" y="96"/>
                  </a:lnTo>
                  <a:lnTo>
                    <a:pt x="4" y="74"/>
                  </a:lnTo>
                  <a:lnTo>
                    <a:pt x="12" y="56"/>
                  </a:lnTo>
                  <a:lnTo>
                    <a:pt x="24" y="40"/>
                  </a:lnTo>
                  <a:lnTo>
                    <a:pt x="38" y="26"/>
                  </a:lnTo>
                  <a:lnTo>
                    <a:pt x="54" y="16"/>
                  </a:lnTo>
                  <a:lnTo>
                    <a:pt x="74" y="8"/>
                  </a:lnTo>
                  <a:lnTo>
                    <a:pt x="94" y="4"/>
                  </a:lnTo>
                  <a:lnTo>
                    <a:pt x="116" y="0"/>
                  </a:lnTo>
                  <a:lnTo>
                    <a:pt x="116" y="0"/>
                  </a:lnTo>
                  <a:lnTo>
                    <a:pt x="138" y="2"/>
                  </a:lnTo>
                  <a:lnTo>
                    <a:pt x="158" y="4"/>
                  </a:lnTo>
                  <a:lnTo>
                    <a:pt x="178" y="10"/>
                  </a:lnTo>
                  <a:lnTo>
                    <a:pt x="196" y="20"/>
                  </a:lnTo>
                  <a:lnTo>
                    <a:pt x="210" y="32"/>
                  </a:lnTo>
                  <a:lnTo>
                    <a:pt x="222" y="46"/>
                  </a:lnTo>
                  <a:lnTo>
                    <a:pt x="230" y="64"/>
                  </a:lnTo>
                  <a:lnTo>
                    <a:pt x="234" y="84"/>
                  </a:lnTo>
                  <a:lnTo>
                    <a:pt x="234" y="84"/>
                  </a:lnTo>
                  <a:lnTo>
                    <a:pt x="236" y="114"/>
                  </a:lnTo>
                  <a:lnTo>
                    <a:pt x="234" y="152"/>
                  </a:lnTo>
                  <a:lnTo>
                    <a:pt x="228" y="188"/>
                  </a:lnTo>
                  <a:lnTo>
                    <a:pt x="224" y="204"/>
                  </a:lnTo>
                  <a:lnTo>
                    <a:pt x="218" y="216"/>
                  </a:lnTo>
                  <a:lnTo>
                    <a:pt x="218" y="216"/>
                  </a:lnTo>
                  <a:lnTo>
                    <a:pt x="212" y="226"/>
                  </a:lnTo>
                  <a:lnTo>
                    <a:pt x="206" y="234"/>
                  </a:lnTo>
                  <a:lnTo>
                    <a:pt x="188" y="252"/>
                  </a:lnTo>
                  <a:lnTo>
                    <a:pt x="176" y="260"/>
                  </a:lnTo>
                  <a:lnTo>
                    <a:pt x="166" y="266"/>
                  </a:lnTo>
                  <a:lnTo>
                    <a:pt x="152" y="272"/>
                  </a:lnTo>
                  <a:lnTo>
                    <a:pt x="140" y="276"/>
                  </a:lnTo>
                  <a:lnTo>
                    <a:pt x="140" y="276"/>
                  </a:lnTo>
                  <a:lnTo>
                    <a:pt x="122" y="278"/>
                  </a:lnTo>
                  <a:lnTo>
                    <a:pt x="102" y="278"/>
                  </a:lnTo>
                  <a:lnTo>
                    <a:pt x="102" y="278"/>
                  </a:lnTo>
                  <a:lnTo>
                    <a:pt x="90" y="274"/>
                  </a:lnTo>
                  <a:lnTo>
                    <a:pt x="78" y="270"/>
                  </a:lnTo>
                  <a:lnTo>
                    <a:pt x="66" y="264"/>
                  </a:lnTo>
                  <a:lnTo>
                    <a:pt x="54" y="258"/>
                  </a:lnTo>
                  <a:lnTo>
                    <a:pt x="44" y="250"/>
                  </a:lnTo>
                  <a:lnTo>
                    <a:pt x="36" y="244"/>
                  </a:lnTo>
                  <a:lnTo>
                    <a:pt x="28" y="234"/>
                  </a:lnTo>
                  <a:lnTo>
                    <a:pt x="22" y="226"/>
                  </a:lnTo>
                  <a:lnTo>
                    <a:pt x="22" y="226"/>
                  </a:lnTo>
                  <a:lnTo>
                    <a:pt x="16" y="214"/>
                  </a:lnTo>
                  <a:lnTo>
                    <a:pt x="12" y="198"/>
                  </a:lnTo>
                  <a:lnTo>
                    <a:pt x="4" y="162"/>
                  </a:lnTo>
                  <a:lnTo>
                    <a:pt x="0" y="126"/>
                  </a:lnTo>
                  <a:lnTo>
                    <a:pt x="0" y="96"/>
                  </a:lnTo>
                  <a:lnTo>
                    <a:pt x="0" y="96"/>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673" name="Freeform 91">
              <a:extLst>
                <a:ext uri="{FF2B5EF4-FFF2-40B4-BE49-F238E27FC236}">
                  <a16:creationId xmlns:a16="http://schemas.microsoft.com/office/drawing/2014/main" id="{5F370819-8153-1E46-9DF0-D2507234B60C}"/>
                </a:ext>
              </a:extLst>
            </p:cNvPr>
            <p:cNvSpPr>
              <a:spLocks/>
            </p:cNvSpPr>
            <p:nvPr/>
          </p:nvSpPr>
          <p:spPr bwMode="auto">
            <a:xfrm>
              <a:off x="4265" y="2310"/>
              <a:ext cx="704" cy="954"/>
            </a:xfrm>
            <a:custGeom>
              <a:avLst/>
              <a:gdLst/>
              <a:ahLst/>
              <a:cxnLst>
                <a:cxn ang="0">
                  <a:pos x="358" y="650"/>
                </a:cxn>
                <a:cxn ang="0">
                  <a:pos x="360" y="642"/>
                </a:cxn>
                <a:cxn ang="0">
                  <a:pos x="370" y="632"/>
                </a:cxn>
                <a:cxn ang="0">
                  <a:pos x="586" y="630"/>
                </a:cxn>
                <a:cxn ang="0">
                  <a:pos x="604" y="630"/>
                </a:cxn>
                <a:cxn ang="0">
                  <a:pos x="634" y="624"/>
                </a:cxn>
                <a:cxn ang="0">
                  <a:pos x="658" y="610"/>
                </a:cxn>
                <a:cxn ang="0">
                  <a:pos x="676" y="594"/>
                </a:cxn>
                <a:cxn ang="0">
                  <a:pos x="688" y="572"/>
                </a:cxn>
                <a:cxn ang="0">
                  <a:pos x="700" y="536"/>
                </a:cxn>
                <a:cxn ang="0">
                  <a:pos x="704" y="480"/>
                </a:cxn>
                <a:cxn ang="0">
                  <a:pos x="700" y="396"/>
                </a:cxn>
                <a:cxn ang="0">
                  <a:pos x="694" y="298"/>
                </a:cxn>
                <a:cxn ang="0">
                  <a:pos x="682" y="200"/>
                </a:cxn>
                <a:cxn ang="0">
                  <a:pos x="658" y="112"/>
                </a:cxn>
                <a:cxn ang="0">
                  <a:pos x="648" y="88"/>
                </a:cxn>
                <a:cxn ang="0">
                  <a:pos x="622" y="48"/>
                </a:cxn>
                <a:cxn ang="0">
                  <a:pos x="590" y="20"/>
                </a:cxn>
                <a:cxn ang="0">
                  <a:pos x="554" y="6"/>
                </a:cxn>
                <a:cxn ang="0">
                  <a:pos x="516" y="0"/>
                </a:cxn>
                <a:cxn ang="0">
                  <a:pos x="478" y="2"/>
                </a:cxn>
                <a:cxn ang="0">
                  <a:pos x="442" y="12"/>
                </a:cxn>
                <a:cxn ang="0">
                  <a:pos x="410" y="26"/>
                </a:cxn>
                <a:cxn ang="0">
                  <a:pos x="396" y="36"/>
                </a:cxn>
                <a:cxn ang="0">
                  <a:pos x="362" y="72"/>
                </a:cxn>
                <a:cxn ang="0">
                  <a:pos x="330" y="118"/>
                </a:cxn>
                <a:cxn ang="0">
                  <a:pos x="270" y="208"/>
                </a:cxn>
                <a:cxn ang="0">
                  <a:pos x="266" y="212"/>
                </a:cxn>
                <a:cxn ang="0">
                  <a:pos x="32" y="246"/>
                </a:cxn>
                <a:cxn ang="0">
                  <a:pos x="22" y="250"/>
                </a:cxn>
                <a:cxn ang="0">
                  <a:pos x="8" y="260"/>
                </a:cxn>
                <a:cxn ang="0">
                  <a:pos x="0" y="276"/>
                </a:cxn>
                <a:cxn ang="0">
                  <a:pos x="0" y="292"/>
                </a:cxn>
                <a:cxn ang="0">
                  <a:pos x="8" y="318"/>
                </a:cxn>
                <a:cxn ang="0">
                  <a:pos x="18" y="334"/>
                </a:cxn>
                <a:cxn ang="0">
                  <a:pos x="32" y="346"/>
                </a:cxn>
                <a:cxn ang="0">
                  <a:pos x="48" y="350"/>
                </a:cxn>
                <a:cxn ang="0">
                  <a:pos x="274" y="350"/>
                </a:cxn>
                <a:cxn ang="0">
                  <a:pos x="298" y="346"/>
                </a:cxn>
                <a:cxn ang="0">
                  <a:pos x="472" y="210"/>
                </a:cxn>
              </a:cxnLst>
              <a:rect l="0" t="0" r="r" b="b"/>
              <a:pathLst>
                <a:path w="704" h="954">
                  <a:moveTo>
                    <a:pt x="348" y="954"/>
                  </a:moveTo>
                  <a:lnTo>
                    <a:pt x="358" y="650"/>
                  </a:lnTo>
                  <a:lnTo>
                    <a:pt x="358" y="650"/>
                  </a:lnTo>
                  <a:lnTo>
                    <a:pt x="360" y="642"/>
                  </a:lnTo>
                  <a:lnTo>
                    <a:pt x="364" y="636"/>
                  </a:lnTo>
                  <a:lnTo>
                    <a:pt x="370" y="632"/>
                  </a:lnTo>
                  <a:lnTo>
                    <a:pt x="380" y="630"/>
                  </a:lnTo>
                  <a:lnTo>
                    <a:pt x="586" y="630"/>
                  </a:lnTo>
                  <a:lnTo>
                    <a:pt x="586" y="630"/>
                  </a:lnTo>
                  <a:lnTo>
                    <a:pt x="604" y="630"/>
                  </a:lnTo>
                  <a:lnTo>
                    <a:pt x="620" y="628"/>
                  </a:lnTo>
                  <a:lnTo>
                    <a:pt x="634" y="624"/>
                  </a:lnTo>
                  <a:lnTo>
                    <a:pt x="646" y="618"/>
                  </a:lnTo>
                  <a:lnTo>
                    <a:pt x="658" y="610"/>
                  </a:lnTo>
                  <a:lnTo>
                    <a:pt x="666" y="602"/>
                  </a:lnTo>
                  <a:lnTo>
                    <a:pt x="676" y="594"/>
                  </a:lnTo>
                  <a:lnTo>
                    <a:pt x="682" y="584"/>
                  </a:lnTo>
                  <a:lnTo>
                    <a:pt x="688" y="572"/>
                  </a:lnTo>
                  <a:lnTo>
                    <a:pt x="694" y="560"/>
                  </a:lnTo>
                  <a:lnTo>
                    <a:pt x="700" y="536"/>
                  </a:lnTo>
                  <a:lnTo>
                    <a:pt x="704" y="508"/>
                  </a:lnTo>
                  <a:lnTo>
                    <a:pt x="704" y="480"/>
                  </a:lnTo>
                  <a:lnTo>
                    <a:pt x="704" y="480"/>
                  </a:lnTo>
                  <a:lnTo>
                    <a:pt x="700" y="396"/>
                  </a:lnTo>
                  <a:lnTo>
                    <a:pt x="698" y="348"/>
                  </a:lnTo>
                  <a:lnTo>
                    <a:pt x="694" y="298"/>
                  </a:lnTo>
                  <a:lnTo>
                    <a:pt x="688" y="248"/>
                  </a:lnTo>
                  <a:lnTo>
                    <a:pt x="682" y="200"/>
                  </a:lnTo>
                  <a:lnTo>
                    <a:pt x="672" y="154"/>
                  </a:lnTo>
                  <a:lnTo>
                    <a:pt x="658" y="112"/>
                  </a:lnTo>
                  <a:lnTo>
                    <a:pt x="658" y="112"/>
                  </a:lnTo>
                  <a:lnTo>
                    <a:pt x="648" y="88"/>
                  </a:lnTo>
                  <a:lnTo>
                    <a:pt x="636" y="66"/>
                  </a:lnTo>
                  <a:lnTo>
                    <a:pt x="622" y="48"/>
                  </a:lnTo>
                  <a:lnTo>
                    <a:pt x="606" y="32"/>
                  </a:lnTo>
                  <a:lnTo>
                    <a:pt x="590" y="20"/>
                  </a:lnTo>
                  <a:lnTo>
                    <a:pt x="572" y="12"/>
                  </a:lnTo>
                  <a:lnTo>
                    <a:pt x="554" y="6"/>
                  </a:lnTo>
                  <a:lnTo>
                    <a:pt x="536" y="0"/>
                  </a:lnTo>
                  <a:lnTo>
                    <a:pt x="516" y="0"/>
                  </a:lnTo>
                  <a:lnTo>
                    <a:pt x="498" y="0"/>
                  </a:lnTo>
                  <a:lnTo>
                    <a:pt x="478" y="2"/>
                  </a:lnTo>
                  <a:lnTo>
                    <a:pt x="460" y="6"/>
                  </a:lnTo>
                  <a:lnTo>
                    <a:pt x="442" y="12"/>
                  </a:lnTo>
                  <a:lnTo>
                    <a:pt x="426" y="18"/>
                  </a:lnTo>
                  <a:lnTo>
                    <a:pt x="410" y="26"/>
                  </a:lnTo>
                  <a:lnTo>
                    <a:pt x="396" y="36"/>
                  </a:lnTo>
                  <a:lnTo>
                    <a:pt x="396" y="36"/>
                  </a:lnTo>
                  <a:lnTo>
                    <a:pt x="380" y="52"/>
                  </a:lnTo>
                  <a:lnTo>
                    <a:pt x="362" y="72"/>
                  </a:lnTo>
                  <a:lnTo>
                    <a:pt x="346" y="94"/>
                  </a:lnTo>
                  <a:lnTo>
                    <a:pt x="330" y="118"/>
                  </a:lnTo>
                  <a:lnTo>
                    <a:pt x="298" y="166"/>
                  </a:lnTo>
                  <a:lnTo>
                    <a:pt x="270" y="208"/>
                  </a:lnTo>
                  <a:lnTo>
                    <a:pt x="270" y="208"/>
                  </a:lnTo>
                  <a:lnTo>
                    <a:pt x="266" y="212"/>
                  </a:lnTo>
                  <a:lnTo>
                    <a:pt x="260" y="214"/>
                  </a:lnTo>
                  <a:lnTo>
                    <a:pt x="32" y="246"/>
                  </a:lnTo>
                  <a:lnTo>
                    <a:pt x="32" y="246"/>
                  </a:lnTo>
                  <a:lnTo>
                    <a:pt x="22" y="250"/>
                  </a:lnTo>
                  <a:lnTo>
                    <a:pt x="14" y="254"/>
                  </a:lnTo>
                  <a:lnTo>
                    <a:pt x="8" y="260"/>
                  </a:lnTo>
                  <a:lnTo>
                    <a:pt x="4" y="268"/>
                  </a:lnTo>
                  <a:lnTo>
                    <a:pt x="0" y="276"/>
                  </a:lnTo>
                  <a:lnTo>
                    <a:pt x="0" y="284"/>
                  </a:lnTo>
                  <a:lnTo>
                    <a:pt x="0" y="292"/>
                  </a:lnTo>
                  <a:lnTo>
                    <a:pt x="0" y="302"/>
                  </a:lnTo>
                  <a:lnTo>
                    <a:pt x="8" y="318"/>
                  </a:lnTo>
                  <a:lnTo>
                    <a:pt x="12" y="326"/>
                  </a:lnTo>
                  <a:lnTo>
                    <a:pt x="18" y="334"/>
                  </a:lnTo>
                  <a:lnTo>
                    <a:pt x="24" y="340"/>
                  </a:lnTo>
                  <a:lnTo>
                    <a:pt x="32" y="346"/>
                  </a:lnTo>
                  <a:lnTo>
                    <a:pt x="40" y="348"/>
                  </a:lnTo>
                  <a:lnTo>
                    <a:pt x="48" y="350"/>
                  </a:lnTo>
                  <a:lnTo>
                    <a:pt x="274" y="350"/>
                  </a:lnTo>
                  <a:lnTo>
                    <a:pt x="274" y="350"/>
                  </a:lnTo>
                  <a:lnTo>
                    <a:pt x="286" y="348"/>
                  </a:lnTo>
                  <a:lnTo>
                    <a:pt x="298" y="346"/>
                  </a:lnTo>
                  <a:lnTo>
                    <a:pt x="318" y="336"/>
                  </a:lnTo>
                  <a:lnTo>
                    <a:pt x="472" y="210"/>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674" name="Freeform 92">
              <a:extLst>
                <a:ext uri="{FF2B5EF4-FFF2-40B4-BE49-F238E27FC236}">
                  <a16:creationId xmlns:a16="http://schemas.microsoft.com/office/drawing/2014/main" id="{029149A0-16C5-7E46-8B34-F5B3FE295239}"/>
                </a:ext>
              </a:extLst>
            </p:cNvPr>
            <p:cNvSpPr>
              <a:spLocks/>
            </p:cNvSpPr>
            <p:nvPr/>
          </p:nvSpPr>
          <p:spPr bwMode="auto">
            <a:xfrm>
              <a:off x="4475" y="2564"/>
              <a:ext cx="264" cy="700"/>
            </a:xfrm>
            <a:custGeom>
              <a:avLst/>
              <a:gdLst/>
              <a:ahLst/>
              <a:cxnLst>
                <a:cxn ang="0">
                  <a:pos x="220" y="0"/>
                </a:cxn>
                <a:cxn ang="0">
                  <a:pos x="264" y="180"/>
                </a:cxn>
                <a:cxn ang="0">
                  <a:pos x="250" y="204"/>
                </a:cxn>
                <a:cxn ang="0">
                  <a:pos x="72" y="244"/>
                </a:cxn>
                <a:cxn ang="0">
                  <a:pos x="72" y="244"/>
                </a:cxn>
                <a:cxn ang="0">
                  <a:pos x="62" y="246"/>
                </a:cxn>
                <a:cxn ang="0">
                  <a:pos x="54" y="250"/>
                </a:cxn>
                <a:cxn ang="0">
                  <a:pos x="44" y="256"/>
                </a:cxn>
                <a:cxn ang="0">
                  <a:pos x="38" y="262"/>
                </a:cxn>
                <a:cxn ang="0">
                  <a:pos x="24" y="276"/>
                </a:cxn>
                <a:cxn ang="0">
                  <a:pos x="14" y="292"/>
                </a:cxn>
                <a:cxn ang="0">
                  <a:pos x="6" y="310"/>
                </a:cxn>
                <a:cxn ang="0">
                  <a:pos x="2" y="326"/>
                </a:cxn>
                <a:cxn ang="0">
                  <a:pos x="0" y="344"/>
                </a:cxn>
                <a:cxn ang="0">
                  <a:pos x="0" y="358"/>
                </a:cxn>
                <a:cxn ang="0">
                  <a:pos x="22" y="700"/>
                </a:cxn>
              </a:cxnLst>
              <a:rect l="0" t="0" r="r" b="b"/>
              <a:pathLst>
                <a:path w="264" h="700">
                  <a:moveTo>
                    <a:pt x="220" y="0"/>
                  </a:moveTo>
                  <a:lnTo>
                    <a:pt x="264" y="180"/>
                  </a:lnTo>
                  <a:lnTo>
                    <a:pt x="250" y="204"/>
                  </a:lnTo>
                  <a:lnTo>
                    <a:pt x="72" y="244"/>
                  </a:lnTo>
                  <a:lnTo>
                    <a:pt x="72" y="244"/>
                  </a:lnTo>
                  <a:lnTo>
                    <a:pt x="62" y="246"/>
                  </a:lnTo>
                  <a:lnTo>
                    <a:pt x="54" y="250"/>
                  </a:lnTo>
                  <a:lnTo>
                    <a:pt x="44" y="256"/>
                  </a:lnTo>
                  <a:lnTo>
                    <a:pt x="38" y="262"/>
                  </a:lnTo>
                  <a:lnTo>
                    <a:pt x="24" y="276"/>
                  </a:lnTo>
                  <a:lnTo>
                    <a:pt x="14" y="292"/>
                  </a:lnTo>
                  <a:lnTo>
                    <a:pt x="6" y="310"/>
                  </a:lnTo>
                  <a:lnTo>
                    <a:pt x="2" y="326"/>
                  </a:lnTo>
                  <a:lnTo>
                    <a:pt x="0" y="344"/>
                  </a:lnTo>
                  <a:lnTo>
                    <a:pt x="0" y="358"/>
                  </a:lnTo>
                  <a:lnTo>
                    <a:pt x="22" y="700"/>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675" name="Freeform 93">
              <a:extLst>
                <a:ext uri="{FF2B5EF4-FFF2-40B4-BE49-F238E27FC236}">
                  <a16:creationId xmlns:a16="http://schemas.microsoft.com/office/drawing/2014/main" id="{3A53C204-E7ED-E24F-9385-1C78CAD13C6F}"/>
                </a:ext>
              </a:extLst>
            </p:cNvPr>
            <p:cNvSpPr>
              <a:spLocks/>
            </p:cNvSpPr>
            <p:nvPr/>
          </p:nvSpPr>
          <p:spPr bwMode="auto">
            <a:xfrm>
              <a:off x="3183" y="2572"/>
              <a:ext cx="412" cy="440"/>
            </a:xfrm>
            <a:custGeom>
              <a:avLst/>
              <a:gdLst/>
              <a:ahLst/>
              <a:cxnLst>
                <a:cxn ang="0">
                  <a:pos x="0" y="0"/>
                </a:cxn>
                <a:cxn ang="0">
                  <a:pos x="38" y="314"/>
                </a:cxn>
                <a:cxn ang="0">
                  <a:pos x="38" y="314"/>
                </a:cxn>
                <a:cxn ang="0">
                  <a:pos x="44" y="344"/>
                </a:cxn>
                <a:cxn ang="0">
                  <a:pos x="52" y="368"/>
                </a:cxn>
                <a:cxn ang="0">
                  <a:pos x="64" y="390"/>
                </a:cxn>
                <a:cxn ang="0">
                  <a:pos x="78" y="408"/>
                </a:cxn>
                <a:cxn ang="0">
                  <a:pos x="86" y="416"/>
                </a:cxn>
                <a:cxn ang="0">
                  <a:pos x="96" y="422"/>
                </a:cxn>
                <a:cxn ang="0">
                  <a:pos x="106" y="428"/>
                </a:cxn>
                <a:cxn ang="0">
                  <a:pos x="116" y="432"/>
                </a:cxn>
                <a:cxn ang="0">
                  <a:pos x="140" y="438"/>
                </a:cxn>
                <a:cxn ang="0">
                  <a:pos x="166" y="440"/>
                </a:cxn>
                <a:cxn ang="0">
                  <a:pos x="412" y="440"/>
                </a:cxn>
              </a:cxnLst>
              <a:rect l="0" t="0" r="r" b="b"/>
              <a:pathLst>
                <a:path w="412" h="440">
                  <a:moveTo>
                    <a:pt x="0" y="0"/>
                  </a:moveTo>
                  <a:lnTo>
                    <a:pt x="38" y="314"/>
                  </a:lnTo>
                  <a:lnTo>
                    <a:pt x="38" y="314"/>
                  </a:lnTo>
                  <a:lnTo>
                    <a:pt x="44" y="344"/>
                  </a:lnTo>
                  <a:lnTo>
                    <a:pt x="52" y="368"/>
                  </a:lnTo>
                  <a:lnTo>
                    <a:pt x="64" y="390"/>
                  </a:lnTo>
                  <a:lnTo>
                    <a:pt x="78" y="408"/>
                  </a:lnTo>
                  <a:lnTo>
                    <a:pt x="86" y="416"/>
                  </a:lnTo>
                  <a:lnTo>
                    <a:pt x="96" y="422"/>
                  </a:lnTo>
                  <a:lnTo>
                    <a:pt x="106" y="428"/>
                  </a:lnTo>
                  <a:lnTo>
                    <a:pt x="116" y="432"/>
                  </a:lnTo>
                  <a:lnTo>
                    <a:pt x="140" y="438"/>
                  </a:lnTo>
                  <a:lnTo>
                    <a:pt x="166" y="440"/>
                  </a:lnTo>
                  <a:lnTo>
                    <a:pt x="412" y="440"/>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676" name="Freeform 94">
              <a:extLst>
                <a:ext uri="{FF2B5EF4-FFF2-40B4-BE49-F238E27FC236}">
                  <a16:creationId xmlns:a16="http://schemas.microsoft.com/office/drawing/2014/main" id="{66BAD3B8-F861-2E46-A448-FAAA2D5F6FE3}"/>
                </a:ext>
              </a:extLst>
            </p:cNvPr>
            <p:cNvSpPr>
              <a:spLocks/>
            </p:cNvSpPr>
            <p:nvPr/>
          </p:nvSpPr>
          <p:spPr bwMode="auto">
            <a:xfrm>
              <a:off x="3423" y="1966"/>
              <a:ext cx="236" cy="278"/>
            </a:xfrm>
            <a:custGeom>
              <a:avLst/>
              <a:gdLst/>
              <a:ahLst/>
              <a:cxnLst>
                <a:cxn ang="0">
                  <a:pos x="236" y="96"/>
                </a:cxn>
                <a:cxn ang="0">
                  <a:pos x="236" y="96"/>
                </a:cxn>
                <a:cxn ang="0">
                  <a:pos x="232" y="74"/>
                </a:cxn>
                <a:cxn ang="0">
                  <a:pos x="224" y="56"/>
                </a:cxn>
                <a:cxn ang="0">
                  <a:pos x="212" y="40"/>
                </a:cxn>
                <a:cxn ang="0">
                  <a:pos x="198" y="26"/>
                </a:cxn>
                <a:cxn ang="0">
                  <a:pos x="182" y="16"/>
                </a:cxn>
                <a:cxn ang="0">
                  <a:pos x="162" y="8"/>
                </a:cxn>
                <a:cxn ang="0">
                  <a:pos x="142" y="4"/>
                </a:cxn>
                <a:cxn ang="0">
                  <a:pos x="120" y="0"/>
                </a:cxn>
                <a:cxn ang="0">
                  <a:pos x="120" y="0"/>
                </a:cxn>
                <a:cxn ang="0">
                  <a:pos x="98" y="2"/>
                </a:cxn>
                <a:cxn ang="0">
                  <a:pos x="78" y="4"/>
                </a:cxn>
                <a:cxn ang="0">
                  <a:pos x="58" y="10"/>
                </a:cxn>
                <a:cxn ang="0">
                  <a:pos x="42" y="20"/>
                </a:cxn>
                <a:cxn ang="0">
                  <a:pos x="26" y="32"/>
                </a:cxn>
                <a:cxn ang="0">
                  <a:pos x="14" y="46"/>
                </a:cxn>
                <a:cxn ang="0">
                  <a:pos x="6" y="64"/>
                </a:cxn>
                <a:cxn ang="0">
                  <a:pos x="2" y="84"/>
                </a:cxn>
                <a:cxn ang="0">
                  <a:pos x="2" y="84"/>
                </a:cxn>
                <a:cxn ang="0">
                  <a:pos x="0" y="114"/>
                </a:cxn>
                <a:cxn ang="0">
                  <a:pos x="4" y="152"/>
                </a:cxn>
                <a:cxn ang="0">
                  <a:pos x="10" y="188"/>
                </a:cxn>
                <a:cxn ang="0">
                  <a:pos x="14" y="204"/>
                </a:cxn>
                <a:cxn ang="0">
                  <a:pos x="18" y="216"/>
                </a:cxn>
                <a:cxn ang="0">
                  <a:pos x="18" y="216"/>
                </a:cxn>
                <a:cxn ang="0">
                  <a:pos x="24" y="226"/>
                </a:cxn>
                <a:cxn ang="0">
                  <a:pos x="32" y="234"/>
                </a:cxn>
                <a:cxn ang="0">
                  <a:pos x="50" y="252"/>
                </a:cxn>
                <a:cxn ang="0">
                  <a:pos x="60" y="260"/>
                </a:cxn>
                <a:cxn ang="0">
                  <a:pos x="72" y="266"/>
                </a:cxn>
                <a:cxn ang="0">
                  <a:pos x="84" y="272"/>
                </a:cxn>
                <a:cxn ang="0">
                  <a:pos x="96" y="276"/>
                </a:cxn>
                <a:cxn ang="0">
                  <a:pos x="96" y="276"/>
                </a:cxn>
                <a:cxn ang="0">
                  <a:pos x="116" y="278"/>
                </a:cxn>
                <a:cxn ang="0">
                  <a:pos x="134" y="278"/>
                </a:cxn>
                <a:cxn ang="0">
                  <a:pos x="134" y="278"/>
                </a:cxn>
                <a:cxn ang="0">
                  <a:pos x="146" y="274"/>
                </a:cxn>
                <a:cxn ang="0">
                  <a:pos x="160" y="270"/>
                </a:cxn>
                <a:cxn ang="0">
                  <a:pos x="170" y="264"/>
                </a:cxn>
                <a:cxn ang="0">
                  <a:pos x="182" y="258"/>
                </a:cxn>
                <a:cxn ang="0">
                  <a:pos x="192" y="250"/>
                </a:cxn>
                <a:cxn ang="0">
                  <a:pos x="200" y="244"/>
                </a:cxn>
                <a:cxn ang="0">
                  <a:pos x="208" y="234"/>
                </a:cxn>
                <a:cxn ang="0">
                  <a:pos x="214" y="226"/>
                </a:cxn>
                <a:cxn ang="0">
                  <a:pos x="214" y="226"/>
                </a:cxn>
                <a:cxn ang="0">
                  <a:pos x="220" y="214"/>
                </a:cxn>
                <a:cxn ang="0">
                  <a:pos x="224" y="198"/>
                </a:cxn>
                <a:cxn ang="0">
                  <a:pos x="232" y="162"/>
                </a:cxn>
                <a:cxn ang="0">
                  <a:pos x="236" y="126"/>
                </a:cxn>
                <a:cxn ang="0">
                  <a:pos x="236" y="96"/>
                </a:cxn>
                <a:cxn ang="0">
                  <a:pos x="236" y="96"/>
                </a:cxn>
              </a:cxnLst>
              <a:rect l="0" t="0" r="r" b="b"/>
              <a:pathLst>
                <a:path w="236" h="278">
                  <a:moveTo>
                    <a:pt x="236" y="96"/>
                  </a:moveTo>
                  <a:lnTo>
                    <a:pt x="236" y="96"/>
                  </a:lnTo>
                  <a:lnTo>
                    <a:pt x="232" y="74"/>
                  </a:lnTo>
                  <a:lnTo>
                    <a:pt x="224" y="56"/>
                  </a:lnTo>
                  <a:lnTo>
                    <a:pt x="212" y="40"/>
                  </a:lnTo>
                  <a:lnTo>
                    <a:pt x="198" y="26"/>
                  </a:lnTo>
                  <a:lnTo>
                    <a:pt x="182" y="16"/>
                  </a:lnTo>
                  <a:lnTo>
                    <a:pt x="162" y="8"/>
                  </a:lnTo>
                  <a:lnTo>
                    <a:pt x="142" y="4"/>
                  </a:lnTo>
                  <a:lnTo>
                    <a:pt x="120" y="0"/>
                  </a:lnTo>
                  <a:lnTo>
                    <a:pt x="120" y="0"/>
                  </a:lnTo>
                  <a:lnTo>
                    <a:pt x="98" y="2"/>
                  </a:lnTo>
                  <a:lnTo>
                    <a:pt x="78" y="4"/>
                  </a:lnTo>
                  <a:lnTo>
                    <a:pt x="58" y="10"/>
                  </a:lnTo>
                  <a:lnTo>
                    <a:pt x="42" y="20"/>
                  </a:lnTo>
                  <a:lnTo>
                    <a:pt x="26" y="32"/>
                  </a:lnTo>
                  <a:lnTo>
                    <a:pt x="14" y="46"/>
                  </a:lnTo>
                  <a:lnTo>
                    <a:pt x="6" y="64"/>
                  </a:lnTo>
                  <a:lnTo>
                    <a:pt x="2" y="84"/>
                  </a:lnTo>
                  <a:lnTo>
                    <a:pt x="2" y="84"/>
                  </a:lnTo>
                  <a:lnTo>
                    <a:pt x="0" y="114"/>
                  </a:lnTo>
                  <a:lnTo>
                    <a:pt x="4" y="152"/>
                  </a:lnTo>
                  <a:lnTo>
                    <a:pt x="10" y="188"/>
                  </a:lnTo>
                  <a:lnTo>
                    <a:pt x="14" y="204"/>
                  </a:lnTo>
                  <a:lnTo>
                    <a:pt x="18" y="216"/>
                  </a:lnTo>
                  <a:lnTo>
                    <a:pt x="18" y="216"/>
                  </a:lnTo>
                  <a:lnTo>
                    <a:pt x="24" y="226"/>
                  </a:lnTo>
                  <a:lnTo>
                    <a:pt x="32" y="234"/>
                  </a:lnTo>
                  <a:lnTo>
                    <a:pt x="50" y="252"/>
                  </a:lnTo>
                  <a:lnTo>
                    <a:pt x="60" y="260"/>
                  </a:lnTo>
                  <a:lnTo>
                    <a:pt x="72" y="266"/>
                  </a:lnTo>
                  <a:lnTo>
                    <a:pt x="84" y="272"/>
                  </a:lnTo>
                  <a:lnTo>
                    <a:pt x="96" y="276"/>
                  </a:lnTo>
                  <a:lnTo>
                    <a:pt x="96" y="276"/>
                  </a:lnTo>
                  <a:lnTo>
                    <a:pt x="116" y="278"/>
                  </a:lnTo>
                  <a:lnTo>
                    <a:pt x="134" y="278"/>
                  </a:lnTo>
                  <a:lnTo>
                    <a:pt x="134" y="278"/>
                  </a:lnTo>
                  <a:lnTo>
                    <a:pt x="146" y="274"/>
                  </a:lnTo>
                  <a:lnTo>
                    <a:pt x="160" y="270"/>
                  </a:lnTo>
                  <a:lnTo>
                    <a:pt x="170" y="264"/>
                  </a:lnTo>
                  <a:lnTo>
                    <a:pt x="182" y="258"/>
                  </a:lnTo>
                  <a:lnTo>
                    <a:pt x="192" y="250"/>
                  </a:lnTo>
                  <a:lnTo>
                    <a:pt x="200" y="244"/>
                  </a:lnTo>
                  <a:lnTo>
                    <a:pt x="208" y="234"/>
                  </a:lnTo>
                  <a:lnTo>
                    <a:pt x="214" y="226"/>
                  </a:lnTo>
                  <a:lnTo>
                    <a:pt x="214" y="226"/>
                  </a:lnTo>
                  <a:lnTo>
                    <a:pt x="220" y="214"/>
                  </a:lnTo>
                  <a:lnTo>
                    <a:pt x="224" y="198"/>
                  </a:lnTo>
                  <a:lnTo>
                    <a:pt x="232" y="162"/>
                  </a:lnTo>
                  <a:lnTo>
                    <a:pt x="236" y="126"/>
                  </a:lnTo>
                  <a:lnTo>
                    <a:pt x="236" y="96"/>
                  </a:lnTo>
                  <a:lnTo>
                    <a:pt x="236" y="96"/>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677" name="Freeform 95">
              <a:extLst>
                <a:ext uri="{FF2B5EF4-FFF2-40B4-BE49-F238E27FC236}">
                  <a16:creationId xmlns:a16="http://schemas.microsoft.com/office/drawing/2014/main" id="{89A211A0-363F-004E-B3ED-E9EE66B2827D}"/>
                </a:ext>
              </a:extLst>
            </p:cNvPr>
            <p:cNvSpPr>
              <a:spLocks/>
            </p:cNvSpPr>
            <p:nvPr/>
          </p:nvSpPr>
          <p:spPr bwMode="auto">
            <a:xfrm>
              <a:off x="3291" y="2310"/>
              <a:ext cx="706" cy="954"/>
            </a:xfrm>
            <a:custGeom>
              <a:avLst/>
              <a:gdLst/>
              <a:ahLst/>
              <a:cxnLst>
                <a:cxn ang="0">
                  <a:pos x="346" y="650"/>
                </a:cxn>
                <a:cxn ang="0">
                  <a:pos x="346" y="642"/>
                </a:cxn>
                <a:cxn ang="0">
                  <a:pos x="334" y="632"/>
                </a:cxn>
                <a:cxn ang="0">
                  <a:pos x="118" y="630"/>
                </a:cxn>
                <a:cxn ang="0">
                  <a:pos x="102" y="630"/>
                </a:cxn>
                <a:cxn ang="0">
                  <a:pos x="72" y="624"/>
                </a:cxn>
                <a:cxn ang="0">
                  <a:pos x="48" y="610"/>
                </a:cxn>
                <a:cxn ang="0">
                  <a:pos x="30" y="594"/>
                </a:cxn>
                <a:cxn ang="0">
                  <a:pos x="16" y="572"/>
                </a:cxn>
                <a:cxn ang="0">
                  <a:pos x="4" y="536"/>
                </a:cxn>
                <a:cxn ang="0">
                  <a:pos x="0" y="480"/>
                </a:cxn>
                <a:cxn ang="0">
                  <a:pos x="4" y="396"/>
                </a:cxn>
                <a:cxn ang="0">
                  <a:pos x="10" y="298"/>
                </a:cxn>
                <a:cxn ang="0">
                  <a:pos x="24" y="200"/>
                </a:cxn>
                <a:cxn ang="0">
                  <a:pos x="46" y="112"/>
                </a:cxn>
                <a:cxn ang="0">
                  <a:pos x="56" y="88"/>
                </a:cxn>
                <a:cxn ang="0">
                  <a:pos x="82" y="48"/>
                </a:cxn>
                <a:cxn ang="0">
                  <a:pos x="114" y="20"/>
                </a:cxn>
                <a:cxn ang="0">
                  <a:pos x="150" y="6"/>
                </a:cxn>
                <a:cxn ang="0">
                  <a:pos x="188" y="0"/>
                </a:cxn>
                <a:cxn ang="0">
                  <a:pos x="226" y="2"/>
                </a:cxn>
                <a:cxn ang="0">
                  <a:pos x="262" y="12"/>
                </a:cxn>
                <a:cxn ang="0">
                  <a:pos x="294" y="26"/>
                </a:cxn>
                <a:cxn ang="0">
                  <a:pos x="308" y="36"/>
                </a:cxn>
                <a:cxn ang="0">
                  <a:pos x="342" y="72"/>
                </a:cxn>
                <a:cxn ang="0">
                  <a:pos x="374" y="118"/>
                </a:cxn>
                <a:cxn ang="0">
                  <a:pos x="434" y="208"/>
                </a:cxn>
                <a:cxn ang="0">
                  <a:pos x="438" y="212"/>
                </a:cxn>
                <a:cxn ang="0">
                  <a:pos x="674" y="246"/>
                </a:cxn>
                <a:cxn ang="0">
                  <a:pos x="682" y="250"/>
                </a:cxn>
                <a:cxn ang="0">
                  <a:pos x="696" y="260"/>
                </a:cxn>
                <a:cxn ang="0">
                  <a:pos x="704" y="276"/>
                </a:cxn>
                <a:cxn ang="0">
                  <a:pos x="706" y="292"/>
                </a:cxn>
                <a:cxn ang="0">
                  <a:pos x="698" y="318"/>
                </a:cxn>
                <a:cxn ang="0">
                  <a:pos x="686" y="334"/>
                </a:cxn>
                <a:cxn ang="0">
                  <a:pos x="672" y="346"/>
                </a:cxn>
                <a:cxn ang="0">
                  <a:pos x="656" y="350"/>
                </a:cxn>
                <a:cxn ang="0">
                  <a:pos x="430" y="350"/>
                </a:cxn>
                <a:cxn ang="0">
                  <a:pos x="408" y="346"/>
                </a:cxn>
                <a:cxn ang="0">
                  <a:pos x="232" y="210"/>
                </a:cxn>
              </a:cxnLst>
              <a:rect l="0" t="0" r="r" b="b"/>
              <a:pathLst>
                <a:path w="706" h="954">
                  <a:moveTo>
                    <a:pt x="358" y="954"/>
                  </a:moveTo>
                  <a:lnTo>
                    <a:pt x="346" y="650"/>
                  </a:lnTo>
                  <a:lnTo>
                    <a:pt x="346" y="650"/>
                  </a:lnTo>
                  <a:lnTo>
                    <a:pt x="346" y="642"/>
                  </a:lnTo>
                  <a:lnTo>
                    <a:pt x="342" y="636"/>
                  </a:lnTo>
                  <a:lnTo>
                    <a:pt x="334" y="632"/>
                  </a:lnTo>
                  <a:lnTo>
                    <a:pt x="326" y="630"/>
                  </a:lnTo>
                  <a:lnTo>
                    <a:pt x="118" y="630"/>
                  </a:lnTo>
                  <a:lnTo>
                    <a:pt x="118" y="630"/>
                  </a:lnTo>
                  <a:lnTo>
                    <a:pt x="102" y="630"/>
                  </a:lnTo>
                  <a:lnTo>
                    <a:pt x="86" y="628"/>
                  </a:lnTo>
                  <a:lnTo>
                    <a:pt x="72" y="624"/>
                  </a:lnTo>
                  <a:lnTo>
                    <a:pt x="58" y="618"/>
                  </a:lnTo>
                  <a:lnTo>
                    <a:pt x="48" y="610"/>
                  </a:lnTo>
                  <a:lnTo>
                    <a:pt x="38" y="602"/>
                  </a:lnTo>
                  <a:lnTo>
                    <a:pt x="30" y="594"/>
                  </a:lnTo>
                  <a:lnTo>
                    <a:pt x="22" y="584"/>
                  </a:lnTo>
                  <a:lnTo>
                    <a:pt x="16" y="572"/>
                  </a:lnTo>
                  <a:lnTo>
                    <a:pt x="12" y="560"/>
                  </a:lnTo>
                  <a:lnTo>
                    <a:pt x="4" y="536"/>
                  </a:lnTo>
                  <a:lnTo>
                    <a:pt x="2" y="508"/>
                  </a:lnTo>
                  <a:lnTo>
                    <a:pt x="0" y="480"/>
                  </a:lnTo>
                  <a:lnTo>
                    <a:pt x="0" y="480"/>
                  </a:lnTo>
                  <a:lnTo>
                    <a:pt x="4" y="396"/>
                  </a:lnTo>
                  <a:lnTo>
                    <a:pt x="6" y="348"/>
                  </a:lnTo>
                  <a:lnTo>
                    <a:pt x="10" y="298"/>
                  </a:lnTo>
                  <a:lnTo>
                    <a:pt x="16" y="248"/>
                  </a:lnTo>
                  <a:lnTo>
                    <a:pt x="24" y="200"/>
                  </a:lnTo>
                  <a:lnTo>
                    <a:pt x="34" y="154"/>
                  </a:lnTo>
                  <a:lnTo>
                    <a:pt x="46" y="112"/>
                  </a:lnTo>
                  <a:lnTo>
                    <a:pt x="46" y="112"/>
                  </a:lnTo>
                  <a:lnTo>
                    <a:pt x="56" y="88"/>
                  </a:lnTo>
                  <a:lnTo>
                    <a:pt x="68" y="66"/>
                  </a:lnTo>
                  <a:lnTo>
                    <a:pt x="82" y="48"/>
                  </a:lnTo>
                  <a:lnTo>
                    <a:pt x="98" y="32"/>
                  </a:lnTo>
                  <a:lnTo>
                    <a:pt x="114" y="20"/>
                  </a:lnTo>
                  <a:lnTo>
                    <a:pt x="132" y="12"/>
                  </a:lnTo>
                  <a:lnTo>
                    <a:pt x="150" y="6"/>
                  </a:lnTo>
                  <a:lnTo>
                    <a:pt x="170" y="0"/>
                  </a:lnTo>
                  <a:lnTo>
                    <a:pt x="188" y="0"/>
                  </a:lnTo>
                  <a:lnTo>
                    <a:pt x="208" y="0"/>
                  </a:lnTo>
                  <a:lnTo>
                    <a:pt x="226" y="2"/>
                  </a:lnTo>
                  <a:lnTo>
                    <a:pt x="244" y="6"/>
                  </a:lnTo>
                  <a:lnTo>
                    <a:pt x="262" y="12"/>
                  </a:lnTo>
                  <a:lnTo>
                    <a:pt x="278" y="18"/>
                  </a:lnTo>
                  <a:lnTo>
                    <a:pt x="294" y="26"/>
                  </a:lnTo>
                  <a:lnTo>
                    <a:pt x="308" y="36"/>
                  </a:lnTo>
                  <a:lnTo>
                    <a:pt x="308" y="36"/>
                  </a:lnTo>
                  <a:lnTo>
                    <a:pt x="326" y="52"/>
                  </a:lnTo>
                  <a:lnTo>
                    <a:pt x="342" y="72"/>
                  </a:lnTo>
                  <a:lnTo>
                    <a:pt x="358" y="94"/>
                  </a:lnTo>
                  <a:lnTo>
                    <a:pt x="374" y="118"/>
                  </a:lnTo>
                  <a:lnTo>
                    <a:pt x="406" y="166"/>
                  </a:lnTo>
                  <a:lnTo>
                    <a:pt x="434" y="208"/>
                  </a:lnTo>
                  <a:lnTo>
                    <a:pt x="434" y="208"/>
                  </a:lnTo>
                  <a:lnTo>
                    <a:pt x="438" y="212"/>
                  </a:lnTo>
                  <a:lnTo>
                    <a:pt x="444" y="214"/>
                  </a:lnTo>
                  <a:lnTo>
                    <a:pt x="674" y="246"/>
                  </a:lnTo>
                  <a:lnTo>
                    <a:pt x="674" y="246"/>
                  </a:lnTo>
                  <a:lnTo>
                    <a:pt x="682" y="250"/>
                  </a:lnTo>
                  <a:lnTo>
                    <a:pt x="690" y="254"/>
                  </a:lnTo>
                  <a:lnTo>
                    <a:pt x="696" y="260"/>
                  </a:lnTo>
                  <a:lnTo>
                    <a:pt x="702" y="268"/>
                  </a:lnTo>
                  <a:lnTo>
                    <a:pt x="704" y="276"/>
                  </a:lnTo>
                  <a:lnTo>
                    <a:pt x="706" y="284"/>
                  </a:lnTo>
                  <a:lnTo>
                    <a:pt x="706" y="292"/>
                  </a:lnTo>
                  <a:lnTo>
                    <a:pt x="704" y="302"/>
                  </a:lnTo>
                  <a:lnTo>
                    <a:pt x="698" y="318"/>
                  </a:lnTo>
                  <a:lnTo>
                    <a:pt x="692" y="326"/>
                  </a:lnTo>
                  <a:lnTo>
                    <a:pt x="686" y="334"/>
                  </a:lnTo>
                  <a:lnTo>
                    <a:pt x="680" y="340"/>
                  </a:lnTo>
                  <a:lnTo>
                    <a:pt x="672" y="346"/>
                  </a:lnTo>
                  <a:lnTo>
                    <a:pt x="664" y="348"/>
                  </a:lnTo>
                  <a:lnTo>
                    <a:pt x="656" y="350"/>
                  </a:lnTo>
                  <a:lnTo>
                    <a:pt x="430" y="350"/>
                  </a:lnTo>
                  <a:lnTo>
                    <a:pt x="430" y="350"/>
                  </a:lnTo>
                  <a:lnTo>
                    <a:pt x="418" y="348"/>
                  </a:lnTo>
                  <a:lnTo>
                    <a:pt x="408" y="346"/>
                  </a:lnTo>
                  <a:lnTo>
                    <a:pt x="386" y="336"/>
                  </a:lnTo>
                  <a:lnTo>
                    <a:pt x="232" y="210"/>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678" name="Freeform 96">
              <a:extLst>
                <a:ext uri="{FF2B5EF4-FFF2-40B4-BE49-F238E27FC236}">
                  <a16:creationId xmlns:a16="http://schemas.microsoft.com/office/drawing/2014/main" id="{5A9F764E-758F-924C-AC4D-9F77D269B79F}"/>
                </a:ext>
              </a:extLst>
            </p:cNvPr>
            <p:cNvSpPr>
              <a:spLocks/>
            </p:cNvSpPr>
            <p:nvPr/>
          </p:nvSpPr>
          <p:spPr bwMode="auto">
            <a:xfrm>
              <a:off x="3523" y="2564"/>
              <a:ext cx="262" cy="700"/>
            </a:xfrm>
            <a:custGeom>
              <a:avLst/>
              <a:gdLst/>
              <a:ahLst/>
              <a:cxnLst>
                <a:cxn ang="0">
                  <a:pos x="42" y="0"/>
                </a:cxn>
                <a:cxn ang="0">
                  <a:pos x="0" y="180"/>
                </a:cxn>
                <a:cxn ang="0">
                  <a:pos x="14" y="204"/>
                </a:cxn>
                <a:cxn ang="0">
                  <a:pos x="190" y="244"/>
                </a:cxn>
                <a:cxn ang="0">
                  <a:pos x="190" y="244"/>
                </a:cxn>
                <a:cxn ang="0">
                  <a:pos x="200" y="246"/>
                </a:cxn>
                <a:cxn ang="0">
                  <a:pos x="210" y="250"/>
                </a:cxn>
                <a:cxn ang="0">
                  <a:pos x="218" y="256"/>
                </a:cxn>
                <a:cxn ang="0">
                  <a:pos x="226" y="262"/>
                </a:cxn>
                <a:cxn ang="0">
                  <a:pos x="238" y="276"/>
                </a:cxn>
                <a:cxn ang="0">
                  <a:pos x="248" y="292"/>
                </a:cxn>
                <a:cxn ang="0">
                  <a:pos x="256" y="310"/>
                </a:cxn>
                <a:cxn ang="0">
                  <a:pos x="260" y="326"/>
                </a:cxn>
                <a:cxn ang="0">
                  <a:pos x="262" y="344"/>
                </a:cxn>
                <a:cxn ang="0">
                  <a:pos x="262" y="358"/>
                </a:cxn>
                <a:cxn ang="0">
                  <a:pos x="240" y="700"/>
                </a:cxn>
              </a:cxnLst>
              <a:rect l="0" t="0" r="r" b="b"/>
              <a:pathLst>
                <a:path w="262" h="700">
                  <a:moveTo>
                    <a:pt x="42" y="0"/>
                  </a:moveTo>
                  <a:lnTo>
                    <a:pt x="0" y="180"/>
                  </a:lnTo>
                  <a:lnTo>
                    <a:pt x="14" y="204"/>
                  </a:lnTo>
                  <a:lnTo>
                    <a:pt x="190" y="244"/>
                  </a:lnTo>
                  <a:lnTo>
                    <a:pt x="190" y="244"/>
                  </a:lnTo>
                  <a:lnTo>
                    <a:pt x="200" y="246"/>
                  </a:lnTo>
                  <a:lnTo>
                    <a:pt x="210" y="250"/>
                  </a:lnTo>
                  <a:lnTo>
                    <a:pt x="218" y="256"/>
                  </a:lnTo>
                  <a:lnTo>
                    <a:pt x="226" y="262"/>
                  </a:lnTo>
                  <a:lnTo>
                    <a:pt x="238" y="276"/>
                  </a:lnTo>
                  <a:lnTo>
                    <a:pt x="248" y="292"/>
                  </a:lnTo>
                  <a:lnTo>
                    <a:pt x="256" y="310"/>
                  </a:lnTo>
                  <a:lnTo>
                    <a:pt x="260" y="326"/>
                  </a:lnTo>
                  <a:lnTo>
                    <a:pt x="262" y="344"/>
                  </a:lnTo>
                  <a:lnTo>
                    <a:pt x="262" y="358"/>
                  </a:lnTo>
                  <a:lnTo>
                    <a:pt x="240" y="700"/>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679" name="Freeform 97">
              <a:extLst>
                <a:ext uri="{FF2B5EF4-FFF2-40B4-BE49-F238E27FC236}">
                  <a16:creationId xmlns:a16="http://schemas.microsoft.com/office/drawing/2014/main" id="{83EFB9F4-4147-FB43-8783-C49F1DC16EB6}"/>
                </a:ext>
              </a:extLst>
            </p:cNvPr>
            <p:cNvSpPr>
              <a:spLocks/>
            </p:cNvSpPr>
            <p:nvPr/>
          </p:nvSpPr>
          <p:spPr bwMode="auto">
            <a:xfrm>
              <a:off x="4025" y="1964"/>
              <a:ext cx="216" cy="258"/>
            </a:xfrm>
            <a:custGeom>
              <a:avLst/>
              <a:gdLst/>
              <a:ahLst/>
              <a:cxnLst>
                <a:cxn ang="0">
                  <a:pos x="216" y="82"/>
                </a:cxn>
                <a:cxn ang="0">
                  <a:pos x="216" y="82"/>
                </a:cxn>
                <a:cxn ang="0">
                  <a:pos x="212" y="62"/>
                </a:cxn>
                <a:cxn ang="0">
                  <a:pos x="204" y="46"/>
                </a:cxn>
                <a:cxn ang="0">
                  <a:pos x="194" y="32"/>
                </a:cxn>
                <a:cxn ang="0">
                  <a:pos x="180" y="20"/>
                </a:cxn>
                <a:cxn ang="0">
                  <a:pos x="164" y="10"/>
                </a:cxn>
                <a:cxn ang="0">
                  <a:pos x="146" y="4"/>
                </a:cxn>
                <a:cxn ang="0">
                  <a:pos x="128" y="0"/>
                </a:cxn>
                <a:cxn ang="0">
                  <a:pos x="108" y="0"/>
                </a:cxn>
                <a:cxn ang="0">
                  <a:pos x="108" y="0"/>
                </a:cxn>
                <a:cxn ang="0">
                  <a:pos x="88" y="0"/>
                </a:cxn>
                <a:cxn ang="0">
                  <a:pos x="68" y="4"/>
                </a:cxn>
                <a:cxn ang="0">
                  <a:pos x="52" y="10"/>
                </a:cxn>
                <a:cxn ang="0">
                  <a:pos x="36" y="20"/>
                </a:cxn>
                <a:cxn ang="0">
                  <a:pos x="22" y="32"/>
                </a:cxn>
                <a:cxn ang="0">
                  <a:pos x="12" y="46"/>
                </a:cxn>
                <a:cxn ang="0">
                  <a:pos x="4" y="62"/>
                </a:cxn>
                <a:cxn ang="0">
                  <a:pos x="0" y="82"/>
                </a:cxn>
                <a:cxn ang="0">
                  <a:pos x="0" y="82"/>
                </a:cxn>
                <a:cxn ang="0">
                  <a:pos x="0" y="110"/>
                </a:cxn>
                <a:cxn ang="0">
                  <a:pos x="2" y="144"/>
                </a:cxn>
                <a:cxn ang="0">
                  <a:pos x="8" y="178"/>
                </a:cxn>
                <a:cxn ang="0">
                  <a:pos x="12" y="192"/>
                </a:cxn>
                <a:cxn ang="0">
                  <a:pos x="18" y="204"/>
                </a:cxn>
                <a:cxn ang="0">
                  <a:pos x="18" y="204"/>
                </a:cxn>
                <a:cxn ang="0">
                  <a:pos x="24" y="212"/>
                </a:cxn>
                <a:cxn ang="0">
                  <a:pos x="30" y="220"/>
                </a:cxn>
                <a:cxn ang="0">
                  <a:pos x="46" y="236"/>
                </a:cxn>
                <a:cxn ang="0">
                  <a:pos x="68" y="248"/>
                </a:cxn>
                <a:cxn ang="0">
                  <a:pos x="78" y="252"/>
                </a:cxn>
                <a:cxn ang="0">
                  <a:pos x="90" y="256"/>
                </a:cxn>
                <a:cxn ang="0">
                  <a:pos x="90" y="256"/>
                </a:cxn>
                <a:cxn ang="0">
                  <a:pos x="108" y="258"/>
                </a:cxn>
                <a:cxn ang="0">
                  <a:pos x="126" y="256"/>
                </a:cxn>
                <a:cxn ang="0">
                  <a:pos x="126" y="256"/>
                </a:cxn>
                <a:cxn ang="0">
                  <a:pos x="136" y="252"/>
                </a:cxn>
                <a:cxn ang="0">
                  <a:pos x="148" y="248"/>
                </a:cxn>
                <a:cxn ang="0">
                  <a:pos x="168" y="236"/>
                </a:cxn>
                <a:cxn ang="0">
                  <a:pos x="186" y="220"/>
                </a:cxn>
                <a:cxn ang="0">
                  <a:pos x="192" y="212"/>
                </a:cxn>
                <a:cxn ang="0">
                  <a:pos x="198" y="204"/>
                </a:cxn>
                <a:cxn ang="0">
                  <a:pos x="198" y="204"/>
                </a:cxn>
                <a:cxn ang="0">
                  <a:pos x="202" y="192"/>
                </a:cxn>
                <a:cxn ang="0">
                  <a:pos x="208" y="178"/>
                </a:cxn>
                <a:cxn ang="0">
                  <a:pos x="214" y="144"/>
                </a:cxn>
                <a:cxn ang="0">
                  <a:pos x="216" y="110"/>
                </a:cxn>
                <a:cxn ang="0">
                  <a:pos x="216" y="82"/>
                </a:cxn>
                <a:cxn ang="0">
                  <a:pos x="216" y="82"/>
                </a:cxn>
              </a:cxnLst>
              <a:rect l="0" t="0" r="r" b="b"/>
              <a:pathLst>
                <a:path w="216" h="258">
                  <a:moveTo>
                    <a:pt x="216" y="82"/>
                  </a:moveTo>
                  <a:lnTo>
                    <a:pt x="216" y="82"/>
                  </a:lnTo>
                  <a:lnTo>
                    <a:pt x="212" y="62"/>
                  </a:lnTo>
                  <a:lnTo>
                    <a:pt x="204" y="46"/>
                  </a:lnTo>
                  <a:lnTo>
                    <a:pt x="194" y="32"/>
                  </a:lnTo>
                  <a:lnTo>
                    <a:pt x="180" y="20"/>
                  </a:lnTo>
                  <a:lnTo>
                    <a:pt x="164" y="10"/>
                  </a:lnTo>
                  <a:lnTo>
                    <a:pt x="146" y="4"/>
                  </a:lnTo>
                  <a:lnTo>
                    <a:pt x="128" y="0"/>
                  </a:lnTo>
                  <a:lnTo>
                    <a:pt x="108" y="0"/>
                  </a:lnTo>
                  <a:lnTo>
                    <a:pt x="108" y="0"/>
                  </a:lnTo>
                  <a:lnTo>
                    <a:pt x="88" y="0"/>
                  </a:lnTo>
                  <a:lnTo>
                    <a:pt x="68" y="4"/>
                  </a:lnTo>
                  <a:lnTo>
                    <a:pt x="52" y="10"/>
                  </a:lnTo>
                  <a:lnTo>
                    <a:pt x="36" y="20"/>
                  </a:lnTo>
                  <a:lnTo>
                    <a:pt x="22" y="32"/>
                  </a:lnTo>
                  <a:lnTo>
                    <a:pt x="12" y="46"/>
                  </a:lnTo>
                  <a:lnTo>
                    <a:pt x="4" y="62"/>
                  </a:lnTo>
                  <a:lnTo>
                    <a:pt x="0" y="82"/>
                  </a:lnTo>
                  <a:lnTo>
                    <a:pt x="0" y="82"/>
                  </a:lnTo>
                  <a:lnTo>
                    <a:pt x="0" y="110"/>
                  </a:lnTo>
                  <a:lnTo>
                    <a:pt x="2" y="144"/>
                  </a:lnTo>
                  <a:lnTo>
                    <a:pt x="8" y="178"/>
                  </a:lnTo>
                  <a:lnTo>
                    <a:pt x="12" y="192"/>
                  </a:lnTo>
                  <a:lnTo>
                    <a:pt x="18" y="204"/>
                  </a:lnTo>
                  <a:lnTo>
                    <a:pt x="18" y="204"/>
                  </a:lnTo>
                  <a:lnTo>
                    <a:pt x="24" y="212"/>
                  </a:lnTo>
                  <a:lnTo>
                    <a:pt x="30" y="220"/>
                  </a:lnTo>
                  <a:lnTo>
                    <a:pt x="46" y="236"/>
                  </a:lnTo>
                  <a:lnTo>
                    <a:pt x="68" y="248"/>
                  </a:lnTo>
                  <a:lnTo>
                    <a:pt x="78" y="252"/>
                  </a:lnTo>
                  <a:lnTo>
                    <a:pt x="90" y="256"/>
                  </a:lnTo>
                  <a:lnTo>
                    <a:pt x="90" y="256"/>
                  </a:lnTo>
                  <a:lnTo>
                    <a:pt x="108" y="258"/>
                  </a:lnTo>
                  <a:lnTo>
                    <a:pt x="126" y="256"/>
                  </a:lnTo>
                  <a:lnTo>
                    <a:pt x="126" y="256"/>
                  </a:lnTo>
                  <a:lnTo>
                    <a:pt x="136" y="252"/>
                  </a:lnTo>
                  <a:lnTo>
                    <a:pt x="148" y="248"/>
                  </a:lnTo>
                  <a:lnTo>
                    <a:pt x="168" y="236"/>
                  </a:lnTo>
                  <a:lnTo>
                    <a:pt x="186" y="220"/>
                  </a:lnTo>
                  <a:lnTo>
                    <a:pt x="192" y="212"/>
                  </a:lnTo>
                  <a:lnTo>
                    <a:pt x="198" y="204"/>
                  </a:lnTo>
                  <a:lnTo>
                    <a:pt x="198" y="204"/>
                  </a:lnTo>
                  <a:lnTo>
                    <a:pt x="202" y="192"/>
                  </a:lnTo>
                  <a:lnTo>
                    <a:pt x="208" y="178"/>
                  </a:lnTo>
                  <a:lnTo>
                    <a:pt x="214" y="144"/>
                  </a:lnTo>
                  <a:lnTo>
                    <a:pt x="216" y="110"/>
                  </a:lnTo>
                  <a:lnTo>
                    <a:pt x="216" y="82"/>
                  </a:lnTo>
                  <a:lnTo>
                    <a:pt x="216" y="82"/>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680" name="Freeform 98">
              <a:extLst>
                <a:ext uri="{FF2B5EF4-FFF2-40B4-BE49-F238E27FC236}">
                  <a16:creationId xmlns:a16="http://schemas.microsoft.com/office/drawing/2014/main" id="{75427247-BDF3-D040-B4E0-87F950EE3BFB}"/>
                </a:ext>
              </a:extLst>
            </p:cNvPr>
            <p:cNvSpPr>
              <a:spLocks/>
            </p:cNvSpPr>
            <p:nvPr/>
          </p:nvSpPr>
          <p:spPr bwMode="auto">
            <a:xfrm>
              <a:off x="3879" y="2292"/>
              <a:ext cx="502" cy="192"/>
            </a:xfrm>
            <a:custGeom>
              <a:avLst/>
              <a:gdLst/>
              <a:ahLst/>
              <a:cxnLst>
                <a:cxn ang="0">
                  <a:pos x="0" y="192"/>
                </a:cxn>
                <a:cxn ang="0">
                  <a:pos x="16" y="92"/>
                </a:cxn>
                <a:cxn ang="0">
                  <a:pos x="16" y="92"/>
                </a:cxn>
                <a:cxn ang="0">
                  <a:pos x="18" y="82"/>
                </a:cxn>
                <a:cxn ang="0">
                  <a:pos x="22" y="70"/>
                </a:cxn>
                <a:cxn ang="0">
                  <a:pos x="28" y="60"/>
                </a:cxn>
                <a:cxn ang="0">
                  <a:pos x="38" y="52"/>
                </a:cxn>
                <a:cxn ang="0">
                  <a:pos x="48" y="44"/>
                </a:cxn>
                <a:cxn ang="0">
                  <a:pos x="62" y="36"/>
                </a:cxn>
                <a:cxn ang="0">
                  <a:pos x="76" y="28"/>
                </a:cxn>
                <a:cxn ang="0">
                  <a:pos x="92" y="22"/>
                </a:cxn>
                <a:cxn ang="0">
                  <a:pos x="128" y="12"/>
                </a:cxn>
                <a:cxn ang="0">
                  <a:pos x="168" y="4"/>
                </a:cxn>
                <a:cxn ang="0">
                  <a:pos x="210" y="0"/>
                </a:cxn>
                <a:cxn ang="0">
                  <a:pos x="254" y="0"/>
                </a:cxn>
                <a:cxn ang="0">
                  <a:pos x="298" y="0"/>
                </a:cxn>
                <a:cxn ang="0">
                  <a:pos x="340" y="4"/>
                </a:cxn>
                <a:cxn ang="0">
                  <a:pos x="380" y="12"/>
                </a:cxn>
                <a:cxn ang="0">
                  <a:pos x="416" y="22"/>
                </a:cxn>
                <a:cxn ang="0">
                  <a:pos x="432" y="28"/>
                </a:cxn>
                <a:cxn ang="0">
                  <a:pos x="446" y="36"/>
                </a:cxn>
                <a:cxn ang="0">
                  <a:pos x="458" y="44"/>
                </a:cxn>
                <a:cxn ang="0">
                  <a:pos x="470" y="52"/>
                </a:cxn>
                <a:cxn ang="0">
                  <a:pos x="478" y="60"/>
                </a:cxn>
                <a:cxn ang="0">
                  <a:pos x="484" y="70"/>
                </a:cxn>
                <a:cxn ang="0">
                  <a:pos x="488" y="82"/>
                </a:cxn>
                <a:cxn ang="0">
                  <a:pos x="490" y="92"/>
                </a:cxn>
                <a:cxn ang="0">
                  <a:pos x="502" y="192"/>
                </a:cxn>
              </a:cxnLst>
              <a:rect l="0" t="0" r="r" b="b"/>
              <a:pathLst>
                <a:path w="502" h="192">
                  <a:moveTo>
                    <a:pt x="0" y="192"/>
                  </a:moveTo>
                  <a:lnTo>
                    <a:pt x="16" y="92"/>
                  </a:lnTo>
                  <a:lnTo>
                    <a:pt x="16" y="92"/>
                  </a:lnTo>
                  <a:lnTo>
                    <a:pt x="18" y="82"/>
                  </a:lnTo>
                  <a:lnTo>
                    <a:pt x="22" y="70"/>
                  </a:lnTo>
                  <a:lnTo>
                    <a:pt x="28" y="60"/>
                  </a:lnTo>
                  <a:lnTo>
                    <a:pt x="38" y="52"/>
                  </a:lnTo>
                  <a:lnTo>
                    <a:pt x="48" y="44"/>
                  </a:lnTo>
                  <a:lnTo>
                    <a:pt x="62" y="36"/>
                  </a:lnTo>
                  <a:lnTo>
                    <a:pt x="76" y="28"/>
                  </a:lnTo>
                  <a:lnTo>
                    <a:pt x="92" y="22"/>
                  </a:lnTo>
                  <a:lnTo>
                    <a:pt x="128" y="12"/>
                  </a:lnTo>
                  <a:lnTo>
                    <a:pt x="168" y="4"/>
                  </a:lnTo>
                  <a:lnTo>
                    <a:pt x="210" y="0"/>
                  </a:lnTo>
                  <a:lnTo>
                    <a:pt x="254" y="0"/>
                  </a:lnTo>
                  <a:lnTo>
                    <a:pt x="298" y="0"/>
                  </a:lnTo>
                  <a:lnTo>
                    <a:pt x="340" y="4"/>
                  </a:lnTo>
                  <a:lnTo>
                    <a:pt x="380" y="12"/>
                  </a:lnTo>
                  <a:lnTo>
                    <a:pt x="416" y="22"/>
                  </a:lnTo>
                  <a:lnTo>
                    <a:pt x="432" y="28"/>
                  </a:lnTo>
                  <a:lnTo>
                    <a:pt x="446" y="36"/>
                  </a:lnTo>
                  <a:lnTo>
                    <a:pt x="458" y="44"/>
                  </a:lnTo>
                  <a:lnTo>
                    <a:pt x="470" y="52"/>
                  </a:lnTo>
                  <a:lnTo>
                    <a:pt x="478" y="60"/>
                  </a:lnTo>
                  <a:lnTo>
                    <a:pt x="484" y="70"/>
                  </a:lnTo>
                  <a:lnTo>
                    <a:pt x="488" y="82"/>
                  </a:lnTo>
                  <a:lnTo>
                    <a:pt x="490" y="92"/>
                  </a:lnTo>
                  <a:lnTo>
                    <a:pt x="502" y="192"/>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681" name="Freeform 99">
              <a:extLst>
                <a:ext uri="{FF2B5EF4-FFF2-40B4-BE49-F238E27FC236}">
                  <a16:creationId xmlns:a16="http://schemas.microsoft.com/office/drawing/2014/main" id="{BD928391-59AA-994D-BCD6-5E6E8F64419A}"/>
                </a:ext>
              </a:extLst>
            </p:cNvPr>
            <p:cNvSpPr>
              <a:spLocks/>
            </p:cNvSpPr>
            <p:nvPr/>
          </p:nvSpPr>
          <p:spPr bwMode="auto">
            <a:xfrm>
              <a:off x="3603" y="1676"/>
              <a:ext cx="1050" cy="192"/>
            </a:xfrm>
            <a:custGeom>
              <a:avLst/>
              <a:gdLst/>
              <a:ahLst/>
              <a:cxnLst>
                <a:cxn ang="0">
                  <a:pos x="0" y="192"/>
                </a:cxn>
                <a:cxn ang="0">
                  <a:pos x="0" y="192"/>
                </a:cxn>
                <a:cxn ang="0">
                  <a:pos x="28" y="170"/>
                </a:cxn>
                <a:cxn ang="0">
                  <a:pos x="56" y="150"/>
                </a:cxn>
                <a:cxn ang="0">
                  <a:pos x="84" y="130"/>
                </a:cxn>
                <a:cxn ang="0">
                  <a:pos x="114" y="112"/>
                </a:cxn>
                <a:cxn ang="0">
                  <a:pos x="146" y="94"/>
                </a:cxn>
                <a:cxn ang="0">
                  <a:pos x="176" y="78"/>
                </a:cxn>
                <a:cxn ang="0">
                  <a:pos x="208" y="64"/>
                </a:cxn>
                <a:cxn ang="0">
                  <a:pos x="242" y="52"/>
                </a:cxn>
                <a:cxn ang="0">
                  <a:pos x="274" y="40"/>
                </a:cxn>
                <a:cxn ang="0">
                  <a:pos x="310" y="30"/>
                </a:cxn>
                <a:cxn ang="0">
                  <a:pos x="344" y="20"/>
                </a:cxn>
                <a:cxn ang="0">
                  <a:pos x="380" y="14"/>
                </a:cxn>
                <a:cxn ang="0">
                  <a:pos x="416" y="8"/>
                </a:cxn>
                <a:cxn ang="0">
                  <a:pos x="452" y="4"/>
                </a:cxn>
                <a:cxn ang="0">
                  <a:pos x="488" y="2"/>
                </a:cxn>
                <a:cxn ang="0">
                  <a:pos x="526" y="0"/>
                </a:cxn>
                <a:cxn ang="0">
                  <a:pos x="526" y="0"/>
                </a:cxn>
                <a:cxn ang="0">
                  <a:pos x="562" y="2"/>
                </a:cxn>
                <a:cxn ang="0">
                  <a:pos x="600" y="4"/>
                </a:cxn>
                <a:cxn ang="0">
                  <a:pos x="636" y="8"/>
                </a:cxn>
                <a:cxn ang="0">
                  <a:pos x="672" y="14"/>
                </a:cxn>
                <a:cxn ang="0">
                  <a:pos x="706" y="20"/>
                </a:cxn>
                <a:cxn ang="0">
                  <a:pos x="742" y="30"/>
                </a:cxn>
                <a:cxn ang="0">
                  <a:pos x="776" y="40"/>
                </a:cxn>
                <a:cxn ang="0">
                  <a:pos x="810" y="52"/>
                </a:cxn>
                <a:cxn ang="0">
                  <a:pos x="842" y="64"/>
                </a:cxn>
                <a:cxn ang="0">
                  <a:pos x="874" y="78"/>
                </a:cxn>
                <a:cxn ang="0">
                  <a:pos x="906" y="94"/>
                </a:cxn>
                <a:cxn ang="0">
                  <a:pos x="936" y="112"/>
                </a:cxn>
                <a:cxn ang="0">
                  <a:pos x="966" y="130"/>
                </a:cxn>
                <a:cxn ang="0">
                  <a:pos x="994" y="150"/>
                </a:cxn>
                <a:cxn ang="0">
                  <a:pos x="1022" y="170"/>
                </a:cxn>
                <a:cxn ang="0">
                  <a:pos x="1050" y="192"/>
                </a:cxn>
              </a:cxnLst>
              <a:rect l="0" t="0" r="r" b="b"/>
              <a:pathLst>
                <a:path w="1050" h="192">
                  <a:moveTo>
                    <a:pt x="0" y="192"/>
                  </a:moveTo>
                  <a:lnTo>
                    <a:pt x="0" y="192"/>
                  </a:lnTo>
                  <a:lnTo>
                    <a:pt x="28" y="170"/>
                  </a:lnTo>
                  <a:lnTo>
                    <a:pt x="56" y="150"/>
                  </a:lnTo>
                  <a:lnTo>
                    <a:pt x="84" y="130"/>
                  </a:lnTo>
                  <a:lnTo>
                    <a:pt x="114" y="112"/>
                  </a:lnTo>
                  <a:lnTo>
                    <a:pt x="146" y="94"/>
                  </a:lnTo>
                  <a:lnTo>
                    <a:pt x="176" y="78"/>
                  </a:lnTo>
                  <a:lnTo>
                    <a:pt x="208" y="64"/>
                  </a:lnTo>
                  <a:lnTo>
                    <a:pt x="242" y="52"/>
                  </a:lnTo>
                  <a:lnTo>
                    <a:pt x="274" y="40"/>
                  </a:lnTo>
                  <a:lnTo>
                    <a:pt x="310" y="30"/>
                  </a:lnTo>
                  <a:lnTo>
                    <a:pt x="344" y="20"/>
                  </a:lnTo>
                  <a:lnTo>
                    <a:pt x="380" y="14"/>
                  </a:lnTo>
                  <a:lnTo>
                    <a:pt x="416" y="8"/>
                  </a:lnTo>
                  <a:lnTo>
                    <a:pt x="452" y="4"/>
                  </a:lnTo>
                  <a:lnTo>
                    <a:pt x="488" y="2"/>
                  </a:lnTo>
                  <a:lnTo>
                    <a:pt x="526" y="0"/>
                  </a:lnTo>
                  <a:lnTo>
                    <a:pt x="526" y="0"/>
                  </a:lnTo>
                  <a:lnTo>
                    <a:pt x="562" y="2"/>
                  </a:lnTo>
                  <a:lnTo>
                    <a:pt x="600" y="4"/>
                  </a:lnTo>
                  <a:lnTo>
                    <a:pt x="636" y="8"/>
                  </a:lnTo>
                  <a:lnTo>
                    <a:pt x="672" y="14"/>
                  </a:lnTo>
                  <a:lnTo>
                    <a:pt x="706" y="20"/>
                  </a:lnTo>
                  <a:lnTo>
                    <a:pt x="742" y="30"/>
                  </a:lnTo>
                  <a:lnTo>
                    <a:pt x="776" y="40"/>
                  </a:lnTo>
                  <a:lnTo>
                    <a:pt x="810" y="52"/>
                  </a:lnTo>
                  <a:lnTo>
                    <a:pt x="842" y="64"/>
                  </a:lnTo>
                  <a:lnTo>
                    <a:pt x="874" y="78"/>
                  </a:lnTo>
                  <a:lnTo>
                    <a:pt x="906" y="94"/>
                  </a:lnTo>
                  <a:lnTo>
                    <a:pt x="936" y="112"/>
                  </a:lnTo>
                  <a:lnTo>
                    <a:pt x="966" y="130"/>
                  </a:lnTo>
                  <a:lnTo>
                    <a:pt x="994" y="150"/>
                  </a:lnTo>
                  <a:lnTo>
                    <a:pt x="1022" y="170"/>
                  </a:lnTo>
                  <a:lnTo>
                    <a:pt x="1050" y="192"/>
                  </a:lnTo>
                </a:path>
              </a:pathLst>
            </a:custGeom>
            <a:noFill/>
            <a:ln w="9525">
              <a:solidFill>
                <a:srgbClr val="00A6D9"/>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682" name="Freeform 100">
              <a:extLst>
                <a:ext uri="{FF2B5EF4-FFF2-40B4-BE49-F238E27FC236}">
                  <a16:creationId xmlns:a16="http://schemas.microsoft.com/office/drawing/2014/main" id="{46A3AB90-E6BD-B449-8B0A-B9CB90B398F7}"/>
                </a:ext>
              </a:extLst>
            </p:cNvPr>
            <p:cNvSpPr>
              <a:spLocks/>
            </p:cNvSpPr>
            <p:nvPr/>
          </p:nvSpPr>
          <p:spPr bwMode="auto">
            <a:xfrm>
              <a:off x="4011" y="1272"/>
              <a:ext cx="236" cy="118"/>
            </a:xfrm>
            <a:custGeom>
              <a:avLst/>
              <a:gdLst/>
              <a:ahLst/>
              <a:cxnLst>
                <a:cxn ang="0">
                  <a:pos x="236" y="118"/>
                </a:cxn>
                <a:cxn ang="0">
                  <a:pos x="118" y="0"/>
                </a:cxn>
                <a:cxn ang="0">
                  <a:pos x="0" y="118"/>
                </a:cxn>
              </a:cxnLst>
              <a:rect l="0" t="0" r="r" b="b"/>
              <a:pathLst>
                <a:path w="236" h="118">
                  <a:moveTo>
                    <a:pt x="236" y="118"/>
                  </a:moveTo>
                  <a:lnTo>
                    <a:pt x="118" y="0"/>
                  </a:lnTo>
                  <a:lnTo>
                    <a:pt x="0" y="118"/>
                  </a:lnTo>
                </a:path>
              </a:pathLst>
            </a:custGeom>
            <a:noFill/>
            <a:ln w="9525">
              <a:solidFill>
                <a:srgbClr val="00A6D9"/>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683" name="Line 101">
              <a:extLst>
                <a:ext uri="{FF2B5EF4-FFF2-40B4-BE49-F238E27FC236}">
                  <a16:creationId xmlns:a16="http://schemas.microsoft.com/office/drawing/2014/main" id="{7A791B52-A521-B94F-A492-3473005267C0}"/>
                </a:ext>
              </a:extLst>
            </p:cNvPr>
            <p:cNvSpPr>
              <a:spLocks noChangeShapeType="1"/>
            </p:cNvSpPr>
            <p:nvPr/>
          </p:nvSpPr>
          <p:spPr bwMode="auto">
            <a:xfrm flipV="1">
              <a:off x="4129" y="1272"/>
              <a:ext cx="1" cy="348"/>
            </a:xfrm>
            <a:prstGeom prst="line">
              <a:avLst/>
            </a:prstGeom>
            <a:noFill/>
            <a:ln w="9525">
              <a:solidFill>
                <a:srgbClr val="00A6D9"/>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684" name="Freeform 102">
              <a:extLst>
                <a:ext uri="{FF2B5EF4-FFF2-40B4-BE49-F238E27FC236}">
                  <a16:creationId xmlns:a16="http://schemas.microsoft.com/office/drawing/2014/main" id="{A604214A-F18B-764A-8ED1-21B3A415B09F}"/>
                </a:ext>
              </a:extLst>
            </p:cNvPr>
            <p:cNvSpPr>
              <a:spLocks/>
            </p:cNvSpPr>
            <p:nvPr/>
          </p:nvSpPr>
          <p:spPr bwMode="auto">
            <a:xfrm>
              <a:off x="4731" y="1526"/>
              <a:ext cx="180" cy="166"/>
            </a:xfrm>
            <a:custGeom>
              <a:avLst/>
              <a:gdLst/>
              <a:ahLst/>
              <a:cxnLst>
                <a:cxn ang="0">
                  <a:pos x="180" y="166"/>
                </a:cxn>
                <a:cxn ang="0">
                  <a:pos x="164" y="0"/>
                </a:cxn>
                <a:cxn ang="0">
                  <a:pos x="0" y="14"/>
                </a:cxn>
              </a:cxnLst>
              <a:rect l="0" t="0" r="r" b="b"/>
              <a:pathLst>
                <a:path w="180" h="166">
                  <a:moveTo>
                    <a:pt x="180" y="166"/>
                  </a:moveTo>
                  <a:lnTo>
                    <a:pt x="164" y="0"/>
                  </a:lnTo>
                  <a:lnTo>
                    <a:pt x="0" y="14"/>
                  </a:lnTo>
                </a:path>
              </a:pathLst>
            </a:custGeom>
            <a:noFill/>
            <a:ln w="9525">
              <a:solidFill>
                <a:srgbClr val="00A6D9"/>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685" name="Line 103">
              <a:extLst>
                <a:ext uri="{FF2B5EF4-FFF2-40B4-BE49-F238E27FC236}">
                  <a16:creationId xmlns:a16="http://schemas.microsoft.com/office/drawing/2014/main" id="{7B2A3ED1-0440-CA45-BF00-441A40869F1E}"/>
                </a:ext>
              </a:extLst>
            </p:cNvPr>
            <p:cNvSpPr>
              <a:spLocks noChangeShapeType="1"/>
            </p:cNvSpPr>
            <p:nvPr/>
          </p:nvSpPr>
          <p:spPr bwMode="auto">
            <a:xfrm flipV="1">
              <a:off x="4673" y="1526"/>
              <a:ext cx="222" cy="266"/>
            </a:xfrm>
            <a:prstGeom prst="line">
              <a:avLst/>
            </a:prstGeom>
            <a:noFill/>
            <a:ln w="9525">
              <a:solidFill>
                <a:srgbClr val="00A6D9"/>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686" name="Freeform 104">
              <a:extLst>
                <a:ext uri="{FF2B5EF4-FFF2-40B4-BE49-F238E27FC236}">
                  <a16:creationId xmlns:a16="http://schemas.microsoft.com/office/drawing/2014/main" id="{353C4A80-E27A-D646-BB5C-A543C0B88517}"/>
                </a:ext>
              </a:extLst>
            </p:cNvPr>
            <p:cNvSpPr>
              <a:spLocks/>
            </p:cNvSpPr>
            <p:nvPr/>
          </p:nvSpPr>
          <p:spPr bwMode="auto">
            <a:xfrm>
              <a:off x="3351" y="1526"/>
              <a:ext cx="180" cy="166"/>
            </a:xfrm>
            <a:custGeom>
              <a:avLst/>
              <a:gdLst/>
              <a:ahLst/>
              <a:cxnLst>
                <a:cxn ang="0">
                  <a:pos x="0" y="166"/>
                </a:cxn>
                <a:cxn ang="0">
                  <a:pos x="14" y="0"/>
                </a:cxn>
                <a:cxn ang="0">
                  <a:pos x="180" y="14"/>
                </a:cxn>
              </a:cxnLst>
              <a:rect l="0" t="0" r="r" b="b"/>
              <a:pathLst>
                <a:path w="180" h="166">
                  <a:moveTo>
                    <a:pt x="0" y="166"/>
                  </a:moveTo>
                  <a:lnTo>
                    <a:pt x="14" y="0"/>
                  </a:lnTo>
                  <a:lnTo>
                    <a:pt x="180" y="14"/>
                  </a:lnTo>
                </a:path>
              </a:pathLst>
            </a:custGeom>
            <a:noFill/>
            <a:ln w="9525">
              <a:solidFill>
                <a:srgbClr val="00A6D9"/>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687" name="Line 105">
              <a:extLst>
                <a:ext uri="{FF2B5EF4-FFF2-40B4-BE49-F238E27FC236}">
                  <a16:creationId xmlns:a16="http://schemas.microsoft.com/office/drawing/2014/main" id="{BD368587-E36E-0440-A201-53AFDDEDEBE0}"/>
                </a:ext>
              </a:extLst>
            </p:cNvPr>
            <p:cNvSpPr>
              <a:spLocks noChangeShapeType="1"/>
            </p:cNvSpPr>
            <p:nvPr/>
          </p:nvSpPr>
          <p:spPr bwMode="auto">
            <a:xfrm flipH="1" flipV="1">
              <a:off x="3365" y="1526"/>
              <a:ext cx="224" cy="266"/>
            </a:xfrm>
            <a:prstGeom prst="line">
              <a:avLst/>
            </a:prstGeom>
            <a:noFill/>
            <a:ln w="9525">
              <a:solidFill>
                <a:srgbClr val="00A6D9"/>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grpSp>
      <p:grpSp>
        <p:nvGrpSpPr>
          <p:cNvPr id="1688" name="Group 170">
            <a:extLst>
              <a:ext uri="{FF2B5EF4-FFF2-40B4-BE49-F238E27FC236}">
                <a16:creationId xmlns:a16="http://schemas.microsoft.com/office/drawing/2014/main" id="{6E456AFE-67FA-2D48-9687-CBB9A7FCC328}"/>
              </a:ext>
            </a:extLst>
          </p:cNvPr>
          <p:cNvGrpSpPr>
            <a:grpSpLocks noChangeAspect="1"/>
          </p:cNvGrpSpPr>
          <p:nvPr userDrawn="1"/>
        </p:nvGrpSpPr>
        <p:grpSpPr bwMode="auto">
          <a:xfrm>
            <a:off x="8658225" y="1777251"/>
            <a:ext cx="581025" cy="536575"/>
            <a:chOff x="3267" y="1827"/>
            <a:chExt cx="366" cy="338"/>
          </a:xfrm>
        </p:grpSpPr>
        <p:sp>
          <p:nvSpPr>
            <p:cNvPr id="1689" name="Freeform 171">
              <a:extLst>
                <a:ext uri="{FF2B5EF4-FFF2-40B4-BE49-F238E27FC236}">
                  <a16:creationId xmlns:a16="http://schemas.microsoft.com/office/drawing/2014/main" id="{ACB2FBC2-9A5B-E24E-99B8-23597093AADF}"/>
                </a:ext>
              </a:extLst>
            </p:cNvPr>
            <p:cNvSpPr>
              <a:spLocks/>
            </p:cNvSpPr>
            <p:nvPr/>
          </p:nvSpPr>
          <p:spPr bwMode="auto">
            <a:xfrm>
              <a:off x="3361" y="1852"/>
              <a:ext cx="272" cy="217"/>
            </a:xfrm>
            <a:custGeom>
              <a:avLst/>
              <a:gdLst/>
              <a:ahLst/>
              <a:cxnLst>
                <a:cxn ang="0">
                  <a:pos x="0" y="72"/>
                </a:cxn>
                <a:cxn ang="0">
                  <a:pos x="0" y="0"/>
                </a:cxn>
                <a:cxn ang="0">
                  <a:pos x="816" y="0"/>
                </a:cxn>
                <a:cxn ang="0">
                  <a:pos x="816" y="650"/>
                </a:cxn>
                <a:cxn ang="0">
                  <a:pos x="327" y="650"/>
                </a:cxn>
                <a:cxn ang="0">
                  <a:pos x="0" y="72"/>
                </a:cxn>
              </a:cxnLst>
              <a:rect l="0" t="0" r="r" b="b"/>
              <a:pathLst>
                <a:path w="816" h="650">
                  <a:moveTo>
                    <a:pt x="0" y="72"/>
                  </a:moveTo>
                  <a:lnTo>
                    <a:pt x="0" y="0"/>
                  </a:lnTo>
                  <a:lnTo>
                    <a:pt x="816" y="0"/>
                  </a:lnTo>
                  <a:lnTo>
                    <a:pt x="816" y="650"/>
                  </a:lnTo>
                  <a:lnTo>
                    <a:pt x="327" y="650"/>
                  </a:lnTo>
                  <a:lnTo>
                    <a:pt x="0" y="72"/>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690" name="Freeform 172">
              <a:extLst>
                <a:ext uri="{FF2B5EF4-FFF2-40B4-BE49-F238E27FC236}">
                  <a16:creationId xmlns:a16="http://schemas.microsoft.com/office/drawing/2014/main" id="{0612F1BB-FA94-9845-A212-13DECB056753}"/>
                </a:ext>
              </a:extLst>
            </p:cNvPr>
            <p:cNvSpPr>
              <a:spLocks/>
            </p:cNvSpPr>
            <p:nvPr/>
          </p:nvSpPr>
          <p:spPr bwMode="auto">
            <a:xfrm>
              <a:off x="3361" y="1852"/>
              <a:ext cx="272" cy="217"/>
            </a:xfrm>
            <a:custGeom>
              <a:avLst/>
              <a:gdLst/>
              <a:ahLst/>
              <a:cxnLst>
                <a:cxn ang="0">
                  <a:pos x="0" y="72"/>
                </a:cxn>
                <a:cxn ang="0">
                  <a:pos x="0" y="0"/>
                </a:cxn>
                <a:cxn ang="0">
                  <a:pos x="816" y="0"/>
                </a:cxn>
                <a:cxn ang="0">
                  <a:pos x="816" y="650"/>
                </a:cxn>
                <a:cxn ang="0">
                  <a:pos x="327" y="650"/>
                </a:cxn>
              </a:cxnLst>
              <a:rect l="0" t="0" r="r" b="b"/>
              <a:pathLst>
                <a:path w="816" h="650">
                  <a:moveTo>
                    <a:pt x="0" y="72"/>
                  </a:moveTo>
                  <a:lnTo>
                    <a:pt x="0" y="0"/>
                  </a:lnTo>
                  <a:lnTo>
                    <a:pt x="816" y="0"/>
                  </a:lnTo>
                  <a:lnTo>
                    <a:pt x="816" y="650"/>
                  </a:lnTo>
                  <a:lnTo>
                    <a:pt x="327" y="650"/>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691" name="Line 173">
              <a:extLst>
                <a:ext uri="{FF2B5EF4-FFF2-40B4-BE49-F238E27FC236}">
                  <a16:creationId xmlns:a16="http://schemas.microsoft.com/office/drawing/2014/main" id="{B57E31F9-0242-B94C-8268-40C9D6307604}"/>
                </a:ext>
              </a:extLst>
            </p:cNvPr>
            <p:cNvSpPr>
              <a:spLocks noChangeShapeType="1"/>
            </p:cNvSpPr>
            <p:nvPr/>
          </p:nvSpPr>
          <p:spPr bwMode="auto">
            <a:xfrm>
              <a:off x="3496" y="2069"/>
              <a:ext cx="1" cy="74"/>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692" name="Line 174">
              <a:extLst>
                <a:ext uri="{FF2B5EF4-FFF2-40B4-BE49-F238E27FC236}">
                  <a16:creationId xmlns:a16="http://schemas.microsoft.com/office/drawing/2014/main" id="{1FB9F48F-C4AD-B443-8157-FBF71AE93E1D}"/>
                </a:ext>
              </a:extLst>
            </p:cNvPr>
            <p:cNvSpPr>
              <a:spLocks noChangeShapeType="1"/>
            </p:cNvSpPr>
            <p:nvPr/>
          </p:nvSpPr>
          <p:spPr bwMode="auto">
            <a:xfrm flipV="1">
              <a:off x="3496" y="1827"/>
              <a:ext cx="1" cy="24"/>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693" name="Line 175">
              <a:extLst>
                <a:ext uri="{FF2B5EF4-FFF2-40B4-BE49-F238E27FC236}">
                  <a16:creationId xmlns:a16="http://schemas.microsoft.com/office/drawing/2014/main" id="{AA839703-5124-0042-8DE2-E62AD14E21A3}"/>
                </a:ext>
              </a:extLst>
            </p:cNvPr>
            <p:cNvSpPr>
              <a:spLocks noChangeShapeType="1"/>
            </p:cNvSpPr>
            <p:nvPr/>
          </p:nvSpPr>
          <p:spPr bwMode="auto">
            <a:xfrm>
              <a:off x="3497" y="2108"/>
              <a:ext cx="61" cy="55"/>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694" name="Line 176">
              <a:extLst>
                <a:ext uri="{FF2B5EF4-FFF2-40B4-BE49-F238E27FC236}">
                  <a16:creationId xmlns:a16="http://schemas.microsoft.com/office/drawing/2014/main" id="{73F2F09E-D2DF-6647-9117-0E2232A7221C}"/>
                </a:ext>
              </a:extLst>
            </p:cNvPr>
            <p:cNvSpPr>
              <a:spLocks noChangeShapeType="1"/>
            </p:cNvSpPr>
            <p:nvPr/>
          </p:nvSpPr>
          <p:spPr bwMode="auto">
            <a:xfrm flipH="1">
              <a:off x="3481" y="2108"/>
              <a:ext cx="15" cy="13"/>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695" name="Freeform 178">
              <a:extLst>
                <a:ext uri="{FF2B5EF4-FFF2-40B4-BE49-F238E27FC236}">
                  <a16:creationId xmlns:a16="http://schemas.microsoft.com/office/drawing/2014/main" id="{3BF18CBD-6EAE-FA44-BCDE-EA4AF3A825C8}"/>
                </a:ext>
              </a:extLst>
            </p:cNvPr>
            <p:cNvSpPr>
              <a:spLocks/>
            </p:cNvSpPr>
            <p:nvPr/>
          </p:nvSpPr>
          <p:spPr bwMode="auto">
            <a:xfrm>
              <a:off x="3291" y="1904"/>
              <a:ext cx="159" cy="178"/>
            </a:xfrm>
            <a:custGeom>
              <a:avLst/>
              <a:gdLst/>
              <a:ahLst/>
              <a:cxnLst>
                <a:cxn ang="0">
                  <a:pos x="453" y="535"/>
                </a:cxn>
                <a:cxn ang="0">
                  <a:pos x="467" y="515"/>
                </a:cxn>
                <a:cxn ang="0">
                  <a:pos x="474" y="494"/>
                </a:cxn>
                <a:cxn ang="0">
                  <a:pos x="477" y="471"/>
                </a:cxn>
                <a:cxn ang="0">
                  <a:pos x="474" y="423"/>
                </a:cxn>
                <a:cxn ang="0">
                  <a:pos x="467" y="368"/>
                </a:cxn>
                <a:cxn ang="0">
                  <a:pos x="465" y="338"/>
                </a:cxn>
                <a:cxn ang="0">
                  <a:pos x="464" y="245"/>
                </a:cxn>
                <a:cxn ang="0">
                  <a:pos x="458" y="186"/>
                </a:cxn>
                <a:cxn ang="0">
                  <a:pos x="446" y="129"/>
                </a:cxn>
                <a:cxn ang="0">
                  <a:pos x="430" y="92"/>
                </a:cxn>
                <a:cxn ang="0">
                  <a:pos x="416" y="70"/>
                </a:cxn>
                <a:cxn ang="0">
                  <a:pos x="399" y="50"/>
                </a:cxn>
                <a:cxn ang="0">
                  <a:pos x="378" y="33"/>
                </a:cxn>
                <a:cxn ang="0">
                  <a:pos x="354" y="19"/>
                </a:cxn>
                <a:cxn ang="0">
                  <a:pos x="325" y="9"/>
                </a:cxn>
                <a:cxn ang="0">
                  <a:pos x="293" y="2"/>
                </a:cxn>
                <a:cxn ang="0">
                  <a:pos x="255" y="0"/>
                </a:cxn>
                <a:cxn ang="0">
                  <a:pos x="235" y="0"/>
                </a:cxn>
                <a:cxn ang="0">
                  <a:pos x="159" y="10"/>
                </a:cxn>
                <a:cxn ang="0">
                  <a:pos x="129" y="17"/>
                </a:cxn>
                <a:cxn ang="0">
                  <a:pos x="102" y="29"/>
                </a:cxn>
                <a:cxn ang="0">
                  <a:pos x="79" y="41"/>
                </a:cxn>
                <a:cxn ang="0">
                  <a:pos x="61" y="56"/>
                </a:cxn>
                <a:cxn ang="0">
                  <a:pos x="45" y="72"/>
                </a:cxn>
                <a:cxn ang="0">
                  <a:pos x="33" y="91"/>
                </a:cxn>
                <a:cxn ang="0">
                  <a:pos x="14" y="133"/>
                </a:cxn>
                <a:cxn ang="0">
                  <a:pos x="4" y="183"/>
                </a:cxn>
                <a:cxn ang="0">
                  <a:pos x="2" y="236"/>
                </a:cxn>
                <a:cxn ang="0">
                  <a:pos x="0" y="296"/>
                </a:cxn>
                <a:cxn ang="0">
                  <a:pos x="3" y="400"/>
                </a:cxn>
                <a:cxn ang="0">
                  <a:pos x="10" y="457"/>
                </a:cxn>
                <a:cxn ang="0">
                  <a:pos x="20" y="491"/>
                </a:cxn>
                <a:cxn ang="0">
                  <a:pos x="30" y="511"/>
                </a:cxn>
              </a:cxnLst>
              <a:rect l="0" t="0" r="r" b="b"/>
              <a:pathLst>
                <a:path w="477" h="535">
                  <a:moveTo>
                    <a:pt x="453" y="535"/>
                  </a:moveTo>
                  <a:lnTo>
                    <a:pt x="453" y="535"/>
                  </a:lnTo>
                  <a:lnTo>
                    <a:pt x="461" y="525"/>
                  </a:lnTo>
                  <a:lnTo>
                    <a:pt x="467" y="515"/>
                  </a:lnTo>
                  <a:lnTo>
                    <a:pt x="471" y="504"/>
                  </a:lnTo>
                  <a:lnTo>
                    <a:pt x="474" y="494"/>
                  </a:lnTo>
                  <a:lnTo>
                    <a:pt x="477" y="482"/>
                  </a:lnTo>
                  <a:lnTo>
                    <a:pt x="477" y="471"/>
                  </a:lnTo>
                  <a:lnTo>
                    <a:pt x="477" y="448"/>
                  </a:lnTo>
                  <a:lnTo>
                    <a:pt x="474" y="423"/>
                  </a:lnTo>
                  <a:lnTo>
                    <a:pt x="471" y="398"/>
                  </a:lnTo>
                  <a:lnTo>
                    <a:pt x="467" y="368"/>
                  </a:lnTo>
                  <a:lnTo>
                    <a:pt x="465" y="338"/>
                  </a:lnTo>
                  <a:lnTo>
                    <a:pt x="465" y="338"/>
                  </a:lnTo>
                  <a:lnTo>
                    <a:pt x="465" y="276"/>
                  </a:lnTo>
                  <a:lnTo>
                    <a:pt x="464" y="245"/>
                  </a:lnTo>
                  <a:lnTo>
                    <a:pt x="461" y="215"/>
                  </a:lnTo>
                  <a:lnTo>
                    <a:pt x="458" y="186"/>
                  </a:lnTo>
                  <a:lnTo>
                    <a:pt x="453" y="156"/>
                  </a:lnTo>
                  <a:lnTo>
                    <a:pt x="446" y="129"/>
                  </a:lnTo>
                  <a:lnTo>
                    <a:pt x="436" y="104"/>
                  </a:lnTo>
                  <a:lnTo>
                    <a:pt x="430" y="92"/>
                  </a:lnTo>
                  <a:lnTo>
                    <a:pt x="423" y="81"/>
                  </a:lnTo>
                  <a:lnTo>
                    <a:pt x="416" y="70"/>
                  </a:lnTo>
                  <a:lnTo>
                    <a:pt x="407" y="60"/>
                  </a:lnTo>
                  <a:lnTo>
                    <a:pt x="399" y="50"/>
                  </a:lnTo>
                  <a:lnTo>
                    <a:pt x="389" y="41"/>
                  </a:lnTo>
                  <a:lnTo>
                    <a:pt x="378" y="33"/>
                  </a:lnTo>
                  <a:lnTo>
                    <a:pt x="366" y="26"/>
                  </a:lnTo>
                  <a:lnTo>
                    <a:pt x="354" y="19"/>
                  </a:lnTo>
                  <a:lnTo>
                    <a:pt x="340" y="13"/>
                  </a:lnTo>
                  <a:lnTo>
                    <a:pt x="325" y="9"/>
                  </a:lnTo>
                  <a:lnTo>
                    <a:pt x="310" y="5"/>
                  </a:lnTo>
                  <a:lnTo>
                    <a:pt x="293" y="2"/>
                  </a:lnTo>
                  <a:lnTo>
                    <a:pt x="275" y="0"/>
                  </a:lnTo>
                  <a:lnTo>
                    <a:pt x="255" y="0"/>
                  </a:lnTo>
                  <a:lnTo>
                    <a:pt x="235" y="0"/>
                  </a:lnTo>
                  <a:lnTo>
                    <a:pt x="235" y="0"/>
                  </a:lnTo>
                  <a:lnTo>
                    <a:pt x="194" y="3"/>
                  </a:lnTo>
                  <a:lnTo>
                    <a:pt x="159" y="10"/>
                  </a:lnTo>
                  <a:lnTo>
                    <a:pt x="143" y="13"/>
                  </a:lnTo>
                  <a:lnTo>
                    <a:pt x="129" y="17"/>
                  </a:lnTo>
                  <a:lnTo>
                    <a:pt x="115" y="23"/>
                  </a:lnTo>
                  <a:lnTo>
                    <a:pt x="102" y="29"/>
                  </a:lnTo>
                  <a:lnTo>
                    <a:pt x="91" y="34"/>
                  </a:lnTo>
                  <a:lnTo>
                    <a:pt x="79" y="41"/>
                  </a:lnTo>
                  <a:lnTo>
                    <a:pt x="69" y="48"/>
                  </a:lnTo>
                  <a:lnTo>
                    <a:pt x="61" y="56"/>
                  </a:lnTo>
                  <a:lnTo>
                    <a:pt x="53" y="64"/>
                  </a:lnTo>
                  <a:lnTo>
                    <a:pt x="45" y="72"/>
                  </a:lnTo>
                  <a:lnTo>
                    <a:pt x="38" y="81"/>
                  </a:lnTo>
                  <a:lnTo>
                    <a:pt x="33" y="91"/>
                  </a:lnTo>
                  <a:lnTo>
                    <a:pt x="23" y="112"/>
                  </a:lnTo>
                  <a:lnTo>
                    <a:pt x="14" y="133"/>
                  </a:lnTo>
                  <a:lnTo>
                    <a:pt x="9" y="157"/>
                  </a:lnTo>
                  <a:lnTo>
                    <a:pt x="4" y="183"/>
                  </a:lnTo>
                  <a:lnTo>
                    <a:pt x="3" y="208"/>
                  </a:lnTo>
                  <a:lnTo>
                    <a:pt x="2" y="236"/>
                  </a:lnTo>
                  <a:lnTo>
                    <a:pt x="0" y="296"/>
                  </a:lnTo>
                  <a:lnTo>
                    <a:pt x="0" y="296"/>
                  </a:lnTo>
                  <a:lnTo>
                    <a:pt x="2" y="368"/>
                  </a:lnTo>
                  <a:lnTo>
                    <a:pt x="3" y="400"/>
                  </a:lnTo>
                  <a:lnTo>
                    <a:pt x="6" y="430"/>
                  </a:lnTo>
                  <a:lnTo>
                    <a:pt x="10" y="457"/>
                  </a:lnTo>
                  <a:lnTo>
                    <a:pt x="16" y="481"/>
                  </a:lnTo>
                  <a:lnTo>
                    <a:pt x="20" y="491"/>
                  </a:lnTo>
                  <a:lnTo>
                    <a:pt x="24" y="502"/>
                  </a:lnTo>
                  <a:lnTo>
                    <a:pt x="30" y="511"/>
                  </a:lnTo>
                  <a:lnTo>
                    <a:pt x="36" y="519"/>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696" name="Freeform 179">
              <a:extLst>
                <a:ext uri="{FF2B5EF4-FFF2-40B4-BE49-F238E27FC236}">
                  <a16:creationId xmlns:a16="http://schemas.microsoft.com/office/drawing/2014/main" id="{A5484AF3-D97C-8843-86A9-5807DBA8FC2A}"/>
                </a:ext>
              </a:extLst>
            </p:cNvPr>
            <p:cNvSpPr>
              <a:spLocks/>
            </p:cNvSpPr>
            <p:nvPr/>
          </p:nvSpPr>
          <p:spPr bwMode="auto">
            <a:xfrm>
              <a:off x="3267" y="2068"/>
              <a:ext cx="200" cy="97"/>
            </a:xfrm>
            <a:custGeom>
              <a:avLst/>
              <a:gdLst/>
              <a:ahLst/>
              <a:cxnLst>
                <a:cxn ang="0">
                  <a:pos x="588" y="290"/>
                </a:cxn>
                <a:cxn ang="0">
                  <a:pos x="588" y="290"/>
                </a:cxn>
                <a:cxn ang="0">
                  <a:pos x="594" y="260"/>
                </a:cxn>
                <a:cxn ang="0">
                  <a:pos x="597" y="232"/>
                </a:cxn>
                <a:cxn ang="0">
                  <a:pos x="598" y="205"/>
                </a:cxn>
                <a:cxn ang="0">
                  <a:pos x="598" y="181"/>
                </a:cxn>
                <a:cxn ang="0">
                  <a:pos x="595" y="159"/>
                </a:cxn>
                <a:cxn ang="0">
                  <a:pos x="591" y="139"/>
                </a:cxn>
                <a:cxn ang="0">
                  <a:pos x="584" y="119"/>
                </a:cxn>
                <a:cxn ang="0">
                  <a:pos x="574" y="102"/>
                </a:cxn>
                <a:cxn ang="0">
                  <a:pos x="561" y="86"/>
                </a:cxn>
                <a:cxn ang="0">
                  <a:pos x="547" y="71"/>
                </a:cxn>
                <a:cxn ang="0">
                  <a:pos x="529" y="58"/>
                </a:cxn>
                <a:cxn ang="0">
                  <a:pos x="508" y="45"/>
                </a:cxn>
                <a:cxn ang="0">
                  <a:pos x="484" y="33"/>
                </a:cxn>
                <a:cxn ang="0">
                  <a:pos x="457" y="23"/>
                </a:cxn>
                <a:cxn ang="0">
                  <a:pos x="426" y="12"/>
                </a:cxn>
                <a:cxn ang="0">
                  <a:pos x="392" y="2"/>
                </a:cxn>
                <a:cxn ang="0">
                  <a:pos x="215" y="0"/>
                </a:cxn>
                <a:cxn ang="0">
                  <a:pos x="140" y="27"/>
                </a:cxn>
                <a:cxn ang="0">
                  <a:pos x="140" y="27"/>
                </a:cxn>
                <a:cxn ang="0">
                  <a:pos x="116" y="37"/>
                </a:cxn>
                <a:cxn ang="0">
                  <a:pos x="93" y="47"/>
                </a:cxn>
                <a:cxn ang="0">
                  <a:pos x="75" y="57"/>
                </a:cxn>
                <a:cxn ang="0">
                  <a:pos x="58" y="68"/>
                </a:cxn>
                <a:cxn ang="0">
                  <a:pos x="42" y="79"/>
                </a:cxn>
                <a:cxn ang="0">
                  <a:pos x="31" y="91"/>
                </a:cxn>
                <a:cxn ang="0">
                  <a:pos x="20" y="105"/>
                </a:cxn>
                <a:cxn ang="0">
                  <a:pos x="13" y="119"/>
                </a:cxn>
                <a:cxn ang="0">
                  <a:pos x="6" y="134"/>
                </a:cxn>
                <a:cxn ang="0">
                  <a:pos x="1" y="151"/>
                </a:cxn>
                <a:cxn ang="0">
                  <a:pos x="0" y="170"/>
                </a:cxn>
                <a:cxn ang="0">
                  <a:pos x="0" y="190"/>
                </a:cxn>
                <a:cxn ang="0">
                  <a:pos x="1" y="211"/>
                </a:cxn>
                <a:cxn ang="0">
                  <a:pos x="4" y="236"/>
                </a:cxn>
                <a:cxn ang="0">
                  <a:pos x="9" y="262"/>
                </a:cxn>
                <a:cxn ang="0">
                  <a:pos x="16" y="290"/>
                </a:cxn>
                <a:cxn ang="0">
                  <a:pos x="588" y="290"/>
                </a:cxn>
              </a:cxnLst>
              <a:rect l="0" t="0" r="r" b="b"/>
              <a:pathLst>
                <a:path w="598" h="290">
                  <a:moveTo>
                    <a:pt x="588" y="290"/>
                  </a:moveTo>
                  <a:lnTo>
                    <a:pt x="588" y="290"/>
                  </a:lnTo>
                  <a:lnTo>
                    <a:pt x="594" y="260"/>
                  </a:lnTo>
                  <a:lnTo>
                    <a:pt x="597" y="232"/>
                  </a:lnTo>
                  <a:lnTo>
                    <a:pt x="598" y="205"/>
                  </a:lnTo>
                  <a:lnTo>
                    <a:pt x="598" y="181"/>
                  </a:lnTo>
                  <a:lnTo>
                    <a:pt x="595" y="159"/>
                  </a:lnTo>
                  <a:lnTo>
                    <a:pt x="591" y="139"/>
                  </a:lnTo>
                  <a:lnTo>
                    <a:pt x="584" y="119"/>
                  </a:lnTo>
                  <a:lnTo>
                    <a:pt x="574" y="102"/>
                  </a:lnTo>
                  <a:lnTo>
                    <a:pt x="561" y="86"/>
                  </a:lnTo>
                  <a:lnTo>
                    <a:pt x="547" y="71"/>
                  </a:lnTo>
                  <a:lnTo>
                    <a:pt x="529" y="58"/>
                  </a:lnTo>
                  <a:lnTo>
                    <a:pt x="508" y="45"/>
                  </a:lnTo>
                  <a:lnTo>
                    <a:pt x="484" y="33"/>
                  </a:lnTo>
                  <a:lnTo>
                    <a:pt x="457" y="23"/>
                  </a:lnTo>
                  <a:lnTo>
                    <a:pt x="426" y="12"/>
                  </a:lnTo>
                  <a:lnTo>
                    <a:pt x="392" y="2"/>
                  </a:lnTo>
                  <a:lnTo>
                    <a:pt x="215" y="0"/>
                  </a:lnTo>
                  <a:lnTo>
                    <a:pt x="140" y="27"/>
                  </a:lnTo>
                  <a:lnTo>
                    <a:pt x="140" y="27"/>
                  </a:lnTo>
                  <a:lnTo>
                    <a:pt x="116" y="37"/>
                  </a:lnTo>
                  <a:lnTo>
                    <a:pt x="93" y="47"/>
                  </a:lnTo>
                  <a:lnTo>
                    <a:pt x="75" y="57"/>
                  </a:lnTo>
                  <a:lnTo>
                    <a:pt x="58" y="68"/>
                  </a:lnTo>
                  <a:lnTo>
                    <a:pt x="42" y="79"/>
                  </a:lnTo>
                  <a:lnTo>
                    <a:pt x="31" y="91"/>
                  </a:lnTo>
                  <a:lnTo>
                    <a:pt x="20" y="105"/>
                  </a:lnTo>
                  <a:lnTo>
                    <a:pt x="13" y="119"/>
                  </a:lnTo>
                  <a:lnTo>
                    <a:pt x="6" y="134"/>
                  </a:lnTo>
                  <a:lnTo>
                    <a:pt x="1" y="151"/>
                  </a:lnTo>
                  <a:lnTo>
                    <a:pt x="0" y="170"/>
                  </a:lnTo>
                  <a:lnTo>
                    <a:pt x="0" y="190"/>
                  </a:lnTo>
                  <a:lnTo>
                    <a:pt x="1" y="211"/>
                  </a:lnTo>
                  <a:lnTo>
                    <a:pt x="4" y="236"/>
                  </a:lnTo>
                  <a:lnTo>
                    <a:pt x="9" y="262"/>
                  </a:lnTo>
                  <a:lnTo>
                    <a:pt x="16" y="290"/>
                  </a:lnTo>
                  <a:lnTo>
                    <a:pt x="588" y="290"/>
                  </a:lnTo>
                  <a:close/>
                </a:path>
              </a:pathLst>
            </a:custGeom>
            <a:solidFill>
              <a:srgbClr val="00A6D9"/>
            </a:solidFill>
            <a:ln w="9525">
              <a:no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697" name="Freeform 180">
              <a:extLst>
                <a:ext uri="{FF2B5EF4-FFF2-40B4-BE49-F238E27FC236}">
                  <a16:creationId xmlns:a16="http://schemas.microsoft.com/office/drawing/2014/main" id="{439700E1-C397-8646-A50B-8CD8925A08F1}"/>
                </a:ext>
              </a:extLst>
            </p:cNvPr>
            <p:cNvSpPr>
              <a:spLocks/>
            </p:cNvSpPr>
            <p:nvPr/>
          </p:nvSpPr>
          <p:spPr bwMode="auto">
            <a:xfrm>
              <a:off x="3267" y="2068"/>
              <a:ext cx="200" cy="97"/>
            </a:xfrm>
            <a:custGeom>
              <a:avLst/>
              <a:gdLst/>
              <a:ahLst/>
              <a:cxnLst>
                <a:cxn ang="0">
                  <a:pos x="588" y="290"/>
                </a:cxn>
                <a:cxn ang="0">
                  <a:pos x="588" y="290"/>
                </a:cxn>
                <a:cxn ang="0">
                  <a:pos x="594" y="260"/>
                </a:cxn>
                <a:cxn ang="0">
                  <a:pos x="597" y="232"/>
                </a:cxn>
                <a:cxn ang="0">
                  <a:pos x="598" y="205"/>
                </a:cxn>
                <a:cxn ang="0">
                  <a:pos x="598" y="181"/>
                </a:cxn>
                <a:cxn ang="0">
                  <a:pos x="595" y="159"/>
                </a:cxn>
                <a:cxn ang="0">
                  <a:pos x="591" y="139"/>
                </a:cxn>
                <a:cxn ang="0">
                  <a:pos x="584" y="119"/>
                </a:cxn>
                <a:cxn ang="0">
                  <a:pos x="574" y="102"/>
                </a:cxn>
                <a:cxn ang="0">
                  <a:pos x="561" y="86"/>
                </a:cxn>
                <a:cxn ang="0">
                  <a:pos x="547" y="71"/>
                </a:cxn>
                <a:cxn ang="0">
                  <a:pos x="529" y="58"/>
                </a:cxn>
                <a:cxn ang="0">
                  <a:pos x="508" y="45"/>
                </a:cxn>
                <a:cxn ang="0">
                  <a:pos x="484" y="33"/>
                </a:cxn>
                <a:cxn ang="0">
                  <a:pos x="457" y="23"/>
                </a:cxn>
                <a:cxn ang="0">
                  <a:pos x="426" y="12"/>
                </a:cxn>
                <a:cxn ang="0">
                  <a:pos x="392" y="2"/>
                </a:cxn>
                <a:cxn ang="0">
                  <a:pos x="215" y="0"/>
                </a:cxn>
                <a:cxn ang="0">
                  <a:pos x="140" y="27"/>
                </a:cxn>
                <a:cxn ang="0">
                  <a:pos x="140" y="27"/>
                </a:cxn>
                <a:cxn ang="0">
                  <a:pos x="116" y="37"/>
                </a:cxn>
                <a:cxn ang="0">
                  <a:pos x="93" y="47"/>
                </a:cxn>
                <a:cxn ang="0">
                  <a:pos x="75" y="57"/>
                </a:cxn>
                <a:cxn ang="0">
                  <a:pos x="58" y="68"/>
                </a:cxn>
                <a:cxn ang="0">
                  <a:pos x="42" y="79"/>
                </a:cxn>
                <a:cxn ang="0">
                  <a:pos x="31" y="91"/>
                </a:cxn>
                <a:cxn ang="0">
                  <a:pos x="20" y="105"/>
                </a:cxn>
                <a:cxn ang="0">
                  <a:pos x="13" y="119"/>
                </a:cxn>
                <a:cxn ang="0">
                  <a:pos x="6" y="134"/>
                </a:cxn>
                <a:cxn ang="0">
                  <a:pos x="1" y="151"/>
                </a:cxn>
                <a:cxn ang="0">
                  <a:pos x="0" y="170"/>
                </a:cxn>
                <a:cxn ang="0">
                  <a:pos x="0" y="190"/>
                </a:cxn>
                <a:cxn ang="0">
                  <a:pos x="1" y="211"/>
                </a:cxn>
                <a:cxn ang="0">
                  <a:pos x="4" y="236"/>
                </a:cxn>
                <a:cxn ang="0">
                  <a:pos x="9" y="262"/>
                </a:cxn>
                <a:cxn ang="0">
                  <a:pos x="16" y="290"/>
                </a:cxn>
              </a:cxnLst>
              <a:rect l="0" t="0" r="r" b="b"/>
              <a:pathLst>
                <a:path w="598" h="290">
                  <a:moveTo>
                    <a:pt x="588" y="290"/>
                  </a:moveTo>
                  <a:lnTo>
                    <a:pt x="588" y="290"/>
                  </a:lnTo>
                  <a:lnTo>
                    <a:pt x="594" y="260"/>
                  </a:lnTo>
                  <a:lnTo>
                    <a:pt x="597" y="232"/>
                  </a:lnTo>
                  <a:lnTo>
                    <a:pt x="598" y="205"/>
                  </a:lnTo>
                  <a:lnTo>
                    <a:pt x="598" y="181"/>
                  </a:lnTo>
                  <a:lnTo>
                    <a:pt x="595" y="159"/>
                  </a:lnTo>
                  <a:lnTo>
                    <a:pt x="591" y="139"/>
                  </a:lnTo>
                  <a:lnTo>
                    <a:pt x="584" y="119"/>
                  </a:lnTo>
                  <a:lnTo>
                    <a:pt x="574" y="102"/>
                  </a:lnTo>
                  <a:lnTo>
                    <a:pt x="561" y="86"/>
                  </a:lnTo>
                  <a:lnTo>
                    <a:pt x="547" y="71"/>
                  </a:lnTo>
                  <a:lnTo>
                    <a:pt x="529" y="58"/>
                  </a:lnTo>
                  <a:lnTo>
                    <a:pt x="508" y="45"/>
                  </a:lnTo>
                  <a:lnTo>
                    <a:pt x="484" y="33"/>
                  </a:lnTo>
                  <a:lnTo>
                    <a:pt x="457" y="23"/>
                  </a:lnTo>
                  <a:lnTo>
                    <a:pt x="426" y="12"/>
                  </a:lnTo>
                  <a:lnTo>
                    <a:pt x="392" y="2"/>
                  </a:lnTo>
                  <a:lnTo>
                    <a:pt x="215" y="0"/>
                  </a:lnTo>
                  <a:lnTo>
                    <a:pt x="140" y="27"/>
                  </a:lnTo>
                  <a:lnTo>
                    <a:pt x="140" y="27"/>
                  </a:lnTo>
                  <a:lnTo>
                    <a:pt x="116" y="37"/>
                  </a:lnTo>
                  <a:lnTo>
                    <a:pt x="93" y="47"/>
                  </a:lnTo>
                  <a:lnTo>
                    <a:pt x="75" y="57"/>
                  </a:lnTo>
                  <a:lnTo>
                    <a:pt x="58" y="68"/>
                  </a:lnTo>
                  <a:lnTo>
                    <a:pt x="42" y="79"/>
                  </a:lnTo>
                  <a:lnTo>
                    <a:pt x="31" y="91"/>
                  </a:lnTo>
                  <a:lnTo>
                    <a:pt x="20" y="105"/>
                  </a:lnTo>
                  <a:lnTo>
                    <a:pt x="13" y="119"/>
                  </a:lnTo>
                  <a:lnTo>
                    <a:pt x="6" y="134"/>
                  </a:lnTo>
                  <a:lnTo>
                    <a:pt x="1" y="151"/>
                  </a:lnTo>
                  <a:lnTo>
                    <a:pt x="0" y="170"/>
                  </a:lnTo>
                  <a:lnTo>
                    <a:pt x="0" y="190"/>
                  </a:lnTo>
                  <a:lnTo>
                    <a:pt x="1" y="211"/>
                  </a:lnTo>
                  <a:lnTo>
                    <a:pt x="4" y="236"/>
                  </a:lnTo>
                  <a:lnTo>
                    <a:pt x="9" y="262"/>
                  </a:lnTo>
                  <a:lnTo>
                    <a:pt x="16" y="290"/>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698" name="Freeform 181">
              <a:extLst>
                <a:ext uri="{FF2B5EF4-FFF2-40B4-BE49-F238E27FC236}">
                  <a16:creationId xmlns:a16="http://schemas.microsoft.com/office/drawing/2014/main" id="{8E813A22-8971-3047-9DDA-06DB81209AEA}"/>
                </a:ext>
              </a:extLst>
            </p:cNvPr>
            <p:cNvSpPr>
              <a:spLocks/>
            </p:cNvSpPr>
            <p:nvPr/>
          </p:nvSpPr>
          <p:spPr bwMode="auto">
            <a:xfrm>
              <a:off x="3339" y="2044"/>
              <a:ext cx="59" cy="90"/>
            </a:xfrm>
            <a:custGeom>
              <a:avLst/>
              <a:gdLst/>
              <a:ahLst/>
              <a:cxnLst>
                <a:cxn ang="0">
                  <a:pos x="27" y="0"/>
                </a:cxn>
                <a:cxn ang="0">
                  <a:pos x="27" y="0"/>
                </a:cxn>
                <a:cxn ang="0">
                  <a:pos x="27" y="15"/>
                </a:cxn>
                <a:cxn ang="0">
                  <a:pos x="27" y="24"/>
                </a:cxn>
                <a:cxn ang="0">
                  <a:pos x="24" y="32"/>
                </a:cxn>
                <a:cxn ang="0">
                  <a:pos x="21" y="41"/>
                </a:cxn>
                <a:cxn ang="0">
                  <a:pos x="17" y="51"/>
                </a:cxn>
                <a:cxn ang="0">
                  <a:pos x="13" y="59"/>
                </a:cxn>
                <a:cxn ang="0">
                  <a:pos x="6" y="66"/>
                </a:cxn>
                <a:cxn ang="0">
                  <a:pos x="6" y="66"/>
                </a:cxn>
                <a:cxn ang="0">
                  <a:pos x="0" y="73"/>
                </a:cxn>
                <a:cxn ang="0">
                  <a:pos x="85" y="270"/>
                </a:cxn>
                <a:cxn ang="0">
                  <a:pos x="177" y="75"/>
                </a:cxn>
                <a:cxn ang="0">
                  <a:pos x="177" y="75"/>
                </a:cxn>
                <a:cxn ang="0">
                  <a:pos x="167" y="66"/>
                </a:cxn>
                <a:cxn ang="0">
                  <a:pos x="167" y="66"/>
                </a:cxn>
                <a:cxn ang="0">
                  <a:pos x="161" y="59"/>
                </a:cxn>
                <a:cxn ang="0">
                  <a:pos x="157" y="51"/>
                </a:cxn>
                <a:cxn ang="0">
                  <a:pos x="154" y="42"/>
                </a:cxn>
                <a:cxn ang="0">
                  <a:pos x="151" y="34"/>
                </a:cxn>
                <a:cxn ang="0">
                  <a:pos x="148" y="15"/>
                </a:cxn>
                <a:cxn ang="0">
                  <a:pos x="148" y="0"/>
                </a:cxn>
                <a:cxn ang="0">
                  <a:pos x="27" y="0"/>
                </a:cxn>
              </a:cxnLst>
              <a:rect l="0" t="0" r="r" b="b"/>
              <a:pathLst>
                <a:path w="177" h="270">
                  <a:moveTo>
                    <a:pt x="27" y="0"/>
                  </a:moveTo>
                  <a:lnTo>
                    <a:pt x="27" y="0"/>
                  </a:lnTo>
                  <a:lnTo>
                    <a:pt x="27" y="15"/>
                  </a:lnTo>
                  <a:lnTo>
                    <a:pt x="27" y="24"/>
                  </a:lnTo>
                  <a:lnTo>
                    <a:pt x="24" y="32"/>
                  </a:lnTo>
                  <a:lnTo>
                    <a:pt x="21" y="41"/>
                  </a:lnTo>
                  <a:lnTo>
                    <a:pt x="17" y="51"/>
                  </a:lnTo>
                  <a:lnTo>
                    <a:pt x="13" y="59"/>
                  </a:lnTo>
                  <a:lnTo>
                    <a:pt x="6" y="66"/>
                  </a:lnTo>
                  <a:lnTo>
                    <a:pt x="6" y="66"/>
                  </a:lnTo>
                  <a:lnTo>
                    <a:pt x="0" y="73"/>
                  </a:lnTo>
                  <a:lnTo>
                    <a:pt x="85" y="270"/>
                  </a:lnTo>
                  <a:lnTo>
                    <a:pt x="177" y="75"/>
                  </a:lnTo>
                  <a:lnTo>
                    <a:pt x="177" y="75"/>
                  </a:lnTo>
                  <a:lnTo>
                    <a:pt x="167" y="66"/>
                  </a:lnTo>
                  <a:lnTo>
                    <a:pt x="167" y="66"/>
                  </a:lnTo>
                  <a:lnTo>
                    <a:pt x="161" y="59"/>
                  </a:lnTo>
                  <a:lnTo>
                    <a:pt x="157" y="51"/>
                  </a:lnTo>
                  <a:lnTo>
                    <a:pt x="154" y="42"/>
                  </a:lnTo>
                  <a:lnTo>
                    <a:pt x="151" y="34"/>
                  </a:lnTo>
                  <a:lnTo>
                    <a:pt x="148" y="15"/>
                  </a:lnTo>
                  <a:lnTo>
                    <a:pt x="148" y="0"/>
                  </a:lnTo>
                  <a:lnTo>
                    <a:pt x="27" y="0"/>
                  </a:lnTo>
                  <a:close/>
                </a:path>
              </a:pathLst>
            </a:custGeom>
            <a:solidFill>
              <a:srgbClr val="FFFFFF"/>
            </a:solidFill>
            <a:ln w="9525">
              <a:solidFill>
                <a:schemeClr val="tx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699" name="Freeform 182">
              <a:extLst>
                <a:ext uri="{FF2B5EF4-FFF2-40B4-BE49-F238E27FC236}">
                  <a16:creationId xmlns:a16="http://schemas.microsoft.com/office/drawing/2014/main" id="{40B38E42-491E-B646-9E30-111B7F355943}"/>
                </a:ext>
              </a:extLst>
            </p:cNvPr>
            <p:cNvSpPr>
              <a:spLocks/>
            </p:cNvSpPr>
            <p:nvPr/>
          </p:nvSpPr>
          <p:spPr bwMode="auto">
            <a:xfrm>
              <a:off x="3339" y="2044"/>
              <a:ext cx="59" cy="90"/>
            </a:xfrm>
            <a:custGeom>
              <a:avLst/>
              <a:gdLst/>
              <a:ahLst/>
              <a:cxnLst>
                <a:cxn ang="0">
                  <a:pos x="27" y="0"/>
                </a:cxn>
                <a:cxn ang="0">
                  <a:pos x="27" y="0"/>
                </a:cxn>
                <a:cxn ang="0">
                  <a:pos x="27" y="15"/>
                </a:cxn>
                <a:cxn ang="0">
                  <a:pos x="27" y="24"/>
                </a:cxn>
                <a:cxn ang="0">
                  <a:pos x="24" y="32"/>
                </a:cxn>
                <a:cxn ang="0">
                  <a:pos x="21" y="41"/>
                </a:cxn>
                <a:cxn ang="0">
                  <a:pos x="17" y="51"/>
                </a:cxn>
                <a:cxn ang="0">
                  <a:pos x="13" y="59"/>
                </a:cxn>
                <a:cxn ang="0">
                  <a:pos x="6" y="66"/>
                </a:cxn>
                <a:cxn ang="0">
                  <a:pos x="6" y="66"/>
                </a:cxn>
                <a:cxn ang="0">
                  <a:pos x="0" y="73"/>
                </a:cxn>
                <a:cxn ang="0">
                  <a:pos x="85" y="270"/>
                </a:cxn>
                <a:cxn ang="0">
                  <a:pos x="177" y="75"/>
                </a:cxn>
                <a:cxn ang="0">
                  <a:pos x="177" y="75"/>
                </a:cxn>
                <a:cxn ang="0">
                  <a:pos x="167" y="66"/>
                </a:cxn>
                <a:cxn ang="0">
                  <a:pos x="167" y="66"/>
                </a:cxn>
                <a:cxn ang="0">
                  <a:pos x="161" y="59"/>
                </a:cxn>
                <a:cxn ang="0">
                  <a:pos x="157" y="51"/>
                </a:cxn>
                <a:cxn ang="0">
                  <a:pos x="154" y="42"/>
                </a:cxn>
                <a:cxn ang="0">
                  <a:pos x="151" y="34"/>
                </a:cxn>
                <a:cxn ang="0">
                  <a:pos x="148" y="15"/>
                </a:cxn>
                <a:cxn ang="0">
                  <a:pos x="148" y="0"/>
                </a:cxn>
              </a:cxnLst>
              <a:rect l="0" t="0" r="r" b="b"/>
              <a:pathLst>
                <a:path w="177" h="270">
                  <a:moveTo>
                    <a:pt x="27" y="0"/>
                  </a:moveTo>
                  <a:lnTo>
                    <a:pt x="27" y="0"/>
                  </a:lnTo>
                  <a:lnTo>
                    <a:pt x="27" y="15"/>
                  </a:lnTo>
                  <a:lnTo>
                    <a:pt x="27" y="24"/>
                  </a:lnTo>
                  <a:lnTo>
                    <a:pt x="24" y="32"/>
                  </a:lnTo>
                  <a:lnTo>
                    <a:pt x="21" y="41"/>
                  </a:lnTo>
                  <a:lnTo>
                    <a:pt x="17" y="51"/>
                  </a:lnTo>
                  <a:lnTo>
                    <a:pt x="13" y="59"/>
                  </a:lnTo>
                  <a:lnTo>
                    <a:pt x="6" y="66"/>
                  </a:lnTo>
                  <a:lnTo>
                    <a:pt x="6" y="66"/>
                  </a:lnTo>
                  <a:lnTo>
                    <a:pt x="0" y="73"/>
                  </a:lnTo>
                  <a:lnTo>
                    <a:pt x="85" y="270"/>
                  </a:lnTo>
                  <a:lnTo>
                    <a:pt x="177" y="75"/>
                  </a:lnTo>
                  <a:lnTo>
                    <a:pt x="177" y="75"/>
                  </a:lnTo>
                  <a:lnTo>
                    <a:pt x="167" y="66"/>
                  </a:lnTo>
                  <a:lnTo>
                    <a:pt x="167" y="66"/>
                  </a:lnTo>
                  <a:lnTo>
                    <a:pt x="161" y="59"/>
                  </a:lnTo>
                  <a:lnTo>
                    <a:pt x="157" y="51"/>
                  </a:lnTo>
                  <a:lnTo>
                    <a:pt x="154" y="42"/>
                  </a:lnTo>
                  <a:lnTo>
                    <a:pt x="151" y="34"/>
                  </a:lnTo>
                  <a:lnTo>
                    <a:pt x="148" y="15"/>
                  </a:lnTo>
                  <a:lnTo>
                    <a:pt x="148" y="0"/>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700" name="Freeform 183">
              <a:extLst>
                <a:ext uri="{FF2B5EF4-FFF2-40B4-BE49-F238E27FC236}">
                  <a16:creationId xmlns:a16="http://schemas.microsoft.com/office/drawing/2014/main" id="{1D23FCE2-6008-2847-944B-69317984B7C8}"/>
                </a:ext>
              </a:extLst>
            </p:cNvPr>
            <p:cNvSpPr>
              <a:spLocks/>
            </p:cNvSpPr>
            <p:nvPr/>
          </p:nvSpPr>
          <p:spPr bwMode="auto">
            <a:xfrm>
              <a:off x="3327" y="1942"/>
              <a:ext cx="88" cy="107"/>
            </a:xfrm>
            <a:custGeom>
              <a:avLst/>
              <a:gdLst/>
              <a:ahLst/>
              <a:cxnLst>
                <a:cxn ang="0">
                  <a:pos x="77" y="40"/>
                </a:cxn>
                <a:cxn ang="0">
                  <a:pos x="130" y="37"/>
                </a:cxn>
                <a:cxn ang="0">
                  <a:pos x="171" y="29"/>
                </a:cxn>
                <a:cxn ang="0">
                  <a:pos x="198" y="16"/>
                </a:cxn>
                <a:cxn ang="0">
                  <a:pos x="212" y="6"/>
                </a:cxn>
                <a:cxn ang="0">
                  <a:pos x="217" y="0"/>
                </a:cxn>
                <a:cxn ang="0">
                  <a:pos x="235" y="29"/>
                </a:cxn>
                <a:cxn ang="0">
                  <a:pos x="251" y="70"/>
                </a:cxn>
                <a:cxn ang="0">
                  <a:pos x="260" y="114"/>
                </a:cxn>
                <a:cxn ang="0">
                  <a:pos x="265" y="152"/>
                </a:cxn>
                <a:cxn ang="0">
                  <a:pos x="263" y="167"/>
                </a:cxn>
                <a:cxn ang="0">
                  <a:pos x="259" y="198"/>
                </a:cxn>
                <a:cxn ang="0">
                  <a:pos x="249" y="228"/>
                </a:cxn>
                <a:cxn ang="0">
                  <a:pos x="235" y="255"/>
                </a:cxn>
                <a:cxn ang="0">
                  <a:pos x="217" y="279"/>
                </a:cxn>
                <a:cxn ang="0">
                  <a:pos x="195" y="299"/>
                </a:cxn>
                <a:cxn ang="0">
                  <a:pos x="173" y="313"/>
                </a:cxn>
                <a:cxn ang="0">
                  <a:pos x="147" y="320"/>
                </a:cxn>
                <a:cxn ang="0">
                  <a:pos x="133" y="321"/>
                </a:cxn>
                <a:cxn ang="0">
                  <a:pos x="106" y="318"/>
                </a:cxn>
                <a:cxn ang="0">
                  <a:pos x="82" y="310"/>
                </a:cxn>
                <a:cxn ang="0">
                  <a:pos x="60" y="296"/>
                </a:cxn>
                <a:cxn ang="0">
                  <a:pos x="40" y="277"/>
                </a:cxn>
                <a:cxn ang="0">
                  <a:pos x="23" y="256"/>
                </a:cxn>
                <a:cxn ang="0">
                  <a:pos x="12" y="231"/>
                </a:cxn>
                <a:cxn ang="0">
                  <a:pos x="3" y="203"/>
                </a:cxn>
                <a:cxn ang="0">
                  <a:pos x="0" y="173"/>
                </a:cxn>
                <a:cxn ang="0">
                  <a:pos x="2" y="145"/>
                </a:cxn>
                <a:cxn ang="0">
                  <a:pos x="6" y="95"/>
                </a:cxn>
                <a:cxn ang="0">
                  <a:pos x="12" y="77"/>
                </a:cxn>
                <a:cxn ang="0">
                  <a:pos x="20" y="61"/>
                </a:cxn>
                <a:cxn ang="0">
                  <a:pos x="34" y="50"/>
                </a:cxn>
                <a:cxn ang="0">
                  <a:pos x="53" y="43"/>
                </a:cxn>
                <a:cxn ang="0">
                  <a:pos x="77" y="40"/>
                </a:cxn>
              </a:cxnLst>
              <a:rect l="0" t="0" r="r" b="b"/>
              <a:pathLst>
                <a:path w="265" h="321">
                  <a:moveTo>
                    <a:pt x="77" y="40"/>
                  </a:moveTo>
                  <a:lnTo>
                    <a:pt x="77" y="40"/>
                  </a:lnTo>
                  <a:lnTo>
                    <a:pt x="109" y="39"/>
                  </a:lnTo>
                  <a:lnTo>
                    <a:pt x="130" y="37"/>
                  </a:lnTo>
                  <a:lnTo>
                    <a:pt x="152" y="33"/>
                  </a:lnTo>
                  <a:lnTo>
                    <a:pt x="171" y="29"/>
                  </a:lnTo>
                  <a:lnTo>
                    <a:pt x="190" y="20"/>
                  </a:lnTo>
                  <a:lnTo>
                    <a:pt x="198" y="16"/>
                  </a:lnTo>
                  <a:lnTo>
                    <a:pt x="205" y="12"/>
                  </a:lnTo>
                  <a:lnTo>
                    <a:pt x="212" y="6"/>
                  </a:lnTo>
                  <a:lnTo>
                    <a:pt x="217" y="0"/>
                  </a:lnTo>
                  <a:lnTo>
                    <a:pt x="217" y="0"/>
                  </a:lnTo>
                  <a:lnTo>
                    <a:pt x="226" y="12"/>
                  </a:lnTo>
                  <a:lnTo>
                    <a:pt x="235" y="29"/>
                  </a:lnTo>
                  <a:lnTo>
                    <a:pt x="243" y="49"/>
                  </a:lnTo>
                  <a:lnTo>
                    <a:pt x="251" y="70"/>
                  </a:lnTo>
                  <a:lnTo>
                    <a:pt x="256" y="92"/>
                  </a:lnTo>
                  <a:lnTo>
                    <a:pt x="260" y="114"/>
                  </a:lnTo>
                  <a:lnTo>
                    <a:pt x="263" y="135"/>
                  </a:lnTo>
                  <a:lnTo>
                    <a:pt x="265" y="152"/>
                  </a:lnTo>
                  <a:lnTo>
                    <a:pt x="265" y="152"/>
                  </a:lnTo>
                  <a:lnTo>
                    <a:pt x="263" y="167"/>
                  </a:lnTo>
                  <a:lnTo>
                    <a:pt x="262" y="183"/>
                  </a:lnTo>
                  <a:lnTo>
                    <a:pt x="259" y="198"/>
                  </a:lnTo>
                  <a:lnTo>
                    <a:pt x="255" y="212"/>
                  </a:lnTo>
                  <a:lnTo>
                    <a:pt x="249" y="228"/>
                  </a:lnTo>
                  <a:lnTo>
                    <a:pt x="242" y="242"/>
                  </a:lnTo>
                  <a:lnTo>
                    <a:pt x="235" y="255"/>
                  </a:lnTo>
                  <a:lnTo>
                    <a:pt x="226" y="268"/>
                  </a:lnTo>
                  <a:lnTo>
                    <a:pt x="217" y="279"/>
                  </a:lnTo>
                  <a:lnTo>
                    <a:pt x="207" y="289"/>
                  </a:lnTo>
                  <a:lnTo>
                    <a:pt x="195" y="299"/>
                  </a:lnTo>
                  <a:lnTo>
                    <a:pt x="184" y="306"/>
                  </a:lnTo>
                  <a:lnTo>
                    <a:pt x="173" y="313"/>
                  </a:lnTo>
                  <a:lnTo>
                    <a:pt x="160" y="317"/>
                  </a:lnTo>
                  <a:lnTo>
                    <a:pt x="147" y="320"/>
                  </a:lnTo>
                  <a:lnTo>
                    <a:pt x="133" y="321"/>
                  </a:lnTo>
                  <a:lnTo>
                    <a:pt x="133" y="321"/>
                  </a:lnTo>
                  <a:lnTo>
                    <a:pt x="119" y="320"/>
                  </a:lnTo>
                  <a:lnTo>
                    <a:pt x="106" y="318"/>
                  </a:lnTo>
                  <a:lnTo>
                    <a:pt x="94" y="314"/>
                  </a:lnTo>
                  <a:lnTo>
                    <a:pt x="82" y="310"/>
                  </a:lnTo>
                  <a:lnTo>
                    <a:pt x="70" y="303"/>
                  </a:lnTo>
                  <a:lnTo>
                    <a:pt x="60" y="296"/>
                  </a:lnTo>
                  <a:lnTo>
                    <a:pt x="50" y="287"/>
                  </a:lnTo>
                  <a:lnTo>
                    <a:pt x="40" y="277"/>
                  </a:lnTo>
                  <a:lnTo>
                    <a:pt x="31" y="268"/>
                  </a:lnTo>
                  <a:lnTo>
                    <a:pt x="23" y="256"/>
                  </a:lnTo>
                  <a:lnTo>
                    <a:pt x="17" y="244"/>
                  </a:lnTo>
                  <a:lnTo>
                    <a:pt x="12" y="231"/>
                  </a:lnTo>
                  <a:lnTo>
                    <a:pt x="7" y="217"/>
                  </a:lnTo>
                  <a:lnTo>
                    <a:pt x="3" y="203"/>
                  </a:lnTo>
                  <a:lnTo>
                    <a:pt x="2" y="188"/>
                  </a:lnTo>
                  <a:lnTo>
                    <a:pt x="0" y="173"/>
                  </a:lnTo>
                  <a:lnTo>
                    <a:pt x="0" y="173"/>
                  </a:lnTo>
                  <a:lnTo>
                    <a:pt x="2" y="145"/>
                  </a:lnTo>
                  <a:lnTo>
                    <a:pt x="3" y="118"/>
                  </a:lnTo>
                  <a:lnTo>
                    <a:pt x="6" y="95"/>
                  </a:lnTo>
                  <a:lnTo>
                    <a:pt x="9" y="85"/>
                  </a:lnTo>
                  <a:lnTo>
                    <a:pt x="12" y="77"/>
                  </a:lnTo>
                  <a:lnTo>
                    <a:pt x="16" y="68"/>
                  </a:lnTo>
                  <a:lnTo>
                    <a:pt x="20" y="61"/>
                  </a:lnTo>
                  <a:lnTo>
                    <a:pt x="27" y="56"/>
                  </a:lnTo>
                  <a:lnTo>
                    <a:pt x="34" y="50"/>
                  </a:lnTo>
                  <a:lnTo>
                    <a:pt x="43" y="46"/>
                  </a:lnTo>
                  <a:lnTo>
                    <a:pt x="53" y="43"/>
                  </a:lnTo>
                  <a:lnTo>
                    <a:pt x="64" y="41"/>
                  </a:lnTo>
                  <a:lnTo>
                    <a:pt x="77" y="40"/>
                  </a:lnTo>
                  <a:lnTo>
                    <a:pt x="77" y="40"/>
                  </a:lnTo>
                  <a:close/>
                </a:path>
              </a:pathLst>
            </a:custGeom>
            <a:solidFill>
              <a:srgbClr val="FFFFFF"/>
            </a:solid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grpSp>
      <p:grpSp>
        <p:nvGrpSpPr>
          <p:cNvPr id="1701" name="Group 216">
            <a:extLst>
              <a:ext uri="{FF2B5EF4-FFF2-40B4-BE49-F238E27FC236}">
                <a16:creationId xmlns:a16="http://schemas.microsoft.com/office/drawing/2014/main" id="{4BDF5014-1C86-084A-B0FF-D4797C0B14EF}"/>
              </a:ext>
            </a:extLst>
          </p:cNvPr>
          <p:cNvGrpSpPr>
            <a:grpSpLocks noChangeAspect="1"/>
          </p:cNvGrpSpPr>
          <p:nvPr userDrawn="1"/>
        </p:nvGrpSpPr>
        <p:grpSpPr bwMode="auto">
          <a:xfrm>
            <a:off x="10390187" y="1835989"/>
            <a:ext cx="522288" cy="530225"/>
            <a:chOff x="4475" y="1864"/>
            <a:chExt cx="329" cy="334"/>
          </a:xfrm>
        </p:grpSpPr>
        <p:sp>
          <p:nvSpPr>
            <p:cNvPr id="1702" name="Freeform 217">
              <a:extLst>
                <a:ext uri="{FF2B5EF4-FFF2-40B4-BE49-F238E27FC236}">
                  <a16:creationId xmlns:a16="http://schemas.microsoft.com/office/drawing/2014/main" id="{41FB625D-D12D-B745-9D1D-4A44D0B5BD21}"/>
                </a:ext>
              </a:extLst>
            </p:cNvPr>
            <p:cNvSpPr>
              <a:spLocks/>
            </p:cNvSpPr>
            <p:nvPr/>
          </p:nvSpPr>
          <p:spPr bwMode="auto">
            <a:xfrm>
              <a:off x="4613" y="2047"/>
              <a:ext cx="61" cy="62"/>
            </a:xfrm>
            <a:custGeom>
              <a:avLst/>
              <a:gdLst/>
              <a:ahLst/>
              <a:cxnLst>
                <a:cxn ang="0">
                  <a:pos x="0" y="86"/>
                </a:cxn>
                <a:cxn ang="0">
                  <a:pos x="2" y="107"/>
                </a:cxn>
                <a:cxn ang="0">
                  <a:pos x="8" y="126"/>
                </a:cxn>
                <a:cxn ang="0">
                  <a:pos x="16" y="143"/>
                </a:cxn>
                <a:cxn ang="0">
                  <a:pos x="27" y="157"/>
                </a:cxn>
                <a:cxn ang="0">
                  <a:pos x="40" y="169"/>
                </a:cxn>
                <a:cxn ang="0">
                  <a:pos x="56" y="179"/>
                </a:cxn>
                <a:cxn ang="0">
                  <a:pos x="74" y="184"/>
                </a:cxn>
                <a:cxn ang="0">
                  <a:pos x="92" y="186"/>
                </a:cxn>
                <a:cxn ang="0">
                  <a:pos x="101" y="186"/>
                </a:cxn>
                <a:cxn ang="0">
                  <a:pos x="119" y="181"/>
                </a:cxn>
                <a:cxn ang="0">
                  <a:pos x="136" y="174"/>
                </a:cxn>
                <a:cxn ang="0">
                  <a:pos x="151" y="164"/>
                </a:cxn>
                <a:cxn ang="0">
                  <a:pos x="163" y="151"/>
                </a:cxn>
                <a:cxn ang="0">
                  <a:pos x="173" y="135"/>
                </a:cxn>
                <a:cxn ang="0">
                  <a:pos x="181" y="117"/>
                </a:cxn>
                <a:cxn ang="0">
                  <a:pos x="184" y="96"/>
                </a:cxn>
                <a:cxn ang="0">
                  <a:pos x="184" y="86"/>
                </a:cxn>
                <a:cxn ang="0">
                  <a:pos x="182" y="65"/>
                </a:cxn>
                <a:cxn ang="0">
                  <a:pos x="176" y="47"/>
                </a:cxn>
                <a:cxn ang="0">
                  <a:pos x="167" y="33"/>
                </a:cxn>
                <a:cxn ang="0">
                  <a:pos x="155" y="21"/>
                </a:cxn>
                <a:cxn ang="0">
                  <a:pos x="141" y="12"/>
                </a:cxn>
                <a:cxn ang="0">
                  <a:pos x="125" y="4"/>
                </a:cxn>
                <a:cxn ang="0">
                  <a:pos x="92" y="0"/>
                </a:cxn>
                <a:cxn ang="0">
                  <a:pos x="58" y="6"/>
                </a:cxn>
                <a:cxn ang="0">
                  <a:pos x="43" y="12"/>
                </a:cxn>
                <a:cxn ang="0">
                  <a:pos x="28" y="21"/>
                </a:cxn>
                <a:cxn ang="0">
                  <a:pos x="18" y="33"/>
                </a:cxn>
                <a:cxn ang="0">
                  <a:pos x="8" y="49"/>
                </a:cxn>
                <a:cxn ang="0">
                  <a:pos x="2" y="65"/>
                </a:cxn>
                <a:cxn ang="0">
                  <a:pos x="0" y="86"/>
                </a:cxn>
              </a:cxnLst>
              <a:rect l="0" t="0" r="r" b="b"/>
              <a:pathLst>
                <a:path w="184" h="186">
                  <a:moveTo>
                    <a:pt x="0" y="86"/>
                  </a:moveTo>
                  <a:lnTo>
                    <a:pt x="0" y="86"/>
                  </a:lnTo>
                  <a:lnTo>
                    <a:pt x="1" y="96"/>
                  </a:lnTo>
                  <a:lnTo>
                    <a:pt x="2" y="107"/>
                  </a:lnTo>
                  <a:lnTo>
                    <a:pt x="4" y="117"/>
                  </a:lnTo>
                  <a:lnTo>
                    <a:pt x="8" y="126"/>
                  </a:lnTo>
                  <a:lnTo>
                    <a:pt x="12" y="135"/>
                  </a:lnTo>
                  <a:lnTo>
                    <a:pt x="16" y="143"/>
                  </a:lnTo>
                  <a:lnTo>
                    <a:pt x="21" y="151"/>
                  </a:lnTo>
                  <a:lnTo>
                    <a:pt x="27" y="157"/>
                  </a:lnTo>
                  <a:lnTo>
                    <a:pt x="33" y="164"/>
                  </a:lnTo>
                  <a:lnTo>
                    <a:pt x="40" y="169"/>
                  </a:lnTo>
                  <a:lnTo>
                    <a:pt x="49" y="174"/>
                  </a:lnTo>
                  <a:lnTo>
                    <a:pt x="56" y="179"/>
                  </a:lnTo>
                  <a:lnTo>
                    <a:pt x="64" y="181"/>
                  </a:lnTo>
                  <a:lnTo>
                    <a:pt x="74" y="184"/>
                  </a:lnTo>
                  <a:lnTo>
                    <a:pt x="82" y="186"/>
                  </a:lnTo>
                  <a:lnTo>
                    <a:pt x="92" y="186"/>
                  </a:lnTo>
                  <a:lnTo>
                    <a:pt x="92" y="186"/>
                  </a:lnTo>
                  <a:lnTo>
                    <a:pt x="101" y="186"/>
                  </a:lnTo>
                  <a:lnTo>
                    <a:pt x="111" y="184"/>
                  </a:lnTo>
                  <a:lnTo>
                    <a:pt x="119" y="181"/>
                  </a:lnTo>
                  <a:lnTo>
                    <a:pt x="128" y="179"/>
                  </a:lnTo>
                  <a:lnTo>
                    <a:pt x="136" y="174"/>
                  </a:lnTo>
                  <a:lnTo>
                    <a:pt x="143" y="169"/>
                  </a:lnTo>
                  <a:lnTo>
                    <a:pt x="151" y="164"/>
                  </a:lnTo>
                  <a:lnTo>
                    <a:pt x="158" y="157"/>
                  </a:lnTo>
                  <a:lnTo>
                    <a:pt x="163" y="151"/>
                  </a:lnTo>
                  <a:lnTo>
                    <a:pt x="169" y="143"/>
                  </a:lnTo>
                  <a:lnTo>
                    <a:pt x="173" y="135"/>
                  </a:lnTo>
                  <a:lnTo>
                    <a:pt x="177" y="126"/>
                  </a:lnTo>
                  <a:lnTo>
                    <a:pt x="181" y="117"/>
                  </a:lnTo>
                  <a:lnTo>
                    <a:pt x="182" y="107"/>
                  </a:lnTo>
                  <a:lnTo>
                    <a:pt x="184" y="96"/>
                  </a:lnTo>
                  <a:lnTo>
                    <a:pt x="184" y="86"/>
                  </a:lnTo>
                  <a:lnTo>
                    <a:pt x="184" y="86"/>
                  </a:lnTo>
                  <a:lnTo>
                    <a:pt x="184" y="75"/>
                  </a:lnTo>
                  <a:lnTo>
                    <a:pt x="182" y="65"/>
                  </a:lnTo>
                  <a:lnTo>
                    <a:pt x="179" y="56"/>
                  </a:lnTo>
                  <a:lnTo>
                    <a:pt x="176" y="47"/>
                  </a:lnTo>
                  <a:lnTo>
                    <a:pt x="172" y="40"/>
                  </a:lnTo>
                  <a:lnTo>
                    <a:pt x="167" y="33"/>
                  </a:lnTo>
                  <a:lnTo>
                    <a:pt x="161" y="26"/>
                  </a:lnTo>
                  <a:lnTo>
                    <a:pt x="155" y="21"/>
                  </a:lnTo>
                  <a:lnTo>
                    <a:pt x="148" y="15"/>
                  </a:lnTo>
                  <a:lnTo>
                    <a:pt x="141" y="12"/>
                  </a:lnTo>
                  <a:lnTo>
                    <a:pt x="134" y="8"/>
                  </a:lnTo>
                  <a:lnTo>
                    <a:pt x="125" y="4"/>
                  </a:lnTo>
                  <a:lnTo>
                    <a:pt x="110" y="1"/>
                  </a:lnTo>
                  <a:lnTo>
                    <a:pt x="92" y="0"/>
                  </a:lnTo>
                  <a:lnTo>
                    <a:pt x="75" y="1"/>
                  </a:lnTo>
                  <a:lnTo>
                    <a:pt x="58" y="6"/>
                  </a:lnTo>
                  <a:lnTo>
                    <a:pt x="50" y="8"/>
                  </a:lnTo>
                  <a:lnTo>
                    <a:pt x="43" y="12"/>
                  </a:lnTo>
                  <a:lnTo>
                    <a:pt x="36" y="16"/>
                  </a:lnTo>
                  <a:lnTo>
                    <a:pt x="28" y="21"/>
                  </a:lnTo>
                  <a:lnTo>
                    <a:pt x="22" y="27"/>
                  </a:lnTo>
                  <a:lnTo>
                    <a:pt x="18" y="33"/>
                  </a:lnTo>
                  <a:lnTo>
                    <a:pt x="13" y="40"/>
                  </a:lnTo>
                  <a:lnTo>
                    <a:pt x="8" y="49"/>
                  </a:lnTo>
                  <a:lnTo>
                    <a:pt x="4" y="57"/>
                  </a:lnTo>
                  <a:lnTo>
                    <a:pt x="2" y="65"/>
                  </a:lnTo>
                  <a:lnTo>
                    <a:pt x="1" y="75"/>
                  </a:lnTo>
                  <a:lnTo>
                    <a:pt x="0" y="86"/>
                  </a:lnTo>
                  <a:lnTo>
                    <a:pt x="0" y="86"/>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703" name="Freeform 218">
              <a:extLst>
                <a:ext uri="{FF2B5EF4-FFF2-40B4-BE49-F238E27FC236}">
                  <a16:creationId xmlns:a16="http://schemas.microsoft.com/office/drawing/2014/main" id="{9A4FC82D-63C4-1042-9922-50B7D500E202}"/>
                </a:ext>
              </a:extLst>
            </p:cNvPr>
            <p:cNvSpPr>
              <a:spLocks/>
            </p:cNvSpPr>
            <p:nvPr/>
          </p:nvSpPr>
          <p:spPr bwMode="auto">
            <a:xfrm>
              <a:off x="4580" y="2129"/>
              <a:ext cx="126" cy="69"/>
            </a:xfrm>
            <a:custGeom>
              <a:avLst/>
              <a:gdLst/>
              <a:ahLst/>
              <a:cxnLst>
                <a:cxn ang="0">
                  <a:pos x="0" y="205"/>
                </a:cxn>
                <a:cxn ang="0">
                  <a:pos x="378" y="205"/>
                </a:cxn>
                <a:cxn ang="0">
                  <a:pos x="378" y="92"/>
                </a:cxn>
                <a:cxn ang="0">
                  <a:pos x="378" y="92"/>
                </a:cxn>
                <a:cxn ang="0">
                  <a:pos x="378" y="84"/>
                </a:cxn>
                <a:cxn ang="0">
                  <a:pos x="376" y="74"/>
                </a:cxn>
                <a:cxn ang="0">
                  <a:pos x="375" y="66"/>
                </a:cxn>
                <a:cxn ang="0">
                  <a:pos x="371" y="56"/>
                </a:cxn>
                <a:cxn ang="0">
                  <a:pos x="367" y="49"/>
                </a:cxn>
                <a:cxn ang="0">
                  <a:pos x="363" y="41"/>
                </a:cxn>
                <a:cxn ang="0">
                  <a:pos x="357" y="33"/>
                </a:cxn>
                <a:cxn ang="0">
                  <a:pos x="351" y="27"/>
                </a:cxn>
                <a:cxn ang="0">
                  <a:pos x="345" y="22"/>
                </a:cxn>
                <a:cxn ang="0">
                  <a:pos x="337" y="16"/>
                </a:cxn>
                <a:cxn ang="0">
                  <a:pos x="329" y="11"/>
                </a:cxn>
                <a:cxn ang="0">
                  <a:pos x="322" y="7"/>
                </a:cxn>
                <a:cxn ang="0">
                  <a:pos x="312" y="4"/>
                </a:cxn>
                <a:cxn ang="0">
                  <a:pos x="304" y="1"/>
                </a:cxn>
                <a:cxn ang="0">
                  <a:pos x="294" y="0"/>
                </a:cxn>
                <a:cxn ang="0">
                  <a:pos x="285" y="0"/>
                </a:cxn>
                <a:cxn ang="0">
                  <a:pos x="93" y="0"/>
                </a:cxn>
                <a:cxn ang="0">
                  <a:pos x="93" y="0"/>
                </a:cxn>
                <a:cxn ang="0">
                  <a:pos x="83" y="0"/>
                </a:cxn>
                <a:cxn ang="0">
                  <a:pos x="74" y="1"/>
                </a:cxn>
                <a:cxn ang="0">
                  <a:pos x="66" y="4"/>
                </a:cxn>
                <a:cxn ang="0">
                  <a:pos x="57" y="7"/>
                </a:cxn>
                <a:cxn ang="0">
                  <a:pos x="49" y="11"/>
                </a:cxn>
                <a:cxn ang="0">
                  <a:pos x="42" y="16"/>
                </a:cxn>
                <a:cxn ang="0">
                  <a:pos x="34" y="22"/>
                </a:cxn>
                <a:cxn ang="0">
                  <a:pos x="27" y="27"/>
                </a:cxn>
                <a:cxn ang="0">
                  <a:pos x="21" y="33"/>
                </a:cxn>
                <a:cxn ang="0">
                  <a:pos x="16" y="41"/>
                </a:cxn>
                <a:cxn ang="0">
                  <a:pos x="12" y="49"/>
                </a:cxn>
                <a:cxn ang="0">
                  <a:pos x="8" y="56"/>
                </a:cxn>
                <a:cxn ang="0">
                  <a:pos x="4" y="65"/>
                </a:cxn>
                <a:cxn ang="0">
                  <a:pos x="2" y="74"/>
                </a:cxn>
                <a:cxn ang="0">
                  <a:pos x="1" y="84"/>
                </a:cxn>
                <a:cxn ang="0">
                  <a:pos x="0" y="92"/>
                </a:cxn>
                <a:cxn ang="0">
                  <a:pos x="0" y="205"/>
                </a:cxn>
                <a:cxn ang="0">
                  <a:pos x="0" y="205"/>
                </a:cxn>
              </a:cxnLst>
              <a:rect l="0" t="0" r="r" b="b"/>
              <a:pathLst>
                <a:path w="378" h="205">
                  <a:moveTo>
                    <a:pt x="0" y="205"/>
                  </a:moveTo>
                  <a:lnTo>
                    <a:pt x="378" y="205"/>
                  </a:lnTo>
                  <a:lnTo>
                    <a:pt x="378" y="92"/>
                  </a:lnTo>
                  <a:lnTo>
                    <a:pt x="378" y="92"/>
                  </a:lnTo>
                  <a:lnTo>
                    <a:pt x="378" y="84"/>
                  </a:lnTo>
                  <a:lnTo>
                    <a:pt x="376" y="74"/>
                  </a:lnTo>
                  <a:lnTo>
                    <a:pt x="375" y="66"/>
                  </a:lnTo>
                  <a:lnTo>
                    <a:pt x="371" y="56"/>
                  </a:lnTo>
                  <a:lnTo>
                    <a:pt x="367" y="49"/>
                  </a:lnTo>
                  <a:lnTo>
                    <a:pt x="363" y="41"/>
                  </a:lnTo>
                  <a:lnTo>
                    <a:pt x="357" y="33"/>
                  </a:lnTo>
                  <a:lnTo>
                    <a:pt x="351" y="27"/>
                  </a:lnTo>
                  <a:lnTo>
                    <a:pt x="345" y="22"/>
                  </a:lnTo>
                  <a:lnTo>
                    <a:pt x="337" y="16"/>
                  </a:lnTo>
                  <a:lnTo>
                    <a:pt x="329" y="11"/>
                  </a:lnTo>
                  <a:lnTo>
                    <a:pt x="322" y="7"/>
                  </a:lnTo>
                  <a:lnTo>
                    <a:pt x="312" y="4"/>
                  </a:lnTo>
                  <a:lnTo>
                    <a:pt x="304" y="1"/>
                  </a:lnTo>
                  <a:lnTo>
                    <a:pt x="294" y="0"/>
                  </a:lnTo>
                  <a:lnTo>
                    <a:pt x="285" y="0"/>
                  </a:lnTo>
                  <a:lnTo>
                    <a:pt x="93" y="0"/>
                  </a:lnTo>
                  <a:lnTo>
                    <a:pt x="93" y="0"/>
                  </a:lnTo>
                  <a:lnTo>
                    <a:pt x="83" y="0"/>
                  </a:lnTo>
                  <a:lnTo>
                    <a:pt x="74" y="1"/>
                  </a:lnTo>
                  <a:lnTo>
                    <a:pt x="66" y="4"/>
                  </a:lnTo>
                  <a:lnTo>
                    <a:pt x="57" y="7"/>
                  </a:lnTo>
                  <a:lnTo>
                    <a:pt x="49" y="11"/>
                  </a:lnTo>
                  <a:lnTo>
                    <a:pt x="42" y="16"/>
                  </a:lnTo>
                  <a:lnTo>
                    <a:pt x="34" y="22"/>
                  </a:lnTo>
                  <a:lnTo>
                    <a:pt x="27" y="27"/>
                  </a:lnTo>
                  <a:lnTo>
                    <a:pt x="21" y="33"/>
                  </a:lnTo>
                  <a:lnTo>
                    <a:pt x="16" y="41"/>
                  </a:lnTo>
                  <a:lnTo>
                    <a:pt x="12" y="49"/>
                  </a:lnTo>
                  <a:lnTo>
                    <a:pt x="8" y="56"/>
                  </a:lnTo>
                  <a:lnTo>
                    <a:pt x="4" y="65"/>
                  </a:lnTo>
                  <a:lnTo>
                    <a:pt x="2" y="74"/>
                  </a:lnTo>
                  <a:lnTo>
                    <a:pt x="1" y="84"/>
                  </a:lnTo>
                  <a:lnTo>
                    <a:pt x="0" y="92"/>
                  </a:lnTo>
                  <a:lnTo>
                    <a:pt x="0" y="205"/>
                  </a:lnTo>
                  <a:lnTo>
                    <a:pt x="0" y="205"/>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704" name="Line 219">
              <a:extLst>
                <a:ext uri="{FF2B5EF4-FFF2-40B4-BE49-F238E27FC236}">
                  <a16:creationId xmlns:a16="http://schemas.microsoft.com/office/drawing/2014/main" id="{3DE71F57-B937-3B4F-BE53-3B43D3C41583}"/>
                </a:ext>
              </a:extLst>
            </p:cNvPr>
            <p:cNvSpPr>
              <a:spLocks noChangeShapeType="1"/>
            </p:cNvSpPr>
            <p:nvPr/>
          </p:nvSpPr>
          <p:spPr bwMode="auto">
            <a:xfrm flipV="1">
              <a:off x="4612" y="2161"/>
              <a:ext cx="1" cy="36"/>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705" name="Line 220">
              <a:extLst>
                <a:ext uri="{FF2B5EF4-FFF2-40B4-BE49-F238E27FC236}">
                  <a16:creationId xmlns:a16="http://schemas.microsoft.com/office/drawing/2014/main" id="{5573CC25-39C0-B348-AC1E-C4BA98B5E196}"/>
                </a:ext>
              </a:extLst>
            </p:cNvPr>
            <p:cNvSpPr>
              <a:spLocks noChangeShapeType="1"/>
            </p:cNvSpPr>
            <p:nvPr/>
          </p:nvSpPr>
          <p:spPr bwMode="auto">
            <a:xfrm>
              <a:off x="4675" y="2161"/>
              <a:ext cx="1" cy="36"/>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706" name="Line 221">
              <a:extLst>
                <a:ext uri="{FF2B5EF4-FFF2-40B4-BE49-F238E27FC236}">
                  <a16:creationId xmlns:a16="http://schemas.microsoft.com/office/drawing/2014/main" id="{FF49AF0A-B9EC-3D4F-AED3-3EC6A59FECE7}"/>
                </a:ext>
              </a:extLst>
            </p:cNvPr>
            <p:cNvSpPr>
              <a:spLocks noChangeShapeType="1"/>
            </p:cNvSpPr>
            <p:nvPr/>
          </p:nvSpPr>
          <p:spPr bwMode="auto">
            <a:xfrm flipV="1">
              <a:off x="4643" y="1869"/>
              <a:ext cx="1" cy="132"/>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707" name="Freeform 222">
              <a:extLst>
                <a:ext uri="{FF2B5EF4-FFF2-40B4-BE49-F238E27FC236}">
                  <a16:creationId xmlns:a16="http://schemas.microsoft.com/office/drawing/2014/main" id="{6710BD8E-8F04-E043-A265-5AC7AF9EFD20}"/>
                </a:ext>
              </a:extLst>
            </p:cNvPr>
            <p:cNvSpPr>
              <a:spLocks/>
            </p:cNvSpPr>
            <p:nvPr/>
          </p:nvSpPr>
          <p:spPr bwMode="auto">
            <a:xfrm>
              <a:off x="4608" y="1864"/>
              <a:ext cx="71" cy="35"/>
            </a:xfrm>
            <a:custGeom>
              <a:avLst/>
              <a:gdLst/>
              <a:ahLst/>
              <a:cxnLst>
                <a:cxn ang="0">
                  <a:pos x="0" y="105"/>
                </a:cxn>
                <a:cxn ang="0">
                  <a:pos x="106" y="0"/>
                </a:cxn>
                <a:cxn ang="0">
                  <a:pos x="212" y="105"/>
                </a:cxn>
              </a:cxnLst>
              <a:rect l="0" t="0" r="r" b="b"/>
              <a:pathLst>
                <a:path w="212" h="105">
                  <a:moveTo>
                    <a:pt x="0" y="105"/>
                  </a:moveTo>
                  <a:lnTo>
                    <a:pt x="106" y="0"/>
                  </a:lnTo>
                  <a:lnTo>
                    <a:pt x="212" y="105"/>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708" name="Line 223">
              <a:extLst>
                <a:ext uri="{FF2B5EF4-FFF2-40B4-BE49-F238E27FC236}">
                  <a16:creationId xmlns:a16="http://schemas.microsoft.com/office/drawing/2014/main" id="{C4C67E0C-CF9F-2A48-B062-0FA1CE78264A}"/>
                </a:ext>
              </a:extLst>
            </p:cNvPr>
            <p:cNvSpPr>
              <a:spLocks noChangeShapeType="1"/>
            </p:cNvSpPr>
            <p:nvPr/>
          </p:nvSpPr>
          <p:spPr bwMode="auto">
            <a:xfrm flipH="1" flipV="1">
              <a:off x="4516" y="1951"/>
              <a:ext cx="73" cy="72"/>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709" name="Freeform 224">
              <a:extLst>
                <a:ext uri="{FF2B5EF4-FFF2-40B4-BE49-F238E27FC236}">
                  <a16:creationId xmlns:a16="http://schemas.microsoft.com/office/drawing/2014/main" id="{0A7362D2-5E45-2745-8EE1-0F5E3C355DDE}"/>
                </a:ext>
              </a:extLst>
            </p:cNvPr>
            <p:cNvSpPr>
              <a:spLocks/>
            </p:cNvSpPr>
            <p:nvPr/>
          </p:nvSpPr>
          <p:spPr bwMode="auto">
            <a:xfrm>
              <a:off x="4516" y="1951"/>
              <a:ext cx="50" cy="50"/>
            </a:xfrm>
            <a:custGeom>
              <a:avLst/>
              <a:gdLst/>
              <a:ahLst/>
              <a:cxnLst>
                <a:cxn ang="0">
                  <a:pos x="0" y="149"/>
                </a:cxn>
                <a:cxn ang="0">
                  <a:pos x="0" y="0"/>
                </a:cxn>
                <a:cxn ang="0">
                  <a:pos x="149" y="0"/>
                </a:cxn>
              </a:cxnLst>
              <a:rect l="0" t="0" r="r" b="b"/>
              <a:pathLst>
                <a:path w="149" h="149">
                  <a:moveTo>
                    <a:pt x="0" y="149"/>
                  </a:moveTo>
                  <a:lnTo>
                    <a:pt x="0" y="0"/>
                  </a:lnTo>
                  <a:lnTo>
                    <a:pt x="149" y="0"/>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710" name="Line 225">
              <a:extLst>
                <a:ext uri="{FF2B5EF4-FFF2-40B4-BE49-F238E27FC236}">
                  <a16:creationId xmlns:a16="http://schemas.microsoft.com/office/drawing/2014/main" id="{9F9CE1CB-9E4E-9F42-870D-03FCA0AA7381}"/>
                </a:ext>
              </a:extLst>
            </p:cNvPr>
            <p:cNvSpPr>
              <a:spLocks noChangeShapeType="1"/>
            </p:cNvSpPr>
            <p:nvPr/>
          </p:nvSpPr>
          <p:spPr bwMode="auto">
            <a:xfrm flipH="1">
              <a:off x="4479" y="2078"/>
              <a:ext cx="88" cy="1"/>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711" name="Freeform 226">
              <a:extLst>
                <a:ext uri="{FF2B5EF4-FFF2-40B4-BE49-F238E27FC236}">
                  <a16:creationId xmlns:a16="http://schemas.microsoft.com/office/drawing/2014/main" id="{4BB1705A-9539-0244-B502-A00F2C22993C}"/>
                </a:ext>
              </a:extLst>
            </p:cNvPr>
            <p:cNvSpPr>
              <a:spLocks/>
            </p:cNvSpPr>
            <p:nvPr/>
          </p:nvSpPr>
          <p:spPr bwMode="auto">
            <a:xfrm>
              <a:off x="4475" y="2043"/>
              <a:ext cx="36" cy="70"/>
            </a:xfrm>
            <a:custGeom>
              <a:avLst/>
              <a:gdLst/>
              <a:ahLst/>
              <a:cxnLst>
                <a:cxn ang="0">
                  <a:pos x="106" y="0"/>
                </a:cxn>
                <a:cxn ang="0">
                  <a:pos x="0" y="105"/>
                </a:cxn>
                <a:cxn ang="0">
                  <a:pos x="106" y="210"/>
                </a:cxn>
              </a:cxnLst>
              <a:rect l="0" t="0" r="r" b="b"/>
              <a:pathLst>
                <a:path w="106" h="210">
                  <a:moveTo>
                    <a:pt x="106" y="0"/>
                  </a:moveTo>
                  <a:lnTo>
                    <a:pt x="0" y="105"/>
                  </a:lnTo>
                  <a:lnTo>
                    <a:pt x="106" y="210"/>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712" name="Line 227">
              <a:extLst>
                <a:ext uri="{FF2B5EF4-FFF2-40B4-BE49-F238E27FC236}">
                  <a16:creationId xmlns:a16="http://schemas.microsoft.com/office/drawing/2014/main" id="{33432308-013B-5448-9ADD-0C8C1FE0B891}"/>
                </a:ext>
              </a:extLst>
            </p:cNvPr>
            <p:cNvSpPr>
              <a:spLocks noChangeShapeType="1"/>
            </p:cNvSpPr>
            <p:nvPr/>
          </p:nvSpPr>
          <p:spPr bwMode="auto">
            <a:xfrm flipV="1">
              <a:off x="4698" y="1951"/>
              <a:ext cx="73" cy="72"/>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713" name="Freeform 228">
              <a:extLst>
                <a:ext uri="{FF2B5EF4-FFF2-40B4-BE49-F238E27FC236}">
                  <a16:creationId xmlns:a16="http://schemas.microsoft.com/office/drawing/2014/main" id="{5FD1F9BA-B68A-1241-9D2C-0FF9B883586F}"/>
                </a:ext>
              </a:extLst>
            </p:cNvPr>
            <p:cNvSpPr>
              <a:spLocks/>
            </p:cNvSpPr>
            <p:nvPr/>
          </p:nvSpPr>
          <p:spPr bwMode="auto">
            <a:xfrm>
              <a:off x="4721" y="1951"/>
              <a:ext cx="50" cy="50"/>
            </a:xfrm>
            <a:custGeom>
              <a:avLst/>
              <a:gdLst/>
              <a:ahLst/>
              <a:cxnLst>
                <a:cxn ang="0">
                  <a:pos x="150" y="149"/>
                </a:cxn>
                <a:cxn ang="0">
                  <a:pos x="150" y="0"/>
                </a:cxn>
                <a:cxn ang="0">
                  <a:pos x="0" y="0"/>
                </a:cxn>
              </a:cxnLst>
              <a:rect l="0" t="0" r="r" b="b"/>
              <a:pathLst>
                <a:path w="150" h="149">
                  <a:moveTo>
                    <a:pt x="150" y="149"/>
                  </a:moveTo>
                  <a:lnTo>
                    <a:pt x="150" y="0"/>
                  </a:lnTo>
                  <a:lnTo>
                    <a:pt x="0" y="0"/>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714" name="Line 229">
              <a:extLst>
                <a:ext uri="{FF2B5EF4-FFF2-40B4-BE49-F238E27FC236}">
                  <a16:creationId xmlns:a16="http://schemas.microsoft.com/office/drawing/2014/main" id="{E03745B9-30B9-8444-B730-405A601C436D}"/>
                </a:ext>
              </a:extLst>
            </p:cNvPr>
            <p:cNvSpPr>
              <a:spLocks noChangeShapeType="1"/>
            </p:cNvSpPr>
            <p:nvPr/>
          </p:nvSpPr>
          <p:spPr bwMode="auto">
            <a:xfrm>
              <a:off x="4713" y="2076"/>
              <a:ext cx="88" cy="1"/>
            </a:xfrm>
            <a:prstGeom prst="line">
              <a:avLst/>
            </a:prstGeom>
            <a:noFill/>
            <a:ln w="9525">
              <a:solidFill>
                <a:srgbClr val="00A6D9"/>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715" name="Freeform 230">
              <a:extLst>
                <a:ext uri="{FF2B5EF4-FFF2-40B4-BE49-F238E27FC236}">
                  <a16:creationId xmlns:a16="http://schemas.microsoft.com/office/drawing/2014/main" id="{E5E31060-09D9-B74C-9320-1F56307F5197}"/>
                </a:ext>
              </a:extLst>
            </p:cNvPr>
            <p:cNvSpPr>
              <a:spLocks/>
            </p:cNvSpPr>
            <p:nvPr/>
          </p:nvSpPr>
          <p:spPr bwMode="auto">
            <a:xfrm>
              <a:off x="4769" y="2041"/>
              <a:ext cx="35" cy="70"/>
            </a:xfrm>
            <a:custGeom>
              <a:avLst/>
              <a:gdLst/>
              <a:ahLst/>
              <a:cxnLst>
                <a:cxn ang="0">
                  <a:pos x="0" y="0"/>
                </a:cxn>
                <a:cxn ang="0">
                  <a:pos x="105" y="105"/>
                </a:cxn>
                <a:cxn ang="0">
                  <a:pos x="0" y="211"/>
                </a:cxn>
              </a:cxnLst>
              <a:rect l="0" t="0" r="r" b="b"/>
              <a:pathLst>
                <a:path w="105" h="211">
                  <a:moveTo>
                    <a:pt x="0" y="0"/>
                  </a:moveTo>
                  <a:lnTo>
                    <a:pt x="105" y="105"/>
                  </a:lnTo>
                  <a:lnTo>
                    <a:pt x="0" y="211"/>
                  </a:lnTo>
                </a:path>
              </a:pathLst>
            </a:custGeom>
            <a:noFill/>
            <a:ln w="9525">
              <a:solidFill>
                <a:srgbClr val="00A6D9"/>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grpSp>
      <p:grpSp>
        <p:nvGrpSpPr>
          <p:cNvPr id="1716" name="Group 498">
            <a:extLst>
              <a:ext uri="{FF2B5EF4-FFF2-40B4-BE49-F238E27FC236}">
                <a16:creationId xmlns:a16="http://schemas.microsoft.com/office/drawing/2014/main" id="{28FB9A7D-91B5-8E4D-B7F8-60C8A8E2E912}"/>
              </a:ext>
            </a:extLst>
          </p:cNvPr>
          <p:cNvGrpSpPr>
            <a:grpSpLocks noChangeAspect="1"/>
          </p:cNvGrpSpPr>
          <p:nvPr userDrawn="1"/>
        </p:nvGrpSpPr>
        <p:grpSpPr bwMode="auto">
          <a:xfrm>
            <a:off x="11152360" y="1740736"/>
            <a:ext cx="555625" cy="560388"/>
            <a:chOff x="5079" y="1804"/>
            <a:chExt cx="350" cy="353"/>
          </a:xfrm>
        </p:grpSpPr>
        <p:sp>
          <p:nvSpPr>
            <p:cNvPr id="1717" name="Freeform 499">
              <a:extLst>
                <a:ext uri="{FF2B5EF4-FFF2-40B4-BE49-F238E27FC236}">
                  <a16:creationId xmlns:a16="http://schemas.microsoft.com/office/drawing/2014/main" id="{3565D1A3-48FD-164C-91D0-1CC216AD1FBA}"/>
                </a:ext>
              </a:extLst>
            </p:cNvPr>
            <p:cNvSpPr>
              <a:spLocks/>
            </p:cNvSpPr>
            <p:nvPr/>
          </p:nvSpPr>
          <p:spPr bwMode="auto">
            <a:xfrm>
              <a:off x="5270" y="1829"/>
              <a:ext cx="69" cy="89"/>
            </a:xfrm>
            <a:custGeom>
              <a:avLst/>
              <a:gdLst/>
              <a:ahLst/>
              <a:cxnLst>
                <a:cxn ang="0">
                  <a:pos x="206" y="266"/>
                </a:cxn>
                <a:cxn ang="0">
                  <a:pos x="206" y="38"/>
                </a:cxn>
                <a:cxn ang="0">
                  <a:pos x="206" y="38"/>
                </a:cxn>
                <a:cxn ang="0">
                  <a:pos x="206" y="30"/>
                </a:cxn>
                <a:cxn ang="0">
                  <a:pos x="203" y="22"/>
                </a:cxn>
                <a:cxn ang="0">
                  <a:pos x="200" y="16"/>
                </a:cxn>
                <a:cxn ang="0">
                  <a:pos x="195" y="11"/>
                </a:cxn>
                <a:cxn ang="0">
                  <a:pos x="189" y="6"/>
                </a:cxn>
                <a:cxn ang="0">
                  <a:pos x="183" y="4"/>
                </a:cxn>
                <a:cxn ang="0">
                  <a:pos x="176" y="1"/>
                </a:cxn>
                <a:cxn ang="0">
                  <a:pos x="168" y="0"/>
                </a:cxn>
                <a:cxn ang="0">
                  <a:pos x="0" y="0"/>
                </a:cxn>
              </a:cxnLst>
              <a:rect l="0" t="0" r="r" b="b"/>
              <a:pathLst>
                <a:path w="206" h="266">
                  <a:moveTo>
                    <a:pt x="206" y="266"/>
                  </a:moveTo>
                  <a:lnTo>
                    <a:pt x="206" y="38"/>
                  </a:lnTo>
                  <a:lnTo>
                    <a:pt x="206" y="38"/>
                  </a:lnTo>
                  <a:lnTo>
                    <a:pt x="206" y="30"/>
                  </a:lnTo>
                  <a:lnTo>
                    <a:pt x="203" y="22"/>
                  </a:lnTo>
                  <a:lnTo>
                    <a:pt x="200" y="16"/>
                  </a:lnTo>
                  <a:lnTo>
                    <a:pt x="195" y="11"/>
                  </a:lnTo>
                  <a:lnTo>
                    <a:pt x="189" y="6"/>
                  </a:lnTo>
                  <a:lnTo>
                    <a:pt x="183" y="4"/>
                  </a:lnTo>
                  <a:lnTo>
                    <a:pt x="176" y="1"/>
                  </a:lnTo>
                  <a:lnTo>
                    <a:pt x="168" y="0"/>
                  </a:lnTo>
                  <a:lnTo>
                    <a:pt x="0" y="0"/>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718" name="Freeform 500">
              <a:extLst>
                <a:ext uri="{FF2B5EF4-FFF2-40B4-BE49-F238E27FC236}">
                  <a16:creationId xmlns:a16="http://schemas.microsoft.com/office/drawing/2014/main" id="{9C778349-D239-E942-B7BC-9B0BF371DD7D}"/>
                </a:ext>
              </a:extLst>
            </p:cNvPr>
            <p:cNvSpPr>
              <a:spLocks/>
            </p:cNvSpPr>
            <p:nvPr/>
          </p:nvSpPr>
          <p:spPr bwMode="auto">
            <a:xfrm>
              <a:off x="5079" y="1829"/>
              <a:ext cx="260" cy="328"/>
            </a:xfrm>
            <a:custGeom>
              <a:avLst/>
              <a:gdLst/>
              <a:ahLst/>
              <a:cxnLst>
                <a:cxn ang="0">
                  <a:pos x="210" y="0"/>
                </a:cxn>
                <a:cxn ang="0">
                  <a:pos x="38" y="0"/>
                </a:cxn>
                <a:cxn ang="0">
                  <a:pos x="38" y="0"/>
                </a:cxn>
                <a:cxn ang="0">
                  <a:pos x="31" y="1"/>
                </a:cxn>
                <a:cxn ang="0">
                  <a:pos x="24" y="2"/>
                </a:cxn>
                <a:cxn ang="0">
                  <a:pos x="18" y="6"/>
                </a:cxn>
                <a:cxn ang="0">
                  <a:pos x="12" y="11"/>
                </a:cxn>
                <a:cxn ang="0">
                  <a:pos x="7" y="16"/>
                </a:cxn>
                <a:cxn ang="0">
                  <a:pos x="4" y="22"/>
                </a:cxn>
                <a:cxn ang="0">
                  <a:pos x="2" y="30"/>
                </a:cxn>
                <a:cxn ang="0">
                  <a:pos x="0" y="38"/>
                </a:cxn>
                <a:cxn ang="0">
                  <a:pos x="0" y="946"/>
                </a:cxn>
                <a:cxn ang="0">
                  <a:pos x="0" y="946"/>
                </a:cxn>
                <a:cxn ang="0">
                  <a:pos x="0" y="38"/>
                </a:cxn>
                <a:cxn ang="0">
                  <a:pos x="0" y="946"/>
                </a:cxn>
                <a:cxn ang="0">
                  <a:pos x="0" y="946"/>
                </a:cxn>
                <a:cxn ang="0">
                  <a:pos x="2" y="953"/>
                </a:cxn>
                <a:cxn ang="0">
                  <a:pos x="4" y="960"/>
                </a:cxn>
                <a:cxn ang="0">
                  <a:pos x="7" y="966"/>
                </a:cxn>
                <a:cxn ang="0">
                  <a:pos x="12" y="972"/>
                </a:cxn>
                <a:cxn ang="0">
                  <a:pos x="18" y="976"/>
                </a:cxn>
                <a:cxn ang="0">
                  <a:pos x="24" y="980"/>
                </a:cxn>
                <a:cxn ang="0">
                  <a:pos x="31" y="982"/>
                </a:cxn>
                <a:cxn ang="0">
                  <a:pos x="38" y="984"/>
                </a:cxn>
                <a:cxn ang="0">
                  <a:pos x="741" y="984"/>
                </a:cxn>
                <a:cxn ang="0">
                  <a:pos x="741" y="984"/>
                </a:cxn>
                <a:cxn ang="0">
                  <a:pos x="749" y="982"/>
                </a:cxn>
                <a:cxn ang="0">
                  <a:pos x="756" y="980"/>
                </a:cxn>
                <a:cxn ang="0">
                  <a:pos x="762" y="976"/>
                </a:cxn>
                <a:cxn ang="0">
                  <a:pos x="768" y="972"/>
                </a:cxn>
                <a:cxn ang="0">
                  <a:pos x="773" y="966"/>
                </a:cxn>
                <a:cxn ang="0">
                  <a:pos x="776" y="960"/>
                </a:cxn>
                <a:cxn ang="0">
                  <a:pos x="779" y="953"/>
                </a:cxn>
                <a:cxn ang="0">
                  <a:pos x="779" y="946"/>
                </a:cxn>
                <a:cxn ang="0">
                  <a:pos x="779" y="619"/>
                </a:cxn>
              </a:cxnLst>
              <a:rect l="0" t="0" r="r" b="b"/>
              <a:pathLst>
                <a:path w="779" h="984">
                  <a:moveTo>
                    <a:pt x="210" y="0"/>
                  </a:moveTo>
                  <a:lnTo>
                    <a:pt x="38" y="0"/>
                  </a:lnTo>
                  <a:lnTo>
                    <a:pt x="38" y="0"/>
                  </a:lnTo>
                  <a:lnTo>
                    <a:pt x="31" y="1"/>
                  </a:lnTo>
                  <a:lnTo>
                    <a:pt x="24" y="2"/>
                  </a:lnTo>
                  <a:lnTo>
                    <a:pt x="18" y="6"/>
                  </a:lnTo>
                  <a:lnTo>
                    <a:pt x="12" y="11"/>
                  </a:lnTo>
                  <a:lnTo>
                    <a:pt x="7" y="16"/>
                  </a:lnTo>
                  <a:lnTo>
                    <a:pt x="4" y="22"/>
                  </a:lnTo>
                  <a:lnTo>
                    <a:pt x="2" y="30"/>
                  </a:lnTo>
                  <a:lnTo>
                    <a:pt x="0" y="38"/>
                  </a:lnTo>
                  <a:lnTo>
                    <a:pt x="0" y="946"/>
                  </a:lnTo>
                  <a:lnTo>
                    <a:pt x="0" y="946"/>
                  </a:lnTo>
                  <a:lnTo>
                    <a:pt x="0" y="38"/>
                  </a:lnTo>
                  <a:lnTo>
                    <a:pt x="0" y="946"/>
                  </a:lnTo>
                  <a:lnTo>
                    <a:pt x="0" y="946"/>
                  </a:lnTo>
                  <a:lnTo>
                    <a:pt x="2" y="953"/>
                  </a:lnTo>
                  <a:lnTo>
                    <a:pt x="4" y="960"/>
                  </a:lnTo>
                  <a:lnTo>
                    <a:pt x="7" y="966"/>
                  </a:lnTo>
                  <a:lnTo>
                    <a:pt x="12" y="972"/>
                  </a:lnTo>
                  <a:lnTo>
                    <a:pt x="18" y="976"/>
                  </a:lnTo>
                  <a:lnTo>
                    <a:pt x="24" y="980"/>
                  </a:lnTo>
                  <a:lnTo>
                    <a:pt x="31" y="982"/>
                  </a:lnTo>
                  <a:lnTo>
                    <a:pt x="38" y="984"/>
                  </a:lnTo>
                  <a:lnTo>
                    <a:pt x="741" y="984"/>
                  </a:lnTo>
                  <a:lnTo>
                    <a:pt x="741" y="984"/>
                  </a:lnTo>
                  <a:lnTo>
                    <a:pt x="749" y="982"/>
                  </a:lnTo>
                  <a:lnTo>
                    <a:pt x="756" y="980"/>
                  </a:lnTo>
                  <a:lnTo>
                    <a:pt x="762" y="976"/>
                  </a:lnTo>
                  <a:lnTo>
                    <a:pt x="768" y="972"/>
                  </a:lnTo>
                  <a:lnTo>
                    <a:pt x="773" y="966"/>
                  </a:lnTo>
                  <a:lnTo>
                    <a:pt x="776" y="960"/>
                  </a:lnTo>
                  <a:lnTo>
                    <a:pt x="779" y="953"/>
                  </a:lnTo>
                  <a:lnTo>
                    <a:pt x="779" y="946"/>
                  </a:lnTo>
                  <a:lnTo>
                    <a:pt x="779" y="619"/>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719" name="Freeform 501">
              <a:extLst>
                <a:ext uri="{FF2B5EF4-FFF2-40B4-BE49-F238E27FC236}">
                  <a16:creationId xmlns:a16="http://schemas.microsoft.com/office/drawing/2014/main" id="{D84A08C4-FF2B-1240-9928-F48D539E297F}"/>
                </a:ext>
              </a:extLst>
            </p:cNvPr>
            <p:cNvSpPr>
              <a:spLocks/>
            </p:cNvSpPr>
            <p:nvPr/>
          </p:nvSpPr>
          <p:spPr bwMode="auto">
            <a:xfrm>
              <a:off x="5220" y="1884"/>
              <a:ext cx="209" cy="210"/>
            </a:xfrm>
            <a:custGeom>
              <a:avLst/>
              <a:gdLst/>
              <a:ahLst/>
              <a:cxnLst>
                <a:cxn ang="0">
                  <a:pos x="534" y="0"/>
                </a:cxn>
                <a:cxn ang="0">
                  <a:pos x="628" y="95"/>
                </a:cxn>
                <a:cxn ang="0">
                  <a:pos x="136" y="588"/>
                </a:cxn>
                <a:cxn ang="0">
                  <a:pos x="136" y="588"/>
                </a:cxn>
                <a:cxn ang="0">
                  <a:pos x="126" y="597"/>
                </a:cxn>
                <a:cxn ang="0">
                  <a:pos x="117" y="605"/>
                </a:cxn>
                <a:cxn ang="0">
                  <a:pos x="108" y="611"/>
                </a:cxn>
                <a:cxn ang="0">
                  <a:pos x="99" y="616"/>
                </a:cxn>
                <a:cxn ang="0">
                  <a:pos x="91" y="621"/>
                </a:cxn>
                <a:cxn ang="0">
                  <a:pos x="82" y="625"/>
                </a:cxn>
                <a:cxn ang="0">
                  <a:pos x="74" y="627"/>
                </a:cxn>
                <a:cxn ang="0">
                  <a:pos x="65" y="628"/>
                </a:cxn>
                <a:cxn ang="0">
                  <a:pos x="58" y="630"/>
                </a:cxn>
                <a:cxn ang="0">
                  <a:pos x="50" y="630"/>
                </a:cxn>
                <a:cxn ang="0">
                  <a:pos x="43" y="628"/>
                </a:cxn>
                <a:cxn ang="0">
                  <a:pos x="36" y="627"/>
                </a:cxn>
                <a:cxn ang="0">
                  <a:pos x="30" y="625"/>
                </a:cxn>
                <a:cxn ang="0">
                  <a:pos x="25" y="622"/>
                </a:cxn>
                <a:cxn ang="0">
                  <a:pos x="19" y="618"/>
                </a:cxn>
                <a:cxn ang="0">
                  <a:pos x="15" y="615"/>
                </a:cxn>
                <a:cxn ang="0">
                  <a:pos x="10" y="610"/>
                </a:cxn>
                <a:cxn ang="0">
                  <a:pos x="7" y="605"/>
                </a:cxn>
                <a:cxn ang="0">
                  <a:pos x="4" y="598"/>
                </a:cxn>
                <a:cxn ang="0">
                  <a:pos x="2" y="592"/>
                </a:cxn>
                <a:cxn ang="0">
                  <a:pos x="0" y="586"/>
                </a:cxn>
                <a:cxn ang="0">
                  <a:pos x="0" y="578"/>
                </a:cxn>
                <a:cxn ang="0">
                  <a:pos x="0" y="570"/>
                </a:cxn>
                <a:cxn ang="0">
                  <a:pos x="0" y="563"/>
                </a:cxn>
                <a:cxn ang="0">
                  <a:pos x="2" y="555"/>
                </a:cxn>
                <a:cxn ang="0">
                  <a:pos x="5" y="546"/>
                </a:cxn>
                <a:cxn ang="0">
                  <a:pos x="9" y="538"/>
                </a:cxn>
                <a:cxn ang="0">
                  <a:pos x="12" y="529"/>
                </a:cxn>
                <a:cxn ang="0">
                  <a:pos x="17" y="520"/>
                </a:cxn>
                <a:cxn ang="0">
                  <a:pos x="25" y="511"/>
                </a:cxn>
                <a:cxn ang="0">
                  <a:pos x="33" y="502"/>
                </a:cxn>
                <a:cxn ang="0">
                  <a:pos x="40" y="493"/>
                </a:cxn>
                <a:cxn ang="0">
                  <a:pos x="534" y="0"/>
                </a:cxn>
                <a:cxn ang="0">
                  <a:pos x="534" y="0"/>
                </a:cxn>
              </a:cxnLst>
              <a:rect l="0" t="0" r="r" b="b"/>
              <a:pathLst>
                <a:path w="628" h="630">
                  <a:moveTo>
                    <a:pt x="534" y="0"/>
                  </a:moveTo>
                  <a:lnTo>
                    <a:pt x="628" y="95"/>
                  </a:lnTo>
                  <a:lnTo>
                    <a:pt x="136" y="588"/>
                  </a:lnTo>
                  <a:lnTo>
                    <a:pt x="136" y="588"/>
                  </a:lnTo>
                  <a:lnTo>
                    <a:pt x="126" y="597"/>
                  </a:lnTo>
                  <a:lnTo>
                    <a:pt x="117" y="605"/>
                  </a:lnTo>
                  <a:lnTo>
                    <a:pt x="108" y="611"/>
                  </a:lnTo>
                  <a:lnTo>
                    <a:pt x="99" y="616"/>
                  </a:lnTo>
                  <a:lnTo>
                    <a:pt x="91" y="621"/>
                  </a:lnTo>
                  <a:lnTo>
                    <a:pt x="82" y="625"/>
                  </a:lnTo>
                  <a:lnTo>
                    <a:pt x="74" y="627"/>
                  </a:lnTo>
                  <a:lnTo>
                    <a:pt x="65" y="628"/>
                  </a:lnTo>
                  <a:lnTo>
                    <a:pt x="58" y="630"/>
                  </a:lnTo>
                  <a:lnTo>
                    <a:pt x="50" y="630"/>
                  </a:lnTo>
                  <a:lnTo>
                    <a:pt x="43" y="628"/>
                  </a:lnTo>
                  <a:lnTo>
                    <a:pt x="36" y="627"/>
                  </a:lnTo>
                  <a:lnTo>
                    <a:pt x="30" y="625"/>
                  </a:lnTo>
                  <a:lnTo>
                    <a:pt x="25" y="622"/>
                  </a:lnTo>
                  <a:lnTo>
                    <a:pt x="19" y="618"/>
                  </a:lnTo>
                  <a:lnTo>
                    <a:pt x="15" y="615"/>
                  </a:lnTo>
                  <a:lnTo>
                    <a:pt x="10" y="610"/>
                  </a:lnTo>
                  <a:lnTo>
                    <a:pt x="7" y="605"/>
                  </a:lnTo>
                  <a:lnTo>
                    <a:pt x="4" y="598"/>
                  </a:lnTo>
                  <a:lnTo>
                    <a:pt x="2" y="592"/>
                  </a:lnTo>
                  <a:lnTo>
                    <a:pt x="0" y="586"/>
                  </a:lnTo>
                  <a:lnTo>
                    <a:pt x="0" y="578"/>
                  </a:lnTo>
                  <a:lnTo>
                    <a:pt x="0" y="570"/>
                  </a:lnTo>
                  <a:lnTo>
                    <a:pt x="0" y="563"/>
                  </a:lnTo>
                  <a:lnTo>
                    <a:pt x="2" y="555"/>
                  </a:lnTo>
                  <a:lnTo>
                    <a:pt x="5" y="546"/>
                  </a:lnTo>
                  <a:lnTo>
                    <a:pt x="9" y="538"/>
                  </a:lnTo>
                  <a:lnTo>
                    <a:pt x="12" y="529"/>
                  </a:lnTo>
                  <a:lnTo>
                    <a:pt x="17" y="520"/>
                  </a:lnTo>
                  <a:lnTo>
                    <a:pt x="25" y="511"/>
                  </a:lnTo>
                  <a:lnTo>
                    <a:pt x="33" y="502"/>
                  </a:lnTo>
                  <a:lnTo>
                    <a:pt x="40" y="493"/>
                  </a:lnTo>
                  <a:lnTo>
                    <a:pt x="534" y="0"/>
                  </a:lnTo>
                  <a:lnTo>
                    <a:pt x="534" y="0"/>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720" name="Freeform 502">
              <a:extLst>
                <a:ext uri="{FF2B5EF4-FFF2-40B4-BE49-F238E27FC236}">
                  <a16:creationId xmlns:a16="http://schemas.microsoft.com/office/drawing/2014/main" id="{642508D0-BE60-C54B-8543-07A3CBCB673D}"/>
                </a:ext>
              </a:extLst>
            </p:cNvPr>
            <p:cNvSpPr>
              <a:spLocks/>
            </p:cNvSpPr>
            <p:nvPr/>
          </p:nvSpPr>
          <p:spPr bwMode="auto">
            <a:xfrm>
              <a:off x="5363" y="1910"/>
              <a:ext cx="61" cy="114"/>
            </a:xfrm>
            <a:custGeom>
              <a:avLst/>
              <a:gdLst/>
              <a:ahLst/>
              <a:cxnLst>
                <a:cxn ang="0">
                  <a:pos x="0" y="342"/>
                </a:cxn>
                <a:cxn ang="0">
                  <a:pos x="184" y="158"/>
                </a:cxn>
                <a:cxn ang="0">
                  <a:pos x="26" y="0"/>
                </a:cxn>
              </a:cxnLst>
              <a:rect l="0" t="0" r="r" b="b"/>
              <a:pathLst>
                <a:path w="184" h="342">
                  <a:moveTo>
                    <a:pt x="0" y="342"/>
                  </a:moveTo>
                  <a:lnTo>
                    <a:pt x="184" y="158"/>
                  </a:lnTo>
                  <a:lnTo>
                    <a:pt x="26" y="0"/>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721" name="Line 503">
              <a:extLst>
                <a:ext uri="{FF2B5EF4-FFF2-40B4-BE49-F238E27FC236}">
                  <a16:creationId xmlns:a16="http://schemas.microsoft.com/office/drawing/2014/main" id="{98A5A08F-CC88-9840-9560-DDDBE1E99AEC}"/>
                </a:ext>
              </a:extLst>
            </p:cNvPr>
            <p:cNvSpPr>
              <a:spLocks noChangeShapeType="1"/>
            </p:cNvSpPr>
            <p:nvPr/>
          </p:nvSpPr>
          <p:spPr bwMode="auto">
            <a:xfrm flipV="1">
              <a:off x="5206" y="2088"/>
              <a:ext cx="18" cy="18"/>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722" name="Freeform 504">
              <a:extLst>
                <a:ext uri="{FF2B5EF4-FFF2-40B4-BE49-F238E27FC236}">
                  <a16:creationId xmlns:a16="http://schemas.microsoft.com/office/drawing/2014/main" id="{ED829100-EBA0-B648-9867-C16399F3D12F}"/>
                </a:ext>
              </a:extLst>
            </p:cNvPr>
            <p:cNvSpPr>
              <a:spLocks/>
            </p:cNvSpPr>
            <p:nvPr/>
          </p:nvSpPr>
          <p:spPr bwMode="auto">
            <a:xfrm>
              <a:off x="5125" y="1897"/>
              <a:ext cx="32" cy="22"/>
            </a:xfrm>
            <a:custGeom>
              <a:avLst/>
              <a:gdLst/>
              <a:ahLst/>
              <a:cxnLst>
                <a:cxn ang="0">
                  <a:pos x="0" y="8"/>
                </a:cxn>
                <a:cxn ang="0">
                  <a:pos x="44" y="66"/>
                </a:cxn>
                <a:cxn ang="0">
                  <a:pos x="96" y="0"/>
                </a:cxn>
              </a:cxnLst>
              <a:rect l="0" t="0" r="r" b="b"/>
              <a:pathLst>
                <a:path w="96" h="66">
                  <a:moveTo>
                    <a:pt x="0" y="8"/>
                  </a:moveTo>
                  <a:lnTo>
                    <a:pt x="44" y="66"/>
                  </a:lnTo>
                  <a:lnTo>
                    <a:pt x="96" y="0"/>
                  </a:lnTo>
                </a:path>
              </a:pathLst>
            </a:custGeom>
            <a:noFill/>
            <a:ln w="9525">
              <a:solidFill>
                <a:srgbClr val="00A6D9"/>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723" name="Freeform 505">
              <a:extLst>
                <a:ext uri="{FF2B5EF4-FFF2-40B4-BE49-F238E27FC236}">
                  <a16:creationId xmlns:a16="http://schemas.microsoft.com/office/drawing/2014/main" id="{88D138A8-FFD2-FE47-BEA7-B2848337FA6E}"/>
                </a:ext>
              </a:extLst>
            </p:cNvPr>
            <p:cNvSpPr>
              <a:spLocks/>
            </p:cNvSpPr>
            <p:nvPr/>
          </p:nvSpPr>
          <p:spPr bwMode="auto">
            <a:xfrm>
              <a:off x="5125" y="1946"/>
              <a:ext cx="32" cy="22"/>
            </a:xfrm>
            <a:custGeom>
              <a:avLst/>
              <a:gdLst/>
              <a:ahLst/>
              <a:cxnLst>
                <a:cxn ang="0">
                  <a:pos x="0" y="7"/>
                </a:cxn>
                <a:cxn ang="0">
                  <a:pos x="44" y="65"/>
                </a:cxn>
                <a:cxn ang="0">
                  <a:pos x="96" y="0"/>
                </a:cxn>
              </a:cxnLst>
              <a:rect l="0" t="0" r="r" b="b"/>
              <a:pathLst>
                <a:path w="96" h="65">
                  <a:moveTo>
                    <a:pt x="0" y="7"/>
                  </a:moveTo>
                  <a:lnTo>
                    <a:pt x="44" y="65"/>
                  </a:lnTo>
                  <a:lnTo>
                    <a:pt x="96" y="0"/>
                  </a:lnTo>
                </a:path>
              </a:pathLst>
            </a:custGeom>
            <a:noFill/>
            <a:ln w="9525">
              <a:solidFill>
                <a:srgbClr val="00A6D9"/>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724" name="Freeform 506">
              <a:extLst>
                <a:ext uri="{FF2B5EF4-FFF2-40B4-BE49-F238E27FC236}">
                  <a16:creationId xmlns:a16="http://schemas.microsoft.com/office/drawing/2014/main" id="{44A66009-78CA-A442-A4DB-0C1D6609CD82}"/>
                </a:ext>
              </a:extLst>
            </p:cNvPr>
            <p:cNvSpPr>
              <a:spLocks/>
            </p:cNvSpPr>
            <p:nvPr/>
          </p:nvSpPr>
          <p:spPr bwMode="auto">
            <a:xfrm>
              <a:off x="5125" y="1995"/>
              <a:ext cx="32" cy="22"/>
            </a:xfrm>
            <a:custGeom>
              <a:avLst/>
              <a:gdLst/>
              <a:ahLst/>
              <a:cxnLst>
                <a:cxn ang="0">
                  <a:pos x="0" y="8"/>
                </a:cxn>
                <a:cxn ang="0">
                  <a:pos x="44" y="66"/>
                </a:cxn>
                <a:cxn ang="0">
                  <a:pos x="96" y="0"/>
                </a:cxn>
              </a:cxnLst>
              <a:rect l="0" t="0" r="r" b="b"/>
              <a:pathLst>
                <a:path w="96" h="66">
                  <a:moveTo>
                    <a:pt x="0" y="8"/>
                  </a:moveTo>
                  <a:lnTo>
                    <a:pt x="44" y="66"/>
                  </a:lnTo>
                  <a:lnTo>
                    <a:pt x="96" y="0"/>
                  </a:lnTo>
                </a:path>
              </a:pathLst>
            </a:custGeom>
            <a:noFill/>
            <a:ln w="9525">
              <a:solidFill>
                <a:srgbClr val="00A6D9"/>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725" name="Line 507">
              <a:extLst>
                <a:ext uri="{FF2B5EF4-FFF2-40B4-BE49-F238E27FC236}">
                  <a16:creationId xmlns:a16="http://schemas.microsoft.com/office/drawing/2014/main" id="{BF9FF20C-3A90-0148-B529-DBF2899E9217}"/>
                </a:ext>
              </a:extLst>
            </p:cNvPr>
            <p:cNvSpPr>
              <a:spLocks noChangeShapeType="1"/>
            </p:cNvSpPr>
            <p:nvPr/>
          </p:nvSpPr>
          <p:spPr bwMode="auto">
            <a:xfrm>
              <a:off x="5184" y="1907"/>
              <a:ext cx="97" cy="1"/>
            </a:xfrm>
            <a:prstGeom prst="line">
              <a:avLst/>
            </a:prstGeom>
            <a:noFill/>
            <a:ln w="9525">
              <a:solidFill>
                <a:srgbClr val="00A6D9"/>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726" name="Line 508">
              <a:extLst>
                <a:ext uri="{FF2B5EF4-FFF2-40B4-BE49-F238E27FC236}">
                  <a16:creationId xmlns:a16="http://schemas.microsoft.com/office/drawing/2014/main" id="{E469B81B-2AD1-3244-BC45-E3DB21ADFD8E}"/>
                </a:ext>
              </a:extLst>
            </p:cNvPr>
            <p:cNvSpPr>
              <a:spLocks noChangeShapeType="1"/>
            </p:cNvSpPr>
            <p:nvPr/>
          </p:nvSpPr>
          <p:spPr bwMode="auto">
            <a:xfrm>
              <a:off x="5184" y="1956"/>
              <a:ext cx="97" cy="1"/>
            </a:xfrm>
            <a:prstGeom prst="line">
              <a:avLst/>
            </a:prstGeom>
            <a:noFill/>
            <a:ln w="9525">
              <a:solidFill>
                <a:srgbClr val="00A6D9"/>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727" name="Line 509">
              <a:extLst>
                <a:ext uri="{FF2B5EF4-FFF2-40B4-BE49-F238E27FC236}">
                  <a16:creationId xmlns:a16="http://schemas.microsoft.com/office/drawing/2014/main" id="{83489376-F7F7-9D46-BA7D-D3345F8C6882}"/>
                </a:ext>
              </a:extLst>
            </p:cNvPr>
            <p:cNvSpPr>
              <a:spLocks noChangeShapeType="1"/>
            </p:cNvSpPr>
            <p:nvPr/>
          </p:nvSpPr>
          <p:spPr bwMode="auto">
            <a:xfrm>
              <a:off x="5184" y="2005"/>
              <a:ext cx="64" cy="1"/>
            </a:xfrm>
            <a:prstGeom prst="line">
              <a:avLst/>
            </a:prstGeom>
            <a:noFill/>
            <a:ln w="9525">
              <a:solidFill>
                <a:srgbClr val="00A6D9"/>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728" name="Freeform 510">
              <a:extLst>
                <a:ext uri="{FF2B5EF4-FFF2-40B4-BE49-F238E27FC236}">
                  <a16:creationId xmlns:a16="http://schemas.microsoft.com/office/drawing/2014/main" id="{D4E86898-8E2C-F948-A485-80F70F5C6F6B}"/>
                </a:ext>
              </a:extLst>
            </p:cNvPr>
            <p:cNvSpPr>
              <a:spLocks/>
            </p:cNvSpPr>
            <p:nvPr/>
          </p:nvSpPr>
          <p:spPr bwMode="auto">
            <a:xfrm>
              <a:off x="5152" y="1804"/>
              <a:ext cx="114" cy="46"/>
            </a:xfrm>
            <a:custGeom>
              <a:avLst/>
              <a:gdLst/>
              <a:ahLst/>
              <a:cxnLst>
                <a:cxn ang="0">
                  <a:pos x="0" y="138"/>
                </a:cxn>
                <a:cxn ang="0">
                  <a:pos x="342" y="138"/>
                </a:cxn>
                <a:cxn ang="0">
                  <a:pos x="342" y="0"/>
                </a:cxn>
                <a:cxn ang="0">
                  <a:pos x="0" y="0"/>
                </a:cxn>
                <a:cxn ang="0">
                  <a:pos x="0" y="138"/>
                </a:cxn>
                <a:cxn ang="0">
                  <a:pos x="0" y="138"/>
                </a:cxn>
              </a:cxnLst>
              <a:rect l="0" t="0" r="r" b="b"/>
              <a:pathLst>
                <a:path w="342" h="138">
                  <a:moveTo>
                    <a:pt x="0" y="138"/>
                  </a:moveTo>
                  <a:lnTo>
                    <a:pt x="342" y="138"/>
                  </a:lnTo>
                  <a:lnTo>
                    <a:pt x="342" y="0"/>
                  </a:lnTo>
                  <a:lnTo>
                    <a:pt x="0" y="0"/>
                  </a:lnTo>
                  <a:lnTo>
                    <a:pt x="0" y="138"/>
                  </a:lnTo>
                  <a:lnTo>
                    <a:pt x="0" y="138"/>
                  </a:lnTo>
                  <a:close/>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729" name="Line 511">
              <a:extLst>
                <a:ext uri="{FF2B5EF4-FFF2-40B4-BE49-F238E27FC236}">
                  <a16:creationId xmlns:a16="http://schemas.microsoft.com/office/drawing/2014/main" id="{1983D0B3-762D-0A45-82E4-1DAFD4809BAA}"/>
                </a:ext>
              </a:extLst>
            </p:cNvPr>
            <p:cNvSpPr>
              <a:spLocks noChangeShapeType="1"/>
            </p:cNvSpPr>
            <p:nvPr/>
          </p:nvSpPr>
          <p:spPr bwMode="auto">
            <a:xfrm>
              <a:off x="5184" y="2057"/>
              <a:ext cx="23" cy="1"/>
            </a:xfrm>
            <a:prstGeom prst="line">
              <a:avLst/>
            </a:prstGeom>
            <a:noFill/>
            <a:ln w="9525">
              <a:solidFill>
                <a:srgbClr val="00A6D9"/>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grpSp>
      <p:grpSp>
        <p:nvGrpSpPr>
          <p:cNvPr id="1730" name="Group 354">
            <a:extLst>
              <a:ext uri="{FF2B5EF4-FFF2-40B4-BE49-F238E27FC236}">
                <a16:creationId xmlns:a16="http://schemas.microsoft.com/office/drawing/2014/main" id="{3352DF2F-458B-A54F-A106-551129D0BCA7}"/>
              </a:ext>
            </a:extLst>
          </p:cNvPr>
          <p:cNvGrpSpPr>
            <a:grpSpLocks noChangeAspect="1"/>
          </p:cNvGrpSpPr>
          <p:nvPr userDrawn="1"/>
        </p:nvGrpSpPr>
        <p:grpSpPr bwMode="auto">
          <a:xfrm>
            <a:off x="10453760" y="2535428"/>
            <a:ext cx="660400" cy="620712"/>
            <a:chOff x="873" y="2432"/>
            <a:chExt cx="416" cy="391"/>
          </a:xfrm>
        </p:grpSpPr>
        <p:sp>
          <p:nvSpPr>
            <p:cNvPr id="1731" name="Freeform 355">
              <a:extLst>
                <a:ext uri="{FF2B5EF4-FFF2-40B4-BE49-F238E27FC236}">
                  <a16:creationId xmlns:a16="http://schemas.microsoft.com/office/drawing/2014/main" id="{3C8093F2-155D-4046-BEF4-92E66BAC83DF}"/>
                </a:ext>
              </a:extLst>
            </p:cNvPr>
            <p:cNvSpPr>
              <a:spLocks/>
            </p:cNvSpPr>
            <p:nvPr/>
          </p:nvSpPr>
          <p:spPr bwMode="auto">
            <a:xfrm>
              <a:off x="873" y="2432"/>
              <a:ext cx="192" cy="225"/>
            </a:xfrm>
            <a:custGeom>
              <a:avLst/>
              <a:gdLst/>
              <a:ahLst/>
              <a:cxnLst>
                <a:cxn ang="0">
                  <a:pos x="386" y="67"/>
                </a:cxn>
                <a:cxn ang="0">
                  <a:pos x="386" y="67"/>
                </a:cxn>
                <a:cxn ang="0">
                  <a:pos x="370" y="53"/>
                </a:cxn>
                <a:cxn ang="0">
                  <a:pos x="352" y="40"/>
                </a:cxn>
                <a:cxn ang="0">
                  <a:pos x="334" y="28"/>
                </a:cxn>
                <a:cxn ang="0">
                  <a:pos x="314" y="18"/>
                </a:cxn>
                <a:cxn ang="0">
                  <a:pos x="293" y="10"/>
                </a:cxn>
                <a:cxn ang="0">
                  <a:pos x="272" y="5"/>
                </a:cxn>
                <a:cxn ang="0">
                  <a:pos x="249" y="1"/>
                </a:cxn>
                <a:cxn ang="0">
                  <a:pos x="225" y="0"/>
                </a:cxn>
                <a:cxn ang="0">
                  <a:pos x="225" y="0"/>
                </a:cxn>
                <a:cxn ang="0">
                  <a:pos x="203" y="1"/>
                </a:cxn>
                <a:cxn ang="0">
                  <a:pos x="180" y="5"/>
                </a:cxn>
                <a:cxn ang="0">
                  <a:pos x="159" y="10"/>
                </a:cxn>
                <a:cxn ang="0">
                  <a:pos x="138" y="17"/>
                </a:cxn>
                <a:cxn ang="0">
                  <a:pos x="118" y="28"/>
                </a:cxn>
                <a:cxn ang="0">
                  <a:pos x="100" y="39"/>
                </a:cxn>
                <a:cxn ang="0">
                  <a:pos x="82" y="52"/>
                </a:cxn>
                <a:cxn ang="0">
                  <a:pos x="66" y="66"/>
                </a:cxn>
                <a:cxn ang="0">
                  <a:pos x="51" y="82"/>
                </a:cxn>
                <a:cxn ang="0">
                  <a:pos x="39" y="100"/>
                </a:cxn>
                <a:cxn ang="0">
                  <a:pos x="28" y="118"/>
                </a:cxn>
                <a:cxn ang="0">
                  <a:pos x="17" y="137"/>
                </a:cxn>
                <a:cxn ang="0">
                  <a:pos x="10" y="159"/>
                </a:cxn>
                <a:cxn ang="0">
                  <a:pos x="4" y="180"/>
                </a:cxn>
                <a:cxn ang="0">
                  <a:pos x="1" y="202"/>
                </a:cxn>
                <a:cxn ang="0">
                  <a:pos x="0" y="226"/>
                </a:cxn>
                <a:cxn ang="0">
                  <a:pos x="0" y="226"/>
                </a:cxn>
                <a:cxn ang="0">
                  <a:pos x="1" y="248"/>
                </a:cxn>
                <a:cxn ang="0">
                  <a:pos x="4" y="271"/>
                </a:cxn>
                <a:cxn ang="0">
                  <a:pos x="10" y="293"/>
                </a:cxn>
                <a:cxn ang="0">
                  <a:pos x="17" y="313"/>
                </a:cxn>
                <a:cxn ang="0">
                  <a:pos x="28" y="333"/>
                </a:cxn>
                <a:cxn ang="0">
                  <a:pos x="39" y="352"/>
                </a:cxn>
                <a:cxn ang="0">
                  <a:pos x="51" y="369"/>
                </a:cxn>
                <a:cxn ang="0">
                  <a:pos x="66" y="384"/>
                </a:cxn>
                <a:cxn ang="0">
                  <a:pos x="82" y="400"/>
                </a:cxn>
                <a:cxn ang="0">
                  <a:pos x="100" y="412"/>
                </a:cxn>
                <a:cxn ang="0">
                  <a:pos x="118" y="424"/>
                </a:cxn>
                <a:cxn ang="0">
                  <a:pos x="138" y="433"/>
                </a:cxn>
                <a:cxn ang="0">
                  <a:pos x="159" y="440"/>
                </a:cxn>
                <a:cxn ang="0">
                  <a:pos x="180" y="446"/>
                </a:cxn>
                <a:cxn ang="0">
                  <a:pos x="203" y="449"/>
                </a:cxn>
                <a:cxn ang="0">
                  <a:pos x="225" y="450"/>
                </a:cxn>
                <a:cxn ang="0">
                  <a:pos x="225" y="450"/>
                </a:cxn>
                <a:cxn ang="0">
                  <a:pos x="249" y="449"/>
                </a:cxn>
                <a:cxn ang="0">
                  <a:pos x="271" y="446"/>
                </a:cxn>
                <a:cxn ang="0">
                  <a:pos x="292" y="440"/>
                </a:cxn>
                <a:cxn ang="0">
                  <a:pos x="314" y="433"/>
                </a:cxn>
                <a:cxn ang="0">
                  <a:pos x="333" y="424"/>
                </a:cxn>
                <a:cxn ang="0">
                  <a:pos x="351" y="412"/>
                </a:cxn>
                <a:cxn ang="0">
                  <a:pos x="370" y="400"/>
                </a:cxn>
                <a:cxn ang="0">
                  <a:pos x="385" y="384"/>
                </a:cxn>
              </a:cxnLst>
              <a:rect l="0" t="0" r="r" b="b"/>
              <a:pathLst>
                <a:path w="386" h="450">
                  <a:moveTo>
                    <a:pt x="386" y="67"/>
                  </a:moveTo>
                  <a:lnTo>
                    <a:pt x="386" y="67"/>
                  </a:lnTo>
                  <a:lnTo>
                    <a:pt x="370" y="53"/>
                  </a:lnTo>
                  <a:lnTo>
                    <a:pt x="352" y="40"/>
                  </a:lnTo>
                  <a:lnTo>
                    <a:pt x="334" y="28"/>
                  </a:lnTo>
                  <a:lnTo>
                    <a:pt x="314" y="18"/>
                  </a:lnTo>
                  <a:lnTo>
                    <a:pt x="293" y="10"/>
                  </a:lnTo>
                  <a:lnTo>
                    <a:pt x="272" y="5"/>
                  </a:lnTo>
                  <a:lnTo>
                    <a:pt x="249" y="1"/>
                  </a:lnTo>
                  <a:lnTo>
                    <a:pt x="225" y="0"/>
                  </a:lnTo>
                  <a:lnTo>
                    <a:pt x="225" y="0"/>
                  </a:lnTo>
                  <a:lnTo>
                    <a:pt x="203" y="1"/>
                  </a:lnTo>
                  <a:lnTo>
                    <a:pt x="180" y="5"/>
                  </a:lnTo>
                  <a:lnTo>
                    <a:pt x="159" y="10"/>
                  </a:lnTo>
                  <a:lnTo>
                    <a:pt x="138" y="17"/>
                  </a:lnTo>
                  <a:lnTo>
                    <a:pt x="118" y="28"/>
                  </a:lnTo>
                  <a:lnTo>
                    <a:pt x="100" y="39"/>
                  </a:lnTo>
                  <a:lnTo>
                    <a:pt x="82" y="52"/>
                  </a:lnTo>
                  <a:lnTo>
                    <a:pt x="66" y="66"/>
                  </a:lnTo>
                  <a:lnTo>
                    <a:pt x="51" y="82"/>
                  </a:lnTo>
                  <a:lnTo>
                    <a:pt x="39" y="100"/>
                  </a:lnTo>
                  <a:lnTo>
                    <a:pt x="28" y="118"/>
                  </a:lnTo>
                  <a:lnTo>
                    <a:pt x="17" y="137"/>
                  </a:lnTo>
                  <a:lnTo>
                    <a:pt x="10" y="159"/>
                  </a:lnTo>
                  <a:lnTo>
                    <a:pt x="4" y="180"/>
                  </a:lnTo>
                  <a:lnTo>
                    <a:pt x="1" y="202"/>
                  </a:lnTo>
                  <a:lnTo>
                    <a:pt x="0" y="226"/>
                  </a:lnTo>
                  <a:lnTo>
                    <a:pt x="0" y="226"/>
                  </a:lnTo>
                  <a:lnTo>
                    <a:pt x="1" y="248"/>
                  </a:lnTo>
                  <a:lnTo>
                    <a:pt x="4" y="271"/>
                  </a:lnTo>
                  <a:lnTo>
                    <a:pt x="10" y="293"/>
                  </a:lnTo>
                  <a:lnTo>
                    <a:pt x="17" y="313"/>
                  </a:lnTo>
                  <a:lnTo>
                    <a:pt x="28" y="333"/>
                  </a:lnTo>
                  <a:lnTo>
                    <a:pt x="39" y="352"/>
                  </a:lnTo>
                  <a:lnTo>
                    <a:pt x="51" y="369"/>
                  </a:lnTo>
                  <a:lnTo>
                    <a:pt x="66" y="384"/>
                  </a:lnTo>
                  <a:lnTo>
                    <a:pt x="82" y="400"/>
                  </a:lnTo>
                  <a:lnTo>
                    <a:pt x="100" y="412"/>
                  </a:lnTo>
                  <a:lnTo>
                    <a:pt x="118" y="424"/>
                  </a:lnTo>
                  <a:lnTo>
                    <a:pt x="138" y="433"/>
                  </a:lnTo>
                  <a:lnTo>
                    <a:pt x="159" y="440"/>
                  </a:lnTo>
                  <a:lnTo>
                    <a:pt x="180" y="446"/>
                  </a:lnTo>
                  <a:lnTo>
                    <a:pt x="203" y="449"/>
                  </a:lnTo>
                  <a:lnTo>
                    <a:pt x="225" y="450"/>
                  </a:lnTo>
                  <a:lnTo>
                    <a:pt x="225" y="450"/>
                  </a:lnTo>
                  <a:lnTo>
                    <a:pt x="249" y="449"/>
                  </a:lnTo>
                  <a:lnTo>
                    <a:pt x="271" y="446"/>
                  </a:lnTo>
                  <a:lnTo>
                    <a:pt x="292" y="440"/>
                  </a:lnTo>
                  <a:lnTo>
                    <a:pt x="314" y="433"/>
                  </a:lnTo>
                  <a:lnTo>
                    <a:pt x="333" y="424"/>
                  </a:lnTo>
                  <a:lnTo>
                    <a:pt x="351" y="412"/>
                  </a:lnTo>
                  <a:lnTo>
                    <a:pt x="370" y="400"/>
                  </a:lnTo>
                  <a:lnTo>
                    <a:pt x="385" y="384"/>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732" name="Freeform 356">
              <a:extLst>
                <a:ext uri="{FF2B5EF4-FFF2-40B4-BE49-F238E27FC236}">
                  <a16:creationId xmlns:a16="http://schemas.microsoft.com/office/drawing/2014/main" id="{579E4372-E799-1241-A950-7DE88FEACB1F}"/>
                </a:ext>
              </a:extLst>
            </p:cNvPr>
            <p:cNvSpPr>
              <a:spLocks/>
            </p:cNvSpPr>
            <p:nvPr/>
          </p:nvSpPr>
          <p:spPr bwMode="auto">
            <a:xfrm>
              <a:off x="943" y="2570"/>
              <a:ext cx="84" cy="25"/>
            </a:xfrm>
            <a:custGeom>
              <a:avLst/>
              <a:gdLst/>
              <a:ahLst/>
              <a:cxnLst>
                <a:cxn ang="0">
                  <a:pos x="0" y="0"/>
                </a:cxn>
                <a:cxn ang="0">
                  <a:pos x="0" y="0"/>
                </a:cxn>
                <a:cxn ang="0">
                  <a:pos x="6" y="11"/>
                </a:cxn>
                <a:cxn ang="0">
                  <a:pos x="14" y="21"/>
                </a:cxn>
                <a:cxn ang="0">
                  <a:pos x="23" y="29"/>
                </a:cxn>
                <a:cxn ang="0">
                  <a:pos x="33" y="36"/>
                </a:cxn>
                <a:cxn ang="0">
                  <a:pos x="45" y="42"/>
                </a:cxn>
                <a:cxn ang="0">
                  <a:pos x="58" y="47"/>
                </a:cxn>
                <a:cxn ang="0">
                  <a:pos x="70" y="49"/>
                </a:cxn>
                <a:cxn ang="0">
                  <a:pos x="83" y="50"/>
                </a:cxn>
                <a:cxn ang="0">
                  <a:pos x="83" y="50"/>
                </a:cxn>
                <a:cxn ang="0">
                  <a:pos x="97" y="49"/>
                </a:cxn>
                <a:cxn ang="0">
                  <a:pos x="110" y="47"/>
                </a:cxn>
                <a:cxn ang="0">
                  <a:pos x="122" y="42"/>
                </a:cxn>
                <a:cxn ang="0">
                  <a:pos x="134" y="36"/>
                </a:cxn>
                <a:cxn ang="0">
                  <a:pos x="144" y="29"/>
                </a:cxn>
                <a:cxn ang="0">
                  <a:pos x="153" y="21"/>
                </a:cxn>
                <a:cxn ang="0">
                  <a:pos x="161" y="11"/>
                </a:cxn>
                <a:cxn ang="0">
                  <a:pos x="168" y="0"/>
                </a:cxn>
              </a:cxnLst>
              <a:rect l="0" t="0" r="r" b="b"/>
              <a:pathLst>
                <a:path w="168" h="50">
                  <a:moveTo>
                    <a:pt x="0" y="0"/>
                  </a:moveTo>
                  <a:lnTo>
                    <a:pt x="0" y="0"/>
                  </a:lnTo>
                  <a:lnTo>
                    <a:pt x="6" y="11"/>
                  </a:lnTo>
                  <a:lnTo>
                    <a:pt x="14" y="21"/>
                  </a:lnTo>
                  <a:lnTo>
                    <a:pt x="23" y="29"/>
                  </a:lnTo>
                  <a:lnTo>
                    <a:pt x="33" y="36"/>
                  </a:lnTo>
                  <a:lnTo>
                    <a:pt x="45" y="42"/>
                  </a:lnTo>
                  <a:lnTo>
                    <a:pt x="58" y="47"/>
                  </a:lnTo>
                  <a:lnTo>
                    <a:pt x="70" y="49"/>
                  </a:lnTo>
                  <a:lnTo>
                    <a:pt x="83" y="50"/>
                  </a:lnTo>
                  <a:lnTo>
                    <a:pt x="83" y="50"/>
                  </a:lnTo>
                  <a:lnTo>
                    <a:pt x="97" y="49"/>
                  </a:lnTo>
                  <a:lnTo>
                    <a:pt x="110" y="47"/>
                  </a:lnTo>
                  <a:lnTo>
                    <a:pt x="122" y="42"/>
                  </a:lnTo>
                  <a:lnTo>
                    <a:pt x="134" y="36"/>
                  </a:lnTo>
                  <a:lnTo>
                    <a:pt x="144" y="29"/>
                  </a:lnTo>
                  <a:lnTo>
                    <a:pt x="153" y="21"/>
                  </a:lnTo>
                  <a:lnTo>
                    <a:pt x="161" y="11"/>
                  </a:lnTo>
                  <a:lnTo>
                    <a:pt x="168" y="0"/>
                  </a:lnTo>
                </a:path>
              </a:pathLst>
            </a:custGeom>
            <a:noFill/>
            <a:ln w="9525">
              <a:solidFill>
                <a:srgbClr val="00A6D9"/>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733" name="Line 357">
              <a:extLst>
                <a:ext uri="{FF2B5EF4-FFF2-40B4-BE49-F238E27FC236}">
                  <a16:creationId xmlns:a16="http://schemas.microsoft.com/office/drawing/2014/main" id="{279E1AE0-9E52-A74B-AE3D-8E216BE8262D}"/>
                </a:ext>
              </a:extLst>
            </p:cNvPr>
            <p:cNvSpPr>
              <a:spLocks noChangeShapeType="1"/>
            </p:cNvSpPr>
            <p:nvPr/>
          </p:nvSpPr>
          <p:spPr bwMode="auto">
            <a:xfrm>
              <a:off x="946" y="2513"/>
              <a:ext cx="11" cy="1"/>
            </a:xfrm>
            <a:prstGeom prst="line">
              <a:avLst/>
            </a:prstGeom>
            <a:noFill/>
            <a:ln w="9525">
              <a:solidFill>
                <a:srgbClr val="00A6D9"/>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734" name="Line 358">
              <a:extLst>
                <a:ext uri="{FF2B5EF4-FFF2-40B4-BE49-F238E27FC236}">
                  <a16:creationId xmlns:a16="http://schemas.microsoft.com/office/drawing/2014/main" id="{4A93FC27-FC4D-1346-B576-D5B8433D891B}"/>
                </a:ext>
              </a:extLst>
            </p:cNvPr>
            <p:cNvSpPr>
              <a:spLocks noChangeShapeType="1"/>
            </p:cNvSpPr>
            <p:nvPr/>
          </p:nvSpPr>
          <p:spPr bwMode="auto">
            <a:xfrm>
              <a:off x="1014" y="2513"/>
              <a:ext cx="11" cy="1"/>
            </a:xfrm>
            <a:prstGeom prst="line">
              <a:avLst/>
            </a:prstGeom>
            <a:noFill/>
            <a:ln w="9525">
              <a:solidFill>
                <a:srgbClr val="00A6D9"/>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735" name="Freeform 359">
              <a:extLst>
                <a:ext uri="{FF2B5EF4-FFF2-40B4-BE49-F238E27FC236}">
                  <a16:creationId xmlns:a16="http://schemas.microsoft.com/office/drawing/2014/main" id="{E33F4C69-B411-DD44-8288-49D701A4EA3C}"/>
                </a:ext>
              </a:extLst>
            </p:cNvPr>
            <p:cNvSpPr>
              <a:spLocks/>
            </p:cNvSpPr>
            <p:nvPr/>
          </p:nvSpPr>
          <p:spPr bwMode="auto">
            <a:xfrm>
              <a:off x="1064" y="2432"/>
              <a:ext cx="225" cy="225"/>
            </a:xfrm>
            <a:custGeom>
              <a:avLst/>
              <a:gdLst/>
              <a:ahLst/>
              <a:cxnLst>
                <a:cxn ang="0">
                  <a:pos x="451" y="226"/>
                </a:cxn>
                <a:cxn ang="0">
                  <a:pos x="447" y="180"/>
                </a:cxn>
                <a:cxn ang="0">
                  <a:pos x="434" y="137"/>
                </a:cxn>
                <a:cxn ang="0">
                  <a:pos x="412" y="100"/>
                </a:cxn>
                <a:cxn ang="0">
                  <a:pos x="385" y="66"/>
                </a:cxn>
                <a:cxn ang="0">
                  <a:pos x="351" y="39"/>
                </a:cxn>
                <a:cxn ang="0">
                  <a:pos x="313" y="17"/>
                </a:cxn>
                <a:cxn ang="0">
                  <a:pos x="271" y="5"/>
                </a:cxn>
                <a:cxn ang="0">
                  <a:pos x="225" y="0"/>
                </a:cxn>
                <a:cxn ang="0">
                  <a:pos x="202" y="1"/>
                </a:cxn>
                <a:cxn ang="0">
                  <a:pos x="159" y="10"/>
                </a:cxn>
                <a:cxn ang="0">
                  <a:pos x="118" y="28"/>
                </a:cxn>
                <a:cxn ang="0">
                  <a:pos x="81" y="52"/>
                </a:cxn>
                <a:cxn ang="0">
                  <a:pos x="51" y="82"/>
                </a:cxn>
                <a:cxn ang="0">
                  <a:pos x="27" y="118"/>
                </a:cxn>
                <a:cxn ang="0">
                  <a:pos x="10" y="159"/>
                </a:cxn>
                <a:cxn ang="0">
                  <a:pos x="1" y="202"/>
                </a:cxn>
                <a:cxn ang="0">
                  <a:pos x="0" y="226"/>
                </a:cxn>
                <a:cxn ang="0">
                  <a:pos x="4" y="271"/>
                </a:cxn>
                <a:cxn ang="0">
                  <a:pos x="17" y="313"/>
                </a:cxn>
                <a:cxn ang="0">
                  <a:pos x="39" y="352"/>
                </a:cxn>
                <a:cxn ang="0">
                  <a:pos x="66" y="384"/>
                </a:cxn>
                <a:cxn ang="0">
                  <a:pos x="100" y="412"/>
                </a:cxn>
                <a:cxn ang="0">
                  <a:pos x="137" y="433"/>
                </a:cxn>
                <a:cxn ang="0">
                  <a:pos x="180" y="446"/>
                </a:cxn>
                <a:cxn ang="0">
                  <a:pos x="225" y="450"/>
                </a:cxn>
                <a:cxn ang="0">
                  <a:pos x="248" y="449"/>
                </a:cxn>
                <a:cxn ang="0">
                  <a:pos x="292" y="440"/>
                </a:cxn>
                <a:cxn ang="0">
                  <a:pos x="333" y="424"/>
                </a:cxn>
                <a:cxn ang="0">
                  <a:pos x="368" y="400"/>
                </a:cxn>
                <a:cxn ang="0">
                  <a:pos x="399" y="369"/>
                </a:cxn>
                <a:cxn ang="0">
                  <a:pos x="423" y="333"/>
                </a:cxn>
                <a:cxn ang="0">
                  <a:pos x="441" y="293"/>
                </a:cxn>
                <a:cxn ang="0">
                  <a:pos x="450" y="248"/>
                </a:cxn>
                <a:cxn ang="0">
                  <a:pos x="451" y="226"/>
                </a:cxn>
              </a:cxnLst>
              <a:rect l="0" t="0" r="r" b="b"/>
              <a:pathLst>
                <a:path w="451" h="450">
                  <a:moveTo>
                    <a:pt x="451" y="226"/>
                  </a:moveTo>
                  <a:lnTo>
                    <a:pt x="451" y="226"/>
                  </a:lnTo>
                  <a:lnTo>
                    <a:pt x="450" y="202"/>
                  </a:lnTo>
                  <a:lnTo>
                    <a:pt x="447" y="180"/>
                  </a:lnTo>
                  <a:lnTo>
                    <a:pt x="441" y="159"/>
                  </a:lnTo>
                  <a:lnTo>
                    <a:pt x="434" y="137"/>
                  </a:lnTo>
                  <a:lnTo>
                    <a:pt x="423" y="118"/>
                  </a:lnTo>
                  <a:lnTo>
                    <a:pt x="412" y="100"/>
                  </a:lnTo>
                  <a:lnTo>
                    <a:pt x="399" y="82"/>
                  </a:lnTo>
                  <a:lnTo>
                    <a:pt x="385" y="66"/>
                  </a:lnTo>
                  <a:lnTo>
                    <a:pt x="368" y="52"/>
                  </a:lnTo>
                  <a:lnTo>
                    <a:pt x="351" y="39"/>
                  </a:lnTo>
                  <a:lnTo>
                    <a:pt x="333" y="28"/>
                  </a:lnTo>
                  <a:lnTo>
                    <a:pt x="313" y="17"/>
                  </a:lnTo>
                  <a:lnTo>
                    <a:pt x="292" y="10"/>
                  </a:lnTo>
                  <a:lnTo>
                    <a:pt x="271" y="5"/>
                  </a:lnTo>
                  <a:lnTo>
                    <a:pt x="248" y="1"/>
                  </a:lnTo>
                  <a:lnTo>
                    <a:pt x="225" y="0"/>
                  </a:lnTo>
                  <a:lnTo>
                    <a:pt x="225" y="0"/>
                  </a:lnTo>
                  <a:lnTo>
                    <a:pt x="202" y="1"/>
                  </a:lnTo>
                  <a:lnTo>
                    <a:pt x="180" y="5"/>
                  </a:lnTo>
                  <a:lnTo>
                    <a:pt x="159" y="10"/>
                  </a:lnTo>
                  <a:lnTo>
                    <a:pt x="137" y="17"/>
                  </a:lnTo>
                  <a:lnTo>
                    <a:pt x="118" y="28"/>
                  </a:lnTo>
                  <a:lnTo>
                    <a:pt x="100" y="39"/>
                  </a:lnTo>
                  <a:lnTo>
                    <a:pt x="81" y="52"/>
                  </a:lnTo>
                  <a:lnTo>
                    <a:pt x="66" y="66"/>
                  </a:lnTo>
                  <a:lnTo>
                    <a:pt x="51" y="82"/>
                  </a:lnTo>
                  <a:lnTo>
                    <a:pt x="39" y="100"/>
                  </a:lnTo>
                  <a:lnTo>
                    <a:pt x="27" y="118"/>
                  </a:lnTo>
                  <a:lnTo>
                    <a:pt x="17" y="137"/>
                  </a:lnTo>
                  <a:lnTo>
                    <a:pt x="10" y="159"/>
                  </a:lnTo>
                  <a:lnTo>
                    <a:pt x="4" y="180"/>
                  </a:lnTo>
                  <a:lnTo>
                    <a:pt x="1" y="202"/>
                  </a:lnTo>
                  <a:lnTo>
                    <a:pt x="0" y="226"/>
                  </a:lnTo>
                  <a:lnTo>
                    <a:pt x="0" y="226"/>
                  </a:lnTo>
                  <a:lnTo>
                    <a:pt x="1" y="248"/>
                  </a:lnTo>
                  <a:lnTo>
                    <a:pt x="4" y="271"/>
                  </a:lnTo>
                  <a:lnTo>
                    <a:pt x="10" y="293"/>
                  </a:lnTo>
                  <a:lnTo>
                    <a:pt x="17" y="313"/>
                  </a:lnTo>
                  <a:lnTo>
                    <a:pt x="27" y="333"/>
                  </a:lnTo>
                  <a:lnTo>
                    <a:pt x="39" y="352"/>
                  </a:lnTo>
                  <a:lnTo>
                    <a:pt x="51" y="369"/>
                  </a:lnTo>
                  <a:lnTo>
                    <a:pt x="66" y="384"/>
                  </a:lnTo>
                  <a:lnTo>
                    <a:pt x="81" y="400"/>
                  </a:lnTo>
                  <a:lnTo>
                    <a:pt x="100" y="412"/>
                  </a:lnTo>
                  <a:lnTo>
                    <a:pt x="118" y="424"/>
                  </a:lnTo>
                  <a:lnTo>
                    <a:pt x="137" y="433"/>
                  </a:lnTo>
                  <a:lnTo>
                    <a:pt x="159" y="440"/>
                  </a:lnTo>
                  <a:lnTo>
                    <a:pt x="180" y="446"/>
                  </a:lnTo>
                  <a:lnTo>
                    <a:pt x="202" y="449"/>
                  </a:lnTo>
                  <a:lnTo>
                    <a:pt x="225" y="450"/>
                  </a:lnTo>
                  <a:lnTo>
                    <a:pt x="225" y="450"/>
                  </a:lnTo>
                  <a:lnTo>
                    <a:pt x="248" y="449"/>
                  </a:lnTo>
                  <a:lnTo>
                    <a:pt x="271" y="446"/>
                  </a:lnTo>
                  <a:lnTo>
                    <a:pt x="292" y="440"/>
                  </a:lnTo>
                  <a:lnTo>
                    <a:pt x="313" y="433"/>
                  </a:lnTo>
                  <a:lnTo>
                    <a:pt x="333" y="424"/>
                  </a:lnTo>
                  <a:lnTo>
                    <a:pt x="351" y="412"/>
                  </a:lnTo>
                  <a:lnTo>
                    <a:pt x="368" y="400"/>
                  </a:lnTo>
                  <a:lnTo>
                    <a:pt x="385" y="384"/>
                  </a:lnTo>
                  <a:lnTo>
                    <a:pt x="399" y="369"/>
                  </a:lnTo>
                  <a:lnTo>
                    <a:pt x="412" y="352"/>
                  </a:lnTo>
                  <a:lnTo>
                    <a:pt x="423" y="333"/>
                  </a:lnTo>
                  <a:lnTo>
                    <a:pt x="434" y="313"/>
                  </a:lnTo>
                  <a:lnTo>
                    <a:pt x="441" y="293"/>
                  </a:lnTo>
                  <a:lnTo>
                    <a:pt x="447" y="271"/>
                  </a:lnTo>
                  <a:lnTo>
                    <a:pt x="450" y="248"/>
                  </a:lnTo>
                  <a:lnTo>
                    <a:pt x="451" y="226"/>
                  </a:lnTo>
                  <a:lnTo>
                    <a:pt x="451" y="226"/>
                  </a:lnTo>
                  <a:close/>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736" name="Freeform 360">
              <a:extLst>
                <a:ext uri="{FF2B5EF4-FFF2-40B4-BE49-F238E27FC236}">
                  <a16:creationId xmlns:a16="http://schemas.microsoft.com/office/drawing/2014/main" id="{108F1A3A-1F42-694A-968B-DD80BECE98CF}"/>
                </a:ext>
              </a:extLst>
            </p:cNvPr>
            <p:cNvSpPr>
              <a:spLocks/>
            </p:cNvSpPr>
            <p:nvPr/>
          </p:nvSpPr>
          <p:spPr bwMode="auto">
            <a:xfrm>
              <a:off x="1137" y="2520"/>
              <a:ext cx="104" cy="86"/>
            </a:xfrm>
            <a:custGeom>
              <a:avLst/>
              <a:gdLst/>
              <a:ahLst/>
              <a:cxnLst>
                <a:cxn ang="0">
                  <a:pos x="0" y="146"/>
                </a:cxn>
                <a:cxn ang="0">
                  <a:pos x="0" y="146"/>
                </a:cxn>
                <a:cxn ang="0">
                  <a:pos x="12" y="148"/>
                </a:cxn>
                <a:cxn ang="0">
                  <a:pos x="24" y="151"/>
                </a:cxn>
                <a:cxn ang="0">
                  <a:pos x="36" y="156"/>
                </a:cxn>
                <a:cxn ang="0">
                  <a:pos x="48" y="161"/>
                </a:cxn>
                <a:cxn ang="0">
                  <a:pos x="48" y="161"/>
                </a:cxn>
                <a:cxn ang="0">
                  <a:pos x="55" y="163"/>
                </a:cxn>
                <a:cxn ang="0">
                  <a:pos x="63" y="166"/>
                </a:cxn>
                <a:cxn ang="0">
                  <a:pos x="80" y="169"/>
                </a:cxn>
                <a:cxn ang="0">
                  <a:pos x="97" y="171"/>
                </a:cxn>
                <a:cxn ang="0">
                  <a:pos x="116" y="172"/>
                </a:cxn>
                <a:cxn ang="0">
                  <a:pos x="116" y="172"/>
                </a:cxn>
                <a:cxn ang="0">
                  <a:pos x="127" y="172"/>
                </a:cxn>
                <a:cxn ang="0">
                  <a:pos x="138" y="171"/>
                </a:cxn>
                <a:cxn ang="0">
                  <a:pos x="149" y="169"/>
                </a:cxn>
                <a:cxn ang="0">
                  <a:pos x="161" y="166"/>
                </a:cxn>
                <a:cxn ang="0">
                  <a:pos x="171" y="161"/>
                </a:cxn>
                <a:cxn ang="0">
                  <a:pos x="176" y="158"/>
                </a:cxn>
                <a:cxn ang="0">
                  <a:pos x="180" y="153"/>
                </a:cxn>
                <a:cxn ang="0">
                  <a:pos x="183" y="149"/>
                </a:cxn>
                <a:cxn ang="0">
                  <a:pos x="186" y="144"/>
                </a:cxn>
                <a:cxn ang="0">
                  <a:pos x="187" y="138"/>
                </a:cxn>
                <a:cxn ang="0">
                  <a:pos x="188" y="132"/>
                </a:cxn>
                <a:cxn ang="0">
                  <a:pos x="188" y="132"/>
                </a:cxn>
                <a:cxn ang="0">
                  <a:pos x="192" y="129"/>
                </a:cxn>
                <a:cxn ang="0">
                  <a:pos x="195" y="125"/>
                </a:cxn>
                <a:cxn ang="0">
                  <a:pos x="198" y="121"/>
                </a:cxn>
                <a:cxn ang="0">
                  <a:pos x="200" y="116"/>
                </a:cxn>
                <a:cxn ang="0">
                  <a:pos x="201" y="111"/>
                </a:cxn>
                <a:cxn ang="0">
                  <a:pos x="202" y="106"/>
                </a:cxn>
                <a:cxn ang="0">
                  <a:pos x="202" y="101"/>
                </a:cxn>
                <a:cxn ang="0">
                  <a:pos x="201" y="97"/>
                </a:cxn>
                <a:cxn ang="0">
                  <a:pos x="201" y="97"/>
                </a:cxn>
                <a:cxn ang="0">
                  <a:pos x="204" y="92"/>
                </a:cxn>
                <a:cxn ang="0">
                  <a:pos x="206" y="87"/>
                </a:cxn>
                <a:cxn ang="0">
                  <a:pos x="208" y="82"/>
                </a:cxn>
                <a:cxn ang="0">
                  <a:pos x="209" y="77"/>
                </a:cxn>
                <a:cxn ang="0">
                  <a:pos x="209" y="72"/>
                </a:cxn>
                <a:cxn ang="0">
                  <a:pos x="208" y="67"/>
                </a:cxn>
                <a:cxn ang="0">
                  <a:pos x="207" y="63"/>
                </a:cxn>
                <a:cxn ang="0">
                  <a:pos x="204" y="58"/>
                </a:cxn>
                <a:cxn ang="0">
                  <a:pos x="204" y="58"/>
                </a:cxn>
                <a:cxn ang="0">
                  <a:pos x="207" y="51"/>
                </a:cxn>
                <a:cxn ang="0">
                  <a:pos x="209" y="45"/>
                </a:cxn>
                <a:cxn ang="0">
                  <a:pos x="209" y="39"/>
                </a:cxn>
                <a:cxn ang="0">
                  <a:pos x="208" y="33"/>
                </a:cxn>
                <a:cxn ang="0">
                  <a:pos x="206" y="27"/>
                </a:cxn>
                <a:cxn ang="0">
                  <a:pos x="202" y="23"/>
                </a:cxn>
                <a:cxn ang="0">
                  <a:pos x="198" y="19"/>
                </a:cxn>
                <a:cxn ang="0">
                  <a:pos x="192" y="15"/>
                </a:cxn>
                <a:cxn ang="0">
                  <a:pos x="180" y="9"/>
                </a:cxn>
                <a:cxn ang="0">
                  <a:pos x="166" y="5"/>
                </a:cxn>
                <a:cxn ang="0">
                  <a:pos x="153" y="1"/>
                </a:cxn>
                <a:cxn ang="0">
                  <a:pos x="141" y="0"/>
                </a:cxn>
              </a:cxnLst>
              <a:rect l="0" t="0" r="r" b="b"/>
              <a:pathLst>
                <a:path w="209" h="172">
                  <a:moveTo>
                    <a:pt x="0" y="146"/>
                  </a:moveTo>
                  <a:lnTo>
                    <a:pt x="0" y="146"/>
                  </a:lnTo>
                  <a:lnTo>
                    <a:pt x="12" y="148"/>
                  </a:lnTo>
                  <a:lnTo>
                    <a:pt x="24" y="151"/>
                  </a:lnTo>
                  <a:lnTo>
                    <a:pt x="36" y="156"/>
                  </a:lnTo>
                  <a:lnTo>
                    <a:pt x="48" y="161"/>
                  </a:lnTo>
                  <a:lnTo>
                    <a:pt x="48" y="161"/>
                  </a:lnTo>
                  <a:lnTo>
                    <a:pt x="55" y="163"/>
                  </a:lnTo>
                  <a:lnTo>
                    <a:pt x="63" y="166"/>
                  </a:lnTo>
                  <a:lnTo>
                    <a:pt x="80" y="169"/>
                  </a:lnTo>
                  <a:lnTo>
                    <a:pt x="97" y="171"/>
                  </a:lnTo>
                  <a:lnTo>
                    <a:pt x="116" y="172"/>
                  </a:lnTo>
                  <a:lnTo>
                    <a:pt x="116" y="172"/>
                  </a:lnTo>
                  <a:lnTo>
                    <a:pt x="127" y="172"/>
                  </a:lnTo>
                  <a:lnTo>
                    <a:pt x="138" y="171"/>
                  </a:lnTo>
                  <a:lnTo>
                    <a:pt x="149" y="169"/>
                  </a:lnTo>
                  <a:lnTo>
                    <a:pt x="161" y="166"/>
                  </a:lnTo>
                  <a:lnTo>
                    <a:pt x="171" y="161"/>
                  </a:lnTo>
                  <a:lnTo>
                    <a:pt x="176" y="158"/>
                  </a:lnTo>
                  <a:lnTo>
                    <a:pt x="180" y="153"/>
                  </a:lnTo>
                  <a:lnTo>
                    <a:pt x="183" y="149"/>
                  </a:lnTo>
                  <a:lnTo>
                    <a:pt x="186" y="144"/>
                  </a:lnTo>
                  <a:lnTo>
                    <a:pt x="187" y="138"/>
                  </a:lnTo>
                  <a:lnTo>
                    <a:pt x="188" y="132"/>
                  </a:lnTo>
                  <a:lnTo>
                    <a:pt x="188" y="132"/>
                  </a:lnTo>
                  <a:lnTo>
                    <a:pt x="192" y="129"/>
                  </a:lnTo>
                  <a:lnTo>
                    <a:pt x="195" y="125"/>
                  </a:lnTo>
                  <a:lnTo>
                    <a:pt x="198" y="121"/>
                  </a:lnTo>
                  <a:lnTo>
                    <a:pt x="200" y="116"/>
                  </a:lnTo>
                  <a:lnTo>
                    <a:pt x="201" y="111"/>
                  </a:lnTo>
                  <a:lnTo>
                    <a:pt x="202" y="106"/>
                  </a:lnTo>
                  <a:lnTo>
                    <a:pt x="202" y="101"/>
                  </a:lnTo>
                  <a:lnTo>
                    <a:pt x="201" y="97"/>
                  </a:lnTo>
                  <a:lnTo>
                    <a:pt x="201" y="97"/>
                  </a:lnTo>
                  <a:lnTo>
                    <a:pt x="204" y="92"/>
                  </a:lnTo>
                  <a:lnTo>
                    <a:pt x="206" y="87"/>
                  </a:lnTo>
                  <a:lnTo>
                    <a:pt x="208" y="82"/>
                  </a:lnTo>
                  <a:lnTo>
                    <a:pt x="209" y="77"/>
                  </a:lnTo>
                  <a:lnTo>
                    <a:pt x="209" y="72"/>
                  </a:lnTo>
                  <a:lnTo>
                    <a:pt x="208" y="67"/>
                  </a:lnTo>
                  <a:lnTo>
                    <a:pt x="207" y="63"/>
                  </a:lnTo>
                  <a:lnTo>
                    <a:pt x="204" y="58"/>
                  </a:lnTo>
                  <a:lnTo>
                    <a:pt x="204" y="58"/>
                  </a:lnTo>
                  <a:lnTo>
                    <a:pt x="207" y="51"/>
                  </a:lnTo>
                  <a:lnTo>
                    <a:pt x="209" y="45"/>
                  </a:lnTo>
                  <a:lnTo>
                    <a:pt x="209" y="39"/>
                  </a:lnTo>
                  <a:lnTo>
                    <a:pt x="208" y="33"/>
                  </a:lnTo>
                  <a:lnTo>
                    <a:pt x="206" y="27"/>
                  </a:lnTo>
                  <a:lnTo>
                    <a:pt x="202" y="23"/>
                  </a:lnTo>
                  <a:lnTo>
                    <a:pt x="198" y="19"/>
                  </a:lnTo>
                  <a:lnTo>
                    <a:pt x="192" y="15"/>
                  </a:lnTo>
                  <a:lnTo>
                    <a:pt x="180" y="9"/>
                  </a:lnTo>
                  <a:lnTo>
                    <a:pt x="166" y="5"/>
                  </a:lnTo>
                  <a:lnTo>
                    <a:pt x="153" y="1"/>
                  </a:lnTo>
                  <a:lnTo>
                    <a:pt x="141" y="0"/>
                  </a:lnTo>
                </a:path>
              </a:pathLst>
            </a:custGeom>
            <a:noFill/>
            <a:ln w="9525">
              <a:solidFill>
                <a:srgbClr val="00A6D9"/>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737" name="Freeform 361">
              <a:extLst>
                <a:ext uri="{FF2B5EF4-FFF2-40B4-BE49-F238E27FC236}">
                  <a16:creationId xmlns:a16="http://schemas.microsoft.com/office/drawing/2014/main" id="{0D0C282E-77B9-FF4B-876D-52BF2C2DA5D9}"/>
                </a:ext>
              </a:extLst>
            </p:cNvPr>
            <p:cNvSpPr>
              <a:spLocks/>
            </p:cNvSpPr>
            <p:nvPr/>
          </p:nvSpPr>
          <p:spPr bwMode="auto">
            <a:xfrm>
              <a:off x="1137" y="2474"/>
              <a:ext cx="64" cy="78"/>
            </a:xfrm>
            <a:custGeom>
              <a:avLst/>
              <a:gdLst/>
              <a:ahLst/>
              <a:cxnLst>
                <a:cxn ang="0">
                  <a:pos x="92" y="155"/>
                </a:cxn>
                <a:cxn ang="0">
                  <a:pos x="92" y="155"/>
                </a:cxn>
                <a:cxn ang="0">
                  <a:pos x="97" y="152"/>
                </a:cxn>
                <a:cxn ang="0">
                  <a:pos x="102" y="149"/>
                </a:cxn>
                <a:cxn ang="0">
                  <a:pos x="105" y="145"/>
                </a:cxn>
                <a:cxn ang="0">
                  <a:pos x="108" y="142"/>
                </a:cxn>
                <a:cxn ang="0">
                  <a:pos x="112" y="134"/>
                </a:cxn>
                <a:cxn ang="0">
                  <a:pos x="114" y="126"/>
                </a:cxn>
                <a:cxn ang="0">
                  <a:pos x="114" y="118"/>
                </a:cxn>
                <a:cxn ang="0">
                  <a:pos x="112" y="111"/>
                </a:cxn>
                <a:cxn ang="0">
                  <a:pos x="111" y="106"/>
                </a:cxn>
                <a:cxn ang="0">
                  <a:pos x="109" y="103"/>
                </a:cxn>
                <a:cxn ang="0">
                  <a:pos x="109" y="103"/>
                </a:cxn>
                <a:cxn ang="0">
                  <a:pos x="108" y="100"/>
                </a:cxn>
                <a:cxn ang="0">
                  <a:pos x="107" y="96"/>
                </a:cxn>
                <a:cxn ang="0">
                  <a:pos x="108" y="91"/>
                </a:cxn>
                <a:cxn ang="0">
                  <a:pos x="110" y="86"/>
                </a:cxn>
                <a:cxn ang="0">
                  <a:pos x="112" y="82"/>
                </a:cxn>
                <a:cxn ang="0">
                  <a:pos x="112" y="82"/>
                </a:cxn>
                <a:cxn ang="0">
                  <a:pos x="123" y="60"/>
                </a:cxn>
                <a:cxn ang="0">
                  <a:pos x="123" y="60"/>
                </a:cxn>
                <a:cxn ang="0">
                  <a:pos x="127" y="50"/>
                </a:cxn>
                <a:cxn ang="0">
                  <a:pos x="129" y="39"/>
                </a:cxn>
                <a:cxn ang="0">
                  <a:pos x="128" y="29"/>
                </a:cxn>
                <a:cxn ang="0">
                  <a:pos x="126" y="20"/>
                </a:cxn>
                <a:cxn ang="0">
                  <a:pos x="122" y="12"/>
                </a:cxn>
                <a:cxn ang="0">
                  <a:pos x="117" y="6"/>
                </a:cxn>
                <a:cxn ang="0">
                  <a:pos x="114" y="3"/>
                </a:cxn>
                <a:cxn ang="0">
                  <a:pos x="110" y="1"/>
                </a:cxn>
                <a:cxn ang="0">
                  <a:pos x="106" y="0"/>
                </a:cxn>
                <a:cxn ang="0">
                  <a:pos x="102" y="0"/>
                </a:cxn>
                <a:cxn ang="0">
                  <a:pos x="102" y="0"/>
                </a:cxn>
                <a:cxn ang="0">
                  <a:pos x="97" y="0"/>
                </a:cxn>
                <a:cxn ang="0">
                  <a:pos x="93" y="3"/>
                </a:cxn>
                <a:cxn ang="0">
                  <a:pos x="90" y="5"/>
                </a:cxn>
                <a:cxn ang="0">
                  <a:pos x="88" y="8"/>
                </a:cxn>
                <a:cxn ang="0">
                  <a:pos x="86" y="11"/>
                </a:cxn>
                <a:cxn ang="0">
                  <a:pos x="85" y="15"/>
                </a:cxn>
                <a:cxn ang="0">
                  <a:pos x="83" y="22"/>
                </a:cxn>
                <a:cxn ang="0">
                  <a:pos x="83" y="22"/>
                </a:cxn>
                <a:cxn ang="0">
                  <a:pos x="80" y="35"/>
                </a:cxn>
                <a:cxn ang="0">
                  <a:pos x="76" y="47"/>
                </a:cxn>
                <a:cxn ang="0">
                  <a:pos x="70" y="59"/>
                </a:cxn>
                <a:cxn ang="0">
                  <a:pos x="67" y="65"/>
                </a:cxn>
                <a:cxn ang="0">
                  <a:pos x="63" y="70"/>
                </a:cxn>
                <a:cxn ang="0">
                  <a:pos x="63" y="70"/>
                </a:cxn>
                <a:cxn ang="0">
                  <a:pos x="52" y="81"/>
                </a:cxn>
                <a:cxn ang="0">
                  <a:pos x="43" y="92"/>
                </a:cxn>
                <a:cxn ang="0">
                  <a:pos x="36" y="103"/>
                </a:cxn>
                <a:cxn ang="0">
                  <a:pos x="29" y="114"/>
                </a:cxn>
                <a:cxn ang="0">
                  <a:pos x="29" y="114"/>
                </a:cxn>
                <a:cxn ang="0">
                  <a:pos x="27" y="117"/>
                </a:cxn>
                <a:cxn ang="0">
                  <a:pos x="24" y="119"/>
                </a:cxn>
                <a:cxn ang="0">
                  <a:pos x="17" y="123"/>
                </a:cxn>
                <a:cxn ang="0">
                  <a:pos x="9" y="127"/>
                </a:cxn>
                <a:cxn ang="0">
                  <a:pos x="0" y="128"/>
                </a:cxn>
              </a:cxnLst>
              <a:rect l="0" t="0" r="r" b="b"/>
              <a:pathLst>
                <a:path w="129" h="155">
                  <a:moveTo>
                    <a:pt x="92" y="155"/>
                  </a:moveTo>
                  <a:lnTo>
                    <a:pt x="92" y="155"/>
                  </a:lnTo>
                  <a:lnTo>
                    <a:pt x="97" y="152"/>
                  </a:lnTo>
                  <a:lnTo>
                    <a:pt x="102" y="149"/>
                  </a:lnTo>
                  <a:lnTo>
                    <a:pt x="105" y="145"/>
                  </a:lnTo>
                  <a:lnTo>
                    <a:pt x="108" y="142"/>
                  </a:lnTo>
                  <a:lnTo>
                    <a:pt x="112" y="134"/>
                  </a:lnTo>
                  <a:lnTo>
                    <a:pt x="114" y="126"/>
                  </a:lnTo>
                  <a:lnTo>
                    <a:pt x="114" y="118"/>
                  </a:lnTo>
                  <a:lnTo>
                    <a:pt x="112" y="111"/>
                  </a:lnTo>
                  <a:lnTo>
                    <a:pt x="111" y="106"/>
                  </a:lnTo>
                  <a:lnTo>
                    <a:pt x="109" y="103"/>
                  </a:lnTo>
                  <a:lnTo>
                    <a:pt x="109" y="103"/>
                  </a:lnTo>
                  <a:lnTo>
                    <a:pt x="108" y="100"/>
                  </a:lnTo>
                  <a:lnTo>
                    <a:pt x="107" y="96"/>
                  </a:lnTo>
                  <a:lnTo>
                    <a:pt x="108" y="91"/>
                  </a:lnTo>
                  <a:lnTo>
                    <a:pt x="110" y="86"/>
                  </a:lnTo>
                  <a:lnTo>
                    <a:pt x="112" y="82"/>
                  </a:lnTo>
                  <a:lnTo>
                    <a:pt x="112" y="82"/>
                  </a:lnTo>
                  <a:lnTo>
                    <a:pt x="123" y="60"/>
                  </a:lnTo>
                  <a:lnTo>
                    <a:pt x="123" y="60"/>
                  </a:lnTo>
                  <a:lnTo>
                    <a:pt x="127" y="50"/>
                  </a:lnTo>
                  <a:lnTo>
                    <a:pt x="129" y="39"/>
                  </a:lnTo>
                  <a:lnTo>
                    <a:pt x="128" y="29"/>
                  </a:lnTo>
                  <a:lnTo>
                    <a:pt x="126" y="20"/>
                  </a:lnTo>
                  <a:lnTo>
                    <a:pt x="122" y="12"/>
                  </a:lnTo>
                  <a:lnTo>
                    <a:pt x="117" y="6"/>
                  </a:lnTo>
                  <a:lnTo>
                    <a:pt x="114" y="3"/>
                  </a:lnTo>
                  <a:lnTo>
                    <a:pt x="110" y="1"/>
                  </a:lnTo>
                  <a:lnTo>
                    <a:pt x="106" y="0"/>
                  </a:lnTo>
                  <a:lnTo>
                    <a:pt x="102" y="0"/>
                  </a:lnTo>
                  <a:lnTo>
                    <a:pt x="102" y="0"/>
                  </a:lnTo>
                  <a:lnTo>
                    <a:pt x="97" y="0"/>
                  </a:lnTo>
                  <a:lnTo>
                    <a:pt x="93" y="3"/>
                  </a:lnTo>
                  <a:lnTo>
                    <a:pt x="90" y="5"/>
                  </a:lnTo>
                  <a:lnTo>
                    <a:pt x="88" y="8"/>
                  </a:lnTo>
                  <a:lnTo>
                    <a:pt x="86" y="11"/>
                  </a:lnTo>
                  <a:lnTo>
                    <a:pt x="85" y="15"/>
                  </a:lnTo>
                  <a:lnTo>
                    <a:pt x="83" y="22"/>
                  </a:lnTo>
                  <a:lnTo>
                    <a:pt x="83" y="22"/>
                  </a:lnTo>
                  <a:lnTo>
                    <a:pt x="80" y="35"/>
                  </a:lnTo>
                  <a:lnTo>
                    <a:pt x="76" y="47"/>
                  </a:lnTo>
                  <a:lnTo>
                    <a:pt x="70" y="59"/>
                  </a:lnTo>
                  <a:lnTo>
                    <a:pt x="67" y="65"/>
                  </a:lnTo>
                  <a:lnTo>
                    <a:pt x="63" y="70"/>
                  </a:lnTo>
                  <a:lnTo>
                    <a:pt x="63" y="70"/>
                  </a:lnTo>
                  <a:lnTo>
                    <a:pt x="52" y="81"/>
                  </a:lnTo>
                  <a:lnTo>
                    <a:pt x="43" y="92"/>
                  </a:lnTo>
                  <a:lnTo>
                    <a:pt x="36" y="103"/>
                  </a:lnTo>
                  <a:lnTo>
                    <a:pt x="29" y="114"/>
                  </a:lnTo>
                  <a:lnTo>
                    <a:pt x="29" y="114"/>
                  </a:lnTo>
                  <a:lnTo>
                    <a:pt x="27" y="117"/>
                  </a:lnTo>
                  <a:lnTo>
                    <a:pt x="24" y="119"/>
                  </a:lnTo>
                  <a:lnTo>
                    <a:pt x="17" y="123"/>
                  </a:lnTo>
                  <a:lnTo>
                    <a:pt x="9" y="127"/>
                  </a:lnTo>
                  <a:lnTo>
                    <a:pt x="0" y="128"/>
                  </a:lnTo>
                </a:path>
              </a:pathLst>
            </a:custGeom>
            <a:noFill/>
            <a:ln w="9525">
              <a:solidFill>
                <a:srgbClr val="00A6D9"/>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738" name="Rectangle 362">
              <a:extLst>
                <a:ext uri="{FF2B5EF4-FFF2-40B4-BE49-F238E27FC236}">
                  <a16:creationId xmlns:a16="http://schemas.microsoft.com/office/drawing/2014/main" id="{947EED4E-6B19-614A-BB45-C7FAEA38C43B}"/>
                </a:ext>
              </a:extLst>
            </p:cNvPr>
            <p:cNvSpPr>
              <a:spLocks noChangeArrowheads="1"/>
            </p:cNvSpPr>
            <p:nvPr/>
          </p:nvSpPr>
          <p:spPr bwMode="auto">
            <a:xfrm>
              <a:off x="1113" y="2529"/>
              <a:ext cx="24" cy="70"/>
            </a:xfrm>
            <a:prstGeom prst="rect">
              <a:avLst/>
            </a:prstGeom>
            <a:solidFill>
              <a:srgbClr val="00A6D9"/>
            </a:solidFill>
            <a:ln w="9525">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fr-FR"/>
            </a:p>
          </p:txBody>
        </p:sp>
        <p:sp>
          <p:nvSpPr>
            <p:cNvPr id="1739" name="Freeform 363">
              <a:extLst>
                <a:ext uri="{FF2B5EF4-FFF2-40B4-BE49-F238E27FC236}">
                  <a16:creationId xmlns:a16="http://schemas.microsoft.com/office/drawing/2014/main" id="{EBE386E7-7EB6-6044-9B09-672712FF427B}"/>
                </a:ext>
              </a:extLst>
            </p:cNvPr>
            <p:cNvSpPr>
              <a:spLocks/>
            </p:cNvSpPr>
            <p:nvPr/>
          </p:nvSpPr>
          <p:spPr bwMode="auto">
            <a:xfrm>
              <a:off x="968" y="2679"/>
              <a:ext cx="226" cy="144"/>
            </a:xfrm>
            <a:custGeom>
              <a:avLst/>
              <a:gdLst/>
              <a:ahLst/>
              <a:cxnLst>
                <a:cxn ang="0">
                  <a:pos x="9" y="2"/>
                </a:cxn>
                <a:cxn ang="0">
                  <a:pos x="9" y="2"/>
                </a:cxn>
                <a:cxn ang="0">
                  <a:pos x="6" y="17"/>
                </a:cxn>
                <a:cxn ang="0">
                  <a:pos x="3" y="33"/>
                </a:cxn>
                <a:cxn ang="0">
                  <a:pos x="0" y="49"/>
                </a:cxn>
                <a:cxn ang="0">
                  <a:pos x="0" y="65"/>
                </a:cxn>
                <a:cxn ang="0">
                  <a:pos x="0" y="65"/>
                </a:cxn>
                <a:cxn ang="0">
                  <a:pos x="2" y="88"/>
                </a:cxn>
                <a:cxn ang="0">
                  <a:pos x="5" y="110"/>
                </a:cxn>
                <a:cxn ang="0">
                  <a:pos x="11" y="132"/>
                </a:cxn>
                <a:cxn ang="0">
                  <a:pos x="18" y="153"/>
                </a:cxn>
                <a:cxn ang="0">
                  <a:pos x="28" y="172"/>
                </a:cxn>
                <a:cxn ang="0">
                  <a:pos x="39" y="191"/>
                </a:cxn>
                <a:cxn ang="0">
                  <a:pos x="51" y="209"/>
                </a:cxn>
                <a:cxn ang="0">
                  <a:pos x="67" y="225"/>
                </a:cxn>
                <a:cxn ang="0">
                  <a:pos x="82" y="239"/>
                </a:cxn>
                <a:cxn ang="0">
                  <a:pos x="100" y="252"/>
                </a:cxn>
                <a:cxn ang="0">
                  <a:pos x="119" y="263"/>
                </a:cxn>
                <a:cxn ang="0">
                  <a:pos x="138" y="273"/>
                </a:cxn>
                <a:cxn ang="0">
                  <a:pos x="159" y="280"/>
                </a:cxn>
                <a:cxn ang="0">
                  <a:pos x="181" y="286"/>
                </a:cxn>
                <a:cxn ang="0">
                  <a:pos x="203" y="289"/>
                </a:cxn>
                <a:cxn ang="0">
                  <a:pos x="225" y="290"/>
                </a:cxn>
                <a:cxn ang="0">
                  <a:pos x="225" y="290"/>
                </a:cxn>
                <a:cxn ang="0">
                  <a:pos x="249" y="289"/>
                </a:cxn>
                <a:cxn ang="0">
                  <a:pos x="271" y="286"/>
                </a:cxn>
                <a:cxn ang="0">
                  <a:pos x="293" y="280"/>
                </a:cxn>
                <a:cxn ang="0">
                  <a:pos x="314" y="273"/>
                </a:cxn>
                <a:cxn ang="0">
                  <a:pos x="333" y="263"/>
                </a:cxn>
                <a:cxn ang="0">
                  <a:pos x="352" y="252"/>
                </a:cxn>
                <a:cxn ang="0">
                  <a:pos x="369" y="239"/>
                </a:cxn>
                <a:cxn ang="0">
                  <a:pos x="385" y="225"/>
                </a:cxn>
                <a:cxn ang="0">
                  <a:pos x="400" y="209"/>
                </a:cxn>
                <a:cxn ang="0">
                  <a:pos x="413" y="191"/>
                </a:cxn>
                <a:cxn ang="0">
                  <a:pos x="424" y="172"/>
                </a:cxn>
                <a:cxn ang="0">
                  <a:pos x="434" y="153"/>
                </a:cxn>
                <a:cxn ang="0">
                  <a:pos x="441" y="132"/>
                </a:cxn>
                <a:cxn ang="0">
                  <a:pos x="447" y="110"/>
                </a:cxn>
                <a:cxn ang="0">
                  <a:pos x="450" y="88"/>
                </a:cxn>
                <a:cxn ang="0">
                  <a:pos x="452" y="65"/>
                </a:cxn>
                <a:cxn ang="0">
                  <a:pos x="452" y="65"/>
                </a:cxn>
                <a:cxn ang="0">
                  <a:pos x="450" y="48"/>
                </a:cxn>
                <a:cxn ang="0">
                  <a:pos x="449" y="32"/>
                </a:cxn>
                <a:cxn ang="0">
                  <a:pos x="446" y="15"/>
                </a:cxn>
                <a:cxn ang="0">
                  <a:pos x="442" y="0"/>
                </a:cxn>
              </a:cxnLst>
              <a:rect l="0" t="0" r="r" b="b"/>
              <a:pathLst>
                <a:path w="452" h="290">
                  <a:moveTo>
                    <a:pt x="9" y="2"/>
                  </a:moveTo>
                  <a:lnTo>
                    <a:pt x="9" y="2"/>
                  </a:lnTo>
                  <a:lnTo>
                    <a:pt x="6" y="17"/>
                  </a:lnTo>
                  <a:lnTo>
                    <a:pt x="3" y="33"/>
                  </a:lnTo>
                  <a:lnTo>
                    <a:pt x="0" y="49"/>
                  </a:lnTo>
                  <a:lnTo>
                    <a:pt x="0" y="65"/>
                  </a:lnTo>
                  <a:lnTo>
                    <a:pt x="0" y="65"/>
                  </a:lnTo>
                  <a:lnTo>
                    <a:pt x="2" y="88"/>
                  </a:lnTo>
                  <a:lnTo>
                    <a:pt x="5" y="110"/>
                  </a:lnTo>
                  <a:lnTo>
                    <a:pt x="11" y="132"/>
                  </a:lnTo>
                  <a:lnTo>
                    <a:pt x="18" y="153"/>
                  </a:lnTo>
                  <a:lnTo>
                    <a:pt x="28" y="172"/>
                  </a:lnTo>
                  <a:lnTo>
                    <a:pt x="39" y="191"/>
                  </a:lnTo>
                  <a:lnTo>
                    <a:pt x="51" y="209"/>
                  </a:lnTo>
                  <a:lnTo>
                    <a:pt x="67" y="225"/>
                  </a:lnTo>
                  <a:lnTo>
                    <a:pt x="82" y="239"/>
                  </a:lnTo>
                  <a:lnTo>
                    <a:pt x="100" y="252"/>
                  </a:lnTo>
                  <a:lnTo>
                    <a:pt x="119" y="263"/>
                  </a:lnTo>
                  <a:lnTo>
                    <a:pt x="138" y="273"/>
                  </a:lnTo>
                  <a:lnTo>
                    <a:pt x="159" y="280"/>
                  </a:lnTo>
                  <a:lnTo>
                    <a:pt x="181" y="286"/>
                  </a:lnTo>
                  <a:lnTo>
                    <a:pt x="203" y="289"/>
                  </a:lnTo>
                  <a:lnTo>
                    <a:pt x="225" y="290"/>
                  </a:lnTo>
                  <a:lnTo>
                    <a:pt x="225" y="290"/>
                  </a:lnTo>
                  <a:lnTo>
                    <a:pt x="249" y="289"/>
                  </a:lnTo>
                  <a:lnTo>
                    <a:pt x="271" y="286"/>
                  </a:lnTo>
                  <a:lnTo>
                    <a:pt x="293" y="280"/>
                  </a:lnTo>
                  <a:lnTo>
                    <a:pt x="314" y="273"/>
                  </a:lnTo>
                  <a:lnTo>
                    <a:pt x="333" y="263"/>
                  </a:lnTo>
                  <a:lnTo>
                    <a:pt x="352" y="252"/>
                  </a:lnTo>
                  <a:lnTo>
                    <a:pt x="369" y="239"/>
                  </a:lnTo>
                  <a:lnTo>
                    <a:pt x="385" y="225"/>
                  </a:lnTo>
                  <a:lnTo>
                    <a:pt x="400" y="209"/>
                  </a:lnTo>
                  <a:lnTo>
                    <a:pt x="413" y="191"/>
                  </a:lnTo>
                  <a:lnTo>
                    <a:pt x="424" y="172"/>
                  </a:lnTo>
                  <a:lnTo>
                    <a:pt x="434" y="153"/>
                  </a:lnTo>
                  <a:lnTo>
                    <a:pt x="441" y="132"/>
                  </a:lnTo>
                  <a:lnTo>
                    <a:pt x="447" y="110"/>
                  </a:lnTo>
                  <a:lnTo>
                    <a:pt x="450" y="88"/>
                  </a:lnTo>
                  <a:lnTo>
                    <a:pt x="452" y="65"/>
                  </a:lnTo>
                  <a:lnTo>
                    <a:pt x="452" y="65"/>
                  </a:lnTo>
                  <a:lnTo>
                    <a:pt x="450" y="48"/>
                  </a:lnTo>
                  <a:lnTo>
                    <a:pt x="449" y="32"/>
                  </a:lnTo>
                  <a:lnTo>
                    <a:pt x="446" y="15"/>
                  </a:lnTo>
                  <a:lnTo>
                    <a:pt x="442" y="0"/>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740" name="Freeform 364">
              <a:extLst>
                <a:ext uri="{FF2B5EF4-FFF2-40B4-BE49-F238E27FC236}">
                  <a16:creationId xmlns:a16="http://schemas.microsoft.com/office/drawing/2014/main" id="{DDAE7CED-F4A4-C04E-BBF1-F53C3E90D09D}"/>
                </a:ext>
              </a:extLst>
            </p:cNvPr>
            <p:cNvSpPr>
              <a:spLocks/>
            </p:cNvSpPr>
            <p:nvPr/>
          </p:nvSpPr>
          <p:spPr bwMode="auto">
            <a:xfrm>
              <a:off x="1019" y="2650"/>
              <a:ext cx="124" cy="119"/>
            </a:xfrm>
            <a:custGeom>
              <a:avLst/>
              <a:gdLst/>
              <a:ahLst/>
              <a:cxnLst>
                <a:cxn ang="0">
                  <a:pos x="167" y="59"/>
                </a:cxn>
                <a:cxn ang="0">
                  <a:pos x="169" y="63"/>
                </a:cxn>
                <a:cxn ang="0">
                  <a:pos x="175" y="67"/>
                </a:cxn>
                <a:cxn ang="0">
                  <a:pos x="232" y="76"/>
                </a:cxn>
                <a:cxn ang="0">
                  <a:pos x="239" y="77"/>
                </a:cxn>
                <a:cxn ang="0">
                  <a:pos x="247" y="85"/>
                </a:cxn>
                <a:cxn ang="0">
                  <a:pos x="250" y="95"/>
                </a:cxn>
                <a:cxn ang="0">
                  <a:pos x="248" y="106"/>
                </a:cxn>
                <a:cxn ang="0">
                  <a:pos x="205" y="149"/>
                </a:cxn>
                <a:cxn ang="0">
                  <a:pos x="203" y="152"/>
                </a:cxn>
                <a:cxn ang="0">
                  <a:pos x="201" y="159"/>
                </a:cxn>
                <a:cxn ang="0">
                  <a:pos x="210" y="216"/>
                </a:cxn>
                <a:cxn ang="0">
                  <a:pos x="210" y="222"/>
                </a:cxn>
                <a:cxn ang="0">
                  <a:pos x="206" y="232"/>
                </a:cxn>
                <a:cxn ang="0">
                  <a:pos x="197" y="238"/>
                </a:cxn>
                <a:cxn ang="0">
                  <a:pos x="186" y="239"/>
                </a:cxn>
                <a:cxn ang="0">
                  <a:pos x="133" y="212"/>
                </a:cxn>
                <a:cxn ang="0">
                  <a:pos x="129" y="211"/>
                </a:cxn>
                <a:cxn ang="0">
                  <a:pos x="121" y="211"/>
                </a:cxn>
                <a:cxn ang="0">
                  <a:pos x="70" y="237"/>
                </a:cxn>
                <a:cxn ang="0">
                  <a:pos x="64" y="239"/>
                </a:cxn>
                <a:cxn ang="0">
                  <a:pos x="53" y="238"/>
                </a:cxn>
                <a:cxn ang="0">
                  <a:pos x="44" y="232"/>
                </a:cxn>
                <a:cxn ang="0">
                  <a:pos x="40" y="222"/>
                </a:cxn>
                <a:cxn ang="0">
                  <a:pos x="49" y="162"/>
                </a:cxn>
                <a:cxn ang="0">
                  <a:pos x="49" y="159"/>
                </a:cxn>
                <a:cxn ang="0">
                  <a:pos x="47" y="152"/>
                </a:cxn>
                <a:cxn ang="0">
                  <a:pos x="6" y="111"/>
                </a:cxn>
                <a:cxn ang="0">
                  <a:pos x="2" y="106"/>
                </a:cxn>
                <a:cxn ang="0">
                  <a:pos x="0" y="95"/>
                </a:cxn>
                <a:cxn ang="0">
                  <a:pos x="3" y="85"/>
                </a:cxn>
                <a:cxn ang="0">
                  <a:pos x="11" y="77"/>
                </a:cxn>
                <a:cxn ang="0">
                  <a:pos x="71" y="68"/>
                </a:cxn>
                <a:cxn ang="0">
                  <a:pos x="75" y="67"/>
                </a:cxn>
                <a:cxn ang="0">
                  <a:pos x="81" y="63"/>
                </a:cxn>
                <a:cxn ang="0">
                  <a:pos x="107" y="11"/>
                </a:cxn>
                <a:cxn ang="0">
                  <a:pos x="110" y="6"/>
                </a:cxn>
                <a:cxn ang="0">
                  <a:pos x="119" y="0"/>
                </a:cxn>
                <a:cxn ang="0">
                  <a:pos x="131" y="0"/>
                </a:cxn>
                <a:cxn ang="0">
                  <a:pos x="140" y="6"/>
                </a:cxn>
                <a:cxn ang="0">
                  <a:pos x="143" y="11"/>
                </a:cxn>
              </a:cxnLst>
              <a:rect l="0" t="0" r="r" b="b"/>
              <a:pathLst>
                <a:path w="250" h="239">
                  <a:moveTo>
                    <a:pt x="143" y="11"/>
                  </a:moveTo>
                  <a:lnTo>
                    <a:pt x="167" y="59"/>
                  </a:lnTo>
                  <a:lnTo>
                    <a:pt x="167" y="59"/>
                  </a:lnTo>
                  <a:lnTo>
                    <a:pt x="169" y="63"/>
                  </a:lnTo>
                  <a:lnTo>
                    <a:pt x="172" y="65"/>
                  </a:lnTo>
                  <a:lnTo>
                    <a:pt x="175" y="67"/>
                  </a:lnTo>
                  <a:lnTo>
                    <a:pt x="179" y="68"/>
                  </a:lnTo>
                  <a:lnTo>
                    <a:pt x="232" y="76"/>
                  </a:lnTo>
                  <a:lnTo>
                    <a:pt x="232" y="76"/>
                  </a:lnTo>
                  <a:lnTo>
                    <a:pt x="239" y="77"/>
                  </a:lnTo>
                  <a:lnTo>
                    <a:pt x="244" y="81"/>
                  </a:lnTo>
                  <a:lnTo>
                    <a:pt x="247" y="85"/>
                  </a:lnTo>
                  <a:lnTo>
                    <a:pt x="249" y="90"/>
                  </a:lnTo>
                  <a:lnTo>
                    <a:pt x="250" y="95"/>
                  </a:lnTo>
                  <a:lnTo>
                    <a:pt x="250" y="101"/>
                  </a:lnTo>
                  <a:lnTo>
                    <a:pt x="248" y="106"/>
                  </a:lnTo>
                  <a:lnTo>
                    <a:pt x="244" y="111"/>
                  </a:lnTo>
                  <a:lnTo>
                    <a:pt x="205" y="149"/>
                  </a:lnTo>
                  <a:lnTo>
                    <a:pt x="205" y="149"/>
                  </a:lnTo>
                  <a:lnTo>
                    <a:pt x="203" y="152"/>
                  </a:lnTo>
                  <a:lnTo>
                    <a:pt x="201" y="155"/>
                  </a:lnTo>
                  <a:lnTo>
                    <a:pt x="201" y="159"/>
                  </a:lnTo>
                  <a:lnTo>
                    <a:pt x="201" y="162"/>
                  </a:lnTo>
                  <a:lnTo>
                    <a:pt x="210" y="216"/>
                  </a:lnTo>
                  <a:lnTo>
                    <a:pt x="210" y="216"/>
                  </a:lnTo>
                  <a:lnTo>
                    <a:pt x="210" y="222"/>
                  </a:lnTo>
                  <a:lnTo>
                    <a:pt x="208" y="227"/>
                  </a:lnTo>
                  <a:lnTo>
                    <a:pt x="206" y="232"/>
                  </a:lnTo>
                  <a:lnTo>
                    <a:pt x="202" y="235"/>
                  </a:lnTo>
                  <a:lnTo>
                    <a:pt x="197" y="238"/>
                  </a:lnTo>
                  <a:lnTo>
                    <a:pt x="192" y="239"/>
                  </a:lnTo>
                  <a:lnTo>
                    <a:pt x="186" y="239"/>
                  </a:lnTo>
                  <a:lnTo>
                    <a:pt x="180" y="237"/>
                  </a:lnTo>
                  <a:lnTo>
                    <a:pt x="133" y="212"/>
                  </a:lnTo>
                  <a:lnTo>
                    <a:pt x="133" y="212"/>
                  </a:lnTo>
                  <a:lnTo>
                    <a:pt x="129" y="211"/>
                  </a:lnTo>
                  <a:lnTo>
                    <a:pt x="124" y="210"/>
                  </a:lnTo>
                  <a:lnTo>
                    <a:pt x="121" y="211"/>
                  </a:lnTo>
                  <a:lnTo>
                    <a:pt x="117" y="212"/>
                  </a:lnTo>
                  <a:lnTo>
                    <a:pt x="70" y="237"/>
                  </a:lnTo>
                  <a:lnTo>
                    <a:pt x="70" y="237"/>
                  </a:lnTo>
                  <a:lnTo>
                    <a:pt x="64" y="239"/>
                  </a:lnTo>
                  <a:lnTo>
                    <a:pt x="58" y="239"/>
                  </a:lnTo>
                  <a:lnTo>
                    <a:pt x="53" y="238"/>
                  </a:lnTo>
                  <a:lnTo>
                    <a:pt x="48" y="235"/>
                  </a:lnTo>
                  <a:lnTo>
                    <a:pt x="44" y="232"/>
                  </a:lnTo>
                  <a:lnTo>
                    <a:pt x="41" y="227"/>
                  </a:lnTo>
                  <a:lnTo>
                    <a:pt x="40" y="222"/>
                  </a:lnTo>
                  <a:lnTo>
                    <a:pt x="40" y="216"/>
                  </a:lnTo>
                  <a:lnTo>
                    <a:pt x="49" y="162"/>
                  </a:lnTo>
                  <a:lnTo>
                    <a:pt x="49" y="162"/>
                  </a:lnTo>
                  <a:lnTo>
                    <a:pt x="49" y="159"/>
                  </a:lnTo>
                  <a:lnTo>
                    <a:pt x="49" y="155"/>
                  </a:lnTo>
                  <a:lnTo>
                    <a:pt x="47" y="152"/>
                  </a:lnTo>
                  <a:lnTo>
                    <a:pt x="45" y="149"/>
                  </a:lnTo>
                  <a:lnTo>
                    <a:pt x="6" y="111"/>
                  </a:lnTo>
                  <a:lnTo>
                    <a:pt x="6" y="111"/>
                  </a:lnTo>
                  <a:lnTo>
                    <a:pt x="2" y="106"/>
                  </a:lnTo>
                  <a:lnTo>
                    <a:pt x="0" y="101"/>
                  </a:lnTo>
                  <a:lnTo>
                    <a:pt x="0" y="95"/>
                  </a:lnTo>
                  <a:lnTo>
                    <a:pt x="1" y="90"/>
                  </a:lnTo>
                  <a:lnTo>
                    <a:pt x="3" y="85"/>
                  </a:lnTo>
                  <a:lnTo>
                    <a:pt x="6" y="81"/>
                  </a:lnTo>
                  <a:lnTo>
                    <a:pt x="11" y="77"/>
                  </a:lnTo>
                  <a:lnTo>
                    <a:pt x="18" y="76"/>
                  </a:lnTo>
                  <a:lnTo>
                    <a:pt x="71" y="68"/>
                  </a:lnTo>
                  <a:lnTo>
                    <a:pt x="71" y="68"/>
                  </a:lnTo>
                  <a:lnTo>
                    <a:pt x="75" y="67"/>
                  </a:lnTo>
                  <a:lnTo>
                    <a:pt x="78" y="65"/>
                  </a:lnTo>
                  <a:lnTo>
                    <a:pt x="81" y="63"/>
                  </a:lnTo>
                  <a:lnTo>
                    <a:pt x="83" y="59"/>
                  </a:lnTo>
                  <a:lnTo>
                    <a:pt x="107" y="11"/>
                  </a:lnTo>
                  <a:lnTo>
                    <a:pt x="107" y="11"/>
                  </a:lnTo>
                  <a:lnTo>
                    <a:pt x="110" y="6"/>
                  </a:lnTo>
                  <a:lnTo>
                    <a:pt x="114" y="2"/>
                  </a:lnTo>
                  <a:lnTo>
                    <a:pt x="119" y="0"/>
                  </a:lnTo>
                  <a:lnTo>
                    <a:pt x="124" y="0"/>
                  </a:lnTo>
                  <a:lnTo>
                    <a:pt x="131" y="0"/>
                  </a:lnTo>
                  <a:lnTo>
                    <a:pt x="136" y="2"/>
                  </a:lnTo>
                  <a:lnTo>
                    <a:pt x="140" y="6"/>
                  </a:lnTo>
                  <a:lnTo>
                    <a:pt x="143" y="11"/>
                  </a:lnTo>
                  <a:lnTo>
                    <a:pt x="143" y="11"/>
                  </a:lnTo>
                  <a:close/>
                </a:path>
              </a:pathLst>
            </a:custGeom>
            <a:solidFill>
              <a:srgbClr val="00A6D9"/>
            </a:solid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grpSp>
      <p:grpSp>
        <p:nvGrpSpPr>
          <p:cNvPr id="1741" name="Group 390">
            <a:extLst>
              <a:ext uri="{FF2B5EF4-FFF2-40B4-BE49-F238E27FC236}">
                <a16:creationId xmlns:a16="http://schemas.microsoft.com/office/drawing/2014/main" id="{FBF04D12-8268-BB48-82A1-ED197E212C14}"/>
              </a:ext>
            </a:extLst>
          </p:cNvPr>
          <p:cNvGrpSpPr>
            <a:grpSpLocks noChangeAspect="1"/>
          </p:cNvGrpSpPr>
          <p:nvPr userDrawn="1"/>
        </p:nvGrpSpPr>
        <p:grpSpPr bwMode="auto">
          <a:xfrm>
            <a:off x="11353872" y="2701926"/>
            <a:ext cx="469900" cy="458787"/>
            <a:chOff x="2619" y="2467"/>
            <a:chExt cx="296" cy="289"/>
          </a:xfrm>
        </p:grpSpPr>
        <p:sp>
          <p:nvSpPr>
            <p:cNvPr id="1742" name="Freeform 391">
              <a:extLst>
                <a:ext uri="{FF2B5EF4-FFF2-40B4-BE49-F238E27FC236}">
                  <a16:creationId xmlns:a16="http://schemas.microsoft.com/office/drawing/2014/main" id="{620981BF-D2BF-7346-9E82-2B615EE8EBF7}"/>
                </a:ext>
              </a:extLst>
            </p:cNvPr>
            <p:cNvSpPr>
              <a:spLocks/>
            </p:cNvSpPr>
            <p:nvPr/>
          </p:nvSpPr>
          <p:spPr bwMode="auto">
            <a:xfrm>
              <a:off x="2735" y="2589"/>
              <a:ext cx="180" cy="167"/>
            </a:xfrm>
            <a:custGeom>
              <a:avLst/>
              <a:gdLst/>
              <a:ahLst/>
              <a:cxnLst>
                <a:cxn ang="0">
                  <a:pos x="0" y="310"/>
                </a:cxn>
                <a:cxn ang="0">
                  <a:pos x="0" y="489"/>
                </a:cxn>
                <a:cxn ang="0">
                  <a:pos x="0" y="489"/>
                </a:cxn>
                <a:cxn ang="0">
                  <a:pos x="0" y="501"/>
                </a:cxn>
                <a:cxn ang="0">
                  <a:pos x="3" y="510"/>
                </a:cxn>
                <a:cxn ang="0">
                  <a:pos x="7" y="519"/>
                </a:cxn>
                <a:cxn ang="0">
                  <a:pos x="14" y="526"/>
                </a:cxn>
                <a:cxn ang="0">
                  <a:pos x="21" y="533"/>
                </a:cxn>
                <a:cxn ang="0">
                  <a:pos x="30" y="538"/>
                </a:cxn>
                <a:cxn ang="0">
                  <a:pos x="40" y="540"/>
                </a:cxn>
                <a:cxn ang="0">
                  <a:pos x="50" y="541"/>
                </a:cxn>
                <a:cxn ang="0">
                  <a:pos x="413" y="541"/>
                </a:cxn>
                <a:cxn ang="0">
                  <a:pos x="413" y="671"/>
                </a:cxn>
                <a:cxn ang="0">
                  <a:pos x="568" y="541"/>
                </a:cxn>
                <a:cxn ang="0">
                  <a:pos x="671" y="541"/>
                </a:cxn>
                <a:cxn ang="0">
                  <a:pos x="671" y="541"/>
                </a:cxn>
                <a:cxn ang="0">
                  <a:pos x="681" y="540"/>
                </a:cxn>
                <a:cxn ang="0">
                  <a:pos x="691" y="538"/>
                </a:cxn>
                <a:cxn ang="0">
                  <a:pos x="700" y="533"/>
                </a:cxn>
                <a:cxn ang="0">
                  <a:pos x="708" y="526"/>
                </a:cxn>
                <a:cxn ang="0">
                  <a:pos x="714" y="519"/>
                </a:cxn>
                <a:cxn ang="0">
                  <a:pos x="718" y="510"/>
                </a:cxn>
                <a:cxn ang="0">
                  <a:pos x="722" y="501"/>
                </a:cxn>
                <a:cxn ang="0">
                  <a:pos x="722" y="489"/>
                </a:cxn>
                <a:cxn ang="0">
                  <a:pos x="722" y="52"/>
                </a:cxn>
                <a:cxn ang="0">
                  <a:pos x="722" y="52"/>
                </a:cxn>
                <a:cxn ang="0">
                  <a:pos x="722" y="42"/>
                </a:cxn>
                <a:cxn ang="0">
                  <a:pos x="718" y="32"/>
                </a:cxn>
                <a:cxn ang="0">
                  <a:pos x="714" y="23"/>
                </a:cxn>
                <a:cxn ang="0">
                  <a:pos x="708" y="16"/>
                </a:cxn>
                <a:cxn ang="0">
                  <a:pos x="700" y="9"/>
                </a:cxn>
                <a:cxn ang="0">
                  <a:pos x="691" y="5"/>
                </a:cxn>
                <a:cxn ang="0">
                  <a:pos x="681" y="2"/>
                </a:cxn>
                <a:cxn ang="0">
                  <a:pos x="671" y="0"/>
                </a:cxn>
                <a:cxn ang="0">
                  <a:pos x="593" y="0"/>
                </a:cxn>
                <a:cxn ang="0">
                  <a:pos x="516" y="0"/>
                </a:cxn>
                <a:cxn ang="0">
                  <a:pos x="516" y="182"/>
                </a:cxn>
                <a:cxn ang="0">
                  <a:pos x="488" y="227"/>
                </a:cxn>
                <a:cxn ang="0">
                  <a:pos x="0" y="227"/>
                </a:cxn>
                <a:cxn ang="0">
                  <a:pos x="0" y="310"/>
                </a:cxn>
              </a:cxnLst>
              <a:rect l="0" t="0" r="r" b="b"/>
              <a:pathLst>
                <a:path w="722" h="671">
                  <a:moveTo>
                    <a:pt x="0" y="310"/>
                  </a:moveTo>
                  <a:lnTo>
                    <a:pt x="0" y="489"/>
                  </a:lnTo>
                  <a:lnTo>
                    <a:pt x="0" y="489"/>
                  </a:lnTo>
                  <a:lnTo>
                    <a:pt x="0" y="501"/>
                  </a:lnTo>
                  <a:lnTo>
                    <a:pt x="3" y="510"/>
                  </a:lnTo>
                  <a:lnTo>
                    <a:pt x="7" y="519"/>
                  </a:lnTo>
                  <a:lnTo>
                    <a:pt x="14" y="526"/>
                  </a:lnTo>
                  <a:lnTo>
                    <a:pt x="21" y="533"/>
                  </a:lnTo>
                  <a:lnTo>
                    <a:pt x="30" y="538"/>
                  </a:lnTo>
                  <a:lnTo>
                    <a:pt x="40" y="540"/>
                  </a:lnTo>
                  <a:lnTo>
                    <a:pt x="50" y="541"/>
                  </a:lnTo>
                  <a:lnTo>
                    <a:pt x="413" y="541"/>
                  </a:lnTo>
                  <a:lnTo>
                    <a:pt x="413" y="671"/>
                  </a:lnTo>
                  <a:lnTo>
                    <a:pt x="568" y="541"/>
                  </a:lnTo>
                  <a:lnTo>
                    <a:pt x="671" y="541"/>
                  </a:lnTo>
                  <a:lnTo>
                    <a:pt x="671" y="541"/>
                  </a:lnTo>
                  <a:lnTo>
                    <a:pt x="681" y="540"/>
                  </a:lnTo>
                  <a:lnTo>
                    <a:pt x="691" y="538"/>
                  </a:lnTo>
                  <a:lnTo>
                    <a:pt x="700" y="533"/>
                  </a:lnTo>
                  <a:lnTo>
                    <a:pt x="708" y="526"/>
                  </a:lnTo>
                  <a:lnTo>
                    <a:pt x="714" y="519"/>
                  </a:lnTo>
                  <a:lnTo>
                    <a:pt x="718" y="510"/>
                  </a:lnTo>
                  <a:lnTo>
                    <a:pt x="722" y="501"/>
                  </a:lnTo>
                  <a:lnTo>
                    <a:pt x="722" y="489"/>
                  </a:lnTo>
                  <a:lnTo>
                    <a:pt x="722" y="52"/>
                  </a:lnTo>
                  <a:lnTo>
                    <a:pt x="722" y="52"/>
                  </a:lnTo>
                  <a:lnTo>
                    <a:pt x="722" y="42"/>
                  </a:lnTo>
                  <a:lnTo>
                    <a:pt x="718" y="32"/>
                  </a:lnTo>
                  <a:lnTo>
                    <a:pt x="714" y="23"/>
                  </a:lnTo>
                  <a:lnTo>
                    <a:pt x="708" y="16"/>
                  </a:lnTo>
                  <a:lnTo>
                    <a:pt x="700" y="9"/>
                  </a:lnTo>
                  <a:lnTo>
                    <a:pt x="691" y="5"/>
                  </a:lnTo>
                  <a:lnTo>
                    <a:pt x="681" y="2"/>
                  </a:lnTo>
                  <a:lnTo>
                    <a:pt x="671" y="0"/>
                  </a:lnTo>
                  <a:lnTo>
                    <a:pt x="593" y="0"/>
                  </a:lnTo>
                  <a:lnTo>
                    <a:pt x="516" y="0"/>
                  </a:lnTo>
                  <a:lnTo>
                    <a:pt x="516" y="182"/>
                  </a:lnTo>
                  <a:lnTo>
                    <a:pt x="488" y="227"/>
                  </a:lnTo>
                  <a:lnTo>
                    <a:pt x="0" y="227"/>
                  </a:lnTo>
                  <a:lnTo>
                    <a:pt x="0" y="310"/>
                  </a:lnTo>
                  <a:close/>
                </a:path>
              </a:pathLst>
            </a:custGeom>
            <a:solidFill>
              <a:srgbClr val="00A8DD"/>
            </a:solidFill>
            <a:ln w="9525">
              <a:no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743" name="Freeform 392">
              <a:extLst>
                <a:ext uri="{FF2B5EF4-FFF2-40B4-BE49-F238E27FC236}">
                  <a16:creationId xmlns:a16="http://schemas.microsoft.com/office/drawing/2014/main" id="{29FC99EA-10A7-264D-9F20-A053D29F9680}"/>
                </a:ext>
              </a:extLst>
            </p:cNvPr>
            <p:cNvSpPr>
              <a:spLocks/>
            </p:cNvSpPr>
            <p:nvPr/>
          </p:nvSpPr>
          <p:spPr bwMode="auto">
            <a:xfrm>
              <a:off x="2619" y="2467"/>
              <a:ext cx="245" cy="218"/>
            </a:xfrm>
            <a:custGeom>
              <a:avLst/>
              <a:gdLst/>
              <a:ahLst/>
              <a:cxnLst>
                <a:cxn ang="0">
                  <a:pos x="930" y="0"/>
                </a:cxn>
                <a:cxn ang="0">
                  <a:pos x="51" y="0"/>
                </a:cxn>
                <a:cxn ang="0">
                  <a:pos x="51" y="0"/>
                </a:cxn>
                <a:cxn ang="0">
                  <a:pos x="41" y="2"/>
                </a:cxn>
                <a:cxn ang="0">
                  <a:pos x="32" y="5"/>
                </a:cxn>
                <a:cxn ang="0">
                  <a:pos x="23" y="9"/>
                </a:cxn>
                <a:cxn ang="0">
                  <a:pos x="16" y="16"/>
                </a:cxn>
                <a:cxn ang="0">
                  <a:pos x="9" y="23"/>
                </a:cxn>
                <a:cxn ang="0">
                  <a:pos x="4" y="32"/>
                </a:cxn>
                <a:cxn ang="0">
                  <a:pos x="2" y="42"/>
                </a:cxn>
                <a:cxn ang="0">
                  <a:pos x="0" y="52"/>
                </a:cxn>
                <a:cxn ang="0">
                  <a:pos x="0" y="671"/>
                </a:cxn>
                <a:cxn ang="0">
                  <a:pos x="0" y="671"/>
                </a:cxn>
                <a:cxn ang="0">
                  <a:pos x="2" y="681"/>
                </a:cxn>
                <a:cxn ang="0">
                  <a:pos x="4" y="690"/>
                </a:cxn>
                <a:cxn ang="0">
                  <a:pos x="9" y="698"/>
                </a:cxn>
                <a:cxn ang="0">
                  <a:pos x="16" y="706"/>
                </a:cxn>
                <a:cxn ang="0">
                  <a:pos x="23" y="712"/>
                </a:cxn>
                <a:cxn ang="0">
                  <a:pos x="32" y="717"/>
                </a:cxn>
                <a:cxn ang="0">
                  <a:pos x="41" y="720"/>
                </a:cxn>
                <a:cxn ang="0">
                  <a:pos x="51" y="721"/>
                </a:cxn>
                <a:cxn ang="0">
                  <a:pos x="155" y="721"/>
                </a:cxn>
                <a:cxn ang="0">
                  <a:pos x="311" y="876"/>
                </a:cxn>
                <a:cxn ang="0">
                  <a:pos x="311" y="721"/>
                </a:cxn>
                <a:cxn ang="0">
                  <a:pos x="930" y="721"/>
                </a:cxn>
                <a:cxn ang="0">
                  <a:pos x="930" y="721"/>
                </a:cxn>
                <a:cxn ang="0">
                  <a:pos x="940" y="720"/>
                </a:cxn>
                <a:cxn ang="0">
                  <a:pos x="950" y="717"/>
                </a:cxn>
                <a:cxn ang="0">
                  <a:pos x="959" y="712"/>
                </a:cxn>
                <a:cxn ang="0">
                  <a:pos x="966" y="706"/>
                </a:cxn>
                <a:cxn ang="0">
                  <a:pos x="973" y="698"/>
                </a:cxn>
                <a:cxn ang="0">
                  <a:pos x="978" y="690"/>
                </a:cxn>
                <a:cxn ang="0">
                  <a:pos x="980" y="681"/>
                </a:cxn>
                <a:cxn ang="0">
                  <a:pos x="982" y="671"/>
                </a:cxn>
                <a:cxn ang="0">
                  <a:pos x="982" y="52"/>
                </a:cxn>
                <a:cxn ang="0">
                  <a:pos x="982" y="52"/>
                </a:cxn>
                <a:cxn ang="0">
                  <a:pos x="980" y="42"/>
                </a:cxn>
                <a:cxn ang="0">
                  <a:pos x="978" y="32"/>
                </a:cxn>
                <a:cxn ang="0">
                  <a:pos x="973" y="23"/>
                </a:cxn>
                <a:cxn ang="0">
                  <a:pos x="966" y="16"/>
                </a:cxn>
                <a:cxn ang="0">
                  <a:pos x="959" y="9"/>
                </a:cxn>
                <a:cxn ang="0">
                  <a:pos x="950" y="5"/>
                </a:cxn>
                <a:cxn ang="0">
                  <a:pos x="940" y="2"/>
                </a:cxn>
                <a:cxn ang="0">
                  <a:pos x="930" y="0"/>
                </a:cxn>
                <a:cxn ang="0">
                  <a:pos x="930" y="0"/>
                </a:cxn>
              </a:cxnLst>
              <a:rect l="0" t="0" r="r" b="b"/>
              <a:pathLst>
                <a:path w="982" h="876">
                  <a:moveTo>
                    <a:pt x="930" y="0"/>
                  </a:moveTo>
                  <a:lnTo>
                    <a:pt x="51" y="0"/>
                  </a:lnTo>
                  <a:lnTo>
                    <a:pt x="51" y="0"/>
                  </a:lnTo>
                  <a:lnTo>
                    <a:pt x="41" y="2"/>
                  </a:lnTo>
                  <a:lnTo>
                    <a:pt x="32" y="5"/>
                  </a:lnTo>
                  <a:lnTo>
                    <a:pt x="23" y="9"/>
                  </a:lnTo>
                  <a:lnTo>
                    <a:pt x="16" y="16"/>
                  </a:lnTo>
                  <a:lnTo>
                    <a:pt x="9" y="23"/>
                  </a:lnTo>
                  <a:lnTo>
                    <a:pt x="4" y="32"/>
                  </a:lnTo>
                  <a:lnTo>
                    <a:pt x="2" y="42"/>
                  </a:lnTo>
                  <a:lnTo>
                    <a:pt x="0" y="52"/>
                  </a:lnTo>
                  <a:lnTo>
                    <a:pt x="0" y="671"/>
                  </a:lnTo>
                  <a:lnTo>
                    <a:pt x="0" y="671"/>
                  </a:lnTo>
                  <a:lnTo>
                    <a:pt x="2" y="681"/>
                  </a:lnTo>
                  <a:lnTo>
                    <a:pt x="4" y="690"/>
                  </a:lnTo>
                  <a:lnTo>
                    <a:pt x="9" y="698"/>
                  </a:lnTo>
                  <a:lnTo>
                    <a:pt x="16" y="706"/>
                  </a:lnTo>
                  <a:lnTo>
                    <a:pt x="23" y="712"/>
                  </a:lnTo>
                  <a:lnTo>
                    <a:pt x="32" y="717"/>
                  </a:lnTo>
                  <a:lnTo>
                    <a:pt x="41" y="720"/>
                  </a:lnTo>
                  <a:lnTo>
                    <a:pt x="51" y="721"/>
                  </a:lnTo>
                  <a:lnTo>
                    <a:pt x="155" y="721"/>
                  </a:lnTo>
                  <a:lnTo>
                    <a:pt x="311" y="876"/>
                  </a:lnTo>
                  <a:lnTo>
                    <a:pt x="311" y="721"/>
                  </a:lnTo>
                  <a:lnTo>
                    <a:pt x="930" y="721"/>
                  </a:lnTo>
                  <a:lnTo>
                    <a:pt x="930" y="721"/>
                  </a:lnTo>
                  <a:lnTo>
                    <a:pt x="940" y="720"/>
                  </a:lnTo>
                  <a:lnTo>
                    <a:pt x="950" y="717"/>
                  </a:lnTo>
                  <a:lnTo>
                    <a:pt x="959" y="712"/>
                  </a:lnTo>
                  <a:lnTo>
                    <a:pt x="966" y="706"/>
                  </a:lnTo>
                  <a:lnTo>
                    <a:pt x="973" y="698"/>
                  </a:lnTo>
                  <a:lnTo>
                    <a:pt x="978" y="690"/>
                  </a:lnTo>
                  <a:lnTo>
                    <a:pt x="980" y="681"/>
                  </a:lnTo>
                  <a:lnTo>
                    <a:pt x="982" y="671"/>
                  </a:lnTo>
                  <a:lnTo>
                    <a:pt x="982" y="52"/>
                  </a:lnTo>
                  <a:lnTo>
                    <a:pt x="982" y="52"/>
                  </a:lnTo>
                  <a:lnTo>
                    <a:pt x="980" y="42"/>
                  </a:lnTo>
                  <a:lnTo>
                    <a:pt x="978" y="32"/>
                  </a:lnTo>
                  <a:lnTo>
                    <a:pt x="973" y="23"/>
                  </a:lnTo>
                  <a:lnTo>
                    <a:pt x="966" y="16"/>
                  </a:lnTo>
                  <a:lnTo>
                    <a:pt x="959" y="9"/>
                  </a:lnTo>
                  <a:lnTo>
                    <a:pt x="950" y="5"/>
                  </a:lnTo>
                  <a:lnTo>
                    <a:pt x="940" y="2"/>
                  </a:lnTo>
                  <a:lnTo>
                    <a:pt x="930" y="0"/>
                  </a:lnTo>
                  <a:lnTo>
                    <a:pt x="930" y="0"/>
                  </a:lnTo>
                  <a:close/>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744" name="Freeform 393">
              <a:extLst>
                <a:ext uri="{FF2B5EF4-FFF2-40B4-BE49-F238E27FC236}">
                  <a16:creationId xmlns:a16="http://schemas.microsoft.com/office/drawing/2014/main" id="{F1C8F5D5-3C19-E449-971F-1FB6219D773E}"/>
                </a:ext>
              </a:extLst>
            </p:cNvPr>
            <p:cNvSpPr>
              <a:spLocks/>
            </p:cNvSpPr>
            <p:nvPr/>
          </p:nvSpPr>
          <p:spPr bwMode="auto">
            <a:xfrm>
              <a:off x="2735" y="2589"/>
              <a:ext cx="180" cy="167"/>
            </a:xfrm>
            <a:custGeom>
              <a:avLst/>
              <a:gdLst/>
              <a:ahLst/>
              <a:cxnLst>
                <a:cxn ang="0">
                  <a:pos x="0" y="310"/>
                </a:cxn>
                <a:cxn ang="0">
                  <a:pos x="0" y="489"/>
                </a:cxn>
                <a:cxn ang="0">
                  <a:pos x="0" y="489"/>
                </a:cxn>
                <a:cxn ang="0">
                  <a:pos x="0" y="501"/>
                </a:cxn>
                <a:cxn ang="0">
                  <a:pos x="3" y="510"/>
                </a:cxn>
                <a:cxn ang="0">
                  <a:pos x="7" y="519"/>
                </a:cxn>
                <a:cxn ang="0">
                  <a:pos x="14" y="526"/>
                </a:cxn>
                <a:cxn ang="0">
                  <a:pos x="21" y="533"/>
                </a:cxn>
                <a:cxn ang="0">
                  <a:pos x="30" y="538"/>
                </a:cxn>
                <a:cxn ang="0">
                  <a:pos x="40" y="540"/>
                </a:cxn>
                <a:cxn ang="0">
                  <a:pos x="50" y="541"/>
                </a:cxn>
                <a:cxn ang="0">
                  <a:pos x="413" y="541"/>
                </a:cxn>
                <a:cxn ang="0">
                  <a:pos x="413" y="671"/>
                </a:cxn>
                <a:cxn ang="0">
                  <a:pos x="568" y="541"/>
                </a:cxn>
                <a:cxn ang="0">
                  <a:pos x="671" y="541"/>
                </a:cxn>
                <a:cxn ang="0">
                  <a:pos x="671" y="541"/>
                </a:cxn>
                <a:cxn ang="0">
                  <a:pos x="681" y="540"/>
                </a:cxn>
                <a:cxn ang="0">
                  <a:pos x="691" y="538"/>
                </a:cxn>
                <a:cxn ang="0">
                  <a:pos x="700" y="533"/>
                </a:cxn>
                <a:cxn ang="0">
                  <a:pos x="708" y="526"/>
                </a:cxn>
                <a:cxn ang="0">
                  <a:pos x="714" y="519"/>
                </a:cxn>
                <a:cxn ang="0">
                  <a:pos x="718" y="510"/>
                </a:cxn>
                <a:cxn ang="0">
                  <a:pos x="722" y="501"/>
                </a:cxn>
                <a:cxn ang="0">
                  <a:pos x="722" y="489"/>
                </a:cxn>
                <a:cxn ang="0">
                  <a:pos x="722" y="52"/>
                </a:cxn>
                <a:cxn ang="0">
                  <a:pos x="722" y="52"/>
                </a:cxn>
                <a:cxn ang="0">
                  <a:pos x="722" y="42"/>
                </a:cxn>
                <a:cxn ang="0">
                  <a:pos x="718" y="32"/>
                </a:cxn>
                <a:cxn ang="0">
                  <a:pos x="714" y="23"/>
                </a:cxn>
                <a:cxn ang="0">
                  <a:pos x="708" y="16"/>
                </a:cxn>
                <a:cxn ang="0">
                  <a:pos x="700" y="9"/>
                </a:cxn>
                <a:cxn ang="0">
                  <a:pos x="691" y="5"/>
                </a:cxn>
                <a:cxn ang="0">
                  <a:pos x="681" y="2"/>
                </a:cxn>
                <a:cxn ang="0">
                  <a:pos x="671" y="0"/>
                </a:cxn>
                <a:cxn ang="0">
                  <a:pos x="593" y="0"/>
                </a:cxn>
              </a:cxnLst>
              <a:rect l="0" t="0" r="r" b="b"/>
              <a:pathLst>
                <a:path w="722" h="671">
                  <a:moveTo>
                    <a:pt x="0" y="310"/>
                  </a:moveTo>
                  <a:lnTo>
                    <a:pt x="0" y="489"/>
                  </a:lnTo>
                  <a:lnTo>
                    <a:pt x="0" y="489"/>
                  </a:lnTo>
                  <a:lnTo>
                    <a:pt x="0" y="501"/>
                  </a:lnTo>
                  <a:lnTo>
                    <a:pt x="3" y="510"/>
                  </a:lnTo>
                  <a:lnTo>
                    <a:pt x="7" y="519"/>
                  </a:lnTo>
                  <a:lnTo>
                    <a:pt x="14" y="526"/>
                  </a:lnTo>
                  <a:lnTo>
                    <a:pt x="21" y="533"/>
                  </a:lnTo>
                  <a:lnTo>
                    <a:pt x="30" y="538"/>
                  </a:lnTo>
                  <a:lnTo>
                    <a:pt x="40" y="540"/>
                  </a:lnTo>
                  <a:lnTo>
                    <a:pt x="50" y="541"/>
                  </a:lnTo>
                  <a:lnTo>
                    <a:pt x="413" y="541"/>
                  </a:lnTo>
                  <a:lnTo>
                    <a:pt x="413" y="671"/>
                  </a:lnTo>
                  <a:lnTo>
                    <a:pt x="568" y="541"/>
                  </a:lnTo>
                  <a:lnTo>
                    <a:pt x="671" y="541"/>
                  </a:lnTo>
                  <a:lnTo>
                    <a:pt x="671" y="541"/>
                  </a:lnTo>
                  <a:lnTo>
                    <a:pt x="681" y="540"/>
                  </a:lnTo>
                  <a:lnTo>
                    <a:pt x="691" y="538"/>
                  </a:lnTo>
                  <a:lnTo>
                    <a:pt x="700" y="533"/>
                  </a:lnTo>
                  <a:lnTo>
                    <a:pt x="708" y="526"/>
                  </a:lnTo>
                  <a:lnTo>
                    <a:pt x="714" y="519"/>
                  </a:lnTo>
                  <a:lnTo>
                    <a:pt x="718" y="510"/>
                  </a:lnTo>
                  <a:lnTo>
                    <a:pt x="722" y="501"/>
                  </a:lnTo>
                  <a:lnTo>
                    <a:pt x="722" y="489"/>
                  </a:lnTo>
                  <a:lnTo>
                    <a:pt x="722" y="52"/>
                  </a:lnTo>
                  <a:lnTo>
                    <a:pt x="722" y="52"/>
                  </a:lnTo>
                  <a:lnTo>
                    <a:pt x="722" y="42"/>
                  </a:lnTo>
                  <a:lnTo>
                    <a:pt x="718" y="32"/>
                  </a:lnTo>
                  <a:lnTo>
                    <a:pt x="714" y="23"/>
                  </a:lnTo>
                  <a:lnTo>
                    <a:pt x="708" y="16"/>
                  </a:lnTo>
                  <a:lnTo>
                    <a:pt x="700" y="9"/>
                  </a:lnTo>
                  <a:lnTo>
                    <a:pt x="691" y="5"/>
                  </a:lnTo>
                  <a:lnTo>
                    <a:pt x="681" y="2"/>
                  </a:lnTo>
                  <a:lnTo>
                    <a:pt x="671" y="0"/>
                  </a:lnTo>
                  <a:lnTo>
                    <a:pt x="593" y="0"/>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745" name="Line 394">
              <a:extLst>
                <a:ext uri="{FF2B5EF4-FFF2-40B4-BE49-F238E27FC236}">
                  <a16:creationId xmlns:a16="http://schemas.microsoft.com/office/drawing/2014/main" id="{7D880212-6DB5-CE49-8648-7912916365E7}"/>
                </a:ext>
              </a:extLst>
            </p:cNvPr>
            <p:cNvSpPr>
              <a:spLocks noChangeShapeType="1"/>
            </p:cNvSpPr>
            <p:nvPr/>
          </p:nvSpPr>
          <p:spPr bwMode="auto">
            <a:xfrm>
              <a:off x="2664" y="2544"/>
              <a:ext cx="155" cy="1"/>
            </a:xfrm>
            <a:prstGeom prst="line">
              <a:avLst/>
            </a:prstGeom>
            <a:noFill/>
            <a:ln w="9525">
              <a:solidFill>
                <a:srgbClr val="00A8DD"/>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746" name="Line 395">
              <a:extLst>
                <a:ext uri="{FF2B5EF4-FFF2-40B4-BE49-F238E27FC236}">
                  <a16:creationId xmlns:a16="http://schemas.microsoft.com/office/drawing/2014/main" id="{6735A007-6650-3D4F-B704-D872FDC25450}"/>
                </a:ext>
              </a:extLst>
            </p:cNvPr>
            <p:cNvSpPr>
              <a:spLocks noChangeShapeType="1"/>
            </p:cNvSpPr>
            <p:nvPr/>
          </p:nvSpPr>
          <p:spPr bwMode="auto">
            <a:xfrm>
              <a:off x="2689" y="2570"/>
              <a:ext cx="104" cy="1"/>
            </a:xfrm>
            <a:prstGeom prst="line">
              <a:avLst/>
            </a:prstGeom>
            <a:noFill/>
            <a:ln w="9525">
              <a:solidFill>
                <a:srgbClr val="00A8DD"/>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grpSp>
      <p:grpSp>
        <p:nvGrpSpPr>
          <p:cNvPr id="1747" name="Group 245">
            <a:extLst>
              <a:ext uri="{FF2B5EF4-FFF2-40B4-BE49-F238E27FC236}">
                <a16:creationId xmlns:a16="http://schemas.microsoft.com/office/drawing/2014/main" id="{7CE903E7-B345-8F4B-B90C-C0AE92509D56}"/>
              </a:ext>
            </a:extLst>
          </p:cNvPr>
          <p:cNvGrpSpPr>
            <a:grpSpLocks noChangeAspect="1"/>
          </p:cNvGrpSpPr>
          <p:nvPr userDrawn="1"/>
        </p:nvGrpSpPr>
        <p:grpSpPr bwMode="auto">
          <a:xfrm>
            <a:off x="10426573" y="3476624"/>
            <a:ext cx="728663" cy="542925"/>
            <a:chOff x="3888" y="2392"/>
            <a:chExt cx="459" cy="342"/>
          </a:xfrm>
        </p:grpSpPr>
        <p:sp>
          <p:nvSpPr>
            <p:cNvPr id="1748" name="Freeform 246">
              <a:extLst>
                <a:ext uri="{FF2B5EF4-FFF2-40B4-BE49-F238E27FC236}">
                  <a16:creationId xmlns:a16="http://schemas.microsoft.com/office/drawing/2014/main" id="{3BBD13A4-ED9F-C944-A712-98CB0E572844}"/>
                </a:ext>
              </a:extLst>
            </p:cNvPr>
            <p:cNvSpPr>
              <a:spLocks/>
            </p:cNvSpPr>
            <p:nvPr/>
          </p:nvSpPr>
          <p:spPr bwMode="auto">
            <a:xfrm>
              <a:off x="4018" y="2521"/>
              <a:ext cx="72" cy="84"/>
            </a:xfrm>
            <a:custGeom>
              <a:avLst/>
              <a:gdLst/>
              <a:ahLst/>
              <a:cxnLst>
                <a:cxn ang="0">
                  <a:pos x="216" y="216"/>
                </a:cxn>
                <a:cxn ang="0">
                  <a:pos x="216" y="216"/>
                </a:cxn>
                <a:cxn ang="0">
                  <a:pos x="207" y="225"/>
                </a:cxn>
                <a:cxn ang="0">
                  <a:pos x="197" y="232"/>
                </a:cxn>
                <a:cxn ang="0">
                  <a:pos x="187" y="238"/>
                </a:cxn>
                <a:cxn ang="0">
                  <a:pos x="175" y="244"/>
                </a:cxn>
                <a:cxn ang="0">
                  <a:pos x="163" y="248"/>
                </a:cxn>
                <a:cxn ang="0">
                  <a:pos x="152" y="251"/>
                </a:cxn>
                <a:cxn ang="0">
                  <a:pos x="140" y="253"/>
                </a:cxn>
                <a:cxn ang="0">
                  <a:pos x="127" y="254"/>
                </a:cxn>
                <a:cxn ang="0">
                  <a:pos x="127" y="254"/>
                </a:cxn>
                <a:cxn ang="0">
                  <a:pos x="113" y="253"/>
                </a:cxn>
                <a:cxn ang="0">
                  <a:pos x="100" y="251"/>
                </a:cxn>
                <a:cxn ang="0">
                  <a:pos x="89" y="248"/>
                </a:cxn>
                <a:cxn ang="0">
                  <a:pos x="77" y="244"/>
                </a:cxn>
                <a:cxn ang="0">
                  <a:pos x="67" y="238"/>
                </a:cxn>
                <a:cxn ang="0">
                  <a:pos x="56" y="232"/>
                </a:cxn>
                <a:cxn ang="0">
                  <a:pos x="46" y="225"/>
                </a:cxn>
                <a:cxn ang="0">
                  <a:pos x="37" y="216"/>
                </a:cxn>
                <a:cxn ang="0">
                  <a:pos x="28" y="207"/>
                </a:cxn>
                <a:cxn ang="0">
                  <a:pos x="21" y="197"/>
                </a:cxn>
                <a:cxn ang="0">
                  <a:pos x="15" y="186"/>
                </a:cxn>
                <a:cxn ang="0">
                  <a:pos x="9" y="176"/>
                </a:cxn>
                <a:cxn ang="0">
                  <a:pos x="5" y="164"/>
                </a:cxn>
                <a:cxn ang="0">
                  <a:pos x="2" y="153"/>
                </a:cxn>
                <a:cxn ang="0">
                  <a:pos x="0" y="139"/>
                </a:cxn>
                <a:cxn ang="0">
                  <a:pos x="0" y="126"/>
                </a:cxn>
                <a:cxn ang="0">
                  <a:pos x="0" y="126"/>
                </a:cxn>
                <a:cxn ang="0">
                  <a:pos x="0" y="113"/>
                </a:cxn>
                <a:cxn ang="0">
                  <a:pos x="2" y="101"/>
                </a:cxn>
                <a:cxn ang="0">
                  <a:pos x="5" y="90"/>
                </a:cxn>
                <a:cxn ang="0">
                  <a:pos x="9" y="78"/>
                </a:cxn>
                <a:cxn ang="0">
                  <a:pos x="15" y="66"/>
                </a:cxn>
                <a:cxn ang="0">
                  <a:pos x="21" y="56"/>
                </a:cxn>
                <a:cxn ang="0">
                  <a:pos x="28" y="46"/>
                </a:cxn>
                <a:cxn ang="0">
                  <a:pos x="37" y="37"/>
                </a:cxn>
                <a:cxn ang="0">
                  <a:pos x="46" y="29"/>
                </a:cxn>
                <a:cxn ang="0">
                  <a:pos x="56" y="22"/>
                </a:cxn>
                <a:cxn ang="0">
                  <a:pos x="67" y="15"/>
                </a:cxn>
                <a:cxn ang="0">
                  <a:pos x="77" y="10"/>
                </a:cxn>
                <a:cxn ang="0">
                  <a:pos x="89" y="6"/>
                </a:cxn>
                <a:cxn ang="0">
                  <a:pos x="100" y="3"/>
                </a:cxn>
                <a:cxn ang="0">
                  <a:pos x="113" y="0"/>
                </a:cxn>
                <a:cxn ang="0">
                  <a:pos x="127" y="0"/>
                </a:cxn>
                <a:cxn ang="0">
                  <a:pos x="127" y="0"/>
                </a:cxn>
                <a:cxn ang="0">
                  <a:pos x="138" y="0"/>
                </a:cxn>
                <a:cxn ang="0">
                  <a:pos x="152" y="3"/>
                </a:cxn>
                <a:cxn ang="0">
                  <a:pos x="162" y="6"/>
                </a:cxn>
                <a:cxn ang="0">
                  <a:pos x="174" y="9"/>
                </a:cxn>
                <a:cxn ang="0">
                  <a:pos x="184" y="15"/>
                </a:cxn>
                <a:cxn ang="0">
                  <a:pos x="194" y="21"/>
                </a:cxn>
                <a:cxn ang="0">
                  <a:pos x="205" y="26"/>
                </a:cxn>
                <a:cxn ang="0">
                  <a:pos x="213" y="34"/>
                </a:cxn>
              </a:cxnLst>
              <a:rect l="0" t="0" r="r" b="b"/>
              <a:pathLst>
                <a:path w="216" h="254">
                  <a:moveTo>
                    <a:pt x="216" y="216"/>
                  </a:moveTo>
                  <a:lnTo>
                    <a:pt x="216" y="216"/>
                  </a:lnTo>
                  <a:lnTo>
                    <a:pt x="207" y="225"/>
                  </a:lnTo>
                  <a:lnTo>
                    <a:pt x="197" y="232"/>
                  </a:lnTo>
                  <a:lnTo>
                    <a:pt x="187" y="238"/>
                  </a:lnTo>
                  <a:lnTo>
                    <a:pt x="175" y="244"/>
                  </a:lnTo>
                  <a:lnTo>
                    <a:pt x="163" y="248"/>
                  </a:lnTo>
                  <a:lnTo>
                    <a:pt x="152" y="251"/>
                  </a:lnTo>
                  <a:lnTo>
                    <a:pt x="140" y="253"/>
                  </a:lnTo>
                  <a:lnTo>
                    <a:pt x="127" y="254"/>
                  </a:lnTo>
                  <a:lnTo>
                    <a:pt x="127" y="254"/>
                  </a:lnTo>
                  <a:lnTo>
                    <a:pt x="113" y="253"/>
                  </a:lnTo>
                  <a:lnTo>
                    <a:pt x="100" y="251"/>
                  </a:lnTo>
                  <a:lnTo>
                    <a:pt x="89" y="248"/>
                  </a:lnTo>
                  <a:lnTo>
                    <a:pt x="77" y="244"/>
                  </a:lnTo>
                  <a:lnTo>
                    <a:pt x="67" y="238"/>
                  </a:lnTo>
                  <a:lnTo>
                    <a:pt x="56" y="232"/>
                  </a:lnTo>
                  <a:lnTo>
                    <a:pt x="46" y="225"/>
                  </a:lnTo>
                  <a:lnTo>
                    <a:pt x="37" y="216"/>
                  </a:lnTo>
                  <a:lnTo>
                    <a:pt x="28" y="207"/>
                  </a:lnTo>
                  <a:lnTo>
                    <a:pt x="21" y="197"/>
                  </a:lnTo>
                  <a:lnTo>
                    <a:pt x="15" y="186"/>
                  </a:lnTo>
                  <a:lnTo>
                    <a:pt x="9" y="176"/>
                  </a:lnTo>
                  <a:lnTo>
                    <a:pt x="5" y="164"/>
                  </a:lnTo>
                  <a:lnTo>
                    <a:pt x="2" y="153"/>
                  </a:lnTo>
                  <a:lnTo>
                    <a:pt x="0" y="139"/>
                  </a:lnTo>
                  <a:lnTo>
                    <a:pt x="0" y="126"/>
                  </a:lnTo>
                  <a:lnTo>
                    <a:pt x="0" y="126"/>
                  </a:lnTo>
                  <a:lnTo>
                    <a:pt x="0" y="113"/>
                  </a:lnTo>
                  <a:lnTo>
                    <a:pt x="2" y="101"/>
                  </a:lnTo>
                  <a:lnTo>
                    <a:pt x="5" y="90"/>
                  </a:lnTo>
                  <a:lnTo>
                    <a:pt x="9" y="78"/>
                  </a:lnTo>
                  <a:lnTo>
                    <a:pt x="15" y="66"/>
                  </a:lnTo>
                  <a:lnTo>
                    <a:pt x="21" y="56"/>
                  </a:lnTo>
                  <a:lnTo>
                    <a:pt x="28" y="46"/>
                  </a:lnTo>
                  <a:lnTo>
                    <a:pt x="37" y="37"/>
                  </a:lnTo>
                  <a:lnTo>
                    <a:pt x="46" y="29"/>
                  </a:lnTo>
                  <a:lnTo>
                    <a:pt x="56" y="22"/>
                  </a:lnTo>
                  <a:lnTo>
                    <a:pt x="67" y="15"/>
                  </a:lnTo>
                  <a:lnTo>
                    <a:pt x="77" y="10"/>
                  </a:lnTo>
                  <a:lnTo>
                    <a:pt x="89" y="6"/>
                  </a:lnTo>
                  <a:lnTo>
                    <a:pt x="100" y="3"/>
                  </a:lnTo>
                  <a:lnTo>
                    <a:pt x="113" y="0"/>
                  </a:lnTo>
                  <a:lnTo>
                    <a:pt x="127" y="0"/>
                  </a:lnTo>
                  <a:lnTo>
                    <a:pt x="127" y="0"/>
                  </a:lnTo>
                  <a:lnTo>
                    <a:pt x="138" y="0"/>
                  </a:lnTo>
                  <a:lnTo>
                    <a:pt x="152" y="3"/>
                  </a:lnTo>
                  <a:lnTo>
                    <a:pt x="162" y="6"/>
                  </a:lnTo>
                  <a:lnTo>
                    <a:pt x="174" y="9"/>
                  </a:lnTo>
                  <a:lnTo>
                    <a:pt x="184" y="15"/>
                  </a:lnTo>
                  <a:lnTo>
                    <a:pt x="194" y="21"/>
                  </a:lnTo>
                  <a:lnTo>
                    <a:pt x="205" y="26"/>
                  </a:lnTo>
                  <a:lnTo>
                    <a:pt x="213" y="34"/>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749" name="Freeform 247">
              <a:extLst>
                <a:ext uri="{FF2B5EF4-FFF2-40B4-BE49-F238E27FC236}">
                  <a16:creationId xmlns:a16="http://schemas.microsoft.com/office/drawing/2014/main" id="{CFC5055C-14E7-3349-A4E4-25F59049E835}"/>
                </a:ext>
              </a:extLst>
            </p:cNvPr>
            <p:cNvSpPr>
              <a:spLocks/>
            </p:cNvSpPr>
            <p:nvPr/>
          </p:nvSpPr>
          <p:spPr bwMode="auto">
            <a:xfrm>
              <a:off x="3956" y="2459"/>
              <a:ext cx="203" cy="208"/>
            </a:xfrm>
            <a:custGeom>
              <a:avLst/>
              <a:gdLst/>
              <a:ahLst/>
              <a:cxnLst>
                <a:cxn ang="0">
                  <a:pos x="608" y="402"/>
                </a:cxn>
                <a:cxn ang="0">
                  <a:pos x="591" y="448"/>
                </a:cxn>
                <a:cxn ang="0">
                  <a:pos x="566" y="490"/>
                </a:cxn>
                <a:cxn ang="0">
                  <a:pos x="535" y="529"/>
                </a:cxn>
                <a:cxn ang="0">
                  <a:pos x="498" y="559"/>
                </a:cxn>
                <a:cxn ang="0">
                  <a:pos x="457" y="586"/>
                </a:cxn>
                <a:cxn ang="0">
                  <a:pos x="412" y="606"/>
                </a:cxn>
                <a:cxn ang="0">
                  <a:pos x="363" y="618"/>
                </a:cxn>
                <a:cxn ang="0">
                  <a:pos x="312" y="623"/>
                </a:cxn>
                <a:cxn ang="0">
                  <a:pos x="279" y="621"/>
                </a:cxn>
                <a:cxn ang="0">
                  <a:pos x="219" y="608"/>
                </a:cxn>
                <a:cxn ang="0">
                  <a:pos x="163" y="584"/>
                </a:cxn>
                <a:cxn ang="0">
                  <a:pos x="113" y="552"/>
                </a:cxn>
                <a:cxn ang="0">
                  <a:pos x="71" y="509"/>
                </a:cxn>
                <a:cxn ang="0">
                  <a:pos x="39" y="460"/>
                </a:cxn>
                <a:cxn ang="0">
                  <a:pos x="14" y="404"/>
                </a:cxn>
                <a:cxn ang="0">
                  <a:pos x="2" y="344"/>
                </a:cxn>
                <a:cxn ang="0">
                  <a:pos x="0" y="311"/>
                </a:cxn>
                <a:cxn ang="0">
                  <a:pos x="6" y="250"/>
                </a:cxn>
                <a:cxn ang="0">
                  <a:pos x="25" y="191"/>
                </a:cxn>
                <a:cxn ang="0">
                  <a:pos x="53" y="138"/>
                </a:cxn>
                <a:cxn ang="0">
                  <a:pos x="91" y="93"/>
                </a:cxn>
                <a:cxn ang="0">
                  <a:pos x="137" y="54"/>
                </a:cxn>
                <a:cxn ang="0">
                  <a:pos x="190" y="25"/>
                </a:cxn>
                <a:cxn ang="0">
                  <a:pos x="249" y="7"/>
                </a:cxn>
                <a:cxn ang="0">
                  <a:pos x="312" y="0"/>
                </a:cxn>
                <a:cxn ang="0">
                  <a:pos x="337" y="1"/>
                </a:cxn>
                <a:cxn ang="0">
                  <a:pos x="387" y="10"/>
                </a:cxn>
                <a:cxn ang="0">
                  <a:pos x="434" y="26"/>
                </a:cxn>
                <a:cxn ang="0">
                  <a:pos x="478" y="48"/>
                </a:cxn>
                <a:cxn ang="0">
                  <a:pos x="516" y="78"/>
                </a:cxn>
                <a:cxn ang="0">
                  <a:pos x="550" y="113"/>
                </a:cxn>
                <a:cxn ang="0">
                  <a:pos x="577" y="151"/>
                </a:cxn>
                <a:cxn ang="0">
                  <a:pos x="599" y="195"/>
                </a:cxn>
              </a:cxnLst>
              <a:rect l="0" t="0" r="r" b="b"/>
              <a:pathLst>
                <a:path w="608" h="623">
                  <a:moveTo>
                    <a:pt x="608" y="402"/>
                  </a:moveTo>
                  <a:lnTo>
                    <a:pt x="608" y="402"/>
                  </a:lnTo>
                  <a:lnTo>
                    <a:pt x="601" y="426"/>
                  </a:lnTo>
                  <a:lnTo>
                    <a:pt x="591" y="448"/>
                  </a:lnTo>
                  <a:lnTo>
                    <a:pt x="579" y="470"/>
                  </a:lnTo>
                  <a:lnTo>
                    <a:pt x="566" y="490"/>
                  </a:lnTo>
                  <a:lnTo>
                    <a:pt x="551" y="509"/>
                  </a:lnTo>
                  <a:lnTo>
                    <a:pt x="535" y="529"/>
                  </a:lnTo>
                  <a:lnTo>
                    <a:pt x="517" y="545"/>
                  </a:lnTo>
                  <a:lnTo>
                    <a:pt x="498" y="559"/>
                  </a:lnTo>
                  <a:lnTo>
                    <a:pt x="478" y="574"/>
                  </a:lnTo>
                  <a:lnTo>
                    <a:pt x="457" y="586"/>
                  </a:lnTo>
                  <a:lnTo>
                    <a:pt x="435" y="598"/>
                  </a:lnTo>
                  <a:lnTo>
                    <a:pt x="412" y="606"/>
                  </a:lnTo>
                  <a:lnTo>
                    <a:pt x="388" y="614"/>
                  </a:lnTo>
                  <a:lnTo>
                    <a:pt x="363" y="618"/>
                  </a:lnTo>
                  <a:lnTo>
                    <a:pt x="337" y="621"/>
                  </a:lnTo>
                  <a:lnTo>
                    <a:pt x="312" y="623"/>
                  </a:lnTo>
                  <a:lnTo>
                    <a:pt x="312" y="623"/>
                  </a:lnTo>
                  <a:lnTo>
                    <a:pt x="279" y="621"/>
                  </a:lnTo>
                  <a:lnTo>
                    <a:pt x="249" y="617"/>
                  </a:lnTo>
                  <a:lnTo>
                    <a:pt x="219" y="608"/>
                  </a:lnTo>
                  <a:lnTo>
                    <a:pt x="190" y="598"/>
                  </a:lnTo>
                  <a:lnTo>
                    <a:pt x="163" y="584"/>
                  </a:lnTo>
                  <a:lnTo>
                    <a:pt x="137" y="570"/>
                  </a:lnTo>
                  <a:lnTo>
                    <a:pt x="113" y="552"/>
                  </a:lnTo>
                  <a:lnTo>
                    <a:pt x="91" y="531"/>
                  </a:lnTo>
                  <a:lnTo>
                    <a:pt x="71" y="509"/>
                  </a:lnTo>
                  <a:lnTo>
                    <a:pt x="53" y="486"/>
                  </a:lnTo>
                  <a:lnTo>
                    <a:pt x="39" y="460"/>
                  </a:lnTo>
                  <a:lnTo>
                    <a:pt x="25" y="433"/>
                  </a:lnTo>
                  <a:lnTo>
                    <a:pt x="14" y="404"/>
                  </a:lnTo>
                  <a:lnTo>
                    <a:pt x="6" y="374"/>
                  </a:lnTo>
                  <a:lnTo>
                    <a:pt x="2" y="344"/>
                  </a:lnTo>
                  <a:lnTo>
                    <a:pt x="0" y="311"/>
                  </a:lnTo>
                  <a:lnTo>
                    <a:pt x="0" y="311"/>
                  </a:lnTo>
                  <a:lnTo>
                    <a:pt x="2" y="280"/>
                  </a:lnTo>
                  <a:lnTo>
                    <a:pt x="6" y="250"/>
                  </a:lnTo>
                  <a:lnTo>
                    <a:pt x="14" y="219"/>
                  </a:lnTo>
                  <a:lnTo>
                    <a:pt x="25" y="191"/>
                  </a:lnTo>
                  <a:lnTo>
                    <a:pt x="39" y="163"/>
                  </a:lnTo>
                  <a:lnTo>
                    <a:pt x="53" y="138"/>
                  </a:lnTo>
                  <a:lnTo>
                    <a:pt x="71" y="115"/>
                  </a:lnTo>
                  <a:lnTo>
                    <a:pt x="91" y="93"/>
                  </a:lnTo>
                  <a:lnTo>
                    <a:pt x="113" y="72"/>
                  </a:lnTo>
                  <a:lnTo>
                    <a:pt x="137" y="54"/>
                  </a:lnTo>
                  <a:lnTo>
                    <a:pt x="163" y="38"/>
                  </a:lnTo>
                  <a:lnTo>
                    <a:pt x="190" y="25"/>
                  </a:lnTo>
                  <a:lnTo>
                    <a:pt x="219" y="15"/>
                  </a:lnTo>
                  <a:lnTo>
                    <a:pt x="249" y="7"/>
                  </a:lnTo>
                  <a:lnTo>
                    <a:pt x="279" y="3"/>
                  </a:lnTo>
                  <a:lnTo>
                    <a:pt x="312" y="0"/>
                  </a:lnTo>
                  <a:lnTo>
                    <a:pt x="312" y="0"/>
                  </a:lnTo>
                  <a:lnTo>
                    <a:pt x="337" y="1"/>
                  </a:lnTo>
                  <a:lnTo>
                    <a:pt x="363" y="4"/>
                  </a:lnTo>
                  <a:lnTo>
                    <a:pt x="387" y="10"/>
                  </a:lnTo>
                  <a:lnTo>
                    <a:pt x="412" y="18"/>
                  </a:lnTo>
                  <a:lnTo>
                    <a:pt x="434" y="26"/>
                  </a:lnTo>
                  <a:lnTo>
                    <a:pt x="456" y="37"/>
                  </a:lnTo>
                  <a:lnTo>
                    <a:pt x="478" y="48"/>
                  </a:lnTo>
                  <a:lnTo>
                    <a:pt x="497" y="63"/>
                  </a:lnTo>
                  <a:lnTo>
                    <a:pt x="516" y="78"/>
                  </a:lnTo>
                  <a:lnTo>
                    <a:pt x="533" y="94"/>
                  </a:lnTo>
                  <a:lnTo>
                    <a:pt x="550" y="113"/>
                  </a:lnTo>
                  <a:lnTo>
                    <a:pt x="564" y="132"/>
                  </a:lnTo>
                  <a:lnTo>
                    <a:pt x="577" y="151"/>
                  </a:lnTo>
                  <a:lnTo>
                    <a:pt x="589" y="173"/>
                  </a:lnTo>
                  <a:lnTo>
                    <a:pt x="599" y="195"/>
                  </a:lnTo>
                  <a:lnTo>
                    <a:pt x="608" y="219"/>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750" name="Freeform 248">
              <a:extLst>
                <a:ext uri="{FF2B5EF4-FFF2-40B4-BE49-F238E27FC236}">
                  <a16:creationId xmlns:a16="http://schemas.microsoft.com/office/drawing/2014/main" id="{A3A49B2E-7806-0B4B-B66D-AC2E73479831}"/>
                </a:ext>
              </a:extLst>
            </p:cNvPr>
            <p:cNvSpPr>
              <a:spLocks/>
            </p:cNvSpPr>
            <p:nvPr/>
          </p:nvSpPr>
          <p:spPr bwMode="auto">
            <a:xfrm>
              <a:off x="3888" y="2392"/>
              <a:ext cx="339" cy="342"/>
            </a:xfrm>
            <a:custGeom>
              <a:avLst/>
              <a:gdLst/>
              <a:ahLst/>
              <a:cxnLst>
                <a:cxn ang="0">
                  <a:pos x="1012" y="626"/>
                </a:cxn>
                <a:cxn ang="0">
                  <a:pos x="993" y="690"/>
                </a:cxn>
                <a:cxn ang="0">
                  <a:pos x="965" y="751"/>
                </a:cxn>
                <a:cxn ang="0">
                  <a:pos x="931" y="806"/>
                </a:cxn>
                <a:cxn ang="0">
                  <a:pos x="890" y="858"/>
                </a:cxn>
                <a:cxn ang="0">
                  <a:pos x="843" y="903"/>
                </a:cxn>
                <a:cxn ang="0">
                  <a:pos x="790" y="941"/>
                </a:cxn>
                <a:cxn ang="0">
                  <a:pos x="732" y="974"/>
                </a:cxn>
                <a:cxn ang="0">
                  <a:pos x="670" y="999"/>
                </a:cxn>
                <a:cxn ang="0">
                  <a:pos x="605" y="1015"/>
                </a:cxn>
                <a:cxn ang="0">
                  <a:pos x="536" y="1024"/>
                </a:cxn>
                <a:cxn ang="0">
                  <a:pos x="486" y="1022"/>
                </a:cxn>
                <a:cxn ang="0">
                  <a:pos x="410" y="1013"/>
                </a:cxn>
                <a:cxn ang="0">
                  <a:pos x="337" y="993"/>
                </a:cxn>
                <a:cxn ang="0">
                  <a:pos x="269" y="962"/>
                </a:cxn>
                <a:cxn ang="0">
                  <a:pos x="206" y="922"/>
                </a:cxn>
                <a:cxn ang="0">
                  <a:pos x="150" y="874"/>
                </a:cxn>
                <a:cxn ang="0">
                  <a:pos x="103" y="818"/>
                </a:cxn>
                <a:cxn ang="0">
                  <a:pos x="62" y="755"/>
                </a:cxn>
                <a:cxn ang="0">
                  <a:pos x="31" y="687"/>
                </a:cxn>
                <a:cxn ang="0">
                  <a:pos x="11" y="616"/>
                </a:cxn>
                <a:cxn ang="0">
                  <a:pos x="2" y="538"/>
                </a:cxn>
                <a:cxn ang="0">
                  <a:pos x="2" y="485"/>
                </a:cxn>
                <a:cxn ang="0">
                  <a:pos x="11" y="408"/>
                </a:cxn>
                <a:cxn ang="0">
                  <a:pos x="31" y="335"/>
                </a:cxn>
                <a:cxn ang="0">
                  <a:pos x="62" y="268"/>
                </a:cxn>
                <a:cxn ang="0">
                  <a:pos x="103" y="206"/>
                </a:cxn>
                <a:cxn ang="0">
                  <a:pos x="150" y="150"/>
                </a:cxn>
                <a:cxn ang="0">
                  <a:pos x="206" y="102"/>
                </a:cxn>
                <a:cxn ang="0">
                  <a:pos x="269" y="62"/>
                </a:cxn>
                <a:cxn ang="0">
                  <a:pos x="337" y="31"/>
                </a:cxn>
                <a:cxn ang="0">
                  <a:pos x="410" y="11"/>
                </a:cxn>
                <a:cxn ang="0">
                  <a:pos x="486" y="0"/>
                </a:cxn>
                <a:cxn ang="0">
                  <a:pos x="536" y="0"/>
                </a:cxn>
                <a:cxn ang="0">
                  <a:pos x="605" y="8"/>
                </a:cxn>
                <a:cxn ang="0">
                  <a:pos x="670" y="24"/>
                </a:cxn>
                <a:cxn ang="0">
                  <a:pos x="732" y="49"/>
                </a:cxn>
                <a:cxn ang="0">
                  <a:pos x="789" y="81"/>
                </a:cxn>
                <a:cxn ang="0">
                  <a:pos x="842" y="119"/>
                </a:cxn>
                <a:cxn ang="0">
                  <a:pos x="890" y="165"/>
                </a:cxn>
                <a:cxn ang="0">
                  <a:pos x="931" y="216"/>
                </a:cxn>
                <a:cxn ang="0">
                  <a:pos x="965" y="272"/>
                </a:cxn>
                <a:cxn ang="0">
                  <a:pos x="993" y="332"/>
                </a:cxn>
                <a:cxn ang="0">
                  <a:pos x="1012" y="397"/>
                </a:cxn>
              </a:cxnLst>
              <a:rect l="0" t="0" r="r" b="b"/>
              <a:pathLst>
                <a:path w="1016" h="1024">
                  <a:moveTo>
                    <a:pt x="1016" y="602"/>
                  </a:moveTo>
                  <a:lnTo>
                    <a:pt x="1016" y="602"/>
                  </a:lnTo>
                  <a:lnTo>
                    <a:pt x="1012" y="626"/>
                  </a:lnTo>
                  <a:lnTo>
                    <a:pt x="1006" y="648"/>
                  </a:lnTo>
                  <a:lnTo>
                    <a:pt x="1000" y="668"/>
                  </a:lnTo>
                  <a:lnTo>
                    <a:pt x="993" y="690"/>
                  </a:lnTo>
                  <a:lnTo>
                    <a:pt x="984" y="711"/>
                  </a:lnTo>
                  <a:lnTo>
                    <a:pt x="975" y="730"/>
                  </a:lnTo>
                  <a:lnTo>
                    <a:pt x="965" y="751"/>
                  </a:lnTo>
                  <a:lnTo>
                    <a:pt x="955" y="770"/>
                  </a:lnTo>
                  <a:lnTo>
                    <a:pt x="943" y="789"/>
                  </a:lnTo>
                  <a:lnTo>
                    <a:pt x="931" y="806"/>
                  </a:lnTo>
                  <a:lnTo>
                    <a:pt x="918" y="824"/>
                  </a:lnTo>
                  <a:lnTo>
                    <a:pt x="905" y="842"/>
                  </a:lnTo>
                  <a:lnTo>
                    <a:pt x="890" y="858"/>
                  </a:lnTo>
                  <a:lnTo>
                    <a:pt x="875" y="874"/>
                  </a:lnTo>
                  <a:lnTo>
                    <a:pt x="859" y="889"/>
                  </a:lnTo>
                  <a:lnTo>
                    <a:pt x="843" y="903"/>
                  </a:lnTo>
                  <a:lnTo>
                    <a:pt x="826" y="916"/>
                  </a:lnTo>
                  <a:lnTo>
                    <a:pt x="808" y="930"/>
                  </a:lnTo>
                  <a:lnTo>
                    <a:pt x="790" y="941"/>
                  </a:lnTo>
                  <a:lnTo>
                    <a:pt x="771" y="953"/>
                  </a:lnTo>
                  <a:lnTo>
                    <a:pt x="752" y="965"/>
                  </a:lnTo>
                  <a:lnTo>
                    <a:pt x="732" y="974"/>
                  </a:lnTo>
                  <a:lnTo>
                    <a:pt x="712" y="983"/>
                  </a:lnTo>
                  <a:lnTo>
                    <a:pt x="692" y="991"/>
                  </a:lnTo>
                  <a:lnTo>
                    <a:pt x="670" y="999"/>
                  </a:lnTo>
                  <a:lnTo>
                    <a:pt x="649" y="1005"/>
                  </a:lnTo>
                  <a:lnTo>
                    <a:pt x="627" y="1010"/>
                  </a:lnTo>
                  <a:lnTo>
                    <a:pt x="605" y="1015"/>
                  </a:lnTo>
                  <a:lnTo>
                    <a:pt x="582" y="1019"/>
                  </a:lnTo>
                  <a:lnTo>
                    <a:pt x="560" y="1021"/>
                  </a:lnTo>
                  <a:lnTo>
                    <a:pt x="536" y="1024"/>
                  </a:lnTo>
                  <a:lnTo>
                    <a:pt x="513" y="1024"/>
                  </a:lnTo>
                  <a:lnTo>
                    <a:pt x="513" y="1024"/>
                  </a:lnTo>
                  <a:lnTo>
                    <a:pt x="486" y="1022"/>
                  </a:lnTo>
                  <a:lnTo>
                    <a:pt x="460" y="1021"/>
                  </a:lnTo>
                  <a:lnTo>
                    <a:pt x="435" y="1018"/>
                  </a:lnTo>
                  <a:lnTo>
                    <a:pt x="410" y="1013"/>
                  </a:lnTo>
                  <a:lnTo>
                    <a:pt x="385" y="1008"/>
                  </a:lnTo>
                  <a:lnTo>
                    <a:pt x="360" y="1000"/>
                  </a:lnTo>
                  <a:lnTo>
                    <a:pt x="337" y="993"/>
                  </a:lnTo>
                  <a:lnTo>
                    <a:pt x="313" y="984"/>
                  </a:lnTo>
                  <a:lnTo>
                    <a:pt x="291" y="974"/>
                  </a:lnTo>
                  <a:lnTo>
                    <a:pt x="269" y="962"/>
                  </a:lnTo>
                  <a:lnTo>
                    <a:pt x="247" y="949"/>
                  </a:lnTo>
                  <a:lnTo>
                    <a:pt x="226" y="936"/>
                  </a:lnTo>
                  <a:lnTo>
                    <a:pt x="206" y="922"/>
                  </a:lnTo>
                  <a:lnTo>
                    <a:pt x="187" y="906"/>
                  </a:lnTo>
                  <a:lnTo>
                    <a:pt x="168" y="890"/>
                  </a:lnTo>
                  <a:lnTo>
                    <a:pt x="150" y="874"/>
                  </a:lnTo>
                  <a:lnTo>
                    <a:pt x="134" y="856"/>
                  </a:lnTo>
                  <a:lnTo>
                    <a:pt x="118" y="837"/>
                  </a:lnTo>
                  <a:lnTo>
                    <a:pt x="103" y="818"/>
                  </a:lnTo>
                  <a:lnTo>
                    <a:pt x="88" y="798"/>
                  </a:lnTo>
                  <a:lnTo>
                    <a:pt x="75" y="777"/>
                  </a:lnTo>
                  <a:lnTo>
                    <a:pt x="62" y="755"/>
                  </a:lnTo>
                  <a:lnTo>
                    <a:pt x="52" y="733"/>
                  </a:lnTo>
                  <a:lnTo>
                    <a:pt x="41" y="711"/>
                  </a:lnTo>
                  <a:lnTo>
                    <a:pt x="31" y="687"/>
                  </a:lnTo>
                  <a:lnTo>
                    <a:pt x="24" y="664"/>
                  </a:lnTo>
                  <a:lnTo>
                    <a:pt x="16" y="639"/>
                  </a:lnTo>
                  <a:lnTo>
                    <a:pt x="11" y="616"/>
                  </a:lnTo>
                  <a:lnTo>
                    <a:pt x="6" y="589"/>
                  </a:lnTo>
                  <a:lnTo>
                    <a:pt x="3" y="564"/>
                  </a:lnTo>
                  <a:lnTo>
                    <a:pt x="2" y="538"/>
                  </a:lnTo>
                  <a:lnTo>
                    <a:pt x="0" y="511"/>
                  </a:lnTo>
                  <a:lnTo>
                    <a:pt x="0" y="511"/>
                  </a:lnTo>
                  <a:lnTo>
                    <a:pt x="2" y="485"/>
                  </a:lnTo>
                  <a:lnTo>
                    <a:pt x="3" y="460"/>
                  </a:lnTo>
                  <a:lnTo>
                    <a:pt x="6" y="433"/>
                  </a:lnTo>
                  <a:lnTo>
                    <a:pt x="11" y="408"/>
                  </a:lnTo>
                  <a:lnTo>
                    <a:pt x="16" y="384"/>
                  </a:lnTo>
                  <a:lnTo>
                    <a:pt x="24" y="360"/>
                  </a:lnTo>
                  <a:lnTo>
                    <a:pt x="31" y="335"/>
                  </a:lnTo>
                  <a:lnTo>
                    <a:pt x="41" y="313"/>
                  </a:lnTo>
                  <a:lnTo>
                    <a:pt x="52" y="290"/>
                  </a:lnTo>
                  <a:lnTo>
                    <a:pt x="62" y="268"/>
                  </a:lnTo>
                  <a:lnTo>
                    <a:pt x="75" y="246"/>
                  </a:lnTo>
                  <a:lnTo>
                    <a:pt x="88" y="225"/>
                  </a:lnTo>
                  <a:lnTo>
                    <a:pt x="103" y="206"/>
                  </a:lnTo>
                  <a:lnTo>
                    <a:pt x="118" y="185"/>
                  </a:lnTo>
                  <a:lnTo>
                    <a:pt x="134" y="168"/>
                  </a:lnTo>
                  <a:lnTo>
                    <a:pt x="150" y="150"/>
                  </a:lnTo>
                  <a:lnTo>
                    <a:pt x="168" y="132"/>
                  </a:lnTo>
                  <a:lnTo>
                    <a:pt x="187" y="116"/>
                  </a:lnTo>
                  <a:lnTo>
                    <a:pt x="206" y="102"/>
                  </a:lnTo>
                  <a:lnTo>
                    <a:pt x="226" y="87"/>
                  </a:lnTo>
                  <a:lnTo>
                    <a:pt x="247" y="74"/>
                  </a:lnTo>
                  <a:lnTo>
                    <a:pt x="269" y="62"/>
                  </a:lnTo>
                  <a:lnTo>
                    <a:pt x="291" y="50"/>
                  </a:lnTo>
                  <a:lnTo>
                    <a:pt x="313" y="40"/>
                  </a:lnTo>
                  <a:lnTo>
                    <a:pt x="337" y="31"/>
                  </a:lnTo>
                  <a:lnTo>
                    <a:pt x="360" y="22"/>
                  </a:lnTo>
                  <a:lnTo>
                    <a:pt x="385" y="16"/>
                  </a:lnTo>
                  <a:lnTo>
                    <a:pt x="410" y="11"/>
                  </a:lnTo>
                  <a:lnTo>
                    <a:pt x="435" y="6"/>
                  </a:lnTo>
                  <a:lnTo>
                    <a:pt x="460" y="2"/>
                  </a:lnTo>
                  <a:lnTo>
                    <a:pt x="486" y="0"/>
                  </a:lnTo>
                  <a:lnTo>
                    <a:pt x="513" y="0"/>
                  </a:lnTo>
                  <a:lnTo>
                    <a:pt x="513" y="0"/>
                  </a:lnTo>
                  <a:lnTo>
                    <a:pt x="536" y="0"/>
                  </a:lnTo>
                  <a:lnTo>
                    <a:pt x="560" y="2"/>
                  </a:lnTo>
                  <a:lnTo>
                    <a:pt x="582" y="5"/>
                  </a:lnTo>
                  <a:lnTo>
                    <a:pt x="605" y="8"/>
                  </a:lnTo>
                  <a:lnTo>
                    <a:pt x="627" y="12"/>
                  </a:lnTo>
                  <a:lnTo>
                    <a:pt x="648" y="18"/>
                  </a:lnTo>
                  <a:lnTo>
                    <a:pt x="670" y="24"/>
                  </a:lnTo>
                  <a:lnTo>
                    <a:pt x="690" y="31"/>
                  </a:lnTo>
                  <a:lnTo>
                    <a:pt x="711" y="40"/>
                  </a:lnTo>
                  <a:lnTo>
                    <a:pt x="732" y="49"/>
                  </a:lnTo>
                  <a:lnTo>
                    <a:pt x="752" y="59"/>
                  </a:lnTo>
                  <a:lnTo>
                    <a:pt x="771" y="69"/>
                  </a:lnTo>
                  <a:lnTo>
                    <a:pt x="789" y="81"/>
                  </a:lnTo>
                  <a:lnTo>
                    <a:pt x="808" y="93"/>
                  </a:lnTo>
                  <a:lnTo>
                    <a:pt x="826" y="106"/>
                  </a:lnTo>
                  <a:lnTo>
                    <a:pt x="842" y="119"/>
                  </a:lnTo>
                  <a:lnTo>
                    <a:pt x="859" y="134"/>
                  </a:lnTo>
                  <a:lnTo>
                    <a:pt x="874" y="149"/>
                  </a:lnTo>
                  <a:lnTo>
                    <a:pt x="890" y="165"/>
                  </a:lnTo>
                  <a:lnTo>
                    <a:pt x="903" y="181"/>
                  </a:lnTo>
                  <a:lnTo>
                    <a:pt x="918" y="199"/>
                  </a:lnTo>
                  <a:lnTo>
                    <a:pt x="931" y="216"/>
                  </a:lnTo>
                  <a:lnTo>
                    <a:pt x="943" y="234"/>
                  </a:lnTo>
                  <a:lnTo>
                    <a:pt x="955" y="253"/>
                  </a:lnTo>
                  <a:lnTo>
                    <a:pt x="965" y="272"/>
                  </a:lnTo>
                  <a:lnTo>
                    <a:pt x="975" y="291"/>
                  </a:lnTo>
                  <a:lnTo>
                    <a:pt x="984" y="312"/>
                  </a:lnTo>
                  <a:lnTo>
                    <a:pt x="993" y="332"/>
                  </a:lnTo>
                  <a:lnTo>
                    <a:pt x="1000" y="353"/>
                  </a:lnTo>
                  <a:lnTo>
                    <a:pt x="1006" y="375"/>
                  </a:lnTo>
                  <a:lnTo>
                    <a:pt x="1012" y="397"/>
                  </a:lnTo>
                  <a:lnTo>
                    <a:pt x="1016" y="419"/>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751" name="Line 249">
              <a:extLst>
                <a:ext uri="{FF2B5EF4-FFF2-40B4-BE49-F238E27FC236}">
                  <a16:creationId xmlns:a16="http://schemas.microsoft.com/office/drawing/2014/main" id="{FFC04BD6-D37A-F341-971D-1C1DCD84ACAF}"/>
                </a:ext>
              </a:extLst>
            </p:cNvPr>
            <p:cNvSpPr>
              <a:spLocks noChangeShapeType="1"/>
            </p:cNvSpPr>
            <p:nvPr/>
          </p:nvSpPr>
          <p:spPr bwMode="auto">
            <a:xfrm flipH="1" flipV="1">
              <a:off x="4256" y="2562"/>
              <a:ext cx="31" cy="39"/>
            </a:xfrm>
            <a:prstGeom prst="line">
              <a:avLst/>
            </a:prstGeom>
            <a:noFill/>
            <a:ln w="9525">
              <a:solidFill>
                <a:srgbClr val="00A6D9"/>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752" name="Line 250">
              <a:extLst>
                <a:ext uri="{FF2B5EF4-FFF2-40B4-BE49-F238E27FC236}">
                  <a16:creationId xmlns:a16="http://schemas.microsoft.com/office/drawing/2014/main" id="{32319EEE-BD94-1B47-9D04-446B41D16950}"/>
                </a:ext>
              </a:extLst>
            </p:cNvPr>
            <p:cNvSpPr>
              <a:spLocks noChangeShapeType="1"/>
            </p:cNvSpPr>
            <p:nvPr/>
          </p:nvSpPr>
          <p:spPr bwMode="auto">
            <a:xfrm flipV="1">
              <a:off x="4256" y="2523"/>
              <a:ext cx="31" cy="39"/>
            </a:xfrm>
            <a:prstGeom prst="line">
              <a:avLst/>
            </a:prstGeom>
            <a:noFill/>
            <a:ln w="9525">
              <a:solidFill>
                <a:srgbClr val="00A6D9"/>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753" name="Line 251">
              <a:extLst>
                <a:ext uri="{FF2B5EF4-FFF2-40B4-BE49-F238E27FC236}">
                  <a16:creationId xmlns:a16="http://schemas.microsoft.com/office/drawing/2014/main" id="{4B358A96-805B-7941-9DA5-789066012111}"/>
                </a:ext>
              </a:extLst>
            </p:cNvPr>
            <p:cNvSpPr>
              <a:spLocks noChangeShapeType="1"/>
            </p:cNvSpPr>
            <p:nvPr/>
          </p:nvSpPr>
          <p:spPr bwMode="auto">
            <a:xfrm flipH="1" flipV="1">
              <a:off x="4315" y="2562"/>
              <a:ext cx="32" cy="39"/>
            </a:xfrm>
            <a:prstGeom prst="line">
              <a:avLst/>
            </a:prstGeom>
            <a:noFill/>
            <a:ln w="9525">
              <a:solidFill>
                <a:srgbClr val="00A6D9"/>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754" name="Line 252">
              <a:extLst>
                <a:ext uri="{FF2B5EF4-FFF2-40B4-BE49-F238E27FC236}">
                  <a16:creationId xmlns:a16="http://schemas.microsoft.com/office/drawing/2014/main" id="{CC1E8DCF-335F-0248-8D05-4646FBD467E7}"/>
                </a:ext>
              </a:extLst>
            </p:cNvPr>
            <p:cNvSpPr>
              <a:spLocks noChangeShapeType="1"/>
            </p:cNvSpPr>
            <p:nvPr/>
          </p:nvSpPr>
          <p:spPr bwMode="auto">
            <a:xfrm flipV="1">
              <a:off x="4315" y="2523"/>
              <a:ext cx="32" cy="39"/>
            </a:xfrm>
            <a:prstGeom prst="line">
              <a:avLst/>
            </a:prstGeom>
            <a:noFill/>
            <a:ln w="9525">
              <a:solidFill>
                <a:srgbClr val="00A6D9"/>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755" name="Line 253">
              <a:extLst>
                <a:ext uri="{FF2B5EF4-FFF2-40B4-BE49-F238E27FC236}">
                  <a16:creationId xmlns:a16="http://schemas.microsoft.com/office/drawing/2014/main" id="{C03DF9B9-4C4A-3F42-9E0C-CC6483DB1CAC}"/>
                </a:ext>
              </a:extLst>
            </p:cNvPr>
            <p:cNvSpPr>
              <a:spLocks noChangeShapeType="1"/>
            </p:cNvSpPr>
            <p:nvPr/>
          </p:nvSpPr>
          <p:spPr bwMode="auto">
            <a:xfrm>
              <a:off x="4061" y="2562"/>
              <a:ext cx="254" cy="1"/>
            </a:xfrm>
            <a:prstGeom prst="line">
              <a:avLst/>
            </a:prstGeom>
            <a:noFill/>
            <a:ln w="9525">
              <a:solidFill>
                <a:srgbClr val="00A6D9"/>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grpSp>
      <p:grpSp>
        <p:nvGrpSpPr>
          <p:cNvPr id="1756" name="Group 515">
            <a:extLst>
              <a:ext uri="{FF2B5EF4-FFF2-40B4-BE49-F238E27FC236}">
                <a16:creationId xmlns:a16="http://schemas.microsoft.com/office/drawing/2014/main" id="{B7D49094-1717-B246-AD09-AF6728EC313D}"/>
              </a:ext>
            </a:extLst>
          </p:cNvPr>
          <p:cNvGrpSpPr>
            <a:grpSpLocks noChangeAspect="1"/>
          </p:cNvGrpSpPr>
          <p:nvPr userDrawn="1"/>
        </p:nvGrpSpPr>
        <p:grpSpPr bwMode="auto">
          <a:xfrm>
            <a:off x="11374308" y="3429000"/>
            <a:ext cx="571500" cy="584200"/>
            <a:chOff x="5070" y="2362"/>
            <a:chExt cx="360" cy="368"/>
          </a:xfrm>
        </p:grpSpPr>
        <p:sp>
          <p:nvSpPr>
            <p:cNvPr id="1757" name="Freeform 516">
              <a:extLst>
                <a:ext uri="{FF2B5EF4-FFF2-40B4-BE49-F238E27FC236}">
                  <a16:creationId xmlns:a16="http://schemas.microsoft.com/office/drawing/2014/main" id="{6939CD42-766C-B246-BBFC-F7A362FAA8DA}"/>
                </a:ext>
              </a:extLst>
            </p:cNvPr>
            <p:cNvSpPr>
              <a:spLocks/>
            </p:cNvSpPr>
            <p:nvPr/>
          </p:nvSpPr>
          <p:spPr bwMode="auto">
            <a:xfrm>
              <a:off x="5269" y="2388"/>
              <a:ext cx="71" cy="154"/>
            </a:xfrm>
            <a:custGeom>
              <a:avLst/>
              <a:gdLst/>
              <a:ahLst/>
              <a:cxnLst>
                <a:cxn ang="0">
                  <a:pos x="214" y="462"/>
                </a:cxn>
                <a:cxn ang="0">
                  <a:pos x="214" y="39"/>
                </a:cxn>
                <a:cxn ang="0">
                  <a:pos x="214" y="39"/>
                </a:cxn>
                <a:cxn ang="0">
                  <a:pos x="214" y="31"/>
                </a:cxn>
                <a:cxn ang="0">
                  <a:pos x="212" y="24"/>
                </a:cxn>
                <a:cxn ang="0">
                  <a:pos x="207" y="17"/>
                </a:cxn>
                <a:cxn ang="0">
                  <a:pos x="203" y="11"/>
                </a:cxn>
                <a:cxn ang="0">
                  <a:pos x="197" y="6"/>
                </a:cxn>
                <a:cxn ang="0">
                  <a:pos x="191" y="3"/>
                </a:cxn>
                <a:cxn ang="0">
                  <a:pos x="183" y="1"/>
                </a:cxn>
                <a:cxn ang="0">
                  <a:pos x="176" y="0"/>
                </a:cxn>
                <a:cxn ang="0">
                  <a:pos x="0" y="0"/>
                </a:cxn>
              </a:cxnLst>
              <a:rect l="0" t="0" r="r" b="b"/>
              <a:pathLst>
                <a:path w="214" h="462">
                  <a:moveTo>
                    <a:pt x="214" y="462"/>
                  </a:moveTo>
                  <a:lnTo>
                    <a:pt x="214" y="39"/>
                  </a:lnTo>
                  <a:lnTo>
                    <a:pt x="214" y="39"/>
                  </a:lnTo>
                  <a:lnTo>
                    <a:pt x="214" y="31"/>
                  </a:lnTo>
                  <a:lnTo>
                    <a:pt x="212" y="24"/>
                  </a:lnTo>
                  <a:lnTo>
                    <a:pt x="207" y="17"/>
                  </a:lnTo>
                  <a:lnTo>
                    <a:pt x="203" y="11"/>
                  </a:lnTo>
                  <a:lnTo>
                    <a:pt x="197" y="6"/>
                  </a:lnTo>
                  <a:lnTo>
                    <a:pt x="191" y="3"/>
                  </a:lnTo>
                  <a:lnTo>
                    <a:pt x="183" y="1"/>
                  </a:lnTo>
                  <a:lnTo>
                    <a:pt x="176" y="0"/>
                  </a:lnTo>
                  <a:lnTo>
                    <a:pt x="0" y="0"/>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758" name="Freeform 517">
              <a:extLst>
                <a:ext uri="{FF2B5EF4-FFF2-40B4-BE49-F238E27FC236}">
                  <a16:creationId xmlns:a16="http://schemas.microsoft.com/office/drawing/2014/main" id="{AEAEEAEF-979F-4F4C-AE9B-CA008AA5CA1D}"/>
                </a:ext>
              </a:extLst>
            </p:cNvPr>
            <p:cNvSpPr>
              <a:spLocks/>
            </p:cNvSpPr>
            <p:nvPr/>
          </p:nvSpPr>
          <p:spPr bwMode="auto">
            <a:xfrm>
              <a:off x="5070" y="2388"/>
              <a:ext cx="270" cy="342"/>
            </a:xfrm>
            <a:custGeom>
              <a:avLst/>
              <a:gdLst/>
              <a:ahLst/>
              <a:cxnLst>
                <a:cxn ang="0">
                  <a:pos x="218" y="0"/>
                </a:cxn>
                <a:cxn ang="0">
                  <a:pos x="39" y="0"/>
                </a:cxn>
                <a:cxn ang="0">
                  <a:pos x="39" y="0"/>
                </a:cxn>
                <a:cxn ang="0">
                  <a:pos x="31" y="1"/>
                </a:cxn>
                <a:cxn ang="0">
                  <a:pos x="24" y="3"/>
                </a:cxn>
                <a:cxn ang="0">
                  <a:pos x="17" y="6"/>
                </a:cxn>
                <a:cxn ang="0">
                  <a:pos x="11" y="11"/>
                </a:cxn>
                <a:cxn ang="0">
                  <a:pos x="7" y="17"/>
                </a:cxn>
                <a:cxn ang="0">
                  <a:pos x="2" y="24"/>
                </a:cxn>
                <a:cxn ang="0">
                  <a:pos x="0" y="31"/>
                </a:cxn>
                <a:cxn ang="0">
                  <a:pos x="0" y="39"/>
                </a:cxn>
                <a:cxn ang="0">
                  <a:pos x="0" y="987"/>
                </a:cxn>
                <a:cxn ang="0">
                  <a:pos x="0" y="987"/>
                </a:cxn>
                <a:cxn ang="0">
                  <a:pos x="0" y="39"/>
                </a:cxn>
                <a:cxn ang="0">
                  <a:pos x="0" y="987"/>
                </a:cxn>
                <a:cxn ang="0">
                  <a:pos x="0" y="987"/>
                </a:cxn>
                <a:cxn ang="0">
                  <a:pos x="0" y="995"/>
                </a:cxn>
                <a:cxn ang="0">
                  <a:pos x="2" y="1002"/>
                </a:cxn>
                <a:cxn ang="0">
                  <a:pos x="7" y="1009"/>
                </a:cxn>
                <a:cxn ang="0">
                  <a:pos x="11" y="1015"/>
                </a:cxn>
                <a:cxn ang="0">
                  <a:pos x="17" y="1019"/>
                </a:cxn>
                <a:cxn ang="0">
                  <a:pos x="23" y="1023"/>
                </a:cxn>
                <a:cxn ang="0">
                  <a:pos x="31" y="1025"/>
                </a:cxn>
                <a:cxn ang="0">
                  <a:pos x="39" y="1026"/>
                </a:cxn>
                <a:cxn ang="0">
                  <a:pos x="773" y="1026"/>
                </a:cxn>
                <a:cxn ang="0">
                  <a:pos x="773" y="1026"/>
                </a:cxn>
                <a:cxn ang="0">
                  <a:pos x="780" y="1025"/>
                </a:cxn>
                <a:cxn ang="0">
                  <a:pos x="788" y="1023"/>
                </a:cxn>
                <a:cxn ang="0">
                  <a:pos x="794" y="1019"/>
                </a:cxn>
                <a:cxn ang="0">
                  <a:pos x="800" y="1015"/>
                </a:cxn>
                <a:cxn ang="0">
                  <a:pos x="805" y="1009"/>
                </a:cxn>
                <a:cxn ang="0">
                  <a:pos x="809" y="1002"/>
                </a:cxn>
                <a:cxn ang="0">
                  <a:pos x="811" y="995"/>
                </a:cxn>
                <a:cxn ang="0">
                  <a:pos x="811" y="987"/>
                </a:cxn>
                <a:cxn ang="0">
                  <a:pos x="811" y="952"/>
                </a:cxn>
              </a:cxnLst>
              <a:rect l="0" t="0" r="r" b="b"/>
              <a:pathLst>
                <a:path w="811" h="1026">
                  <a:moveTo>
                    <a:pt x="218" y="0"/>
                  </a:moveTo>
                  <a:lnTo>
                    <a:pt x="39" y="0"/>
                  </a:lnTo>
                  <a:lnTo>
                    <a:pt x="39" y="0"/>
                  </a:lnTo>
                  <a:lnTo>
                    <a:pt x="31" y="1"/>
                  </a:lnTo>
                  <a:lnTo>
                    <a:pt x="24" y="3"/>
                  </a:lnTo>
                  <a:lnTo>
                    <a:pt x="17" y="6"/>
                  </a:lnTo>
                  <a:lnTo>
                    <a:pt x="11" y="11"/>
                  </a:lnTo>
                  <a:lnTo>
                    <a:pt x="7" y="17"/>
                  </a:lnTo>
                  <a:lnTo>
                    <a:pt x="2" y="24"/>
                  </a:lnTo>
                  <a:lnTo>
                    <a:pt x="0" y="31"/>
                  </a:lnTo>
                  <a:lnTo>
                    <a:pt x="0" y="39"/>
                  </a:lnTo>
                  <a:lnTo>
                    <a:pt x="0" y="987"/>
                  </a:lnTo>
                  <a:lnTo>
                    <a:pt x="0" y="987"/>
                  </a:lnTo>
                  <a:lnTo>
                    <a:pt x="0" y="39"/>
                  </a:lnTo>
                  <a:lnTo>
                    <a:pt x="0" y="987"/>
                  </a:lnTo>
                  <a:lnTo>
                    <a:pt x="0" y="987"/>
                  </a:lnTo>
                  <a:lnTo>
                    <a:pt x="0" y="995"/>
                  </a:lnTo>
                  <a:lnTo>
                    <a:pt x="2" y="1002"/>
                  </a:lnTo>
                  <a:lnTo>
                    <a:pt x="7" y="1009"/>
                  </a:lnTo>
                  <a:lnTo>
                    <a:pt x="11" y="1015"/>
                  </a:lnTo>
                  <a:lnTo>
                    <a:pt x="17" y="1019"/>
                  </a:lnTo>
                  <a:lnTo>
                    <a:pt x="23" y="1023"/>
                  </a:lnTo>
                  <a:lnTo>
                    <a:pt x="31" y="1025"/>
                  </a:lnTo>
                  <a:lnTo>
                    <a:pt x="39" y="1026"/>
                  </a:lnTo>
                  <a:lnTo>
                    <a:pt x="773" y="1026"/>
                  </a:lnTo>
                  <a:lnTo>
                    <a:pt x="773" y="1026"/>
                  </a:lnTo>
                  <a:lnTo>
                    <a:pt x="780" y="1025"/>
                  </a:lnTo>
                  <a:lnTo>
                    <a:pt x="788" y="1023"/>
                  </a:lnTo>
                  <a:lnTo>
                    <a:pt x="794" y="1019"/>
                  </a:lnTo>
                  <a:lnTo>
                    <a:pt x="800" y="1015"/>
                  </a:lnTo>
                  <a:lnTo>
                    <a:pt x="805" y="1009"/>
                  </a:lnTo>
                  <a:lnTo>
                    <a:pt x="809" y="1002"/>
                  </a:lnTo>
                  <a:lnTo>
                    <a:pt x="811" y="995"/>
                  </a:lnTo>
                  <a:lnTo>
                    <a:pt x="811" y="987"/>
                  </a:lnTo>
                  <a:lnTo>
                    <a:pt x="811" y="952"/>
                  </a:lnTo>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759" name="Freeform 518">
              <a:extLst>
                <a:ext uri="{FF2B5EF4-FFF2-40B4-BE49-F238E27FC236}">
                  <a16:creationId xmlns:a16="http://schemas.microsoft.com/office/drawing/2014/main" id="{B7872181-3D65-2048-B46D-66204FE6E936}"/>
                </a:ext>
              </a:extLst>
            </p:cNvPr>
            <p:cNvSpPr>
              <a:spLocks/>
            </p:cNvSpPr>
            <p:nvPr/>
          </p:nvSpPr>
          <p:spPr bwMode="auto">
            <a:xfrm>
              <a:off x="5118" y="2459"/>
              <a:ext cx="33" cy="23"/>
            </a:xfrm>
            <a:custGeom>
              <a:avLst/>
              <a:gdLst/>
              <a:ahLst/>
              <a:cxnLst>
                <a:cxn ang="0">
                  <a:pos x="0" y="9"/>
                </a:cxn>
                <a:cxn ang="0">
                  <a:pos x="45" y="69"/>
                </a:cxn>
                <a:cxn ang="0">
                  <a:pos x="98" y="0"/>
                </a:cxn>
              </a:cxnLst>
              <a:rect l="0" t="0" r="r" b="b"/>
              <a:pathLst>
                <a:path w="98" h="69">
                  <a:moveTo>
                    <a:pt x="0" y="9"/>
                  </a:moveTo>
                  <a:lnTo>
                    <a:pt x="45" y="69"/>
                  </a:lnTo>
                  <a:lnTo>
                    <a:pt x="98" y="0"/>
                  </a:lnTo>
                </a:path>
              </a:pathLst>
            </a:custGeom>
            <a:noFill/>
            <a:ln w="9525">
              <a:solidFill>
                <a:srgbClr val="00A8DD"/>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760" name="Freeform 519">
              <a:extLst>
                <a:ext uri="{FF2B5EF4-FFF2-40B4-BE49-F238E27FC236}">
                  <a16:creationId xmlns:a16="http://schemas.microsoft.com/office/drawing/2014/main" id="{E79BF116-19F4-944C-852A-B1FBBAB83DBD}"/>
                </a:ext>
              </a:extLst>
            </p:cNvPr>
            <p:cNvSpPr>
              <a:spLocks/>
            </p:cNvSpPr>
            <p:nvPr/>
          </p:nvSpPr>
          <p:spPr bwMode="auto">
            <a:xfrm>
              <a:off x="5118" y="2510"/>
              <a:ext cx="33" cy="23"/>
            </a:xfrm>
            <a:custGeom>
              <a:avLst/>
              <a:gdLst/>
              <a:ahLst/>
              <a:cxnLst>
                <a:cxn ang="0">
                  <a:pos x="0" y="9"/>
                </a:cxn>
                <a:cxn ang="0">
                  <a:pos x="45" y="70"/>
                </a:cxn>
                <a:cxn ang="0">
                  <a:pos x="98" y="0"/>
                </a:cxn>
              </a:cxnLst>
              <a:rect l="0" t="0" r="r" b="b"/>
              <a:pathLst>
                <a:path w="98" h="70">
                  <a:moveTo>
                    <a:pt x="0" y="9"/>
                  </a:moveTo>
                  <a:lnTo>
                    <a:pt x="45" y="70"/>
                  </a:lnTo>
                  <a:lnTo>
                    <a:pt x="98" y="0"/>
                  </a:lnTo>
                </a:path>
              </a:pathLst>
            </a:custGeom>
            <a:noFill/>
            <a:ln w="9525">
              <a:solidFill>
                <a:srgbClr val="00A8DD"/>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761" name="Freeform 520">
              <a:extLst>
                <a:ext uri="{FF2B5EF4-FFF2-40B4-BE49-F238E27FC236}">
                  <a16:creationId xmlns:a16="http://schemas.microsoft.com/office/drawing/2014/main" id="{65FADD97-88A4-BB4F-9BAA-5E5773C5E874}"/>
                </a:ext>
              </a:extLst>
            </p:cNvPr>
            <p:cNvSpPr>
              <a:spLocks/>
            </p:cNvSpPr>
            <p:nvPr/>
          </p:nvSpPr>
          <p:spPr bwMode="auto">
            <a:xfrm>
              <a:off x="5118" y="2561"/>
              <a:ext cx="33" cy="24"/>
            </a:xfrm>
            <a:custGeom>
              <a:avLst/>
              <a:gdLst/>
              <a:ahLst/>
              <a:cxnLst>
                <a:cxn ang="0">
                  <a:pos x="0" y="10"/>
                </a:cxn>
                <a:cxn ang="0">
                  <a:pos x="45" y="70"/>
                </a:cxn>
                <a:cxn ang="0">
                  <a:pos x="98" y="0"/>
                </a:cxn>
              </a:cxnLst>
              <a:rect l="0" t="0" r="r" b="b"/>
              <a:pathLst>
                <a:path w="98" h="70">
                  <a:moveTo>
                    <a:pt x="0" y="10"/>
                  </a:moveTo>
                  <a:lnTo>
                    <a:pt x="45" y="70"/>
                  </a:lnTo>
                  <a:lnTo>
                    <a:pt x="98" y="0"/>
                  </a:lnTo>
                </a:path>
              </a:pathLst>
            </a:custGeom>
            <a:noFill/>
            <a:ln w="9525">
              <a:solidFill>
                <a:srgbClr val="00A8DD"/>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762" name="Line 521">
              <a:extLst>
                <a:ext uri="{FF2B5EF4-FFF2-40B4-BE49-F238E27FC236}">
                  <a16:creationId xmlns:a16="http://schemas.microsoft.com/office/drawing/2014/main" id="{4578422D-012E-4941-BFFE-731CCD068E10}"/>
                </a:ext>
              </a:extLst>
            </p:cNvPr>
            <p:cNvSpPr>
              <a:spLocks noChangeShapeType="1"/>
            </p:cNvSpPr>
            <p:nvPr/>
          </p:nvSpPr>
          <p:spPr bwMode="auto">
            <a:xfrm>
              <a:off x="5179" y="2469"/>
              <a:ext cx="101" cy="1"/>
            </a:xfrm>
            <a:prstGeom prst="line">
              <a:avLst/>
            </a:prstGeom>
            <a:noFill/>
            <a:ln w="9525">
              <a:solidFill>
                <a:srgbClr val="00A8DD"/>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763" name="Line 522">
              <a:extLst>
                <a:ext uri="{FF2B5EF4-FFF2-40B4-BE49-F238E27FC236}">
                  <a16:creationId xmlns:a16="http://schemas.microsoft.com/office/drawing/2014/main" id="{0DFE6A47-3A89-394B-9B40-F0148980120E}"/>
                </a:ext>
              </a:extLst>
            </p:cNvPr>
            <p:cNvSpPr>
              <a:spLocks noChangeShapeType="1"/>
            </p:cNvSpPr>
            <p:nvPr/>
          </p:nvSpPr>
          <p:spPr bwMode="auto">
            <a:xfrm>
              <a:off x="5179" y="2520"/>
              <a:ext cx="101" cy="1"/>
            </a:xfrm>
            <a:prstGeom prst="line">
              <a:avLst/>
            </a:prstGeom>
            <a:noFill/>
            <a:ln w="9525">
              <a:solidFill>
                <a:srgbClr val="00A8DD"/>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764" name="Line 523">
              <a:extLst>
                <a:ext uri="{FF2B5EF4-FFF2-40B4-BE49-F238E27FC236}">
                  <a16:creationId xmlns:a16="http://schemas.microsoft.com/office/drawing/2014/main" id="{AF068EE8-A8C7-7D49-B5F1-B7AF5A018019}"/>
                </a:ext>
              </a:extLst>
            </p:cNvPr>
            <p:cNvSpPr>
              <a:spLocks noChangeShapeType="1"/>
            </p:cNvSpPr>
            <p:nvPr/>
          </p:nvSpPr>
          <p:spPr bwMode="auto">
            <a:xfrm>
              <a:off x="5179" y="2572"/>
              <a:ext cx="50" cy="1"/>
            </a:xfrm>
            <a:prstGeom prst="line">
              <a:avLst/>
            </a:prstGeom>
            <a:noFill/>
            <a:ln w="9525">
              <a:solidFill>
                <a:srgbClr val="00A8DD"/>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765" name="Freeform 524">
              <a:extLst>
                <a:ext uri="{FF2B5EF4-FFF2-40B4-BE49-F238E27FC236}">
                  <a16:creationId xmlns:a16="http://schemas.microsoft.com/office/drawing/2014/main" id="{757939D0-5EBC-BE43-8DB2-9D0DE16EAE02}"/>
                </a:ext>
              </a:extLst>
            </p:cNvPr>
            <p:cNvSpPr>
              <a:spLocks/>
            </p:cNvSpPr>
            <p:nvPr/>
          </p:nvSpPr>
          <p:spPr bwMode="auto">
            <a:xfrm>
              <a:off x="5146" y="2362"/>
              <a:ext cx="119" cy="47"/>
            </a:xfrm>
            <a:custGeom>
              <a:avLst/>
              <a:gdLst/>
              <a:ahLst/>
              <a:cxnLst>
                <a:cxn ang="0">
                  <a:pos x="0" y="142"/>
                </a:cxn>
                <a:cxn ang="0">
                  <a:pos x="357" y="142"/>
                </a:cxn>
                <a:cxn ang="0">
                  <a:pos x="357" y="0"/>
                </a:cxn>
                <a:cxn ang="0">
                  <a:pos x="0" y="0"/>
                </a:cxn>
                <a:cxn ang="0">
                  <a:pos x="0" y="142"/>
                </a:cxn>
                <a:cxn ang="0">
                  <a:pos x="0" y="142"/>
                </a:cxn>
              </a:cxnLst>
              <a:rect l="0" t="0" r="r" b="b"/>
              <a:pathLst>
                <a:path w="357" h="142">
                  <a:moveTo>
                    <a:pt x="0" y="142"/>
                  </a:moveTo>
                  <a:lnTo>
                    <a:pt x="357" y="142"/>
                  </a:lnTo>
                  <a:lnTo>
                    <a:pt x="357" y="0"/>
                  </a:lnTo>
                  <a:lnTo>
                    <a:pt x="0" y="0"/>
                  </a:lnTo>
                  <a:lnTo>
                    <a:pt x="0" y="142"/>
                  </a:lnTo>
                  <a:lnTo>
                    <a:pt x="0" y="142"/>
                  </a:lnTo>
                  <a:close/>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766" name="Freeform 525">
              <a:extLst>
                <a:ext uri="{FF2B5EF4-FFF2-40B4-BE49-F238E27FC236}">
                  <a16:creationId xmlns:a16="http://schemas.microsoft.com/office/drawing/2014/main" id="{D26CEA79-0429-1C4C-864A-65A97028B83B}"/>
                </a:ext>
              </a:extLst>
            </p:cNvPr>
            <p:cNvSpPr>
              <a:spLocks/>
            </p:cNvSpPr>
            <p:nvPr/>
          </p:nvSpPr>
          <p:spPr bwMode="auto">
            <a:xfrm>
              <a:off x="5280" y="2569"/>
              <a:ext cx="109" cy="110"/>
            </a:xfrm>
            <a:custGeom>
              <a:avLst/>
              <a:gdLst/>
              <a:ahLst/>
              <a:cxnLst>
                <a:cxn ang="0">
                  <a:pos x="164" y="0"/>
                </a:cxn>
                <a:cxn ang="0">
                  <a:pos x="197" y="3"/>
                </a:cxn>
                <a:cxn ang="0">
                  <a:pos x="229" y="12"/>
                </a:cxn>
                <a:cxn ang="0">
                  <a:pos x="256" y="27"/>
                </a:cxn>
                <a:cxn ang="0">
                  <a:pos x="281" y="48"/>
                </a:cxn>
                <a:cxn ang="0">
                  <a:pos x="301" y="73"/>
                </a:cxn>
                <a:cxn ang="0">
                  <a:pos x="316" y="101"/>
                </a:cxn>
                <a:cxn ang="0">
                  <a:pos x="325" y="131"/>
                </a:cxn>
                <a:cxn ang="0">
                  <a:pos x="328" y="164"/>
                </a:cxn>
                <a:cxn ang="0">
                  <a:pos x="327" y="181"/>
                </a:cxn>
                <a:cxn ang="0">
                  <a:pos x="321" y="213"/>
                </a:cxn>
                <a:cxn ang="0">
                  <a:pos x="309" y="242"/>
                </a:cxn>
                <a:cxn ang="0">
                  <a:pos x="291" y="269"/>
                </a:cxn>
                <a:cxn ang="0">
                  <a:pos x="269" y="291"/>
                </a:cxn>
                <a:cxn ang="0">
                  <a:pos x="243" y="308"/>
                </a:cxn>
                <a:cxn ang="0">
                  <a:pos x="214" y="321"/>
                </a:cxn>
                <a:cxn ang="0">
                  <a:pos x="181" y="328"/>
                </a:cxn>
                <a:cxn ang="0">
                  <a:pos x="164" y="329"/>
                </a:cxn>
                <a:cxn ang="0">
                  <a:pos x="131" y="326"/>
                </a:cxn>
                <a:cxn ang="0">
                  <a:pos x="100" y="315"/>
                </a:cxn>
                <a:cxn ang="0">
                  <a:pos x="72" y="300"/>
                </a:cxn>
                <a:cxn ang="0">
                  <a:pos x="48" y="280"/>
                </a:cxn>
                <a:cxn ang="0">
                  <a:pos x="28" y="256"/>
                </a:cxn>
                <a:cxn ang="0">
                  <a:pos x="13" y="228"/>
                </a:cxn>
                <a:cxn ang="0">
                  <a:pos x="4" y="197"/>
                </a:cxn>
                <a:cxn ang="0">
                  <a:pos x="0" y="164"/>
                </a:cxn>
                <a:cxn ang="0">
                  <a:pos x="1" y="147"/>
                </a:cxn>
                <a:cxn ang="0">
                  <a:pos x="7" y="116"/>
                </a:cxn>
                <a:cxn ang="0">
                  <a:pos x="20" y="85"/>
                </a:cxn>
                <a:cxn ang="0">
                  <a:pos x="37" y="60"/>
                </a:cxn>
                <a:cxn ang="0">
                  <a:pos x="59" y="38"/>
                </a:cxn>
                <a:cxn ang="0">
                  <a:pos x="86" y="19"/>
                </a:cxn>
                <a:cxn ang="0">
                  <a:pos x="115" y="8"/>
                </a:cxn>
                <a:cxn ang="0">
                  <a:pos x="147" y="1"/>
                </a:cxn>
                <a:cxn ang="0">
                  <a:pos x="164" y="0"/>
                </a:cxn>
              </a:cxnLst>
              <a:rect l="0" t="0" r="r" b="b"/>
              <a:pathLst>
                <a:path w="328" h="329">
                  <a:moveTo>
                    <a:pt x="164" y="0"/>
                  </a:moveTo>
                  <a:lnTo>
                    <a:pt x="164" y="0"/>
                  </a:lnTo>
                  <a:lnTo>
                    <a:pt x="181" y="1"/>
                  </a:lnTo>
                  <a:lnTo>
                    <a:pt x="197" y="3"/>
                  </a:lnTo>
                  <a:lnTo>
                    <a:pt x="214" y="8"/>
                  </a:lnTo>
                  <a:lnTo>
                    <a:pt x="229" y="12"/>
                  </a:lnTo>
                  <a:lnTo>
                    <a:pt x="243" y="19"/>
                  </a:lnTo>
                  <a:lnTo>
                    <a:pt x="256" y="27"/>
                  </a:lnTo>
                  <a:lnTo>
                    <a:pt x="269" y="38"/>
                  </a:lnTo>
                  <a:lnTo>
                    <a:pt x="281" y="48"/>
                  </a:lnTo>
                  <a:lnTo>
                    <a:pt x="291" y="60"/>
                  </a:lnTo>
                  <a:lnTo>
                    <a:pt x="301" y="73"/>
                  </a:lnTo>
                  <a:lnTo>
                    <a:pt x="309" y="85"/>
                  </a:lnTo>
                  <a:lnTo>
                    <a:pt x="316" y="101"/>
                  </a:lnTo>
                  <a:lnTo>
                    <a:pt x="321" y="116"/>
                  </a:lnTo>
                  <a:lnTo>
                    <a:pt x="325" y="131"/>
                  </a:lnTo>
                  <a:lnTo>
                    <a:pt x="327" y="147"/>
                  </a:lnTo>
                  <a:lnTo>
                    <a:pt x="328" y="164"/>
                  </a:lnTo>
                  <a:lnTo>
                    <a:pt x="328" y="164"/>
                  </a:lnTo>
                  <a:lnTo>
                    <a:pt x="327" y="181"/>
                  </a:lnTo>
                  <a:lnTo>
                    <a:pt x="325" y="197"/>
                  </a:lnTo>
                  <a:lnTo>
                    <a:pt x="321" y="213"/>
                  </a:lnTo>
                  <a:lnTo>
                    <a:pt x="316" y="228"/>
                  </a:lnTo>
                  <a:lnTo>
                    <a:pt x="309" y="242"/>
                  </a:lnTo>
                  <a:lnTo>
                    <a:pt x="301" y="256"/>
                  </a:lnTo>
                  <a:lnTo>
                    <a:pt x="291" y="269"/>
                  </a:lnTo>
                  <a:lnTo>
                    <a:pt x="281" y="280"/>
                  </a:lnTo>
                  <a:lnTo>
                    <a:pt x="269" y="291"/>
                  </a:lnTo>
                  <a:lnTo>
                    <a:pt x="256" y="300"/>
                  </a:lnTo>
                  <a:lnTo>
                    <a:pt x="243" y="308"/>
                  </a:lnTo>
                  <a:lnTo>
                    <a:pt x="229" y="315"/>
                  </a:lnTo>
                  <a:lnTo>
                    <a:pt x="214" y="321"/>
                  </a:lnTo>
                  <a:lnTo>
                    <a:pt x="197" y="326"/>
                  </a:lnTo>
                  <a:lnTo>
                    <a:pt x="181" y="328"/>
                  </a:lnTo>
                  <a:lnTo>
                    <a:pt x="164" y="329"/>
                  </a:lnTo>
                  <a:lnTo>
                    <a:pt x="164" y="329"/>
                  </a:lnTo>
                  <a:lnTo>
                    <a:pt x="147" y="328"/>
                  </a:lnTo>
                  <a:lnTo>
                    <a:pt x="131" y="326"/>
                  </a:lnTo>
                  <a:lnTo>
                    <a:pt x="115" y="321"/>
                  </a:lnTo>
                  <a:lnTo>
                    <a:pt x="100" y="315"/>
                  </a:lnTo>
                  <a:lnTo>
                    <a:pt x="86" y="308"/>
                  </a:lnTo>
                  <a:lnTo>
                    <a:pt x="72" y="300"/>
                  </a:lnTo>
                  <a:lnTo>
                    <a:pt x="59" y="291"/>
                  </a:lnTo>
                  <a:lnTo>
                    <a:pt x="48" y="280"/>
                  </a:lnTo>
                  <a:lnTo>
                    <a:pt x="37" y="269"/>
                  </a:lnTo>
                  <a:lnTo>
                    <a:pt x="28" y="256"/>
                  </a:lnTo>
                  <a:lnTo>
                    <a:pt x="20" y="242"/>
                  </a:lnTo>
                  <a:lnTo>
                    <a:pt x="13" y="228"/>
                  </a:lnTo>
                  <a:lnTo>
                    <a:pt x="7" y="213"/>
                  </a:lnTo>
                  <a:lnTo>
                    <a:pt x="4" y="197"/>
                  </a:lnTo>
                  <a:lnTo>
                    <a:pt x="1" y="181"/>
                  </a:lnTo>
                  <a:lnTo>
                    <a:pt x="0" y="164"/>
                  </a:lnTo>
                  <a:lnTo>
                    <a:pt x="0" y="164"/>
                  </a:lnTo>
                  <a:lnTo>
                    <a:pt x="1" y="147"/>
                  </a:lnTo>
                  <a:lnTo>
                    <a:pt x="4" y="131"/>
                  </a:lnTo>
                  <a:lnTo>
                    <a:pt x="7" y="116"/>
                  </a:lnTo>
                  <a:lnTo>
                    <a:pt x="13" y="101"/>
                  </a:lnTo>
                  <a:lnTo>
                    <a:pt x="20" y="85"/>
                  </a:lnTo>
                  <a:lnTo>
                    <a:pt x="28" y="73"/>
                  </a:lnTo>
                  <a:lnTo>
                    <a:pt x="37" y="60"/>
                  </a:lnTo>
                  <a:lnTo>
                    <a:pt x="48" y="48"/>
                  </a:lnTo>
                  <a:lnTo>
                    <a:pt x="59" y="38"/>
                  </a:lnTo>
                  <a:lnTo>
                    <a:pt x="72" y="27"/>
                  </a:lnTo>
                  <a:lnTo>
                    <a:pt x="86" y="19"/>
                  </a:lnTo>
                  <a:lnTo>
                    <a:pt x="100" y="12"/>
                  </a:lnTo>
                  <a:lnTo>
                    <a:pt x="115" y="8"/>
                  </a:lnTo>
                  <a:lnTo>
                    <a:pt x="131" y="3"/>
                  </a:lnTo>
                  <a:lnTo>
                    <a:pt x="147" y="1"/>
                  </a:lnTo>
                  <a:lnTo>
                    <a:pt x="164" y="0"/>
                  </a:lnTo>
                  <a:lnTo>
                    <a:pt x="164" y="0"/>
                  </a:lnTo>
                  <a:close/>
                </a:path>
              </a:pathLst>
            </a:custGeom>
            <a:solidFill>
              <a:srgbClr val="00A8DD"/>
            </a:solid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767" name="Freeform 526">
              <a:extLst>
                <a:ext uri="{FF2B5EF4-FFF2-40B4-BE49-F238E27FC236}">
                  <a16:creationId xmlns:a16="http://schemas.microsoft.com/office/drawing/2014/main" id="{EC5B5C2D-1C5E-E649-9940-BD45DDB93E46}"/>
                </a:ext>
              </a:extLst>
            </p:cNvPr>
            <p:cNvSpPr>
              <a:spLocks/>
            </p:cNvSpPr>
            <p:nvPr/>
          </p:nvSpPr>
          <p:spPr bwMode="auto">
            <a:xfrm>
              <a:off x="5308" y="2597"/>
              <a:ext cx="53" cy="53"/>
            </a:xfrm>
            <a:custGeom>
              <a:avLst/>
              <a:gdLst/>
              <a:ahLst/>
              <a:cxnLst>
                <a:cxn ang="0">
                  <a:pos x="79" y="0"/>
                </a:cxn>
                <a:cxn ang="0">
                  <a:pos x="95" y="3"/>
                </a:cxn>
                <a:cxn ang="0">
                  <a:pos x="110" y="7"/>
                </a:cxn>
                <a:cxn ang="0">
                  <a:pos x="124" y="14"/>
                </a:cxn>
                <a:cxn ang="0">
                  <a:pos x="136" y="23"/>
                </a:cxn>
                <a:cxn ang="0">
                  <a:pos x="145" y="36"/>
                </a:cxn>
                <a:cxn ang="0">
                  <a:pos x="153" y="49"/>
                </a:cxn>
                <a:cxn ang="0">
                  <a:pos x="158" y="64"/>
                </a:cxn>
                <a:cxn ang="0">
                  <a:pos x="159" y="80"/>
                </a:cxn>
                <a:cxn ang="0">
                  <a:pos x="159" y="88"/>
                </a:cxn>
                <a:cxn ang="0">
                  <a:pos x="155" y="104"/>
                </a:cxn>
                <a:cxn ang="0">
                  <a:pos x="149" y="119"/>
                </a:cxn>
                <a:cxn ang="0">
                  <a:pos x="140" y="131"/>
                </a:cxn>
                <a:cxn ang="0">
                  <a:pos x="130" y="142"/>
                </a:cxn>
                <a:cxn ang="0">
                  <a:pos x="117" y="150"/>
                </a:cxn>
                <a:cxn ang="0">
                  <a:pos x="103" y="156"/>
                </a:cxn>
                <a:cxn ang="0">
                  <a:pos x="87" y="159"/>
                </a:cxn>
                <a:cxn ang="0">
                  <a:pos x="79" y="159"/>
                </a:cxn>
                <a:cxn ang="0">
                  <a:pos x="64" y="158"/>
                </a:cxn>
                <a:cxn ang="0">
                  <a:pos x="49" y="153"/>
                </a:cxn>
                <a:cxn ang="0">
                  <a:pos x="35" y="146"/>
                </a:cxn>
                <a:cxn ang="0">
                  <a:pos x="23" y="136"/>
                </a:cxn>
                <a:cxn ang="0">
                  <a:pos x="14" y="124"/>
                </a:cxn>
                <a:cxn ang="0">
                  <a:pos x="6" y="112"/>
                </a:cxn>
                <a:cxn ang="0">
                  <a:pos x="1" y="97"/>
                </a:cxn>
                <a:cxn ang="0">
                  <a:pos x="0" y="80"/>
                </a:cxn>
                <a:cxn ang="0">
                  <a:pos x="0" y="72"/>
                </a:cxn>
                <a:cxn ang="0">
                  <a:pos x="3" y="57"/>
                </a:cxn>
                <a:cxn ang="0">
                  <a:pos x="9" y="42"/>
                </a:cxn>
                <a:cxn ang="0">
                  <a:pos x="18" y="29"/>
                </a:cxn>
                <a:cxn ang="0">
                  <a:pos x="29" y="19"/>
                </a:cxn>
                <a:cxn ang="0">
                  <a:pos x="42" y="11"/>
                </a:cxn>
                <a:cxn ang="0">
                  <a:pos x="56" y="4"/>
                </a:cxn>
                <a:cxn ang="0">
                  <a:pos x="71" y="1"/>
                </a:cxn>
                <a:cxn ang="0">
                  <a:pos x="79" y="0"/>
                </a:cxn>
              </a:cxnLst>
              <a:rect l="0" t="0" r="r" b="b"/>
              <a:pathLst>
                <a:path w="159" h="159">
                  <a:moveTo>
                    <a:pt x="79" y="0"/>
                  </a:moveTo>
                  <a:lnTo>
                    <a:pt x="79" y="0"/>
                  </a:lnTo>
                  <a:lnTo>
                    <a:pt x="87" y="1"/>
                  </a:lnTo>
                  <a:lnTo>
                    <a:pt x="95" y="3"/>
                  </a:lnTo>
                  <a:lnTo>
                    <a:pt x="103" y="4"/>
                  </a:lnTo>
                  <a:lnTo>
                    <a:pt x="110" y="7"/>
                  </a:lnTo>
                  <a:lnTo>
                    <a:pt x="117" y="11"/>
                  </a:lnTo>
                  <a:lnTo>
                    <a:pt x="124" y="14"/>
                  </a:lnTo>
                  <a:lnTo>
                    <a:pt x="130" y="19"/>
                  </a:lnTo>
                  <a:lnTo>
                    <a:pt x="136" y="23"/>
                  </a:lnTo>
                  <a:lnTo>
                    <a:pt x="140" y="29"/>
                  </a:lnTo>
                  <a:lnTo>
                    <a:pt x="145" y="36"/>
                  </a:lnTo>
                  <a:lnTo>
                    <a:pt x="149" y="42"/>
                  </a:lnTo>
                  <a:lnTo>
                    <a:pt x="153" y="49"/>
                  </a:lnTo>
                  <a:lnTo>
                    <a:pt x="155" y="57"/>
                  </a:lnTo>
                  <a:lnTo>
                    <a:pt x="158" y="64"/>
                  </a:lnTo>
                  <a:lnTo>
                    <a:pt x="159" y="72"/>
                  </a:lnTo>
                  <a:lnTo>
                    <a:pt x="159" y="80"/>
                  </a:lnTo>
                  <a:lnTo>
                    <a:pt x="159" y="80"/>
                  </a:lnTo>
                  <a:lnTo>
                    <a:pt x="159" y="88"/>
                  </a:lnTo>
                  <a:lnTo>
                    <a:pt x="158" y="97"/>
                  </a:lnTo>
                  <a:lnTo>
                    <a:pt x="155" y="104"/>
                  </a:lnTo>
                  <a:lnTo>
                    <a:pt x="153" y="112"/>
                  </a:lnTo>
                  <a:lnTo>
                    <a:pt x="149" y="119"/>
                  </a:lnTo>
                  <a:lnTo>
                    <a:pt x="145" y="124"/>
                  </a:lnTo>
                  <a:lnTo>
                    <a:pt x="140" y="131"/>
                  </a:lnTo>
                  <a:lnTo>
                    <a:pt x="136" y="136"/>
                  </a:lnTo>
                  <a:lnTo>
                    <a:pt x="130" y="142"/>
                  </a:lnTo>
                  <a:lnTo>
                    <a:pt x="124" y="146"/>
                  </a:lnTo>
                  <a:lnTo>
                    <a:pt x="117" y="150"/>
                  </a:lnTo>
                  <a:lnTo>
                    <a:pt x="110" y="153"/>
                  </a:lnTo>
                  <a:lnTo>
                    <a:pt x="103" y="156"/>
                  </a:lnTo>
                  <a:lnTo>
                    <a:pt x="95" y="158"/>
                  </a:lnTo>
                  <a:lnTo>
                    <a:pt x="87" y="159"/>
                  </a:lnTo>
                  <a:lnTo>
                    <a:pt x="79" y="159"/>
                  </a:lnTo>
                  <a:lnTo>
                    <a:pt x="79" y="159"/>
                  </a:lnTo>
                  <a:lnTo>
                    <a:pt x="71" y="159"/>
                  </a:lnTo>
                  <a:lnTo>
                    <a:pt x="64" y="158"/>
                  </a:lnTo>
                  <a:lnTo>
                    <a:pt x="56" y="156"/>
                  </a:lnTo>
                  <a:lnTo>
                    <a:pt x="49" y="153"/>
                  </a:lnTo>
                  <a:lnTo>
                    <a:pt x="42" y="150"/>
                  </a:lnTo>
                  <a:lnTo>
                    <a:pt x="35" y="146"/>
                  </a:lnTo>
                  <a:lnTo>
                    <a:pt x="29" y="142"/>
                  </a:lnTo>
                  <a:lnTo>
                    <a:pt x="23" y="136"/>
                  </a:lnTo>
                  <a:lnTo>
                    <a:pt x="18" y="131"/>
                  </a:lnTo>
                  <a:lnTo>
                    <a:pt x="14" y="124"/>
                  </a:lnTo>
                  <a:lnTo>
                    <a:pt x="9" y="119"/>
                  </a:lnTo>
                  <a:lnTo>
                    <a:pt x="6" y="112"/>
                  </a:lnTo>
                  <a:lnTo>
                    <a:pt x="3" y="104"/>
                  </a:lnTo>
                  <a:lnTo>
                    <a:pt x="1" y="97"/>
                  </a:lnTo>
                  <a:lnTo>
                    <a:pt x="0" y="88"/>
                  </a:lnTo>
                  <a:lnTo>
                    <a:pt x="0" y="80"/>
                  </a:lnTo>
                  <a:lnTo>
                    <a:pt x="0" y="80"/>
                  </a:lnTo>
                  <a:lnTo>
                    <a:pt x="0" y="72"/>
                  </a:lnTo>
                  <a:lnTo>
                    <a:pt x="1" y="64"/>
                  </a:lnTo>
                  <a:lnTo>
                    <a:pt x="3" y="57"/>
                  </a:lnTo>
                  <a:lnTo>
                    <a:pt x="6" y="49"/>
                  </a:lnTo>
                  <a:lnTo>
                    <a:pt x="9" y="42"/>
                  </a:lnTo>
                  <a:lnTo>
                    <a:pt x="14" y="36"/>
                  </a:lnTo>
                  <a:lnTo>
                    <a:pt x="18" y="29"/>
                  </a:lnTo>
                  <a:lnTo>
                    <a:pt x="23" y="23"/>
                  </a:lnTo>
                  <a:lnTo>
                    <a:pt x="29" y="19"/>
                  </a:lnTo>
                  <a:lnTo>
                    <a:pt x="35" y="14"/>
                  </a:lnTo>
                  <a:lnTo>
                    <a:pt x="42" y="11"/>
                  </a:lnTo>
                  <a:lnTo>
                    <a:pt x="49" y="7"/>
                  </a:lnTo>
                  <a:lnTo>
                    <a:pt x="56" y="4"/>
                  </a:lnTo>
                  <a:lnTo>
                    <a:pt x="64" y="3"/>
                  </a:lnTo>
                  <a:lnTo>
                    <a:pt x="71" y="1"/>
                  </a:lnTo>
                  <a:lnTo>
                    <a:pt x="79" y="0"/>
                  </a:lnTo>
                  <a:lnTo>
                    <a:pt x="79" y="0"/>
                  </a:lnTo>
                  <a:close/>
                </a:path>
              </a:pathLst>
            </a:custGeom>
            <a:solidFill>
              <a:srgbClr val="FFFFFF"/>
            </a:solid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768" name="Freeform 527">
              <a:extLst>
                <a:ext uri="{FF2B5EF4-FFF2-40B4-BE49-F238E27FC236}">
                  <a16:creationId xmlns:a16="http://schemas.microsoft.com/office/drawing/2014/main" id="{3EB67664-9D05-AC48-940C-74C0D785A435}"/>
                </a:ext>
              </a:extLst>
            </p:cNvPr>
            <p:cNvSpPr>
              <a:spLocks/>
            </p:cNvSpPr>
            <p:nvPr/>
          </p:nvSpPr>
          <p:spPr bwMode="auto">
            <a:xfrm>
              <a:off x="5239" y="2566"/>
              <a:ext cx="191" cy="117"/>
            </a:xfrm>
            <a:custGeom>
              <a:avLst/>
              <a:gdLst/>
              <a:ahLst/>
              <a:cxnLst>
                <a:cxn ang="0">
                  <a:pos x="574" y="175"/>
                </a:cxn>
                <a:cxn ang="0">
                  <a:pos x="550" y="212"/>
                </a:cxn>
                <a:cxn ang="0">
                  <a:pos x="522" y="247"/>
                </a:cxn>
                <a:cxn ang="0">
                  <a:pos x="491" y="276"/>
                </a:cxn>
                <a:cxn ang="0">
                  <a:pos x="456" y="302"/>
                </a:cxn>
                <a:cxn ang="0">
                  <a:pos x="418" y="323"/>
                </a:cxn>
                <a:cxn ang="0">
                  <a:pos x="376" y="338"/>
                </a:cxn>
                <a:cxn ang="0">
                  <a:pos x="333" y="347"/>
                </a:cxn>
                <a:cxn ang="0">
                  <a:pos x="287" y="351"/>
                </a:cxn>
                <a:cxn ang="0">
                  <a:pos x="265" y="349"/>
                </a:cxn>
                <a:cxn ang="0">
                  <a:pos x="219" y="344"/>
                </a:cxn>
                <a:cxn ang="0">
                  <a:pos x="178" y="331"/>
                </a:cxn>
                <a:cxn ang="0">
                  <a:pos x="137" y="313"/>
                </a:cxn>
                <a:cxn ang="0">
                  <a:pos x="101" y="290"/>
                </a:cxn>
                <a:cxn ang="0">
                  <a:pos x="68" y="262"/>
                </a:cxn>
                <a:cxn ang="0">
                  <a:pos x="37" y="230"/>
                </a:cxn>
                <a:cxn ang="0">
                  <a:pos x="12" y="195"/>
                </a:cxn>
                <a:cxn ang="0">
                  <a:pos x="0" y="175"/>
                </a:cxn>
                <a:cxn ang="0">
                  <a:pos x="24" y="138"/>
                </a:cxn>
                <a:cxn ang="0">
                  <a:pos x="51" y="103"/>
                </a:cxn>
                <a:cxn ang="0">
                  <a:pos x="84" y="73"/>
                </a:cxn>
                <a:cxn ang="0">
                  <a:pos x="119" y="48"/>
                </a:cxn>
                <a:cxn ang="0">
                  <a:pos x="157" y="28"/>
                </a:cxn>
                <a:cxn ang="0">
                  <a:pos x="199" y="13"/>
                </a:cxn>
                <a:cxn ang="0">
                  <a:pos x="242" y="2"/>
                </a:cxn>
                <a:cxn ang="0">
                  <a:pos x="287" y="0"/>
                </a:cxn>
                <a:cxn ang="0">
                  <a:pos x="310" y="0"/>
                </a:cxn>
                <a:cxn ang="0">
                  <a:pos x="355" y="7"/>
                </a:cxn>
                <a:cxn ang="0">
                  <a:pos x="397" y="20"/>
                </a:cxn>
                <a:cxn ang="0">
                  <a:pos x="436" y="37"/>
                </a:cxn>
                <a:cxn ang="0">
                  <a:pos x="473" y="60"/>
                </a:cxn>
                <a:cxn ang="0">
                  <a:pos x="507" y="88"/>
                </a:cxn>
                <a:cxn ang="0">
                  <a:pos x="537" y="120"/>
                </a:cxn>
                <a:cxn ang="0">
                  <a:pos x="563" y="156"/>
                </a:cxn>
                <a:cxn ang="0">
                  <a:pos x="574" y="175"/>
                </a:cxn>
              </a:cxnLst>
              <a:rect l="0" t="0" r="r" b="b"/>
              <a:pathLst>
                <a:path w="574" h="351">
                  <a:moveTo>
                    <a:pt x="574" y="175"/>
                  </a:moveTo>
                  <a:lnTo>
                    <a:pt x="574" y="175"/>
                  </a:lnTo>
                  <a:lnTo>
                    <a:pt x="563" y="195"/>
                  </a:lnTo>
                  <a:lnTo>
                    <a:pt x="550" y="212"/>
                  </a:lnTo>
                  <a:lnTo>
                    <a:pt x="537" y="230"/>
                  </a:lnTo>
                  <a:lnTo>
                    <a:pt x="522" y="247"/>
                  </a:lnTo>
                  <a:lnTo>
                    <a:pt x="507" y="262"/>
                  </a:lnTo>
                  <a:lnTo>
                    <a:pt x="491" y="276"/>
                  </a:lnTo>
                  <a:lnTo>
                    <a:pt x="473" y="290"/>
                  </a:lnTo>
                  <a:lnTo>
                    <a:pt x="456" y="302"/>
                  </a:lnTo>
                  <a:lnTo>
                    <a:pt x="436" y="313"/>
                  </a:lnTo>
                  <a:lnTo>
                    <a:pt x="418" y="323"/>
                  </a:lnTo>
                  <a:lnTo>
                    <a:pt x="397" y="331"/>
                  </a:lnTo>
                  <a:lnTo>
                    <a:pt x="376" y="338"/>
                  </a:lnTo>
                  <a:lnTo>
                    <a:pt x="355" y="344"/>
                  </a:lnTo>
                  <a:lnTo>
                    <a:pt x="333" y="347"/>
                  </a:lnTo>
                  <a:lnTo>
                    <a:pt x="310" y="349"/>
                  </a:lnTo>
                  <a:lnTo>
                    <a:pt x="287" y="351"/>
                  </a:lnTo>
                  <a:lnTo>
                    <a:pt x="287" y="351"/>
                  </a:lnTo>
                  <a:lnTo>
                    <a:pt x="265" y="349"/>
                  </a:lnTo>
                  <a:lnTo>
                    <a:pt x="242" y="347"/>
                  </a:lnTo>
                  <a:lnTo>
                    <a:pt x="219" y="344"/>
                  </a:lnTo>
                  <a:lnTo>
                    <a:pt x="199" y="338"/>
                  </a:lnTo>
                  <a:lnTo>
                    <a:pt x="178" y="331"/>
                  </a:lnTo>
                  <a:lnTo>
                    <a:pt x="157" y="323"/>
                  </a:lnTo>
                  <a:lnTo>
                    <a:pt x="137" y="313"/>
                  </a:lnTo>
                  <a:lnTo>
                    <a:pt x="119" y="302"/>
                  </a:lnTo>
                  <a:lnTo>
                    <a:pt x="101" y="290"/>
                  </a:lnTo>
                  <a:lnTo>
                    <a:pt x="84" y="276"/>
                  </a:lnTo>
                  <a:lnTo>
                    <a:pt x="68" y="262"/>
                  </a:lnTo>
                  <a:lnTo>
                    <a:pt x="51" y="247"/>
                  </a:lnTo>
                  <a:lnTo>
                    <a:pt x="37" y="230"/>
                  </a:lnTo>
                  <a:lnTo>
                    <a:pt x="24" y="212"/>
                  </a:lnTo>
                  <a:lnTo>
                    <a:pt x="12" y="195"/>
                  </a:lnTo>
                  <a:lnTo>
                    <a:pt x="0" y="175"/>
                  </a:lnTo>
                  <a:lnTo>
                    <a:pt x="0" y="175"/>
                  </a:lnTo>
                  <a:lnTo>
                    <a:pt x="12" y="156"/>
                  </a:lnTo>
                  <a:lnTo>
                    <a:pt x="24" y="138"/>
                  </a:lnTo>
                  <a:lnTo>
                    <a:pt x="37" y="120"/>
                  </a:lnTo>
                  <a:lnTo>
                    <a:pt x="51" y="103"/>
                  </a:lnTo>
                  <a:lnTo>
                    <a:pt x="68" y="88"/>
                  </a:lnTo>
                  <a:lnTo>
                    <a:pt x="84" y="73"/>
                  </a:lnTo>
                  <a:lnTo>
                    <a:pt x="101" y="60"/>
                  </a:lnTo>
                  <a:lnTo>
                    <a:pt x="119" y="48"/>
                  </a:lnTo>
                  <a:lnTo>
                    <a:pt x="137" y="37"/>
                  </a:lnTo>
                  <a:lnTo>
                    <a:pt x="157" y="28"/>
                  </a:lnTo>
                  <a:lnTo>
                    <a:pt x="178" y="20"/>
                  </a:lnTo>
                  <a:lnTo>
                    <a:pt x="199" y="13"/>
                  </a:lnTo>
                  <a:lnTo>
                    <a:pt x="219" y="7"/>
                  </a:lnTo>
                  <a:lnTo>
                    <a:pt x="242" y="2"/>
                  </a:lnTo>
                  <a:lnTo>
                    <a:pt x="265" y="0"/>
                  </a:lnTo>
                  <a:lnTo>
                    <a:pt x="287" y="0"/>
                  </a:lnTo>
                  <a:lnTo>
                    <a:pt x="287" y="0"/>
                  </a:lnTo>
                  <a:lnTo>
                    <a:pt x="310" y="0"/>
                  </a:lnTo>
                  <a:lnTo>
                    <a:pt x="333" y="2"/>
                  </a:lnTo>
                  <a:lnTo>
                    <a:pt x="355" y="7"/>
                  </a:lnTo>
                  <a:lnTo>
                    <a:pt x="376" y="13"/>
                  </a:lnTo>
                  <a:lnTo>
                    <a:pt x="397" y="20"/>
                  </a:lnTo>
                  <a:lnTo>
                    <a:pt x="418" y="28"/>
                  </a:lnTo>
                  <a:lnTo>
                    <a:pt x="436" y="37"/>
                  </a:lnTo>
                  <a:lnTo>
                    <a:pt x="456" y="48"/>
                  </a:lnTo>
                  <a:lnTo>
                    <a:pt x="473" y="60"/>
                  </a:lnTo>
                  <a:lnTo>
                    <a:pt x="491" y="73"/>
                  </a:lnTo>
                  <a:lnTo>
                    <a:pt x="507" y="88"/>
                  </a:lnTo>
                  <a:lnTo>
                    <a:pt x="522" y="103"/>
                  </a:lnTo>
                  <a:lnTo>
                    <a:pt x="537" y="120"/>
                  </a:lnTo>
                  <a:lnTo>
                    <a:pt x="550" y="138"/>
                  </a:lnTo>
                  <a:lnTo>
                    <a:pt x="563" y="156"/>
                  </a:lnTo>
                  <a:lnTo>
                    <a:pt x="574" y="175"/>
                  </a:lnTo>
                  <a:lnTo>
                    <a:pt x="574" y="175"/>
                  </a:lnTo>
                  <a:close/>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769" name="Line 528">
              <a:extLst>
                <a:ext uri="{FF2B5EF4-FFF2-40B4-BE49-F238E27FC236}">
                  <a16:creationId xmlns:a16="http://schemas.microsoft.com/office/drawing/2014/main" id="{7A508544-2912-134A-8936-A0E146F6D2A6}"/>
                </a:ext>
              </a:extLst>
            </p:cNvPr>
            <p:cNvSpPr>
              <a:spLocks noChangeShapeType="1"/>
            </p:cNvSpPr>
            <p:nvPr/>
          </p:nvSpPr>
          <p:spPr bwMode="auto">
            <a:xfrm>
              <a:off x="5178" y="2621"/>
              <a:ext cx="27" cy="1"/>
            </a:xfrm>
            <a:prstGeom prst="line">
              <a:avLst/>
            </a:prstGeom>
            <a:noFill/>
            <a:ln w="9525">
              <a:solidFill>
                <a:srgbClr val="00A8DD"/>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grpSp>
      <p:sp>
        <p:nvSpPr>
          <p:cNvPr id="1771" name="Espace réservé du pied de page 4">
            <a:extLst>
              <a:ext uri="{FF2B5EF4-FFF2-40B4-BE49-F238E27FC236}">
                <a16:creationId xmlns:a16="http://schemas.microsoft.com/office/drawing/2014/main" id="{D27F1D91-B877-3E4B-8E58-E11EBDD6C08A}"/>
              </a:ext>
            </a:extLst>
          </p:cNvPr>
          <p:cNvSpPr>
            <a:spLocks noGrp="1"/>
          </p:cNvSpPr>
          <p:nvPr>
            <p:ph type="ftr" sz="quarter" idx="3"/>
          </p:nvPr>
        </p:nvSpPr>
        <p:spPr>
          <a:xfrm>
            <a:off x="1066801" y="6274389"/>
            <a:ext cx="4114800" cy="365125"/>
          </a:xfrm>
          <a:prstGeom prst="rect">
            <a:avLst/>
          </a:prstGeom>
        </p:spPr>
        <p:txBody>
          <a:bodyPr vert="horz" lIns="91440" tIns="45720" rIns="91440" bIns="45720" rtlCol="0" anchor="ctr"/>
          <a:lstStyle>
            <a:lvl1pPr algn="l">
              <a:defRPr sz="1200">
                <a:solidFill>
                  <a:schemeClr val="tx1"/>
                </a:solidFill>
              </a:defRPr>
            </a:lvl1pPr>
          </a:lstStyle>
          <a:p>
            <a:r>
              <a:rPr lang="fr-FR"/>
              <a:t>Visite du CORS-N Présentation</a:t>
            </a:r>
          </a:p>
        </p:txBody>
      </p:sp>
    </p:spTree>
    <p:extLst>
      <p:ext uri="{BB962C8B-B14F-4D97-AF65-F5344CB8AC3E}">
        <p14:creationId xmlns:p14="http://schemas.microsoft.com/office/powerpoint/2010/main" val="3158950333"/>
      </p:ext>
    </p:extLst>
  </p:cSld>
  <p:clrMapOvr>
    <a:masterClrMapping/>
  </p:clrMapOvr>
  <p:extLst>
    <p:ext uri="{DCECCB84-F9BA-43D5-87BE-67443E8EF086}">
      <p15:sldGuideLst xmlns:p15="http://schemas.microsoft.com/office/powerpoint/2012/main">
        <p15:guide id="1" orient="horz" pos="754" userDrawn="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_Intercalaires_Image">
    <p:spTree>
      <p:nvGrpSpPr>
        <p:cNvPr id="1" name=""/>
        <p:cNvGrpSpPr/>
        <p:nvPr/>
      </p:nvGrpSpPr>
      <p:grpSpPr>
        <a:xfrm>
          <a:off x="0" y="0"/>
          <a:ext cx="0" cy="0"/>
          <a:chOff x="0" y="0"/>
          <a:chExt cx="0" cy="0"/>
        </a:xfrm>
      </p:grpSpPr>
      <p:sp>
        <p:nvSpPr>
          <p:cNvPr id="7" name="Numéro de diapositive"/>
          <p:cNvSpPr txBox="1">
            <a:spLocks noGrp="1"/>
          </p:cNvSpPr>
          <p:nvPr>
            <p:ph type="sldNum" sz="quarter" idx="4"/>
          </p:nvPr>
        </p:nvSpPr>
        <p:spPr>
          <a:xfrm>
            <a:off x="11568847" y="6343961"/>
            <a:ext cx="459366" cy="400055"/>
          </a:xfrm>
          <a:prstGeom prst="rect">
            <a:avLst/>
          </a:prstGeom>
          <a:ln w="12700">
            <a:miter lim="400000"/>
          </a:ln>
        </p:spPr>
        <p:txBody>
          <a:bodyPr wrap="none" lIns="121893" tIns="121893" rIns="121893" bIns="121893" anchor="ctr">
            <a:spAutoFit/>
          </a:bodyPr>
          <a:lstStyle>
            <a:lvl1pPr algn="r">
              <a:lnSpc>
                <a:spcPct val="100000"/>
              </a:lnSpc>
              <a:defRPr sz="1000">
                <a:latin typeface="+mn-lt"/>
                <a:ea typeface="+mn-ea"/>
                <a:cs typeface="+mn-cs"/>
                <a:sym typeface="Arial"/>
              </a:defRPr>
            </a:lvl1pPr>
          </a:lstStyle>
          <a:p>
            <a:fld id="{86CB4B4D-7CA3-9044-876B-883B54F8677D}" type="slidenum">
              <a:rPr lang="fr-FR" smtClean="0"/>
              <a:pPr/>
              <a:t>‹N°›</a:t>
            </a:fld>
            <a:endParaRPr lang="fr-FR"/>
          </a:p>
        </p:txBody>
      </p:sp>
      <p:sp>
        <p:nvSpPr>
          <p:cNvPr id="11" name="Espace réservé du pied de page 3">
            <a:extLst>
              <a:ext uri="{FF2B5EF4-FFF2-40B4-BE49-F238E27FC236}">
                <a16:creationId xmlns:a16="http://schemas.microsoft.com/office/drawing/2014/main" id="{2AE28DF9-4BD7-B047-BF0F-F9DF51C7C6DB}"/>
              </a:ext>
            </a:extLst>
          </p:cNvPr>
          <p:cNvSpPr>
            <a:spLocks noGrp="1"/>
          </p:cNvSpPr>
          <p:nvPr>
            <p:ph type="ftr" sz="quarter" idx="3"/>
          </p:nvPr>
        </p:nvSpPr>
        <p:spPr>
          <a:xfrm>
            <a:off x="623888" y="6272824"/>
            <a:ext cx="3419792" cy="457200"/>
          </a:xfrm>
          <a:prstGeom prst="rect">
            <a:avLst/>
          </a:prstGeom>
        </p:spPr>
        <p:txBody>
          <a:bodyPr vert="horz" lIns="91440" tIns="45720" rIns="91440" bIns="45720" rtlCol="0" anchor="ctr"/>
          <a:lstStyle>
            <a:lvl1pPr algn="l">
              <a:defRPr sz="900"/>
            </a:lvl1pPr>
          </a:lstStyle>
          <a:p>
            <a:r>
              <a:rPr lang="fr-FR">
                <a:effectLst/>
                <a:latin typeface="Calibri" panose="020F0502020204030204" pitchFamily="34" charset="0"/>
              </a:rPr>
              <a:t>RTE au centre de la transition énergétique / Novembre 2023 </a:t>
            </a:r>
          </a:p>
        </p:txBody>
      </p:sp>
      <p:sp>
        <p:nvSpPr>
          <p:cNvPr id="8" name="Espace réservé du texte 2">
            <a:extLst>
              <a:ext uri="{FF2B5EF4-FFF2-40B4-BE49-F238E27FC236}">
                <a16:creationId xmlns:a16="http://schemas.microsoft.com/office/drawing/2014/main" id="{D5D027A8-0075-A1EA-E24B-88AE75484BB0}"/>
              </a:ext>
            </a:extLst>
          </p:cNvPr>
          <p:cNvSpPr>
            <a:spLocks noGrp="1"/>
          </p:cNvSpPr>
          <p:nvPr>
            <p:ph type="body" sz="quarter" idx="10" hasCustomPrompt="1"/>
          </p:nvPr>
        </p:nvSpPr>
        <p:spPr>
          <a:xfrm>
            <a:off x="623888" y="1668291"/>
            <a:ext cx="4792662" cy="3858747"/>
          </a:xfrm>
          <a:prstGeom prst="rect">
            <a:avLst/>
          </a:prstGeom>
        </p:spPr>
        <p:txBody>
          <a:bodyPr/>
          <a:lstStyle>
            <a:lvl1pPr>
              <a:spcBef>
                <a:spcPts val="0"/>
              </a:spcBef>
              <a:defRPr sz="2900" b="1">
                <a:solidFill>
                  <a:schemeClr val="bg2"/>
                </a:solidFill>
                <a:latin typeface="Arial" panose="020B0604020202020204" pitchFamily="34" charset="0"/>
                <a:cs typeface="Arial" panose="020B0604020202020204" pitchFamily="34" charset="0"/>
              </a:defRPr>
            </a:lvl1pPr>
            <a:lvl2pPr marL="0">
              <a:spcBef>
                <a:spcPts val="0"/>
              </a:spcBef>
              <a:defRPr sz="2300">
                <a:solidFill>
                  <a:schemeClr val="tx1"/>
                </a:solidFill>
              </a:defRPr>
            </a:lvl2pPr>
            <a:lvl3pPr marL="0">
              <a:spcBef>
                <a:spcPts val="0"/>
              </a:spcBef>
              <a:defRPr sz="1200">
                <a:solidFill>
                  <a:schemeClr val="tx1"/>
                </a:solidFill>
              </a:defRPr>
            </a:lvl3pPr>
            <a:lvl4pPr marL="0">
              <a:spcBef>
                <a:spcPts val="0"/>
              </a:spcBef>
              <a:defRPr sz="1000">
                <a:solidFill>
                  <a:schemeClr val="tx1"/>
                </a:solidFill>
              </a:defRPr>
            </a:lvl4pPr>
          </a:lstStyle>
          <a:p>
            <a:pPr lvl="0"/>
            <a:r>
              <a:rPr lang="fr-FR"/>
              <a:t>TITRE</a:t>
            </a:r>
          </a:p>
          <a:p>
            <a:pPr lvl="1"/>
            <a:r>
              <a:rPr lang="fr-FR"/>
              <a:t>Deuxième niveau</a:t>
            </a:r>
          </a:p>
          <a:p>
            <a:pPr lvl="2"/>
            <a:r>
              <a:rPr lang="fr-FR"/>
              <a:t>Troisième niveau</a:t>
            </a:r>
          </a:p>
          <a:p>
            <a:pPr lvl="3"/>
            <a:r>
              <a:rPr lang="fr-FR"/>
              <a:t>Quatrième niveau</a:t>
            </a:r>
          </a:p>
        </p:txBody>
      </p:sp>
      <p:cxnSp>
        <p:nvCxnSpPr>
          <p:cNvPr id="14" name="Connecteur droit 13">
            <a:extLst>
              <a:ext uri="{FF2B5EF4-FFF2-40B4-BE49-F238E27FC236}">
                <a16:creationId xmlns:a16="http://schemas.microsoft.com/office/drawing/2014/main" id="{023E4B57-3FA2-629D-2E16-5583A7CB6DC3}"/>
              </a:ext>
            </a:extLst>
          </p:cNvPr>
          <p:cNvCxnSpPr>
            <a:cxnSpLocks/>
          </p:cNvCxnSpPr>
          <p:nvPr userDrawn="1"/>
        </p:nvCxnSpPr>
        <p:spPr>
          <a:xfrm>
            <a:off x="721360" y="955040"/>
            <a:ext cx="668053"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8443195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6_Intercalaires_Image">
    <p:bg>
      <p:bgPr>
        <a:solidFill>
          <a:srgbClr val="4F6672"/>
        </a:solidFill>
        <a:effectLst/>
      </p:bgPr>
    </p:bg>
    <p:spTree>
      <p:nvGrpSpPr>
        <p:cNvPr id="1" name=""/>
        <p:cNvGrpSpPr/>
        <p:nvPr/>
      </p:nvGrpSpPr>
      <p:grpSpPr>
        <a:xfrm>
          <a:off x="0" y="0"/>
          <a:ext cx="0" cy="0"/>
          <a:chOff x="0" y="0"/>
          <a:chExt cx="0" cy="0"/>
        </a:xfrm>
      </p:grpSpPr>
      <p:sp>
        <p:nvSpPr>
          <p:cNvPr id="7" name="Numéro de diapositive"/>
          <p:cNvSpPr txBox="1">
            <a:spLocks noGrp="1"/>
          </p:cNvSpPr>
          <p:nvPr>
            <p:ph type="sldNum" sz="quarter" idx="4"/>
          </p:nvPr>
        </p:nvSpPr>
        <p:spPr>
          <a:xfrm>
            <a:off x="11568847" y="6343961"/>
            <a:ext cx="459366" cy="400055"/>
          </a:xfrm>
          <a:prstGeom prst="rect">
            <a:avLst/>
          </a:prstGeom>
          <a:ln w="12700">
            <a:miter lim="400000"/>
          </a:ln>
        </p:spPr>
        <p:txBody>
          <a:bodyPr wrap="none" lIns="121893" tIns="121893" rIns="121893" bIns="121893" anchor="ctr">
            <a:spAutoFit/>
          </a:bodyPr>
          <a:lstStyle>
            <a:lvl1pPr algn="r">
              <a:lnSpc>
                <a:spcPct val="100000"/>
              </a:lnSpc>
              <a:defRPr sz="1000">
                <a:latin typeface="+mn-lt"/>
                <a:ea typeface="+mn-ea"/>
                <a:cs typeface="+mn-cs"/>
                <a:sym typeface="Arial"/>
              </a:defRPr>
            </a:lvl1pPr>
          </a:lstStyle>
          <a:p>
            <a:fld id="{86CB4B4D-7CA3-9044-876B-883B54F8677D}" type="slidenum">
              <a:rPr lang="fr-FR" smtClean="0"/>
              <a:pPr/>
              <a:t>‹N°›</a:t>
            </a:fld>
            <a:endParaRPr lang="fr-FR"/>
          </a:p>
        </p:txBody>
      </p:sp>
      <p:sp>
        <p:nvSpPr>
          <p:cNvPr id="11" name="Espace réservé du pied de page 3">
            <a:extLst>
              <a:ext uri="{FF2B5EF4-FFF2-40B4-BE49-F238E27FC236}">
                <a16:creationId xmlns:a16="http://schemas.microsoft.com/office/drawing/2014/main" id="{2AE28DF9-4BD7-B047-BF0F-F9DF51C7C6DB}"/>
              </a:ext>
            </a:extLst>
          </p:cNvPr>
          <p:cNvSpPr>
            <a:spLocks noGrp="1"/>
          </p:cNvSpPr>
          <p:nvPr>
            <p:ph type="ftr" sz="quarter" idx="3"/>
          </p:nvPr>
        </p:nvSpPr>
        <p:spPr>
          <a:xfrm>
            <a:off x="623888" y="6272824"/>
            <a:ext cx="3419792" cy="457200"/>
          </a:xfrm>
          <a:prstGeom prst="rect">
            <a:avLst/>
          </a:prstGeom>
        </p:spPr>
        <p:txBody>
          <a:bodyPr vert="horz" lIns="91440" tIns="45720" rIns="91440" bIns="45720" rtlCol="0" anchor="ctr"/>
          <a:lstStyle>
            <a:lvl1pPr algn="l">
              <a:defRPr sz="900"/>
            </a:lvl1pPr>
          </a:lstStyle>
          <a:p>
            <a:r>
              <a:rPr lang="fr-FR">
                <a:effectLst/>
                <a:latin typeface="Calibri" panose="020F0502020204030204" pitchFamily="34" charset="0"/>
              </a:rPr>
              <a:t>RTE au centre de la transition énergétique / Novembre 2023 </a:t>
            </a:r>
          </a:p>
        </p:txBody>
      </p:sp>
      <p:sp>
        <p:nvSpPr>
          <p:cNvPr id="8" name="Espace réservé du texte 2">
            <a:extLst>
              <a:ext uri="{FF2B5EF4-FFF2-40B4-BE49-F238E27FC236}">
                <a16:creationId xmlns:a16="http://schemas.microsoft.com/office/drawing/2014/main" id="{D5D027A8-0075-A1EA-E24B-88AE75484BB0}"/>
              </a:ext>
            </a:extLst>
          </p:cNvPr>
          <p:cNvSpPr>
            <a:spLocks noGrp="1"/>
          </p:cNvSpPr>
          <p:nvPr>
            <p:ph type="body" sz="quarter" idx="10" hasCustomPrompt="1"/>
          </p:nvPr>
        </p:nvSpPr>
        <p:spPr>
          <a:xfrm>
            <a:off x="550988" y="1376191"/>
            <a:ext cx="2801812" cy="430887"/>
          </a:xfrm>
          <a:prstGeom prst="rect">
            <a:avLst/>
          </a:prstGeom>
        </p:spPr>
        <p:txBody>
          <a:bodyPr>
            <a:spAutoFit/>
          </a:bodyPr>
          <a:lstStyle>
            <a:lvl1pPr>
              <a:spcBef>
                <a:spcPts val="0"/>
              </a:spcBef>
              <a:defRPr sz="1200" b="0">
                <a:solidFill>
                  <a:schemeClr val="bg1"/>
                </a:solidFill>
                <a:latin typeface="Calibri" panose="020F0502020204030204" pitchFamily="34" charset="0"/>
                <a:cs typeface="Calibri" panose="020F0502020204030204" pitchFamily="34" charset="0"/>
              </a:defRPr>
            </a:lvl1pPr>
            <a:lvl2pPr marL="0">
              <a:spcBef>
                <a:spcPts val="0"/>
              </a:spcBef>
              <a:defRPr sz="1000">
                <a:solidFill>
                  <a:schemeClr val="tx1"/>
                </a:solidFill>
              </a:defRPr>
            </a:lvl2pPr>
            <a:lvl3pPr marL="0">
              <a:spcBef>
                <a:spcPts val="0"/>
              </a:spcBef>
              <a:defRPr sz="1200">
                <a:solidFill>
                  <a:schemeClr val="tx1"/>
                </a:solidFill>
              </a:defRPr>
            </a:lvl3pPr>
            <a:lvl4pPr marL="0">
              <a:spcBef>
                <a:spcPts val="0"/>
              </a:spcBef>
              <a:defRPr sz="1000">
                <a:solidFill>
                  <a:schemeClr val="tx1"/>
                </a:solidFill>
              </a:defRPr>
            </a:lvl4pPr>
          </a:lstStyle>
          <a:p>
            <a:pPr lvl="0"/>
            <a:r>
              <a:rPr lang="fr-FR"/>
              <a:t>Niveau 1</a:t>
            </a:r>
          </a:p>
          <a:p>
            <a:pPr lvl="1"/>
            <a:r>
              <a:rPr lang="fr-FR"/>
              <a:t>Deuxième niveau</a:t>
            </a:r>
          </a:p>
        </p:txBody>
      </p:sp>
      <p:cxnSp>
        <p:nvCxnSpPr>
          <p:cNvPr id="14" name="Connecteur droit 13">
            <a:extLst>
              <a:ext uri="{FF2B5EF4-FFF2-40B4-BE49-F238E27FC236}">
                <a16:creationId xmlns:a16="http://schemas.microsoft.com/office/drawing/2014/main" id="{023E4B57-3FA2-629D-2E16-5583A7CB6DC3}"/>
              </a:ext>
            </a:extLst>
          </p:cNvPr>
          <p:cNvCxnSpPr>
            <a:cxnSpLocks/>
          </p:cNvCxnSpPr>
          <p:nvPr userDrawn="1"/>
        </p:nvCxnSpPr>
        <p:spPr>
          <a:xfrm>
            <a:off x="638235" y="967870"/>
            <a:ext cx="2093090"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 name="Espace réservé du texte 2">
            <a:extLst>
              <a:ext uri="{FF2B5EF4-FFF2-40B4-BE49-F238E27FC236}">
                <a16:creationId xmlns:a16="http://schemas.microsoft.com/office/drawing/2014/main" id="{78C08CD8-5A8C-1DA7-A406-FA8FE25CB9FF}"/>
              </a:ext>
            </a:extLst>
          </p:cNvPr>
          <p:cNvSpPr>
            <a:spLocks noGrp="1"/>
          </p:cNvSpPr>
          <p:nvPr>
            <p:ph type="body" sz="quarter" idx="11" hasCustomPrompt="1"/>
          </p:nvPr>
        </p:nvSpPr>
        <p:spPr>
          <a:xfrm>
            <a:off x="538288" y="364395"/>
            <a:ext cx="6053012" cy="740506"/>
          </a:xfrm>
          <a:prstGeom prst="rect">
            <a:avLst/>
          </a:prstGeom>
        </p:spPr>
        <p:txBody>
          <a:bodyPr/>
          <a:lstStyle>
            <a:lvl1pPr>
              <a:defRPr sz="3200" b="1">
                <a:solidFill>
                  <a:schemeClr val="bg1"/>
                </a:solidFill>
              </a:defRPr>
            </a:lvl1pPr>
          </a:lstStyle>
          <a:p>
            <a:pPr lvl="0"/>
            <a:r>
              <a:rPr lang="fr-FR"/>
              <a:t>Titre</a:t>
            </a:r>
          </a:p>
        </p:txBody>
      </p:sp>
      <p:sp>
        <p:nvSpPr>
          <p:cNvPr id="9" name="Espace réservé du texte 2">
            <a:extLst>
              <a:ext uri="{FF2B5EF4-FFF2-40B4-BE49-F238E27FC236}">
                <a16:creationId xmlns:a16="http://schemas.microsoft.com/office/drawing/2014/main" id="{09E02CA7-7F74-0080-4D90-842A5345D827}"/>
              </a:ext>
            </a:extLst>
          </p:cNvPr>
          <p:cNvSpPr>
            <a:spLocks noGrp="1"/>
          </p:cNvSpPr>
          <p:nvPr>
            <p:ph type="body" sz="quarter" idx="12" hasCustomPrompt="1"/>
          </p:nvPr>
        </p:nvSpPr>
        <p:spPr>
          <a:xfrm>
            <a:off x="550988" y="4436891"/>
            <a:ext cx="2801812" cy="430887"/>
          </a:xfrm>
          <a:prstGeom prst="rect">
            <a:avLst/>
          </a:prstGeom>
        </p:spPr>
        <p:txBody>
          <a:bodyPr>
            <a:spAutoFit/>
          </a:bodyPr>
          <a:lstStyle>
            <a:lvl1pPr>
              <a:spcBef>
                <a:spcPts val="0"/>
              </a:spcBef>
              <a:defRPr sz="1200" b="0">
                <a:solidFill>
                  <a:schemeClr val="bg1"/>
                </a:solidFill>
                <a:latin typeface="Calibri" panose="020F0502020204030204" pitchFamily="34" charset="0"/>
                <a:cs typeface="Calibri" panose="020F0502020204030204" pitchFamily="34" charset="0"/>
              </a:defRPr>
            </a:lvl1pPr>
            <a:lvl2pPr marL="0">
              <a:spcBef>
                <a:spcPts val="0"/>
              </a:spcBef>
              <a:defRPr sz="1000">
                <a:solidFill>
                  <a:schemeClr val="tx1"/>
                </a:solidFill>
              </a:defRPr>
            </a:lvl2pPr>
            <a:lvl3pPr marL="0">
              <a:spcBef>
                <a:spcPts val="0"/>
              </a:spcBef>
              <a:defRPr sz="1200">
                <a:solidFill>
                  <a:schemeClr val="tx1"/>
                </a:solidFill>
              </a:defRPr>
            </a:lvl3pPr>
            <a:lvl4pPr marL="0">
              <a:spcBef>
                <a:spcPts val="0"/>
              </a:spcBef>
              <a:defRPr sz="1000">
                <a:solidFill>
                  <a:schemeClr val="tx1"/>
                </a:solidFill>
              </a:defRPr>
            </a:lvl4pPr>
          </a:lstStyle>
          <a:p>
            <a:pPr lvl="0"/>
            <a:r>
              <a:rPr lang="fr-FR"/>
              <a:t>Niveau 1</a:t>
            </a:r>
          </a:p>
          <a:p>
            <a:pPr lvl="1"/>
            <a:r>
              <a:rPr lang="fr-FR"/>
              <a:t>Deuxième niveau</a:t>
            </a:r>
          </a:p>
        </p:txBody>
      </p:sp>
      <p:sp>
        <p:nvSpPr>
          <p:cNvPr id="10" name="Espace réservé du texte 2">
            <a:extLst>
              <a:ext uri="{FF2B5EF4-FFF2-40B4-BE49-F238E27FC236}">
                <a16:creationId xmlns:a16="http://schemas.microsoft.com/office/drawing/2014/main" id="{36178684-A638-4672-D319-71EDC093438D}"/>
              </a:ext>
            </a:extLst>
          </p:cNvPr>
          <p:cNvSpPr>
            <a:spLocks noGrp="1"/>
          </p:cNvSpPr>
          <p:nvPr>
            <p:ph type="body" sz="quarter" idx="13" hasCustomPrompt="1"/>
          </p:nvPr>
        </p:nvSpPr>
        <p:spPr>
          <a:xfrm>
            <a:off x="9123488" y="1540834"/>
            <a:ext cx="2801812" cy="430887"/>
          </a:xfrm>
          <a:prstGeom prst="rect">
            <a:avLst/>
          </a:prstGeom>
        </p:spPr>
        <p:txBody>
          <a:bodyPr>
            <a:spAutoFit/>
          </a:bodyPr>
          <a:lstStyle>
            <a:lvl1pPr algn="r">
              <a:spcBef>
                <a:spcPts val="0"/>
              </a:spcBef>
              <a:defRPr sz="1200" b="0">
                <a:solidFill>
                  <a:schemeClr val="bg1"/>
                </a:solidFill>
                <a:latin typeface="Calibri" panose="020F0502020204030204" pitchFamily="34" charset="0"/>
                <a:cs typeface="Calibri" panose="020F0502020204030204" pitchFamily="34" charset="0"/>
              </a:defRPr>
            </a:lvl1pPr>
            <a:lvl2pPr marL="0" algn="r">
              <a:spcBef>
                <a:spcPts val="0"/>
              </a:spcBef>
              <a:defRPr sz="900">
                <a:solidFill>
                  <a:schemeClr val="tx1"/>
                </a:solidFill>
              </a:defRPr>
            </a:lvl2pPr>
            <a:lvl3pPr marL="0">
              <a:spcBef>
                <a:spcPts val="0"/>
              </a:spcBef>
              <a:defRPr sz="1200">
                <a:solidFill>
                  <a:schemeClr val="tx1"/>
                </a:solidFill>
              </a:defRPr>
            </a:lvl3pPr>
            <a:lvl4pPr marL="0">
              <a:spcBef>
                <a:spcPts val="0"/>
              </a:spcBef>
              <a:defRPr sz="1000">
                <a:solidFill>
                  <a:schemeClr val="tx1"/>
                </a:solidFill>
              </a:defRPr>
            </a:lvl4pPr>
          </a:lstStyle>
          <a:p>
            <a:pPr lvl="0"/>
            <a:r>
              <a:rPr lang="fr-FR"/>
              <a:t>Niveau 1</a:t>
            </a:r>
          </a:p>
          <a:p>
            <a:pPr lvl="1"/>
            <a:r>
              <a:rPr lang="fr-FR"/>
              <a:t>Deuxième niveau</a:t>
            </a:r>
          </a:p>
        </p:txBody>
      </p:sp>
      <p:sp>
        <p:nvSpPr>
          <p:cNvPr id="12" name="Espace réservé du texte 2">
            <a:extLst>
              <a:ext uri="{FF2B5EF4-FFF2-40B4-BE49-F238E27FC236}">
                <a16:creationId xmlns:a16="http://schemas.microsoft.com/office/drawing/2014/main" id="{DA7BCEED-E131-593E-3DFA-1B9EE92C9368}"/>
              </a:ext>
            </a:extLst>
          </p:cNvPr>
          <p:cNvSpPr>
            <a:spLocks noGrp="1"/>
          </p:cNvSpPr>
          <p:nvPr>
            <p:ph type="body" sz="quarter" idx="14" hasCustomPrompt="1"/>
          </p:nvPr>
        </p:nvSpPr>
        <p:spPr>
          <a:xfrm>
            <a:off x="9123488" y="3086243"/>
            <a:ext cx="2801812" cy="430887"/>
          </a:xfrm>
          <a:prstGeom prst="rect">
            <a:avLst/>
          </a:prstGeom>
        </p:spPr>
        <p:txBody>
          <a:bodyPr>
            <a:spAutoFit/>
          </a:bodyPr>
          <a:lstStyle>
            <a:lvl1pPr algn="r">
              <a:spcBef>
                <a:spcPts val="0"/>
              </a:spcBef>
              <a:defRPr sz="1200" b="0">
                <a:solidFill>
                  <a:schemeClr val="bg1"/>
                </a:solidFill>
                <a:latin typeface="Calibri" panose="020F0502020204030204" pitchFamily="34" charset="0"/>
                <a:cs typeface="Calibri" panose="020F0502020204030204" pitchFamily="34" charset="0"/>
              </a:defRPr>
            </a:lvl1pPr>
            <a:lvl2pPr marL="0" algn="r">
              <a:spcBef>
                <a:spcPts val="0"/>
              </a:spcBef>
              <a:defRPr sz="900">
                <a:solidFill>
                  <a:schemeClr val="tx1"/>
                </a:solidFill>
              </a:defRPr>
            </a:lvl2pPr>
            <a:lvl3pPr marL="0">
              <a:spcBef>
                <a:spcPts val="0"/>
              </a:spcBef>
              <a:defRPr sz="1200">
                <a:solidFill>
                  <a:schemeClr val="tx1"/>
                </a:solidFill>
              </a:defRPr>
            </a:lvl3pPr>
            <a:lvl4pPr marL="0">
              <a:spcBef>
                <a:spcPts val="0"/>
              </a:spcBef>
              <a:defRPr sz="1000">
                <a:solidFill>
                  <a:schemeClr val="tx1"/>
                </a:solidFill>
              </a:defRPr>
            </a:lvl4pPr>
          </a:lstStyle>
          <a:p>
            <a:pPr lvl="0"/>
            <a:r>
              <a:rPr lang="fr-FR"/>
              <a:t>Niveau 1</a:t>
            </a:r>
          </a:p>
          <a:p>
            <a:pPr lvl="1"/>
            <a:r>
              <a:rPr lang="fr-FR"/>
              <a:t>Deuxième niveau</a:t>
            </a:r>
          </a:p>
        </p:txBody>
      </p:sp>
      <p:sp>
        <p:nvSpPr>
          <p:cNvPr id="13" name="Espace réservé du texte 2">
            <a:extLst>
              <a:ext uri="{FF2B5EF4-FFF2-40B4-BE49-F238E27FC236}">
                <a16:creationId xmlns:a16="http://schemas.microsoft.com/office/drawing/2014/main" id="{746F41EE-7C2B-7B78-DA79-CEA4D23950A5}"/>
              </a:ext>
            </a:extLst>
          </p:cNvPr>
          <p:cNvSpPr>
            <a:spLocks noGrp="1"/>
          </p:cNvSpPr>
          <p:nvPr>
            <p:ph type="body" sz="quarter" idx="15" hasCustomPrompt="1"/>
          </p:nvPr>
        </p:nvSpPr>
        <p:spPr>
          <a:xfrm>
            <a:off x="9123488" y="4775343"/>
            <a:ext cx="2801812" cy="430887"/>
          </a:xfrm>
          <a:prstGeom prst="rect">
            <a:avLst/>
          </a:prstGeom>
        </p:spPr>
        <p:txBody>
          <a:bodyPr>
            <a:spAutoFit/>
          </a:bodyPr>
          <a:lstStyle>
            <a:lvl1pPr algn="r">
              <a:spcBef>
                <a:spcPts val="0"/>
              </a:spcBef>
              <a:defRPr sz="1200" b="0">
                <a:solidFill>
                  <a:schemeClr val="bg1"/>
                </a:solidFill>
                <a:latin typeface="Calibri" panose="020F0502020204030204" pitchFamily="34" charset="0"/>
                <a:cs typeface="Calibri" panose="020F0502020204030204" pitchFamily="34" charset="0"/>
              </a:defRPr>
            </a:lvl1pPr>
            <a:lvl2pPr marL="0" algn="r">
              <a:spcBef>
                <a:spcPts val="0"/>
              </a:spcBef>
              <a:defRPr sz="900">
                <a:solidFill>
                  <a:schemeClr val="tx1"/>
                </a:solidFill>
              </a:defRPr>
            </a:lvl2pPr>
            <a:lvl3pPr marL="0">
              <a:spcBef>
                <a:spcPts val="0"/>
              </a:spcBef>
              <a:defRPr sz="1200">
                <a:solidFill>
                  <a:schemeClr val="tx1"/>
                </a:solidFill>
              </a:defRPr>
            </a:lvl3pPr>
            <a:lvl4pPr marL="0">
              <a:spcBef>
                <a:spcPts val="0"/>
              </a:spcBef>
              <a:defRPr sz="1000">
                <a:solidFill>
                  <a:schemeClr val="tx1"/>
                </a:solidFill>
              </a:defRPr>
            </a:lvl4pPr>
          </a:lstStyle>
          <a:p>
            <a:pPr lvl="0"/>
            <a:r>
              <a:rPr lang="fr-FR"/>
              <a:t>Niveau 1</a:t>
            </a:r>
          </a:p>
          <a:p>
            <a:pPr lvl="1"/>
            <a:r>
              <a:rPr lang="fr-FR"/>
              <a:t>Deuxième niveau</a:t>
            </a:r>
          </a:p>
        </p:txBody>
      </p:sp>
    </p:spTree>
    <p:extLst>
      <p:ext uri="{BB962C8B-B14F-4D97-AF65-F5344CB8AC3E}">
        <p14:creationId xmlns:p14="http://schemas.microsoft.com/office/powerpoint/2010/main" val="340461635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Disposition personnalisée">
    <p:spTree>
      <p:nvGrpSpPr>
        <p:cNvPr id="1" name=""/>
        <p:cNvGrpSpPr/>
        <p:nvPr/>
      </p:nvGrpSpPr>
      <p:grpSpPr>
        <a:xfrm>
          <a:off x="0" y="0"/>
          <a:ext cx="0" cy="0"/>
          <a:chOff x="0" y="0"/>
          <a:chExt cx="0" cy="0"/>
        </a:xfrm>
      </p:grpSpPr>
      <p:pic>
        <p:nvPicPr>
          <p:cNvPr id="11" name="Image 10">
            <a:extLst>
              <a:ext uri="{FF2B5EF4-FFF2-40B4-BE49-F238E27FC236}">
                <a16:creationId xmlns:a16="http://schemas.microsoft.com/office/drawing/2014/main" id="{FE828372-79E3-F89B-4DCA-BB5399471F1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687163" y="2930839"/>
            <a:ext cx="2506426" cy="3032164"/>
          </a:xfrm>
          <a:prstGeom prst="rect">
            <a:avLst/>
          </a:prstGeom>
        </p:spPr>
      </p:pic>
      <p:pic>
        <p:nvPicPr>
          <p:cNvPr id="10" name="Image 9">
            <a:extLst>
              <a:ext uri="{FF2B5EF4-FFF2-40B4-BE49-F238E27FC236}">
                <a16:creationId xmlns:a16="http://schemas.microsoft.com/office/drawing/2014/main" id="{E0250506-1808-5F5C-91E7-925B052C23DA}"/>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6705344" y="-1816"/>
            <a:ext cx="5486656" cy="2878044"/>
          </a:xfrm>
          <a:prstGeom prst="rect">
            <a:avLst/>
          </a:prstGeom>
        </p:spPr>
      </p:pic>
      <p:pic>
        <p:nvPicPr>
          <p:cNvPr id="8" name="Image 7">
            <a:extLst>
              <a:ext uri="{FF2B5EF4-FFF2-40B4-BE49-F238E27FC236}">
                <a16:creationId xmlns:a16="http://schemas.microsoft.com/office/drawing/2014/main" id="{4FF4ED59-BC88-A1CD-F41A-E0AB4C528517}"/>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4750" y="1445848"/>
            <a:ext cx="3088759" cy="4517157"/>
          </a:xfrm>
          <a:prstGeom prst="rect">
            <a:avLst/>
          </a:prstGeom>
        </p:spPr>
      </p:pic>
      <p:sp>
        <p:nvSpPr>
          <p:cNvPr id="31" name="Rectangle 30">
            <a:extLst>
              <a:ext uri="{FF2B5EF4-FFF2-40B4-BE49-F238E27FC236}">
                <a16:creationId xmlns:a16="http://schemas.microsoft.com/office/drawing/2014/main" id="{58330F84-ED6E-E9B2-4EDC-CEDB396B1D60}"/>
              </a:ext>
            </a:extLst>
          </p:cNvPr>
          <p:cNvSpPr/>
          <p:nvPr userDrawn="1"/>
        </p:nvSpPr>
        <p:spPr>
          <a:xfrm>
            <a:off x="3100250" y="2333897"/>
            <a:ext cx="3605349" cy="3657571"/>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0" name="Rectangle 29">
            <a:extLst>
              <a:ext uri="{FF2B5EF4-FFF2-40B4-BE49-F238E27FC236}">
                <a16:creationId xmlns:a16="http://schemas.microsoft.com/office/drawing/2014/main" id="{D1FA3618-E343-9DA4-43FA-4ECCAC9F52CE}"/>
              </a:ext>
            </a:extLst>
          </p:cNvPr>
          <p:cNvSpPr/>
          <p:nvPr userDrawn="1"/>
        </p:nvSpPr>
        <p:spPr>
          <a:xfrm>
            <a:off x="3100250" y="1419497"/>
            <a:ext cx="3605349" cy="914379"/>
          </a:xfrm>
          <a:prstGeom prst="rect">
            <a:avLst/>
          </a:prstGeom>
          <a:solidFill>
            <a:schemeClr val="bg2">
              <a:alpha val="59871"/>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9" name="Rectangle 28">
            <a:extLst>
              <a:ext uri="{FF2B5EF4-FFF2-40B4-BE49-F238E27FC236}">
                <a16:creationId xmlns:a16="http://schemas.microsoft.com/office/drawing/2014/main" id="{AFFDA831-529C-84B3-D8ED-31F8AD6CBA6F}"/>
              </a:ext>
            </a:extLst>
          </p:cNvPr>
          <p:cNvSpPr/>
          <p:nvPr userDrawn="1"/>
        </p:nvSpPr>
        <p:spPr>
          <a:xfrm>
            <a:off x="-1" y="0"/>
            <a:ext cx="6696634" cy="1410774"/>
          </a:xfrm>
          <a:prstGeom prst="rect">
            <a:avLst/>
          </a:prstGeom>
          <a:solidFill>
            <a:schemeClr val="bg2">
              <a:alpha val="29723"/>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Rectangle 5">
            <a:extLst>
              <a:ext uri="{FF2B5EF4-FFF2-40B4-BE49-F238E27FC236}">
                <a16:creationId xmlns:a16="http://schemas.microsoft.com/office/drawing/2014/main" id="{2C8FC914-B084-3BD3-65D6-D78020407C3C}"/>
              </a:ext>
            </a:extLst>
          </p:cNvPr>
          <p:cNvSpPr/>
          <p:nvPr userDrawn="1"/>
        </p:nvSpPr>
        <p:spPr>
          <a:xfrm>
            <a:off x="-1" y="5991497"/>
            <a:ext cx="12192001" cy="866503"/>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re 1">
            <a:extLst>
              <a:ext uri="{FF2B5EF4-FFF2-40B4-BE49-F238E27FC236}">
                <a16:creationId xmlns:a16="http://schemas.microsoft.com/office/drawing/2014/main" id="{4B27CEE2-004E-18F7-E7CA-A7FDFF7A4AEE}"/>
              </a:ext>
            </a:extLst>
          </p:cNvPr>
          <p:cNvSpPr>
            <a:spLocks noGrp="1"/>
          </p:cNvSpPr>
          <p:nvPr>
            <p:ph type="title"/>
          </p:nvPr>
        </p:nvSpPr>
        <p:spPr>
          <a:xfrm>
            <a:off x="550818" y="365125"/>
            <a:ext cx="4865914" cy="501377"/>
          </a:xfrm>
          <a:prstGeom prst="rect">
            <a:avLst/>
          </a:prstGeom>
        </p:spPr>
        <p:txBody>
          <a:bodyPr/>
          <a:lstStyle>
            <a:lvl1pPr>
              <a:defRPr>
                <a:solidFill>
                  <a:schemeClr val="tx1"/>
                </a:solidFill>
              </a:defRPr>
            </a:lvl1pPr>
          </a:lstStyle>
          <a:p>
            <a:r>
              <a:rPr lang="fr-FR"/>
              <a:t>Modifiez le style du titre</a:t>
            </a:r>
          </a:p>
        </p:txBody>
      </p:sp>
      <p:sp>
        <p:nvSpPr>
          <p:cNvPr id="3" name="Espace réservé du pied de page 2">
            <a:extLst>
              <a:ext uri="{FF2B5EF4-FFF2-40B4-BE49-F238E27FC236}">
                <a16:creationId xmlns:a16="http://schemas.microsoft.com/office/drawing/2014/main" id="{B15CC349-D62C-4F0D-E675-EA4B5BB90928}"/>
              </a:ext>
            </a:extLst>
          </p:cNvPr>
          <p:cNvSpPr>
            <a:spLocks noGrp="1"/>
          </p:cNvSpPr>
          <p:nvPr>
            <p:ph type="ftr" sz="quarter" idx="10"/>
          </p:nvPr>
        </p:nvSpPr>
        <p:spPr>
          <a:xfrm>
            <a:off x="623887" y="6272824"/>
            <a:ext cx="3477849" cy="457200"/>
          </a:xfrm>
        </p:spPr>
        <p:txBody>
          <a:bodyPr/>
          <a:lstStyle>
            <a:lvl1pPr>
              <a:defRPr>
                <a:solidFill>
                  <a:schemeClr val="bg1"/>
                </a:solidFill>
              </a:defRPr>
            </a:lvl1pPr>
          </a:lstStyle>
          <a:p>
            <a:r>
              <a:rPr lang="fr-FR"/>
              <a:t>RTE au centre de la transition énergétique / Novembre 2023 </a:t>
            </a:r>
          </a:p>
        </p:txBody>
      </p:sp>
      <p:cxnSp>
        <p:nvCxnSpPr>
          <p:cNvPr id="21" name="Connecteur droit 20">
            <a:extLst>
              <a:ext uri="{FF2B5EF4-FFF2-40B4-BE49-F238E27FC236}">
                <a16:creationId xmlns:a16="http://schemas.microsoft.com/office/drawing/2014/main" id="{331CE51B-0E1D-C74A-1E14-09DF3D9F43E5}"/>
              </a:ext>
            </a:extLst>
          </p:cNvPr>
          <p:cNvCxnSpPr>
            <a:cxnSpLocks/>
          </p:cNvCxnSpPr>
          <p:nvPr userDrawn="1"/>
        </p:nvCxnSpPr>
        <p:spPr>
          <a:xfrm>
            <a:off x="9292044" y="2934462"/>
            <a:ext cx="0" cy="3057035"/>
          </a:xfrm>
          <a:prstGeom prst="line">
            <a:avLst/>
          </a:prstGeom>
          <a:ln w="101600">
            <a:solidFill>
              <a:schemeClr val="bg1"/>
            </a:solidFill>
          </a:ln>
        </p:spPr>
        <p:style>
          <a:lnRef idx="1">
            <a:schemeClr val="accent1"/>
          </a:lnRef>
          <a:fillRef idx="0">
            <a:schemeClr val="accent1"/>
          </a:fillRef>
          <a:effectRef idx="0">
            <a:schemeClr val="accent1"/>
          </a:effectRef>
          <a:fontRef idx="minor">
            <a:schemeClr val="tx1"/>
          </a:fontRef>
        </p:style>
      </p:cxnSp>
      <p:pic>
        <p:nvPicPr>
          <p:cNvPr id="26" name="Image 25">
            <a:extLst>
              <a:ext uri="{FF2B5EF4-FFF2-40B4-BE49-F238E27FC236}">
                <a16:creationId xmlns:a16="http://schemas.microsoft.com/office/drawing/2014/main" id="{A5B4CED8-FE38-F003-598F-A883DFCB1700}"/>
              </a:ext>
            </a:extLst>
          </p:cNvPr>
          <p:cNvPicPr>
            <a:picLocks noChangeAspect="1"/>
          </p:cNvPicPr>
          <p:nvPr userDrawn="1"/>
        </p:nvPicPr>
        <p:blipFill>
          <a:blip r:embed="rId5">
            <a:extLst>
              <a:ext uri="{28A0092B-C50C-407E-A947-70E740481C1C}">
                <a14:useLocalDpi xmlns:a14="http://schemas.microsoft.com/office/drawing/2010/main" val="0"/>
              </a:ext>
            </a:extLst>
          </a:blip>
          <a:srcRect/>
          <a:stretch/>
        </p:blipFill>
        <p:spPr>
          <a:xfrm>
            <a:off x="195167" y="6272824"/>
            <a:ext cx="428720" cy="428720"/>
          </a:xfrm>
          <a:prstGeom prst="rect">
            <a:avLst/>
          </a:prstGeom>
        </p:spPr>
      </p:pic>
      <p:sp>
        <p:nvSpPr>
          <p:cNvPr id="27" name="Numéro de diapositive">
            <a:extLst>
              <a:ext uri="{FF2B5EF4-FFF2-40B4-BE49-F238E27FC236}">
                <a16:creationId xmlns:a16="http://schemas.microsoft.com/office/drawing/2014/main" id="{EB0D5F64-1CA2-DD93-5777-34290370FDBB}"/>
              </a:ext>
            </a:extLst>
          </p:cNvPr>
          <p:cNvSpPr txBox="1">
            <a:spLocks noGrp="1"/>
          </p:cNvSpPr>
          <p:nvPr>
            <p:ph type="sldNum" sz="quarter" idx="4"/>
          </p:nvPr>
        </p:nvSpPr>
        <p:spPr>
          <a:xfrm>
            <a:off x="11568847" y="6343961"/>
            <a:ext cx="459366" cy="400055"/>
          </a:xfrm>
          <a:prstGeom prst="rect">
            <a:avLst/>
          </a:prstGeom>
          <a:ln w="12700">
            <a:miter lim="400000"/>
          </a:ln>
        </p:spPr>
        <p:txBody>
          <a:bodyPr wrap="none" lIns="121893" tIns="121893" rIns="121893" bIns="121893" anchor="ctr">
            <a:spAutoFit/>
          </a:bodyPr>
          <a:lstStyle>
            <a:lvl1pPr algn="r">
              <a:lnSpc>
                <a:spcPct val="100000"/>
              </a:lnSpc>
              <a:defRPr sz="1000">
                <a:solidFill>
                  <a:schemeClr val="bg1"/>
                </a:solidFill>
                <a:latin typeface="+mn-lt"/>
                <a:ea typeface="+mn-ea"/>
                <a:cs typeface="+mn-cs"/>
                <a:sym typeface="Arial"/>
              </a:defRPr>
            </a:lvl1pPr>
          </a:lstStyle>
          <a:p>
            <a:fld id="{86CB4B4D-7CA3-9044-876B-883B54F8677D}" type="slidenum">
              <a:rPr lang="fr-FR" smtClean="0"/>
              <a:pPr/>
              <a:t>‹N°›</a:t>
            </a:fld>
            <a:endParaRPr lang="fr-FR"/>
          </a:p>
        </p:txBody>
      </p:sp>
      <p:sp>
        <p:nvSpPr>
          <p:cNvPr id="35" name="Espace réservé du texte 34">
            <a:extLst>
              <a:ext uri="{FF2B5EF4-FFF2-40B4-BE49-F238E27FC236}">
                <a16:creationId xmlns:a16="http://schemas.microsoft.com/office/drawing/2014/main" id="{89FD92DC-2924-4BFA-BB80-2408B62EC558}"/>
              </a:ext>
            </a:extLst>
          </p:cNvPr>
          <p:cNvSpPr>
            <a:spLocks noGrp="1"/>
          </p:cNvSpPr>
          <p:nvPr>
            <p:ph type="body" sz="quarter" idx="14"/>
          </p:nvPr>
        </p:nvSpPr>
        <p:spPr>
          <a:xfrm>
            <a:off x="3477203" y="2833251"/>
            <a:ext cx="2914883" cy="2916671"/>
          </a:xfrm>
          <a:prstGeom prst="rect">
            <a:avLst/>
          </a:prstGeom>
        </p:spPr>
        <p:txBody>
          <a:bodyPr/>
          <a:lstStyle>
            <a:lvl1pPr>
              <a:lnSpc>
                <a:spcPts val="3360"/>
              </a:lnSpc>
              <a:defRPr sz="2400" b="1">
                <a:solidFill>
                  <a:schemeClr val="bg1"/>
                </a:solidFill>
              </a:defRPr>
            </a:lvl1pPr>
          </a:lstStyle>
          <a:p>
            <a:pPr lvl="0"/>
            <a:r>
              <a:rPr lang="fr-FR"/>
              <a:t>Cliquez pour modifier les styles du texte du masque</a:t>
            </a:r>
          </a:p>
        </p:txBody>
      </p:sp>
      <p:sp>
        <p:nvSpPr>
          <p:cNvPr id="38" name="Espace réservé du texte 37">
            <a:extLst>
              <a:ext uri="{FF2B5EF4-FFF2-40B4-BE49-F238E27FC236}">
                <a16:creationId xmlns:a16="http://schemas.microsoft.com/office/drawing/2014/main" id="{3EFACDD9-66AF-D414-EE56-9D5A07F2FD8B}"/>
              </a:ext>
            </a:extLst>
          </p:cNvPr>
          <p:cNvSpPr>
            <a:spLocks noGrp="1"/>
          </p:cNvSpPr>
          <p:nvPr>
            <p:ph type="body" sz="quarter" idx="15" hasCustomPrompt="1"/>
          </p:nvPr>
        </p:nvSpPr>
        <p:spPr>
          <a:xfrm>
            <a:off x="7009510" y="3285449"/>
            <a:ext cx="2333808" cy="2305851"/>
          </a:xfrm>
          <a:prstGeom prst="rect">
            <a:avLst/>
          </a:prstGeom>
        </p:spPr>
        <p:txBody>
          <a:bodyPr/>
          <a:lstStyle>
            <a:lvl1pPr marL="216000" indent="-216000">
              <a:buClr>
                <a:schemeClr val="accent4"/>
              </a:buClr>
              <a:buFont typeface="Arial" panose="020B0604020202020204" pitchFamily="34" charset="0"/>
              <a:buChar char="•"/>
              <a:defRPr/>
            </a:lvl1pPr>
          </a:lstStyle>
          <a:p>
            <a:pPr lvl="0"/>
            <a:r>
              <a:rPr lang="fr-FR"/>
              <a:t>Modifiez le style du titre</a:t>
            </a:r>
          </a:p>
        </p:txBody>
      </p:sp>
      <p:grpSp>
        <p:nvGrpSpPr>
          <p:cNvPr id="58" name="Groupe 57">
            <a:extLst>
              <a:ext uri="{FF2B5EF4-FFF2-40B4-BE49-F238E27FC236}">
                <a16:creationId xmlns:a16="http://schemas.microsoft.com/office/drawing/2014/main" id="{E6AC7B73-28B9-5C22-77D5-AC25A0856BCE}"/>
              </a:ext>
            </a:extLst>
          </p:cNvPr>
          <p:cNvGrpSpPr/>
          <p:nvPr userDrawn="1"/>
        </p:nvGrpSpPr>
        <p:grpSpPr>
          <a:xfrm>
            <a:off x="-14749" y="0"/>
            <a:ext cx="12206749" cy="5991497"/>
            <a:chOff x="-14749" y="0"/>
            <a:chExt cx="12206749" cy="5991497"/>
          </a:xfrm>
        </p:grpSpPr>
        <p:cxnSp>
          <p:nvCxnSpPr>
            <p:cNvPr id="7" name="Connecteur droit 6">
              <a:extLst>
                <a:ext uri="{FF2B5EF4-FFF2-40B4-BE49-F238E27FC236}">
                  <a16:creationId xmlns:a16="http://schemas.microsoft.com/office/drawing/2014/main" id="{8F7EA2B5-FB73-5B5C-7538-F539B3C7657D}"/>
                </a:ext>
              </a:extLst>
            </p:cNvPr>
            <p:cNvCxnSpPr>
              <a:cxnSpLocks/>
            </p:cNvCxnSpPr>
            <p:nvPr userDrawn="1"/>
          </p:nvCxnSpPr>
          <p:spPr>
            <a:xfrm>
              <a:off x="0" y="5991497"/>
              <a:ext cx="12192000"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Connecteur droit 8">
              <a:extLst>
                <a:ext uri="{FF2B5EF4-FFF2-40B4-BE49-F238E27FC236}">
                  <a16:creationId xmlns:a16="http://schemas.microsoft.com/office/drawing/2014/main" id="{CEDD5D6B-81AE-57C6-EB86-63985F166F65}"/>
                </a:ext>
              </a:extLst>
            </p:cNvPr>
            <p:cNvCxnSpPr>
              <a:cxnSpLocks/>
            </p:cNvCxnSpPr>
            <p:nvPr userDrawn="1"/>
          </p:nvCxnSpPr>
          <p:spPr>
            <a:xfrm>
              <a:off x="-14749" y="1410788"/>
              <a:ext cx="6705601"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Connecteur droit 11">
              <a:extLst>
                <a:ext uri="{FF2B5EF4-FFF2-40B4-BE49-F238E27FC236}">
                  <a16:creationId xmlns:a16="http://schemas.microsoft.com/office/drawing/2014/main" id="{93BF331E-2633-B056-CC80-CE16F5ECE231}"/>
                </a:ext>
              </a:extLst>
            </p:cNvPr>
            <p:cNvCxnSpPr>
              <a:cxnSpLocks/>
            </p:cNvCxnSpPr>
            <p:nvPr userDrawn="1"/>
          </p:nvCxnSpPr>
          <p:spPr>
            <a:xfrm>
              <a:off x="3108960" y="2333897"/>
              <a:ext cx="3596640"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Connecteur droit 13">
              <a:extLst>
                <a:ext uri="{FF2B5EF4-FFF2-40B4-BE49-F238E27FC236}">
                  <a16:creationId xmlns:a16="http://schemas.microsoft.com/office/drawing/2014/main" id="{002A5D72-9A82-3740-1DE0-459ABECF0EAD}"/>
                </a:ext>
              </a:extLst>
            </p:cNvPr>
            <p:cNvCxnSpPr>
              <a:cxnSpLocks/>
            </p:cNvCxnSpPr>
            <p:nvPr userDrawn="1"/>
          </p:nvCxnSpPr>
          <p:spPr>
            <a:xfrm>
              <a:off x="3108960" y="1410774"/>
              <a:ext cx="0" cy="4580694"/>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Connecteur droit 16">
              <a:extLst>
                <a:ext uri="{FF2B5EF4-FFF2-40B4-BE49-F238E27FC236}">
                  <a16:creationId xmlns:a16="http://schemas.microsoft.com/office/drawing/2014/main" id="{0A13D5AB-4EA4-2A96-265D-052AED75FD00}"/>
                </a:ext>
              </a:extLst>
            </p:cNvPr>
            <p:cNvCxnSpPr>
              <a:cxnSpLocks/>
            </p:cNvCxnSpPr>
            <p:nvPr userDrawn="1"/>
          </p:nvCxnSpPr>
          <p:spPr>
            <a:xfrm>
              <a:off x="6688182" y="0"/>
              <a:ext cx="0" cy="5991497"/>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6" name="Connecteur droit 55">
              <a:extLst>
                <a:ext uri="{FF2B5EF4-FFF2-40B4-BE49-F238E27FC236}">
                  <a16:creationId xmlns:a16="http://schemas.microsoft.com/office/drawing/2014/main" id="{3C251B94-7A09-3893-39AD-12DA541265EE}"/>
                </a:ext>
              </a:extLst>
            </p:cNvPr>
            <p:cNvCxnSpPr>
              <a:cxnSpLocks/>
            </p:cNvCxnSpPr>
            <p:nvPr userDrawn="1"/>
          </p:nvCxnSpPr>
          <p:spPr>
            <a:xfrm>
              <a:off x="6688182" y="2903533"/>
              <a:ext cx="5503818"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33608569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_Disposition personnalisée">
    <p:spTree>
      <p:nvGrpSpPr>
        <p:cNvPr id="1" name=""/>
        <p:cNvGrpSpPr/>
        <p:nvPr/>
      </p:nvGrpSpPr>
      <p:grpSpPr>
        <a:xfrm>
          <a:off x="0" y="0"/>
          <a:ext cx="0" cy="0"/>
          <a:chOff x="0" y="0"/>
          <a:chExt cx="0" cy="0"/>
        </a:xfrm>
      </p:grpSpPr>
      <p:pic>
        <p:nvPicPr>
          <p:cNvPr id="11" name="Image 10">
            <a:extLst>
              <a:ext uri="{FF2B5EF4-FFF2-40B4-BE49-F238E27FC236}">
                <a16:creationId xmlns:a16="http://schemas.microsoft.com/office/drawing/2014/main" id="{6E1D38CE-682A-7A1B-3766-057A11AEC52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6717128" y="2985827"/>
            <a:ext cx="2188389" cy="2978641"/>
          </a:xfrm>
          <a:prstGeom prst="rect">
            <a:avLst/>
          </a:prstGeom>
        </p:spPr>
      </p:pic>
      <p:pic>
        <p:nvPicPr>
          <p:cNvPr id="10" name="Image 9">
            <a:extLst>
              <a:ext uri="{FF2B5EF4-FFF2-40B4-BE49-F238E27FC236}">
                <a16:creationId xmlns:a16="http://schemas.microsoft.com/office/drawing/2014/main" id="{66815909-686F-A206-3BA2-2C91D8C1FDD1}"/>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6695929" y="-29"/>
            <a:ext cx="5496072" cy="2901044"/>
          </a:xfrm>
          <a:prstGeom prst="rect">
            <a:avLst/>
          </a:prstGeom>
        </p:spPr>
      </p:pic>
      <p:pic>
        <p:nvPicPr>
          <p:cNvPr id="8" name="Image 7">
            <a:extLst>
              <a:ext uri="{FF2B5EF4-FFF2-40B4-BE49-F238E27FC236}">
                <a16:creationId xmlns:a16="http://schemas.microsoft.com/office/drawing/2014/main" id="{959AA2FB-FD56-81B4-CA26-784B511AF104}"/>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1433161"/>
            <a:ext cx="3097438" cy="4529850"/>
          </a:xfrm>
          <a:prstGeom prst="rect">
            <a:avLst/>
          </a:prstGeom>
        </p:spPr>
      </p:pic>
      <p:sp>
        <p:nvSpPr>
          <p:cNvPr id="22" name="Rectangle 21">
            <a:extLst>
              <a:ext uri="{FF2B5EF4-FFF2-40B4-BE49-F238E27FC236}">
                <a16:creationId xmlns:a16="http://schemas.microsoft.com/office/drawing/2014/main" id="{95CC5A33-DCFD-3E30-02F8-8D990C81704B}"/>
              </a:ext>
            </a:extLst>
          </p:cNvPr>
          <p:cNvSpPr/>
          <p:nvPr userDrawn="1"/>
        </p:nvSpPr>
        <p:spPr>
          <a:xfrm>
            <a:off x="3100250" y="2333897"/>
            <a:ext cx="3605349" cy="3657571"/>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8" name="Rectangle 27">
            <a:extLst>
              <a:ext uri="{FF2B5EF4-FFF2-40B4-BE49-F238E27FC236}">
                <a16:creationId xmlns:a16="http://schemas.microsoft.com/office/drawing/2014/main" id="{30557B78-092B-0DE9-BAB5-5FAC3F56EACA}"/>
              </a:ext>
            </a:extLst>
          </p:cNvPr>
          <p:cNvSpPr/>
          <p:nvPr userDrawn="1"/>
        </p:nvSpPr>
        <p:spPr>
          <a:xfrm>
            <a:off x="3100250" y="1419497"/>
            <a:ext cx="3605349" cy="914379"/>
          </a:xfrm>
          <a:prstGeom prst="rect">
            <a:avLst/>
          </a:prstGeom>
          <a:solidFill>
            <a:schemeClr val="accent1">
              <a:alpha val="59871"/>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9" name="Rectangle 28">
            <a:extLst>
              <a:ext uri="{FF2B5EF4-FFF2-40B4-BE49-F238E27FC236}">
                <a16:creationId xmlns:a16="http://schemas.microsoft.com/office/drawing/2014/main" id="{AFFDA831-529C-84B3-D8ED-31F8AD6CBA6F}"/>
              </a:ext>
            </a:extLst>
          </p:cNvPr>
          <p:cNvSpPr/>
          <p:nvPr userDrawn="1"/>
        </p:nvSpPr>
        <p:spPr>
          <a:xfrm>
            <a:off x="0" y="0"/>
            <a:ext cx="6705600" cy="1410774"/>
          </a:xfrm>
          <a:prstGeom prst="rect">
            <a:avLst/>
          </a:prstGeom>
          <a:solidFill>
            <a:schemeClr val="accent1">
              <a:alpha val="29723"/>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Rectangle 5">
            <a:extLst>
              <a:ext uri="{FF2B5EF4-FFF2-40B4-BE49-F238E27FC236}">
                <a16:creationId xmlns:a16="http://schemas.microsoft.com/office/drawing/2014/main" id="{2C8FC914-B084-3BD3-65D6-D78020407C3C}"/>
              </a:ext>
            </a:extLst>
          </p:cNvPr>
          <p:cNvSpPr/>
          <p:nvPr userDrawn="1"/>
        </p:nvSpPr>
        <p:spPr>
          <a:xfrm>
            <a:off x="-1" y="5991497"/>
            <a:ext cx="12192001" cy="866503"/>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re 1">
            <a:extLst>
              <a:ext uri="{FF2B5EF4-FFF2-40B4-BE49-F238E27FC236}">
                <a16:creationId xmlns:a16="http://schemas.microsoft.com/office/drawing/2014/main" id="{4B27CEE2-004E-18F7-E7CA-A7FDFF7A4AEE}"/>
              </a:ext>
            </a:extLst>
          </p:cNvPr>
          <p:cNvSpPr>
            <a:spLocks noGrp="1"/>
          </p:cNvSpPr>
          <p:nvPr>
            <p:ph type="title"/>
          </p:nvPr>
        </p:nvSpPr>
        <p:spPr>
          <a:xfrm>
            <a:off x="550818" y="365125"/>
            <a:ext cx="4865914" cy="501377"/>
          </a:xfrm>
          <a:prstGeom prst="rect">
            <a:avLst/>
          </a:prstGeom>
        </p:spPr>
        <p:txBody>
          <a:bodyPr/>
          <a:lstStyle>
            <a:lvl1pPr>
              <a:defRPr>
                <a:solidFill>
                  <a:schemeClr val="tx1"/>
                </a:solidFill>
              </a:defRPr>
            </a:lvl1pPr>
          </a:lstStyle>
          <a:p>
            <a:r>
              <a:rPr lang="fr-FR"/>
              <a:t>Modifiez le style du titre</a:t>
            </a:r>
          </a:p>
        </p:txBody>
      </p:sp>
      <p:sp>
        <p:nvSpPr>
          <p:cNvPr id="3" name="Espace réservé du pied de page 2">
            <a:extLst>
              <a:ext uri="{FF2B5EF4-FFF2-40B4-BE49-F238E27FC236}">
                <a16:creationId xmlns:a16="http://schemas.microsoft.com/office/drawing/2014/main" id="{B15CC349-D62C-4F0D-E675-EA4B5BB90928}"/>
              </a:ext>
            </a:extLst>
          </p:cNvPr>
          <p:cNvSpPr>
            <a:spLocks noGrp="1"/>
          </p:cNvSpPr>
          <p:nvPr>
            <p:ph type="ftr" sz="quarter" idx="10"/>
          </p:nvPr>
        </p:nvSpPr>
        <p:spPr>
          <a:xfrm>
            <a:off x="623887" y="6272824"/>
            <a:ext cx="3477849" cy="457200"/>
          </a:xfrm>
        </p:spPr>
        <p:txBody>
          <a:bodyPr/>
          <a:lstStyle>
            <a:lvl1pPr>
              <a:defRPr>
                <a:solidFill>
                  <a:schemeClr val="bg1"/>
                </a:solidFill>
              </a:defRPr>
            </a:lvl1pPr>
          </a:lstStyle>
          <a:p>
            <a:r>
              <a:rPr lang="fr-FR"/>
              <a:t>RTE au centre de la transition énergétique / Novembre 2023 </a:t>
            </a:r>
          </a:p>
        </p:txBody>
      </p:sp>
      <p:cxnSp>
        <p:nvCxnSpPr>
          <p:cNvPr id="17" name="Connecteur droit 16">
            <a:extLst>
              <a:ext uri="{FF2B5EF4-FFF2-40B4-BE49-F238E27FC236}">
                <a16:creationId xmlns:a16="http://schemas.microsoft.com/office/drawing/2014/main" id="{0A13D5AB-4EA4-2A96-265D-052AED75FD00}"/>
              </a:ext>
            </a:extLst>
          </p:cNvPr>
          <p:cNvCxnSpPr>
            <a:cxnSpLocks/>
          </p:cNvCxnSpPr>
          <p:nvPr userDrawn="1"/>
        </p:nvCxnSpPr>
        <p:spPr>
          <a:xfrm>
            <a:off x="6688182" y="0"/>
            <a:ext cx="0" cy="5991497"/>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 name="Connecteur droit 18">
            <a:extLst>
              <a:ext uri="{FF2B5EF4-FFF2-40B4-BE49-F238E27FC236}">
                <a16:creationId xmlns:a16="http://schemas.microsoft.com/office/drawing/2014/main" id="{742985A2-F048-FADD-03EA-E25D3BF96990}"/>
              </a:ext>
            </a:extLst>
          </p:cNvPr>
          <p:cNvCxnSpPr>
            <a:cxnSpLocks/>
          </p:cNvCxnSpPr>
          <p:nvPr userDrawn="1"/>
        </p:nvCxnSpPr>
        <p:spPr>
          <a:xfrm>
            <a:off x="6688182" y="2949227"/>
            <a:ext cx="5510976" cy="0"/>
          </a:xfrm>
          <a:prstGeom prst="line">
            <a:avLst/>
          </a:prstGeom>
          <a:ln w="101600">
            <a:solidFill>
              <a:schemeClr val="bg1"/>
            </a:solidFill>
          </a:ln>
        </p:spPr>
        <p:style>
          <a:lnRef idx="1">
            <a:schemeClr val="accent1"/>
          </a:lnRef>
          <a:fillRef idx="0">
            <a:schemeClr val="accent1"/>
          </a:fillRef>
          <a:effectRef idx="0">
            <a:schemeClr val="accent1"/>
          </a:effectRef>
          <a:fontRef idx="minor">
            <a:schemeClr val="tx1"/>
          </a:fontRef>
        </p:style>
      </p:cxnSp>
      <p:pic>
        <p:nvPicPr>
          <p:cNvPr id="26" name="Image 25">
            <a:extLst>
              <a:ext uri="{FF2B5EF4-FFF2-40B4-BE49-F238E27FC236}">
                <a16:creationId xmlns:a16="http://schemas.microsoft.com/office/drawing/2014/main" id="{A5B4CED8-FE38-F003-598F-A883DFCB1700}"/>
              </a:ext>
            </a:extLst>
          </p:cNvPr>
          <p:cNvPicPr>
            <a:picLocks noChangeAspect="1"/>
          </p:cNvPicPr>
          <p:nvPr userDrawn="1"/>
        </p:nvPicPr>
        <p:blipFill>
          <a:blip r:embed="rId5">
            <a:extLst>
              <a:ext uri="{28A0092B-C50C-407E-A947-70E740481C1C}">
                <a14:useLocalDpi xmlns:a14="http://schemas.microsoft.com/office/drawing/2010/main" val="0"/>
              </a:ext>
            </a:extLst>
          </a:blip>
          <a:srcRect/>
          <a:stretch/>
        </p:blipFill>
        <p:spPr>
          <a:xfrm>
            <a:off x="195167" y="6272824"/>
            <a:ext cx="428720" cy="428720"/>
          </a:xfrm>
          <a:prstGeom prst="rect">
            <a:avLst/>
          </a:prstGeom>
        </p:spPr>
      </p:pic>
      <p:sp>
        <p:nvSpPr>
          <p:cNvPr id="27" name="Numéro de diapositive">
            <a:extLst>
              <a:ext uri="{FF2B5EF4-FFF2-40B4-BE49-F238E27FC236}">
                <a16:creationId xmlns:a16="http://schemas.microsoft.com/office/drawing/2014/main" id="{EB0D5F64-1CA2-DD93-5777-34290370FDBB}"/>
              </a:ext>
            </a:extLst>
          </p:cNvPr>
          <p:cNvSpPr txBox="1">
            <a:spLocks noGrp="1"/>
          </p:cNvSpPr>
          <p:nvPr>
            <p:ph type="sldNum" sz="quarter" idx="4"/>
          </p:nvPr>
        </p:nvSpPr>
        <p:spPr>
          <a:xfrm>
            <a:off x="11568847" y="6343961"/>
            <a:ext cx="459366" cy="400055"/>
          </a:xfrm>
          <a:prstGeom prst="rect">
            <a:avLst/>
          </a:prstGeom>
          <a:ln w="12700">
            <a:miter lim="400000"/>
          </a:ln>
        </p:spPr>
        <p:txBody>
          <a:bodyPr wrap="none" lIns="121893" tIns="121893" rIns="121893" bIns="121893" anchor="ctr">
            <a:spAutoFit/>
          </a:bodyPr>
          <a:lstStyle>
            <a:lvl1pPr algn="r">
              <a:lnSpc>
                <a:spcPct val="100000"/>
              </a:lnSpc>
              <a:defRPr sz="1000">
                <a:solidFill>
                  <a:schemeClr val="bg1"/>
                </a:solidFill>
                <a:latin typeface="+mn-lt"/>
                <a:ea typeface="+mn-ea"/>
                <a:cs typeface="+mn-cs"/>
                <a:sym typeface="Arial"/>
              </a:defRPr>
            </a:lvl1pPr>
          </a:lstStyle>
          <a:p>
            <a:fld id="{86CB4B4D-7CA3-9044-876B-883B54F8677D}" type="slidenum">
              <a:rPr lang="fr-FR" smtClean="0"/>
              <a:pPr/>
              <a:t>‹N°›</a:t>
            </a:fld>
            <a:endParaRPr lang="fr-FR"/>
          </a:p>
        </p:txBody>
      </p:sp>
      <p:sp>
        <p:nvSpPr>
          <p:cNvPr id="4" name="Espace réservé du texte 37">
            <a:extLst>
              <a:ext uri="{FF2B5EF4-FFF2-40B4-BE49-F238E27FC236}">
                <a16:creationId xmlns:a16="http://schemas.microsoft.com/office/drawing/2014/main" id="{988A7695-6E5E-9D04-49DF-8BED608424D6}"/>
              </a:ext>
            </a:extLst>
          </p:cNvPr>
          <p:cNvSpPr>
            <a:spLocks noGrp="1"/>
          </p:cNvSpPr>
          <p:nvPr>
            <p:ph type="body" sz="quarter" idx="15" hasCustomPrompt="1"/>
          </p:nvPr>
        </p:nvSpPr>
        <p:spPr>
          <a:xfrm>
            <a:off x="9292043" y="3404319"/>
            <a:ext cx="2603855" cy="2305851"/>
          </a:xfrm>
          <a:prstGeom prst="rect">
            <a:avLst/>
          </a:prstGeom>
        </p:spPr>
        <p:txBody>
          <a:bodyPr/>
          <a:lstStyle>
            <a:lvl1pPr marL="216000" indent="-216000">
              <a:buClr>
                <a:schemeClr val="accent4"/>
              </a:buClr>
              <a:buFont typeface="Arial" panose="020B0604020202020204" pitchFamily="34" charset="0"/>
              <a:buChar char="•"/>
              <a:defRPr/>
            </a:lvl1pPr>
          </a:lstStyle>
          <a:p>
            <a:pPr lvl="0"/>
            <a:r>
              <a:rPr lang="fr-FR"/>
              <a:t>Modifiez le style du titre</a:t>
            </a:r>
          </a:p>
        </p:txBody>
      </p:sp>
      <p:sp>
        <p:nvSpPr>
          <p:cNvPr id="32" name="Espace réservé du texte 34">
            <a:extLst>
              <a:ext uri="{FF2B5EF4-FFF2-40B4-BE49-F238E27FC236}">
                <a16:creationId xmlns:a16="http://schemas.microsoft.com/office/drawing/2014/main" id="{B173102F-A92B-10B2-39F8-AF89D3FEEEFB}"/>
              </a:ext>
            </a:extLst>
          </p:cNvPr>
          <p:cNvSpPr>
            <a:spLocks noGrp="1"/>
          </p:cNvSpPr>
          <p:nvPr>
            <p:ph type="body" sz="quarter" idx="14"/>
          </p:nvPr>
        </p:nvSpPr>
        <p:spPr>
          <a:xfrm>
            <a:off x="3477203" y="2833251"/>
            <a:ext cx="2914883" cy="2916671"/>
          </a:xfrm>
          <a:prstGeom prst="rect">
            <a:avLst/>
          </a:prstGeom>
        </p:spPr>
        <p:txBody>
          <a:bodyPr/>
          <a:lstStyle>
            <a:lvl1pPr>
              <a:lnSpc>
                <a:spcPts val="3360"/>
              </a:lnSpc>
              <a:defRPr sz="2400" b="1">
                <a:solidFill>
                  <a:schemeClr val="bg1"/>
                </a:solidFill>
              </a:defRPr>
            </a:lvl1pPr>
          </a:lstStyle>
          <a:p>
            <a:pPr lvl="0"/>
            <a:r>
              <a:rPr lang="fr-FR"/>
              <a:t>Cliquez pour modifier les styles du texte du masque</a:t>
            </a:r>
          </a:p>
        </p:txBody>
      </p:sp>
      <p:grpSp>
        <p:nvGrpSpPr>
          <p:cNvPr id="50" name="Groupe 49">
            <a:extLst>
              <a:ext uri="{FF2B5EF4-FFF2-40B4-BE49-F238E27FC236}">
                <a16:creationId xmlns:a16="http://schemas.microsoft.com/office/drawing/2014/main" id="{5FF7B1AD-3F66-12CA-37A0-FAA3CB45C984}"/>
              </a:ext>
            </a:extLst>
          </p:cNvPr>
          <p:cNvGrpSpPr/>
          <p:nvPr userDrawn="1"/>
        </p:nvGrpSpPr>
        <p:grpSpPr>
          <a:xfrm>
            <a:off x="-11130" y="-29"/>
            <a:ext cx="12210288" cy="5991526"/>
            <a:chOff x="-11130" y="-29"/>
            <a:chExt cx="12210288" cy="5991526"/>
          </a:xfrm>
        </p:grpSpPr>
        <p:cxnSp>
          <p:nvCxnSpPr>
            <p:cNvPr id="7" name="Connecteur droit 6">
              <a:extLst>
                <a:ext uri="{FF2B5EF4-FFF2-40B4-BE49-F238E27FC236}">
                  <a16:creationId xmlns:a16="http://schemas.microsoft.com/office/drawing/2014/main" id="{8F7EA2B5-FB73-5B5C-7538-F539B3C7657D}"/>
                </a:ext>
              </a:extLst>
            </p:cNvPr>
            <p:cNvCxnSpPr>
              <a:cxnSpLocks/>
            </p:cNvCxnSpPr>
            <p:nvPr userDrawn="1"/>
          </p:nvCxnSpPr>
          <p:spPr>
            <a:xfrm>
              <a:off x="-11130" y="5991497"/>
              <a:ext cx="12210288"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Connecteur droit 8">
              <a:extLst>
                <a:ext uri="{FF2B5EF4-FFF2-40B4-BE49-F238E27FC236}">
                  <a16:creationId xmlns:a16="http://schemas.microsoft.com/office/drawing/2014/main" id="{CEDD5D6B-81AE-57C6-EB86-63985F166F65}"/>
                </a:ext>
              </a:extLst>
            </p:cNvPr>
            <p:cNvCxnSpPr>
              <a:cxnSpLocks/>
            </p:cNvCxnSpPr>
            <p:nvPr userDrawn="1"/>
          </p:nvCxnSpPr>
          <p:spPr>
            <a:xfrm>
              <a:off x="-11130" y="1410788"/>
              <a:ext cx="6716730"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Connecteur droit 11">
              <a:extLst>
                <a:ext uri="{FF2B5EF4-FFF2-40B4-BE49-F238E27FC236}">
                  <a16:creationId xmlns:a16="http://schemas.microsoft.com/office/drawing/2014/main" id="{93BF331E-2633-B056-CC80-CE16F5ECE231}"/>
                </a:ext>
              </a:extLst>
            </p:cNvPr>
            <p:cNvCxnSpPr>
              <a:cxnSpLocks/>
            </p:cNvCxnSpPr>
            <p:nvPr userDrawn="1"/>
          </p:nvCxnSpPr>
          <p:spPr>
            <a:xfrm>
              <a:off x="3108960" y="2333897"/>
              <a:ext cx="3596640"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6" name="Connecteur droit 35">
              <a:extLst>
                <a:ext uri="{FF2B5EF4-FFF2-40B4-BE49-F238E27FC236}">
                  <a16:creationId xmlns:a16="http://schemas.microsoft.com/office/drawing/2014/main" id="{604CCA32-120D-13BB-BAC5-23F0B9869BF3}"/>
                </a:ext>
              </a:extLst>
            </p:cNvPr>
            <p:cNvCxnSpPr>
              <a:cxnSpLocks/>
            </p:cNvCxnSpPr>
            <p:nvPr userDrawn="1"/>
          </p:nvCxnSpPr>
          <p:spPr>
            <a:xfrm>
              <a:off x="3108960" y="1410774"/>
              <a:ext cx="0" cy="4580694"/>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9" name="Connecteur droit 38">
              <a:extLst>
                <a:ext uri="{FF2B5EF4-FFF2-40B4-BE49-F238E27FC236}">
                  <a16:creationId xmlns:a16="http://schemas.microsoft.com/office/drawing/2014/main" id="{72572553-FA68-C99B-76B6-277E7248AAB1}"/>
                </a:ext>
              </a:extLst>
            </p:cNvPr>
            <p:cNvCxnSpPr>
              <a:cxnSpLocks/>
            </p:cNvCxnSpPr>
            <p:nvPr userDrawn="1"/>
          </p:nvCxnSpPr>
          <p:spPr>
            <a:xfrm>
              <a:off x="6682038" y="-29"/>
              <a:ext cx="0" cy="5991497"/>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29484675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_Disposition personnalisée">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AB149FEC-84B5-BF7B-751F-0850FF91E17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6718455" y="3428999"/>
            <a:ext cx="5473543" cy="2541287"/>
          </a:xfrm>
          <a:prstGeom prst="rect">
            <a:avLst/>
          </a:prstGeom>
        </p:spPr>
      </p:pic>
      <p:pic>
        <p:nvPicPr>
          <p:cNvPr id="4" name="Image 3">
            <a:extLst>
              <a:ext uri="{FF2B5EF4-FFF2-40B4-BE49-F238E27FC236}">
                <a16:creationId xmlns:a16="http://schemas.microsoft.com/office/drawing/2014/main" id="{CE9868ED-68FF-FFA6-8644-C0B6A57F3E11}"/>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11130" y="1415211"/>
            <a:ext cx="3093962" cy="4555000"/>
          </a:xfrm>
          <a:prstGeom prst="rect">
            <a:avLst/>
          </a:prstGeom>
        </p:spPr>
      </p:pic>
      <p:sp>
        <p:nvSpPr>
          <p:cNvPr id="31" name="Rectangle 30">
            <a:extLst>
              <a:ext uri="{FF2B5EF4-FFF2-40B4-BE49-F238E27FC236}">
                <a16:creationId xmlns:a16="http://schemas.microsoft.com/office/drawing/2014/main" id="{58330F84-ED6E-E9B2-4EDC-CEDB396B1D60}"/>
              </a:ext>
            </a:extLst>
          </p:cNvPr>
          <p:cNvSpPr/>
          <p:nvPr userDrawn="1"/>
        </p:nvSpPr>
        <p:spPr>
          <a:xfrm>
            <a:off x="3100250" y="2333897"/>
            <a:ext cx="3605349" cy="3657571"/>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0" name="Rectangle 29">
            <a:extLst>
              <a:ext uri="{FF2B5EF4-FFF2-40B4-BE49-F238E27FC236}">
                <a16:creationId xmlns:a16="http://schemas.microsoft.com/office/drawing/2014/main" id="{D1FA3618-E343-9DA4-43FA-4ECCAC9F52CE}"/>
              </a:ext>
            </a:extLst>
          </p:cNvPr>
          <p:cNvSpPr/>
          <p:nvPr userDrawn="1"/>
        </p:nvSpPr>
        <p:spPr>
          <a:xfrm>
            <a:off x="3100250" y="1419497"/>
            <a:ext cx="3605349" cy="914379"/>
          </a:xfrm>
          <a:prstGeom prst="rect">
            <a:avLst/>
          </a:prstGeom>
          <a:solidFill>
            <a:schemeClr val="accent3">
              <a:alpha val="59871"/>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9" name="Rectangle 28">
            <a:extLst>
              <a:ext uri="{FF2B5EF4-FFF2-40B4-BE49-F238E27FC236}">
                <a16:creationId xmlns:a16="http://schemas.microsoft.com/office/drawing/2014/main" id="{AFFDA831-529C-84B3-D8ED-31F8AD6CBA6F}"/>
              </a:ext>
            </a:extLst>
          </p:cNvPr>
          <p:cNvSpPr/>
          <p:nvPr userDrawn="1"/>
        </p:nvSpPr>
        <p:spPr>
          <a:xfrm>
            <a:off x="0" y="0"/>
            <a:ext cx="6705600" cy="1410774"/>
          </a:xfrm>
          <a:prstGeom prst="rect">
            <a:avLst/>
          </a:prstGeom>
          <a:solidFill>
            <a:schemeClr val="accent3">
              <a:alpha val="29723"/>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Rectangle 5">
            <a:extLst>
              <a:ext uri="{FF2B5EF4-FFF2-40B4-BE49-F238E27FC236}">
                <a16:creationId xmlns:a16="http://schemas.microsoft.com/office/drawing/2014/main" id="{2C8FC914-B084-3BD3-65D6-D78020407C3C}"/>
              </a:ext>
            </a:extLst>
          </p:cNvPr>
          <p:cNvSpPr/>
          <p:nvPr userDrawn="1"/>
        </p:nvSpPr>
        <p:spPr>
          <a:xfrm>
            <a:off x="-1" y="5991497"/>
            <a:ext cx="12192001" cy="866503"/>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re 1">
            <a:extLst>
              <a:ext uri="{FF2B5EF4-FFF2-40B4-BE49-F238E27FC236}">
                <a16:creationId xmlns:a16="http://schemas.microsoft.com/office/drawing/2014/main" id="{4B27CEE2-004E-18F7-E7CA-A7FDFF7A4AEE}"/>
              </a:ext>
            </a:extLst>
          </p:cNvPr>
          <p:cNvSpPr>
            <a:spLocks noGrp="1"/>
          </p:cNvSpPr>
          <p:nvPr>
            <p:ph type="title"/>
          </p:nvPr>
        </p:nvSpPr>
        <p:spPr>
          <a:xfrm>
            <a:off x="550818" y="365125"/>
            <a:ext cx="4865914" cy="501377"/>
          </a:xfrm>
          <a:prstGeom prst="rect">
            <a:avLst/>
          </a:prstGeom>
        </p:spPr>
        <p:txBody>
          <a:bodyPr/>
          <a:lstStyle>
            <a:lvl1pPr>
              <a:defRPr>
                <a:solidFill>
                  <a:schemeClr val="tx1"/>
                </a:solidFill>
              </a:defRPr>
            </a:lvl1pPr>
          </a:lstStyle>
          <a:p>
            <a:r>
              <a:rPr lang="fr-FR"/>
              <a:t>Modifiez le style du titre</a:t>
            </a:r>
          </a:p>
        </p:txBody>
      </p:sp>
      <p:sp>
        <p:nvSpPr>
          <p:cNvPr id="3" name="Espace réservé du pied de page 2">
            <a:extLst>
              <a:ext uri="{FF2B5EF4-FFF2-40B4-BE49-F238E27FC236}">
                <a16:creationId xmlns:a16="http://schemas.microsoft.com/office/drawing/2014/main" id="{B15CC349-D62C-4F0D-E675-EA4B5BB90928}"/>
              </a:ext>
            </a:extLst>
          </p:cNvPr>
          <p:cNvSpPr>
            <a:spLocks noGrp="1"/>
          </p:cNvSpPr>
          <p:nvPr>
            <p:ph type="ftr" sz="quarter" idx="10"/>
          </p:nvPr>
        </p:nvSpPr>
        <p:spPr>
          <a:xfrm>
            <a:off x="623887" y="6272824"/>
            <a:ext cx="3477849" cy="457200"/>
          </a:xfrm>
        </p:spPr>
        <p:txBody>
          <a:bodyPr/>
          <a:lstStyle>
            <a:lvl1pPr>
              <a:defRPr>
                <a:solidFill>
                  <a:schemeClr val="bg1"/>
                </a:solidFill>
              </a:defRPr>
            </a:lvl1pPr>
          </a:lstStyle>
          <a:p>
            <a:r>
              <a:rPr lang="fr-FR"/>
              <a:t>RTE au centre de la transition énergétique / Novembre 2023 </a:t>
            </a:r>
          </a:p>
        </p:txBody>
      </p:sp>
      <p:pic>
        <p:nvPicPr>
          <p:cNvPr id="26" name="Image 25">
            <a:extLst>
              <a:ext uri="{FF2B5EF4-FFF2-40B4-BE49-F238E27FC236}">
                <a16:creationId xmlns:a16="http://schemas.microsoft.com/office/drawing/2014/main" id="{A5B4CED8-FE38-F003-598F-A883DFCB1700}"/>
              </a:ext>
            </a:extLst>
          </p:cNvPr>
          <p:cNvPicPr>
            <a:picLocks noChangeAspect="1"/>
          </p:cNvPicPr>
          <p:nvPr userDrawn="1"/>
        </p:nvPicPr>
        <p:blipFill>
          <a:blip r:embed="rId4">
            <a:extLst>
              <a:ext uri="{28A0092B-C50C-407E-A947-70E740481C1C}">
                <a14:useLocalDpi xmlns:a14="http://schemas.microsoft.com/office/drawing/2010/main" val="0"/>
              </a:ext>
            </a:extLst>
          </a:blip>
          <a:srcRect/>
          <a:stretch/>
        </p:blipFill>
        <p:spPr>
          <a:xfrm>
            <a:off x="195167" y="6272824"/>
            <a:ext cx="428720" cy="428720"/>
          </a:xfrm>
          <a:prstGeom prst="rect">
            <a:avLst/>
          </a:prstGeom>
        </p:spPr>
      </p:pic>
      <p:sp>
        <p:nvSpPr>
          <p:cNvPr id="27" name="Numéro de diapositive">
            <a:extLst>
              <a:ext uri="{FF2B5EF4-FFF2-40B4-BE49-F238E27FC236}">
                <a16:creationId xmlns:a16="http://schemas.microsoft.com/office/drawing/2014/main" id="{EB0D5F64-1CA2-DD93-5777-34290370FDBB}"/>
              </a:ext>
            </a:extLst>
          </p:cNvPr>
          <p:cNvSpPr txBox="1">
            <a:spLocks noGrp="1"/>
          </p:cNvSpPr>
          <p:nvPr>
            <p:ph type="sldNum" sz="quarter" idx="4"/>
          </p:nvPr>
        </p:nvSpPr>
        <p:spPr>
          <a:xfrm>
            <a:off x="11568847" y="6343961"/>
            <a:ext cx="459366" cy="400055"/>
          </a:xfrm>
          <a:prstGeom prst="rect">
            <a:avLst/>
          </a:prstGeom>
          <a:ln w="12700">
            <a:miter lim="400000"/>
          </a:ln>
        </p:spPr>
        <p:txBody>
          <a:bodyPr wrap="none" lIns="121893" tIns="121893" rIns="121893" bIns="121893" anchor="ctr">
            <a:spAutoFit/>
          </a:bodyPr>
          <a:lstStyle>
            <a:lvl1pPr algn="r">
              <a:lnSpc>
                <a:spcPct val="100000"/>
              </a:lnSpc>
              <a:defRPr sz="1000">
                <a:solidFill>
                  <a:schemeClr val="bg1"/>
                </a:solidFill>
                <a:latin typeface="+mn-lt"/>
                <a:ea typeface="+mn-ea"/>
                <a:cs typeface="+mn-cs"/>
                <a:sym typeface="Arial"/>
              </a:defRPr>
            </a:lvl1pPr>
          </a:lstStyle>
          <a:p>
            <a:fld id="{86CB4B4D-7CA3-9044-876B-883B54F8677D}" type="slidenum">
              <a:rPr lang="fr-FR" smtClean="0"/>
              <a:pPr/>
              <a:t>‹N°›</a:t>
            </a:fld>
            <a:endParaRPr lang="fr-FR"/>
          </a:p>
        </p:txBody>
      </p:sp>
      <p:sp>
        <p:nvSpPr>
          <p:cNvPr id="18" name="Espace réservé du texte 37">
            <a:extLst>
              <a:ext uri="{FF2B5EF4-FFF2-40B4-BE49-F238E27FC236}">
                <a16:creationId xmlns:a16="http://schemas.microsoft.com/office/drawing/2014/main" id="{2010ED2D-8062-6894-4F85-F3BBCFC4A030}"/>
              </a:ext>
            </a:extLst>
          </p:cNvPr>
          <p:cNvSpPr>
            <a:spLocks noGrp="1"/>
          </p:cNvSpPr>
          <p:nvPr>
            <p:ph type="body" sz="quarter" idx="15" hasCustomPrompt="1"/>
          </p:nvPr>
        </p:nvSpPr>
        <p:spPr>
          <a:xfrm>
            <a:off x="7073843" y="472706"/>
            <a:ext cx="4947721" cy="2780027"/>
          </a:xfrm>
          <a:prstGeom prst="rect">
            <a:avLst/>
          </a:prstGeom>
        </p:spPr>
        <p:txBody>
          <a:bodyPr/>
          <a:lstStyle>
            <a:lvl1pPr marL="216000" indent="-216000">
              <a:buClr>
                <a:schemeClr val="accent4"/>
              </a:buClr>
              <a:buFont typeface="Arial" panose="020B0604020202020204" pitchFamily="34" charset="0"/>
              <a:buChar char="•"/>
              <a:defRPr/>
            </a:lvl1pPr>
          </a:lstStyle>
          <a:p>
            <a:pPr lvl="0"/>
            <a:r>
              <a:rPr lang="fr-FR"/>
              <a:t>Modifiez le style du titre</a:t>
            </a:r>
          </a:p>
        </p:txBody>
      </p:sp>
      <p:sp>
        <p:nvSpPr>
          <p:cNvPr id="20" name="Espace réservé du texte 34">
            <a:extLst>
              <a:ext uri="{FF2B5EF4-FFF2-40B4-BE49-F238E27FC236}">
                <a16:creationId xmlns:a16="http://schemas.microsoft.com/office/drawing/2014/main" id="{613216EE-BACA-87AB-F2B0-A338C5350D03}"/>
              </a:ext>
            </a:extLst>
          </p:cNvPr>
          <p:cNvSpPr>
            <a:spLocks noGrp="1"/>
          </p:cNvSpPr>
          <p:nvPr>
            <p:ph type="body" sz="quarter" idx="14"/>
          </p:nvPr>
        </p:nvSpPr>
        <p:spPr>
          <a:xfrm>
            <a:off x="3477203" y="2833251"/>
            <a:ext cx="2914883" cy="2916671"/>
          </a:xfrm>
          <a:prstGeom prst="rect">
            <a:avLst/>
          </a:prstGeom>
        </p:spPr>
        <p:txBody>
          <a:bodyPr/>
          <a:lstStyle>
            <a:lvl1pPr>
              <a:lnSpc>
                <a:spcPts val="3360"/>
              </a:lnSpc>
              <a:defRPr sz="2400" b="1">
                <a:solidFill>
                  <a:schemeClr val="bg1"/>
                </a:solidFill>
              </a:defRPr>
            </a:lvl1pPr>
          </a:lstStyle>
          <a:p>
            <a:pPr lvl="0"/>
            <a:r>
              <a:rPr lang="fr-FR"/>
              <a:t>Cliquez pour modifier les styles du texte du masque</a:t>
            </a:r>
          </a:p>
        </p:txBody>
      </p:sp>
      <p:grpSp>
        <p:nvGrpSpPr>
          <p:cNvPr id="48" name="Groupe 47">
            <a:extLst>
              <a:ext uri="{FF2B5EF4-FFF2-40B4-BE49-F238E27FC236}">
                <a16:creationId xmlns:a16="http://schemas.microsoft.com/office/drawing/2014/main" id="{C07427DC-6EE0-445F-C8A7-D5655B2E3C1F}"/>
              </a:ext>
            </a:extLst>
          </p:cNvPr>
          <p:cNvGrpSpPr/>
          <p:nvPr userDrawn="1"/>
        </p:nvGrpSpPr>
        <p:grpSpPr>
          <a:xfrm>
            <a:off x="-11130" y="0"/>
            <a:ext cx="12210288" cy="6021641"/>
            <a:chOff x="-11130" y="0"/>
            <a:chExt cx="12210288" cy="6021641"/>
          </a:xfrm>
        </p:grpSpPr>
        <p:cxnSp>
          <p:nvCxnSpPr>
            <p:cNvPr id="14" name="Connecteur droit 13">
              <a:extLst>
                <a:ext uri="{FF2B5EF4-FFF2-40B4-BE49-F238E27FC236}">
                  <a16:creationId xmlns:a16="http://schemas.microsoft.com/office/drawing/2014/main" id="{002A5D72-9A82-3740-1DE0-459ABECF0EAD}"/>
                </a:ext>
              </a:extLst>
            </p:cNvPr>
            <p:cNvCxnSpPr>
              <a:cxnSpLocks/>
            </p:cNvCxnSpPr>
            <p:nvPr userDrawn="1"/>
          </p:nvCxnSpPr>
          <p:spPr>
            <a:xfrm>
              <a:off x="3100251" y="1398615"/>
              <a:ext cx="0" cy="4623026"/>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7" name="Groupe 46">
              <a:extLst>
                <a:ext uri="{FF2B5EF4-FFF2-40B4-BE49-F238E27FC236}">
                  <a16:creationId xmlns:a16="http://schemas.microsoft.com/office/drawing/2014/main" id="{55D2FD7A-1CF5-55BC-094A-0A0E337F8526}"/>
                </a:ext>
              </a:extLst>
            </p:cNvPr>
            <p:cNvGrpSpPr/>
            <p:nvPr userDrawn="1"/>
          </p:nvGrpSpPr>
          <p:grpSpPr>
            <a:xfrm>
              <a:off x="-11130" y="0"/>
              <a:ext cx="12210288" cy="5991497"/>
              <a:chOff x="-11130" y="0"/>
              <a:chExt cx="12210288" cy="5991497"/>
            </a:xfrm>
          </p:grpSpPr>
          <p:cxnSp>
            <p:nvCxnSpPr>
              <p:cNvPr id="9" name="Connecteur droit 8">
                <a:extLst>
                  <a:ext uri="{FF2B5EF4-FFF2-40B4-BE49-F238E27FC236}">
                    <a16:creationId xmlns:a16="http://schemas.microsoft.com/office/drawing/2014/main" id="{CEDD5D6B-81AE-57C6-EB86-63985F166F65}"/>
                  </a:ext>
                </a:extLst>
              </p:cNvPr>
              <p:cNvCxnSpPr>
                <a:cxnSpLocks/>
              </p:cNvCxnSpPr>
              <p:nvPr userDrawn="1"/>
            </p:nvCxnSpPr>
            <p:spPr>
              <a:xfrm>
                <a:off x="-11130" y="1410788"/>
                <a:ext cx="6716730"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Connecteur droit 11">
                <a:extLst>
                  <a:ext uri="{FF2B5EF4-FFF2-40B4-BE49-F238E27FC236}">
                    <a16:creationId xmlns:a16="http://schemas.microsoft.com/office/drawing/2014/main" id="{93BF331E-2633-B056-CC80-CE16F5ECE231}"/>
                  </a:ext>
                </a:extLst>
              </p:cNvPr>
              <p:cNvCxnSpPr>
                <a:cxnSpLocks/>
              </p:cNvCxnSpPr>
              <p:nvPr userDrawn="1"/>
            </p:nvCxnSpPr>
            <p:spPr>
              <a:xfrm>
                <a:off x="3108960" y="2333897"/>
                <a:ext cx="3596640"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Connecteur droit 16">
                <a:extLst>
                  <a:ext uri="{FF2B5EF4-FFF2-40B4-BE49-F238E27FC236}">
                    <a16:creationId xmlns:a16="http://schemas.microsoft.com/office/drawing/2014/main" id="{0A13D5AB-4EA4-2A96-265D-052AED75FD00}"/>
                  </a:ext>
                </a:extLst>
              </p:cNvPr>
              <p:cNvCxnSpPr>
                <a:cxnSpLocks/>
              </p:cNvCxnSpPr>
              <p:nvPr userDrawn="1"/>
            </p:nvCxnSpPr>
            <p:spPr>
              <a:xfrm>
                <a:off x="6688182" y="0"/>
                <a:ext cx="0" cy="5991497"/>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3" name="Connecteur droit 42">
                <a:extLst>
                  <a:ext uri="{FF2B5EF4-FFF2-40B4-BE49-F238E27FC236}">
                    <a16:creationId xmlns:a16="http://schemas.microsoft.com/office/drawing/2014/main" id="{B23DE4B4-5783-DF63-D084-F1183FB1837D}"/>
                  </a:ext>
                </a:extLst>
              </p:cNvPr>
              <p:cNvCxnSpPr>
                <a:cxnSpLocks/>
              </p:cNvCxnSpPr>
              <p:nvPr userDrawn="1"/>
            </p:nvCxnSpPr>
            <p:spPr>
              <a:xfrm>
                <a:off x="-11130" y="5991497"/>
                <a:ext cx="12210288"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266994876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0_Disposition personnalisée">
    <p:bg>
      <p:bgPr>
        <a:solidFill>
          <a:schemeClr val="tx2"/>
        </a:solidFill>
        <a:effectLst/>
      </p:bgPr>
    </p:bg>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C7402EC3-7805-9BE8-6F98-9FFA7EE273A7}"/>
              </a:ext>
            </a:extLst>
          </p:cNvPr>
          <p:cNvPicPr>
            <a:picLocks noChangeAspect="1"/>
          </p:cNvPicPr>
          <p:nvPr userDrawn="1"/>
        </p:nvPicPr>
        <p:blipFill>
          <a:blip r:embed="rId2">
            <a:extLst>
              <a:ext uri="{28A0092B-C50C-407E-A947-70E740481C1C}">
                <a14:useLocalDpi xmlns:a14="http://schemas.microsoft.com/office/drawing/2010/main" val="0"/>
              </a:ext>
            </a:extLst>
          </a:blip>
          <a:srcRect t="220" b="220"/>
          <a:stretch/>
        </p:blipFill>
        <p:spPr>
          <a:xfrm>
            <a:off x="9421979" y="0"/>
            <a:ext cx="2770020" cy="6858000"/>
          </a:xfrm>
          <a:prstGeom prst="rect">
            <a:avLst/>
          </a:prstGeom>
        </p:spPr>
      </p:pic>
      <p:sp>
        <p:nvSpPr>
          <p:cNvPr id="3" name="Espace réservé du pied de page 2">
            <a:extLst>
              <a:ext uri="{FF2B5EF4-FFF2-40B4-BE49-F238E27FC236}">
                <a16:creationId xmlns:a16="http://schemas.microsoft.com/office/drawing/2014/main" id="{19C420D6-BF31-D22F-F405-909648504623}"/>
              </a:ext>
            </a:extLst>
          </p:cNvPr>
          <p:cNvSpPr>
            <a:spLocks noGrp="1"/>
          </p:cNvSpPr>
          <p:nvPr>
            <p:ph type="ftr" sz="quarter" idx="10"/>
          </p:nvPr>
        </p:nvSpPr>
        <p:spPr/>
        <p:txBody>
          <a:bodyPr/>
          <a:lstStyle>
            <a:lvl1pPr>
              <a:defRPr>
                <a:solidFill>
                  <a:schemeClr val="bg1"/>
                </a:solidFill>
              </a:defRPr>
            </a:lvl1pPr>
          </a:lstStyle>
          <a:p>
            <a:r>
              <a:rPr lang="fr-FR"/>
              <a:t>RTE au centre de la transition énergétique / Novembre 2023 </a:t>
            </a:r>
          </a:p>
        </p:txBody>
      </p:sp>
      <p:cxnSp>
        <p:nvCxnSpPr>
          <p:cNvPr id="5" name="Connecteur droit 4">
            <a:extLst>
              <a:ext uri="{FF2B5EF4-FFF2-40B4-BE49-F238E27FC236}">
                <a16:creationId xmlns:a16="http://schemas.microsoft.com/office/drawing/2014/main" id="{8F94A9B0-1457-6F83-3479-F22764611F04}"/>
              </a:ext>
            </a:extLst>
          </p:cNvPr>
          <p:cNvCxnSpPr>
            <a:cxnSpLocks/>
          </p:cNvCxnSpPr>
          <p:nvPr userDrawn="1"/>
        </p:nvCxnSpPr>
        <p:spPr>
          <a:xfrm>
            <a:off x="9428007" y="0"/>
            <a:ext cx="0" cy="685800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Numéro de diapositive">
            <a:extLst>
              <a:ext uri="{FF2B5EF4-FFF2-40B4-BE49-F238E27FC236}">
                <a16:creationId xmlns:a16="http://schemas.microsoft.com/office/drawing/2014/main" id="{4EA8A1E1-D66A-4F15-C871-14F51161A6C7}"/>
              </a:ext>
            </a:extLst>
          </p:cNvPr>
          <p:cNvSpPr txBox="1">
            <a:spLocks noGrp="1"/>
          </p:cNvSpPr>
          <p:nvPr>
            <p:ph type="sldNum" sz="quarter" idx="4"/>
          </p:nvPr>
        </p:nvSpPr>
        <p:spPr>
          <a:xfrm>
            <a:off x="11568847" y="6343961"/>
            <a:ext cx="459366" cy="400055"/>
          </a:xfrm>
          <a:prstGeom prst="rect">
            <a:avLst/>
          </a:prstGeom>
          <a:ln w="12700">
            <a:miter lim="400000"/>
          </a:ln>
        </p:spPr>
        <p:txBody>
          <a:bodyPr wrap="none" lIns="121893" tIns="121893" rIns="121893" bIns="121893" anchor="ctr">
            <a:spAutoFit/>
          </a:bodyPr>
          <a:lstStyle>
            <a:lvl1pPr algn="r">
              <a:lnSpc>
                <a:spcPct val="100000"/>
              </a:lnSpc>
              <a:defRPr sz="1000">
                <a:solidFill>
                  <a:schemeClr val="bg1"/>
                </a:solidFill>
                <a:latin typeface="+mn-lt"/>
                <a:ea typeface="+mn-ea"/>
                <a:cs typeface="+mn-cs"/>
                <a:sym typeface="Arial"/>
              </a:defRPr>
            </a:lvl1pPr>
          </a:lstStyle>
          <a:p>
            <a:fld id="{86CB4B4D-7CA3-9044-876B-883B54F8677D}" type="slidenum">
              <a:rPr lang="fr-FR" smtClean="0"/>
              <a:pPr/>
              <a:t>‹N°›</a:t>
            </a:fld>
            <a:endParaRPr lang="fr-FR"/>
          </a:p>
        </p:txBody>
      </p:sp>
    </p:spTree>
    <p:extLst>
      <p:ext uri="{BB962C8B-B14F-4D97-AF65-F5344CB8AC3E}">
        <p14:creationId xmlns:p14="http://schemas.microsoft.com/office/powerpoint/2010/main" val="19530946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Diapositive de titre_03">
    <p:bg>
      <p:bgPr>
        <a:solidFill>
          <a:schemeClr val="accent1"/>
        </a:solidFill>
        <a:effectLst/>
      </p:bgPr>
    </p:bg>
    <p:spTree>
      <p:nvGrpSpPr>
        <p:cNvPr id="1" name=""/>
        <p:cNvGrpSpPr/>
        <p:nvPr/>
      </p:nvGrpSpPr>
      <p:grpSpPr>
        <a:xfrm>
          <a:off x="0" y="0"/>
          <a:ext cx="0" cy="0"/>
          <a:chOff x="0" y="0"/>
          <a:chExt cx="0" cy="0"/>
        </a:xfrm>
      </p:grpSpPr>
      <p:pic>
        <p:nvPicPr>
          <p:cNvPr id="51" name="Image 50">
            <a:extLst>
              <a:ext uri="{FF2B5EF4-FFF2-40B4-BE49-F238E27FC236}">
                <a16:creationId xmlns:a16="http://schemas.microsoft.com/office/drawing/2014/main" id="{E76C2DE7-B7AA-584F-AFAA-4233A6B93695}"/>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6863514" y="699374"/>
            <a:ext cx="5328486" cy="5034161"/>
          </a:xfrm>
          <a:prstGeom prst="rect">
            <a:avLst/>
          </a:prstGeom>
          <a:ln w="152400">
            <a:noFill/>
          </a:ln>
        </p:spPr>
      </p:pic>
      <p:sp>
        <p:nvSpPr>
          <p:cNvPr id="52" name="Espace réservé de la date 3">
            <a:extLst>
              <a:ext uri="{FF2B5EF4-FFF2-40B4-BE49-F238E27FC236}">
                <a16:creationId xmlns:a16="http://schemas.microsoft.com/office/drawing/2014/main" id="{6C8380C9-5F75-A24A-9A4C-23564B63068E}"/>
              </a:ext>
            </a:extLst>
          </p:cNvPr>
          <p:cNvSpPr>
            <a:spLocks noGrp="1"/>
          </p:cNvSpPr>
          <p:nvPr>
            <p:ph type="dt" sz="half" idx="10"/>
          </p:nvPr>
        </p:nvSpPr>
        <p:spPr>
          <a:xfrm>
            <a:off x="492677" y="4413250"/>
            <a:ext cx="5905500" cy="365125"/>
          </a:xfrm>
          <a:prstGeom prst="rect">
            <a:avLst/>
          </a:prstGeom>
        </p:spPr>
        <p:txBody>
          <a:bodyPr lIns="0" anchor="t"/>
          <a:lstStyle>
            <a:lvl1pPr>
              <a:defRPr sz="2000">
                <a:solidFill>
                  <a:schemeClr val="bg1"/>
                </a:solidFill>
                <a:latin typeface="+mj-lt"/>
              </a:defRPr>
            </a:lvl1pPr>
          </a:lstStyle>
          <a:p>
            <a:endParaRPr lang="fr-FR"/>
          </a:p>
        </p:txBody>
      </p:sp>
      <p:sp>
        <p:nvSpPr>
          <p:cNvPr id="53" name="Espace réservé du texte 51">
            <a:extLst>
              <a:ext uri="{FF2B5EF4-FFF2-40B4-BE49-F238E27FC236}">
                <a16:creationId xmlns:a16="http://schemas.microsoft.com/office/drawing/2014/main" id="{5C401FC2-91C7-F64D-9F7D-A07DA5DE0125}"/>
              </a:ext>
            </a:extLst>
          </p:cNvPr>
          <p:cNvSpPr>
            <a:spLocks noGrp="1"/>
          </p:cNvSpPr>
          <p:nvPr>
            <p:ph type="body" sz="quarter" idx="11" hasCustomPrompt="1"/>
          </p:nvPr>
        </p:nvSpPr>
        <p:spPr>
          <a:xfrm>
            <a:off x="492677" y="2622660"/>
            <a:ext cx="5905500" cy="1754326"/>
          </a:xfrm>
        </p:spPr>
        <p:txBody>
          <a:bodyPr anchor="b">
            <a:normAutofit/>
          </a:bodyPr>
          <a:lstStyle>
            <a:lvl1pPr marL="0" indent="0">
              <a:buNone/>
              <a:defRPr sz="4000" b="1" i="0">
                <a:solidFill>
                  <a:schemeClr val="bg1"/>
                </a:solidFill>
                <a:latin typeface="Arial Black" panose="020B0604020202020204" pitchFamily="34" charset="0"/>
                <a:cs typeface="Arial Black" panose="020B0604020202020204" pitchFamily="34" charset="0"/>
              </a:defRPr>
            </a:lvl1pPr>
          </a:lstStyle>
          <a:p>
            <a:pPr lvl="0"/>
            <a:r>
              <a:rPr lang="fr-FR"/>
              <a:t>TITRE DE LA PRÉSENTATION</a:t>
            </a:r>
            <a:br>
              <a:rPr lang="fr-FR"/>
            </a:br>
            <a:r>
              <a:rPr lang="fr-FR"/>
              <a:t>SUR TROIS LIGNES</a:t>
            </a:r>
          </a:p>
        </p:txBody>
      </p:sp>
      <p:sp>
        <p:nvSpPr>
          <p:cNvPr id="54" name="Rectangle 53">
            <a:extLst>
              <a:ext uri="{FF2B5EF4-FFF2-40B4-BE49-F238E27FC236}">
                <a16:creationId xmlns:a16="http://schemas.microsoft.com/office/drawing/2014/main" id="{41792CB0-0834-964E-8EDB-5539A11FDD2E}"/>
              </a:ext>
            </a:extLst>
          </p:cNvPr>
          <p:cNvSpPr/>
          <p:nvPr userDrawn="1"/>
        </p:nvSpPr>
        <p:spPr>
          <a:xfrm>
            <a:off x="492677" y="5963197"/>
            <a:ext cx="10333383" cy="523220"/>
          </a:xfrm>
          <a:prstGeom prst="rect">
            <a:avLst/>
          </a:prstGeom>
        </p:spPr>
        <p:txBody>
          <a:bodyPr wrap="square" lIns="0">
            <a:spAutoFit/>
          </a:bodyPr>
          <a:lstStyle/>
          <a:p>
            <a:pPr algn="l"/>
            <a:r>
              <a:rPr lang="fr-FR" sz="1400">
                <a:solidFill>
                  <a:schemeClr val="bg1"/>
                </a:solidFill>
                <a:latin typeface="+mj-lt"/>
              </a:rPr>
              <a:t>Copyright RTE – 2022. Ce document est la propriété de RTE. Toute communication, reproduction, publication</a:t>
            </a:r>
          </a:p>
          <a:p>
            <a:pPr algn="l"/>
            <a:r>
              <a:rPr lang="fr-FR" sz="1400">
                <a:solidFill>
                  <a:schemeClr val="bg1"/>
                </a:solidFill>
                <a:latin typeface="+mj-lt"/>
              </a:rPr>
              <a:t>même partielle est interdite sauf autorisation écrite du Gestionnaire du Réseau de Transport d'Électricité (RTE)</a:t>
            </a:r>
          </a:p>
        </p:txBody>
      </p:sp>
      <p:grpSp>
        <p:nvGrpSpPr>
          <p:cNvPr id="55" name="Graphique 7">
            <a:extLst>
              <a:ext uri="{FF2B5EF4-FFF2-40B4-BE49-F238E27FC236}">
                <a16:creationId xmlns:a16="http://schemas.microsoft.com/office/drawing/2014/main" id="{7B71E500-F329-1748-ACB9-7FA45B30EDFF}"/>
              </a:ext>
            </a:extLst>
          </p:cNvPr>
          <p:cNvGrpSpPr/>
          <p:nvPr userDrawn="1"/>
        </p:nvGrpSpPr>
        <p:grpSpPr>
          <a:xfrm>
            <a:off x="197946" y="209489"/>
            <a:ext cx="2639913" cy="1430905"/>
            <a:chOff x="5296846" y="2997769"/>
            <a:chExt cx="1600105" cy="867301"/>
          </a:xfrm>
        </p:grpSpPr>
        <p:sp>
          <p:nvSpPr>
            <p:cNvPr id="56" name="Forme libre 55">
              <a:extLst>
                <a:ext uri="{FF2B5EF4-FFF2-40B4-BE49-F238E27FC236}">
                  <a16:creationId xmlns:a16="http://schemas.microsoft.com/office/drawing/2014/main" id="{9B013E24-3E57-824E-89F7-FC3B6EA21896}"/>
                </a:ext>
              </a:extLst>
            </p:cNvPr>
            <p:cNvSpPr/>
            <p:nvPr/>
          </p:nvSpPr>
          <p:spPr>
            <a:xfrm>
              <a:off x="5296846" y="2997769"/>
              <a:ext cx="1600105" cy="867301"/>
            </a:xfrm>
            <a:custGeom>
              <a:avLst/>
              <a:gdLst>
                <a:gd name="connsiteX0" fmla="*/ 0 w 1600105"/>
                <a:gd name="connsiteY0" fmla="*/ 0 h 867301"/>
                <a:gd name="connsiteX1" fmla="*/ 1600105 w 1600105"/>
                <a:gd name="connsiteY1" fmla="*/ 0 h 867301"/>
                <a:gd name="connsiteX2" fmla="*/ 1600105 w 1600105"/>
                <a:gd name="connsiteY2" fmla="*/ 867301 h 867301"/>
                <a:gd name="connsiteX3" fmla="*/ 0 w 1600105"/>
                <a:gd name="connsiteY3" fmla="*/ 867301 h 867301"/>
              </a:gdLst>
              <a:ahLst/>
              <a:cxnLst>
                <a:cxn ang="0">
                  <a:pos x="connsiteX0" y="connsiteY0"/>
                </a:cxn>
                <a:cxn ang="0">
                  <a:pos x="connsiteX1" y="connsiteY1"/>
                </a:cxn>
                <a:cxn ang="0">
                  <a:pos x="connsiteX2" y="connsiteY2"/>
                </a:cxn>
                <a:cxn ang="0">
                  <a:pos x="connsiteX3" y="connsiteY3"/>
                </a:cxn>
              </a:cxnLst>
              <a:rect l="l" t="t" r="r" b="b"/>
              <a:pathLst>
                <a:path w="1600105" h="867301">
                  <a:moveTo>
                    <a:pt x="0" y="0"/>
                  </a:moveTo>
                  <a:lnTo>
                    <a:pt x="1600105" y="0"/>
                  </a:lnTo>
                  <a:lnTo>
                    <a:pt x="1600105" y="867301"/>
                  </a:lnTo>
                  <a:lnTo>
                    <a:pt x="0" y="867301"/>
                  </a:lnTo>
                  <a:close/>
                </a:path>
              </a:pathLst>
            </a:custGeom>
            <a:noFill/>
            <a:ln w="9469" cap="flat">
              <a:noFill/>
              <a:prstDash val="solid"/>
              <a:miter/>
            </a:ln>
          </p:spPr>
          <p:txBody>
            <a:bodyPr rtlCol="0" anchor="ctr"/>
            <a:lstStyle/>
            <a:p>
              <a:endParaRPr lang="fr-FR" sz="1800"/>
            </a:p>
          </p:txBody>
        </p:sp>
        <p:grpSp>
          <p:nvGrpSpPr>
            <p:cNvPr id="57" name="Graphique 7">
              <a:extLst>
                <a:ext uri="{FF2B5EF4-FFF2-40B4-BE49-F238E27FC236}">
                  <a16:creationId xmlns:a16="http://schemas.microsoft.com/office/drawing/2014/main" id="{692A9916-E99B-ED4C-94E2-47C59015DF63}"/>
                </a:ext>
              </a:extLst>
            </p:cNvPr>
            <p:cNvGrpSpPr/>
            <p:nvPr/>
          </p:nvGrpSpPr>
          <p:grpSpPr>
            <a:xfrm>
              <a:off x="5460086" y="3161853"/>
              <a:ext cx="1272679" cy="538089"/>
              <a:chOff x="5460086" y="3161853"/>
              <a:chExt cx="1272679" cy="538089"/>
            </a:xfrm>
          </p:grpSpPr>
          <p:grpSp>
            <p:nvGrpSpPr>
              <p:cNvPr id="58" name="Graphique 7">
                <a:extLst>
                  <a:ext uri="{FF2B5EF4-FFF2-40B4-BE49-F238E27FC236}">
                    <a16:creationId xmlns:a16="http://schemas.microsoft.com/office/drawing/2014/main" id="{383FAC71-32D4-5B47-91EA-2A8C4D50D676}"/>
                  </a:ext>
                </a:extLst>
              </p:cNvPr>
              <p:cNvGrpSpPr/>
              <p:nvPr/>
            </p:nvGrpSpPr>
            <p:grpSpPr>
              <a:xfrm>
                <a:off x="6096662" y="3246505"/>
                <a:ext cx="636103" cy="339840"/>
                <a:chOff x="6096662" y="3246505"/>
                <a:chExt cx="636103" cy="339840"/>
              </a:xfrm>
              <a:solidFill>
                <a:srgbClr val="FFFFFF"/>
              </a:solidFill>
            </p:grpSpPr>
            <p:sp>
              <p:nvSpPr>
                <p:cNvPr id="62" name="Forme libre 61">
                  <a:extLst>
                    <a:ext uri="{FF2B5EF4-FFF2-40B4-BE49-F238E27FC236}">
                      <a16:creationId xmlns:a16="http://schemas.microsoft.com/office/drawing/2014/main" id="{4694BFAB-21FF-AF44-BAFF-6266AA4A796F}"/>
                    </a:ext>
                  </a:extLst>
                </p:cNvPr>
                <p:cNvSpPr/>
                <p:nvPr/>
              </p:nvSpPr>
              <p:spPr>
                <a:xfrm>
                  <a:off x="6101965" y="3246505"/>
                  <a:ext cx="58042" cy="85221"/>
                </a:xfrm>
                <a:custGeom>
                  <a:avLst/>
                  <a:gdLst>
                    <a:gd name="connsiteX0" fmla="*/ 0 w 58042"/>
                    <a:gd name="connsiteY0" fmla="*/ 79053 h 85221"/>
                    <a:gd name="connsiteX1" fmla="*/ 0 w 58042"/>
                    <a:gd name="connsiteY1" fmla="*/ 6169 h 85221"/>
                    <a:gd name="connsiteX2" fmla="*/ 6155 w 58042"/>
                    <a:gd name="connsiteY2" fmla="*/ 0 h 85221"/>
                    <a:gd name="connsiteX3" fmla="*/ 12120 w 58042"/>
                    <a:gd name="connsiteY3" fmla="*/ 6169 h 85221"/>
                    <a:gd name="connsiteX4" fmla="*/ 12120 w 58042"/>
                    <a:gd name="connsiteY4" fmla="*/ 73833 h 85221"/>
                    <a:gd name="connsiteX5" fmla="*/ 52362 w 58042"/>
                    <a:gd name="connsiteY5" fmla="*/ 73833 h 85221"/>
                    <a:gd name="connsiteX6" fmla="*/ 58043 w 58042"/>
                    <a:gd name="connsiteY6" fmla="*/ 79432 h 85221"/>
                    <a:gd name="connsiteX7" fmla="*/ 52362 w 58042"/>
                    <a:gd name="connsiteY7" fmla="*/ 85221 h 85221"/>
                    <a:gd name="connsiteX8" fmla="*/ 6155 w 58042"/>
                    <a:gd name="connsiteY8" fmla="*/ 85221 h 85221"/>
                    <a:gd name="connsiteX9" fmla="*/ 0 w 58042"/>
                    <a:gd name="connsiteY9" fmla="*/ 79053 h 85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8042" h="85221">
                      <a:moveTo>
                        <a:pt x="0" y="79053"/>
                      </a:moveTo>
                      <a:lnTo>
                        <a:pt x="0" y="6169"/>
                      </a:lnTo>
                      <a:cubicBezTo>
                        <a:pt x="0" y="2752"/>
                        <a:pt x="2367" y="0"/>
                        <a:pt x="6155" y="0"/>
                      </a:cubicBezTo>
                      <a:cubicBezTo>
                        <a:pt x="9658" y="0"/>
                        <a:pt x="12120" y="2562"/>
                        <a:pt x="12120" y="6169"/>
                      </a:cubicBezTo>
                      <a:lnTo>
                        <a:pt x="12120" y="73833"/>
                      </a:lnTo>
                      <a:lnTo>
                        <a:pt x="52362" y="73833"/>
                      </a:lnTo>
                      <a:cubicBezTo>
                        <a:pt x="55392" y="73833"/>
                        <a:pt x="58043" y="76206"/>
                        <a:pt x="58043" y="79432"/>
                      </a:cubicBezTo>
                      <a:cubicBezTo>
                        <a:pt x="58043" y="82754"/>
                        <a:pt x="55392" y="85221"/>
                        <a:pt x="52362" y="85221"/>
                      </a:cubicBezTo>
                      <a:lnTo>
                        <a:pt x="6155" y="85221"/>
                      </a:lnTo>
                      <a:cubicBezTo>
                        <a:pt x="2557" y="85221"/>
                        <a:pt x="0" y="82469"/>
                        <a:pt x="0" y="79053"/>
                      </a:cubicBezTo>
                      <a:close/>
                    </a:path>
                  </a:pathLst>
                </a:custGeom>
                <a:solidFill>
                  <a:srgbClr val="FFFFFF"/>
                </a:solidFill>
                <a:ln w="9469" cap="flat">
                  <a:noFill/>
                  <a:prstDash val="solid"/>
                  <a:miter/>
                </a:ln>
              </p:spPr>
              <p:txBody>
                <a:bodyPr rtlCol="0" anchor="ctr"/>
                <a:lstStyle/>
                <a:p>
                  <a:endParaRPr lang="fr-FR" sz="1800"/>
                </a:p>
              </p:txBody>
            </p:sp>
            <p:sp>
              <p:nvSpPr>
                <p:cNvPr id="63" name="Forme libre 62">
                  <a:extLst>
                    <a:ext uri="{FF2B5EF4-FFF2-40B4-BE49-F238E27FC236}">
                      <a16:creationId xmlns:a16="http://schemas.microsoft.com/office/drawing/2014/main" id="{7A3B9EFF-23C6-AB41-A294-4CA39DBB8E55}"/>
                    </a:ext>
                  </a:extLst>
                </p:cNvPr>
                <p:cNvSpPr/>
                <p:nvPr/>
              </p:nvSpPr>
              <p:spPr>
                <a:xfrm>
                  <a:off x="6163227" y="3275449"/>
                  <a:ext cx="54444" cy="57890"/>
                </a:xfrm>
                <a:custGeom>
                  <a:avLst/>
                  <a:gdLst>
                    <a:gd name="connsiteX0" fmla="*/ 54445 w 54444"/>
                    <a:gd name="connsiteY0" fmla="*/ 29040 h 57890"/>
                    <a:gd name="connsiteX1" fmla="*/ 49900 w 54444"/>
                    <a:gd name="connsiteY1" fmla="*/ 33121 h 57890"/>
                    <a:gd name="connsiteX2" fmla="*/ 12215 w 54444"/>
                    <a:gd name="connsiteY2" fmla="*/ 33121 h 57890"/>
                    <a:gd name="connsiteX3" fmla="*/ 29258 w 54444"/>
                    <a:gd name="connsiteY3" fmla="*/ 48400 h 57890"/>
                    <a:gd name="connsiteX4" fmla="*/ 43934 w 54444"/>
                    <a:gd name="connsiteY4" fmla="*/ 42232 h 57890"/>
                    <a:gd name="connsiteX5" fmla="*/ 47817 w 54444"/>
                    <a:gd name="connsiteY5" fmla="*/ 40333 h 57890"/>
                    <a:gd name="connsiteX6" fmla="*/ 52740 w 54444"/>
                    <a:gd name="connsiteY6" fmla="*/ 45268 h 57890"/>
                    <a:gd name="connsiteX7" fmla="*/ 51225 w 54444"/>
                    <a:gd name="connsiteY7" fmla="*/ 48685 h 57890"/>
                    <a:gd name="connsiteX8" fmla="*/ 28785 w 54444"/>
                    <a:gd name="connsiteY8" fmla="*/ 57890 h 57890"/>
                    <a:gd name="connsiteX9" fmla="*/ 0 w 54444"/>
                    <a:gd name="connsiteY9" fmla="*/ 28945 h 57890"/>
                    <a:gd name="connsiteX10" fmla="*/ 28311 w 54444"/>
                    <a:gd name="connsiteY10" fmla="*/ 1 h 57890"/>
                    <a:gd name="connsiteX11" fmla="*/ 54445 w 54444"/>
                    <a:gd name="connsiteY11" fmla="*/ 29040 h 57890"/>
                    <a:gd name="connsiteX12" fmla="*/ 28217 w 54444"/>
                    <a:gd name="connsiteY12" fmla="*/ 9396 h 57890"/>
                    <a:gd name="connsiteX13" fmla="*/ 12404 w 54444"/>
                    <a:gd name="connsiteY13" fmla="*/ 23441 h 57890"/>
                    <a:gd name="connsiteX14" fmla="*/ 43461 w 54444"/>
                    <a:gd name="connsiteY14" fmla="*/ 23441 h 57890"/>
                    <a:gd name="connsiteX15" fmla="*/ 28217 w 54444"/>
                    <a:gd name="connsiteY15" fmla="*/ 9396 h 57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4444" h="57890">
                      <a:moveTo>
                        <a:pt x="54445" y="29040"/>
                      </a:moveTo>
                      <a:cubicBezTo>
                        <a:pt x="54445" y="31033"/>
                        <a:pt x="53308" y="33121"/>
                        <a:pt x="49900" y="33121"/>
                      </a:cubicBezTo>
                      <a:lnTo>
                        <a:pt x="12215" y="33121"/>
                      </a:lnTo>
                      <a:cubicBezTo>
                        <a:pt x="12877" y="41852"/>
                        <a:pt x="18748" y="48400"/>
                        <a:pt x="29258" y="48400"/>
                      </a:cubicBezTo>
                      <a:cubicBezTo>
                        <a:pt x="35791" y="48400"/>
                        <a:pt x="39768" y="46122"/>
                        <a:pt x="43934" y="42232"/>
                      </a:cubicBezTo>
                      <a:cubicBezTo>
                        <a:pt x="44976" y="41188"/>
                        <a:pt x="46302" y="40333"/>
                        <a:pt x="47817" y="40333"/>
                      </a:cubicBezTo>
                      <a:cubicBezTo>
                        <a:pt x="50468" y="40333"/>
                        <a:pt x="52740" y="42232"/>
                        <a:pt x="52740" y="45268"/>
                      </a:cubicBezTo>
                      <a:cubicBezTo>
                        <a:pt x="52740" y="46502"/>
                        <a:pt x="52078" y="47641"/>
                        <a:pt x="51225" y="48685"/>
                      </a:cubicBezTo>
                      <a:cubicBezTo>
                        <a:pt x="46396" y="54284"/>
                        <a:pt x="37875" y="57890"/>
                        <a:pt x="28785" y="57890"/>
                      </a:cubicBezTo>
                      <a:cubicBezTo>
                        <a:pt x="9942" y="57890"/>
                        <a:pt x="0" y="44699"/>
                        <a:pt x="0" y="28945"/>
                      </a:cubicBezTo>
                      <a:cubicBezTo>
                        <a:pt x="0" y="12338"/>
                        <a:pt x="12025" y="1"/>
                        <a:pt x="28311" y="1"/>
                      </a:cubicBezTo>
                      <a:cubicBezTo>
                        <a:pt x="44124" y="-94"/>
                        <a:pt x="54445" y="12812"/>
                        <a:pt x="54445" y="29040"/>
                      </a:cubicBezTo>
                      <a:close/>
                      <a:moveTo>
                        <a:pt x="28217" y="9396"/>
                      </a:moveTo>
                      <a:cubicBezTo>
                        <a:pt x="19505" y="9396"/>
                        <a:pt x="13540" y="15564"/>
                        <a:pt x="12404" y="23441"/>
                      </a:cubicBezTo>
                      <a:lnTo>
                        <a:pt x="43461" y="23441"/>
                      </a:lnTo>
                      <a:cubicBezTo>
                        <a:pt x="42514" y="15849"/>
                        <a:pt x="36833" y="9396"/>
                        <a:pt x="28217" y="9396"/>
                      </a:cubicBezTo>
                      <a:close/>
                    </a:path>
                  </a:pathLst>
                </a:custGeom>
                <a:solidFill>
                  <a:srgbClr val="FFFFFF"/>
                </a:solidFill>
                <a:ln w="9469" cap="flat">
                  <a:noFill/>
                  <a:prstDash val="solid"/>
                  <a:miter/>
                </a:ln>
              </p:spPr>
              <p:txBody>
                <a:bodyPr rtlCol="0" anchor="ctr"/>
                <a:lstStyle/>
                <a:p>
                  <a:endParaRPr lang="fr-FR" sz="1800"/>
                </a:p>
              </p:txBody>
            </p:sp>
            <p:sp>
              <p:nvSpPr>
                <p:cNvPr id="64" name="Forme libre 63">
                  <a:extLst>
                    <a:ext uri="{FF2B5EF4-FFF2-40B4-BE49-F238E27FC236}">
                      <a16:creationId xmlns:a16="http://schemas.microsoft.com/office/drawing/2014/main" id="{13C63C92-6194-4745-8E76-51FCDABAE43B}"/>
                    </a:ext>
                  </a:extLst>
                </p:cNvPr>
                <p:cNvSpPr/>
                <p:nvPr/>
              </p:nvSpPr>
              <p:spPr>
                <a:xfrm>
                  <a:off x="6255925" y="3275544"/>
                  <a:ext cx="33424" cy="57320"/>
                </a:xfrm>
                <a:custGeom>
                  <a:avLst/>
                  <a:gdLst>
                    <a:gd name="connsiteX0" fmla="*/ 27932 w 33424"/>
                    <a:gd name="connsiteY0" fmla="*/ 11198 h 57320"/>
                    <a:gd name="connsiteX1" fmla="*/ 11931 w 33424"/>
                    <a:gd name="connsiteY1" fmla="*/ 30558 h 57320"/>
                    <a:gd name="connsiteX2" fmla="*/ 11931 w 33424"/>
                    <a:gd name="connsiteY2" fmla="*/ 51342 h 57320"/>
                    <a:gd name="connsiteX3" fmla="*/ 5965 w 33424"/>
                    <a:gd name="connsiteY3" fmla="*/ 57320 h 57320"/>
                    <a:gd name="connsiteX4" fmla="*/ 0 w 33424"/>
                    <a:gd name="connsiteY4" fmla="*/ 51342 h 57320"/>
                    <a:gd name="connsiteX5" fmla="*/ 0 w 33424"/>
                    <a:gd name="connsiteY5" fmla="*/ 6358 h 57320"/>
                    <a:gd name="connsiteX6" fmla="*/ 6060 w 33424"/>
                    <a:gd name="connsiteY6" fmla="*/ 285 h 57320"/>
                    <a:gd name="connsiteX7" fmla="*/ 11836 w 33424"/>
                    <a:gd name="connsiteY7" fmla="*/ 6358 h 57320"/>
                    <a:gd name="connsiteX8" fmla="*/ 11836 w 33424"/>
                    <a:gd name="connsiteY8" fmla="*/ 11768 h 57320"/>
                    <a:gd name="connsiteX9" fmla="*/ 27838 w 33424"/>
                    <a:gd name="connsiteY9" fmla="*/ 0 h 57320"/>
                    <a:gd name="connsiteX10" fmla="*/ 33424 w 33424"/>
                    <a:gd name="connsiteY10" fmla="*/ 5599 h 57320"/>
                    <a:gd name="connsiteX11" fmla="*/ 27932 w 33424"/>
                    <a:gd name="connsiteY11" fmla="*/ 11198 h 57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3424" h="57320">
                      <a:moveTo>
                        <a:pt x="27932" y="11198"/>
                      </a:moveTo>
                      <a:cubicBezTo>
                        <a:pt x="17990" y="11198"/>
                        <a:pt x="11931" y="17747"/>
                        <a:pt x="11931" y="30558"/>
                      </a:cubicBezTo>
                      <a:lnTo>
                        <a:pt x="11931" y="51342"/>
                      </a:lnTo>
                      <a:cubicBezTo>
                        <a:pt x="11931" y="54663"/>
                        <a:pt x="9374" y="57320"/>
                        <a:pt x="5965" y="57320"/>
                      </a:cubicBezTo>
                      <a:cubicBezTo>
                        <a:pt x="2178" y="57320"/>
                        <a:pt x="0" y="54663"/>
                        <a:pt x="0" y="51342"/>
                      </a:cubicBezTo>
                      <a:lnTo>
                        <a:pt x="0" y="6358"/>
                      </a:lnTo>
                      <a:cubicBezTo>
                        <a:pt x="0" y="2847"/>
                        <a:pt x="2557" y="285"/>
                        <a:pt x="6060" y="285"/>
                      </a:cubicBezTo>
                      <a:cubicBezTo>
                        <a:pt x="9469" y="285"/>
                        <a:pt x="11836" y="2657"/>
                        <a:pt x="11836" y="6358"/>
                      </a:cubicBezTo>
                      <a:lnTo>
                        <a:pt x="11836" y="11768"/>
                      </a:lnTo>
                      <a:cubicBezTo>
                        <a:pt x="14014" y="4555"/>
                        <a:pt x="19884" y="0"/>
                        <a:pt x="27838" y="0"/>
                      </a:cubicBezTo>
                      <a:cubicBezTo>
                        <a:pt x="31247" y="0"/>
                        <a:pt x="33424" y="2373"/>
                        <a:pt x="33424" y="5599"/>
                      </a:cubicBezTo>
                      <a:cubicBezTo>
                        <a:pt x="33424" y="8826"/>
                        <a:pt x="31057" y="11198"/>
                        <a:pt x="27932" y="11198"/>
                      </a:cubicBezTo>
                      <a:close/>
                    </a:path>
                  </a:pathLst>
                </a:custGeom>
                <a:solidFill>
                  <a:srgbClr val="FFFFFF"/>
                </a:solidFill>
                <a:ln w="9469" cap="flat">
                  <a:noFill/>
                  <a:prstDash val="solid"/>
                  <a:miter/>
                </a:ln>
              </p:spPr>
              <p:txBody>
                <a:bodyPr rtlCol="0" anchor="ctr"/>
                <a:lstStyle/>
                <a:p>
                  <a:endParaRPr lang="fr-FR" sz="1800"/>
                </a:p>
              </p:txBody>
            </p:sp>
            <p:sp>
              <p:nvSpPr>
                <p:cNvPr id="65" name="Forme libre 64">
                  <a:extLst>
                    <a:ext uri="{FF2B5EF4-FFF2-40B4-BE49-F238E27FC236}">
                      <a16:creationId xmlns:a16="http://schemas.microsoft.com/office/drawing/2014/main" id="{4CD3E55B-1838-1F40-9485-0BFA51950503}"/>
                    </a:ext>
                  </a:extLst>
                </p:cNvPr>
                <p:cNvSpPr/>
                <p:nvPr/>
              </p:nvSpPr>
              <p:spPr>
                <a:xfrm>
                  <a:off x="6291148" y="3247928"/>
                  <a:ext cx="54444" cy="85410"/>
                </a:xfrm>
                <a:custGeom>
                  <a:avLst/>
                  <a:gdLst>
                    <a:gd name="connsiteX0" fmla="*/ 54445 w 54444"/>
                    <a:gd name="connsiteY0" fmla="*/ 56561 h 85410"/>
                    <a:gd name="connsiteX1" fmla="*/ 49900 w 54444"/>
                    <a:gd name="connsiteY1" fmla="*/ 60642 h 85410"/>
                    <a:gd name="connsiteX2" fmla="*/ 12215 w 54444"/>
                    <a:gd name="connsiteY2" fmla="*/ 60642 h 85410"/>
                    <a:gd name="connsiteX3" fmla="*/ 29258 w 54444"/>
                    <a:gd name="connsiteY3" fmla="*/ 75921 h 85410"/>
                    <a:gd name="connsiteX4" fmla="*/ 43934 w 54444"/>
                    <a:gd name="connsiteY4" fmla="*/ 69752 h 85410"/>
                    <a:gd name="connsiteX5" fmla="*/ 47817 w 54444"/>
                    <a:gd name="connsiteY5" fmla="*/ 67854 h 85410"/>
                    <a:gd name="connsiteX6" fmla="*/ 52740 w 54444"/>
                    <a:gd name="connsiteY6" fmla="*/ 72789 h 85410"/>
                    <a:gd name="connsiteX7" fmla="*/ 51225 w 54444"/>
                    <a:gd name="connsiteY7" fmla="*/ 76206 h 85410"/>
                    <a:gd name="connsiteX8" fmla="*/ 28785 w 54444"/>
                    <a:gd name="connsiteY8" fmla="*/ 85411 h 85410"/>
                    <a:gd name="connsiteX9" fmla="*/ 0 w 54444"/>
                    <a:gd name="connsiteY9" fmla="*/ 56466 h 85410"/>
                    <a:gd name="connsiteX10" fmla="*/ 28311 w 54444"/>
                    <a:gd name="connsiteY10" fmla="*/ 27521 h 85410"/>
                    <a:gd name="connsiteX11" fmla="*/ 54445 w 54444"/>
                    <a:gd name="connsiteY11" fmla="*/ 56561 h 85410"/>
                    <a:gd name="connsiteX12" fmla="*/ 28217 w 54444"/>
                    <a:gd name="connsiteY12" fmla="*/ 36917 h 85410"/>
                    <a:gd name="connsiteX13" fmla="*/ 12404 w 54444"/>
                    <a:gd name="connsiteY13" fmla="*/ 50962 h 85410"/>
                    <a:gd name="connsiteX14" fmla="*/ 43461 w 54444"/>
                    <a:gd name="connsiteY14" fmla="*/ 50962 h 85410"/>
                    <a:gd name="connsiteX15" fmla="*/ 28217 w 54444"/>
                    <a:gd name="connsiteY15" fmla="*/ 36917 h 85410"/>
                    <a:gd name="connsiteX16" fmla="*/ 21967 w 54444"/>
                    <a:gd name="connsiteY16" fmla="*/ 11958 h 85410"/>
                    <a:gd name="connsiteX17" fmla="*/ 29069 w 54444"/>
                    <a:gd name="connsiteY17" fmla="*/ 2183 h 85410"/>
                    <a:gd name="connsiteX18" fmla="*/ 33140 w 54444"/>
                    <a:gd name="connsiteY18" fmla="*/ 0 h 85410"/>
                    <a:gd name="connsiteX19" fmla="*/ 38064 w 54444"/>
                    <a:gd name="connsiteY19" fmla="*/ 4650 h 85410"/>
                    <a:gd name="connsiteX20" fmla="*/ 36833 w 54444"/>
                    <a:gd name="connsiteY20" fmla="*/ 7972 h 85410"/>
                    <a:gd name="connsiteX21" fmla="*/ 29921 w 54444"/>
                    <a:gd name="connsiteY21" fmla="*/ 17462 h 85410"/>
                    <a:gd name="connsiteX22" fmla="*/ 25660 w 54444"/>
                    <a:gd name="connsiteY22" fmla="*/ 19739 h 85410"/>
                    <a:gd name="connsiteX23" fmla="*/ 20831 w 54444"/>
                    <a:gd name="connsiteY23" fmla="*/ 15089 h 85410"/>
                    <a:gd name="connsiteX24" fmla="*/ 21967 w 54444"/>
                    <a:gd name="connsiteY24" fmla="*/ 11958 h 85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4444" h="85410">
                      <a:moveTo>
                        <a:pt x="54445" y="56561"/>
                      </a:moveTo>
                      <a:cubicBezTo>
                        <a:pt x="54445" y="58554"/>
                        <a:pt x="53308" y="60642"/>
                        <a:pt x="49900" y="60642"/>
                      </a:cubicBezTo>
                      <a:lnTo>
                        <a:pt x="12215" y="60642"/>
                      </a:lnTo>
                      <a:cubicBezTo>
                        <a:pt x="12877" y="69373"/>
                        <a:pt x="18748" y="75921"/>
                        <a:pt x="29258" y="75921"/>
                      </a:cubicBezTo>
                      <a:cubicBezTo>
                        <a:pt x="35791" y="75921"/>
                        <a:pt x="39768" y="73643"/>
                        <a:pt x="43934" y="69752"/>
                      </a:cubicBezTo>
                      <a:cubicBezTo>
                        <a:pt x="44976" y="68708"/>
                        <a:pt x="46302" y="67854"/>
                        <a:pt x="47817" y="67854"/>
                      </a:cubicBezTo>
                      <a:cubicBezTo>
                        <a:pt x="50468" y="67854"/>
                        <a:pt x="52740" y="69752"/>
                        <a:pt x="52740" y="72789"/>
                      </a:cubicBezTo>
                      <a:cubicBezTo>
                        <a:pt x="52740" y="74023"/>
                        <a:pt x="52078" y="75162"/>
                        <a:pt x="51225" y="76206"/>
                      </a:cubicBezTo>
                      <a:cubicBezTo>
                        <a:pt x="46396" y="81805"/>
                        <a:pt x="37875" y="85411"/>
                        <a:pt x="28785" y="85411"/>
                      </a:cubicBezTo>
                      <a:cubicBezTo>
                        <a:pt x="9942" y="85411"/>
                        <a:pt x="0" y="72220"/>
                        <a:pt x="0" y="56466"/>
                      </a:cubicBezTo>
                      <a:cubicBezTo>
                        <a:pt x="0" y="39858"/>
                        <a:pt x="12025" y="27521"/>
                        <a:pt x="28311" y="27521"/>
                      </a:cubicBezTo>
                      <a:cubicBezTo>
                        <a:pt x="44124" y="27426"/>
                        <a:pt x="54445" y="40333"/>
                        <a:pt x="54445" y="56561"/>
                      </a:cubicBezTo>
                      <a:close/>
                      <a:moveTo>
                        <a:pt x="28217" y="36917"/>
                      </a:moveTo>
                      <a:cubicBezTo>
                        <a:pt x="19505" y="36917"/>
                        <a:pt x="13540" y="43085"/>
                        <a:pt x="12404" y="50962"/>
                      </a:cubicBezTo>
                      <a:lnTo>
                        <a:pt x="43461" y="50962"/>
                      </a:lnTo>
                      <a:cubicBezTo>
                        <a:pt x="42514" y="43370"/>
                        <a:pt x="36833" y="36917"/>
                        <a:pt x="28217" y="36917"/>
                      </a:cubicBezTo>
                      <a:close/>
                      <a:moveTo>
                        <a:pt x="21967" y="11958"/>
                      </a:moveTo>
                      <a:lnTo>
                        <a:pt x="29069" y="2183"/>
                      </a:lnTo>
                      <a:cubicBezTo>
                        <a:pt x="30110" y="759"/>
                        <a:pt x="31247" y="0"/>
                        <a:pt x="33140" y="0"/>
                      </a:cubicBezTo>
                      <a:cubicBezTo>
                        <a:pt x="35791" y="0"/>
                        <a:pt x="38064" y="1803"/>
                        <a:pt x="38064" y="4650"/>
                      </a:cubicBezTo>
                      <a:cubicBezTo>
                        <a:pt x="38064" y="6074"/>
                        <a:pt x="37401" y="7212"/>
                        <a:pt x="36833" y="7972"/>
                      </a:cubicBezTo>
                      <a:lnTo>
                        <a:pt x="29921" y="17462"/>
                      </a:lnTo>
                      <a:cubicBezTo>
                        <a:pt x="28879" y="18885"/>
                        <a:pt x="27554" y="19739"/>
                        <a:pt x="25660" y="19739"/>
                      </a:cubicBezTo>
                      <a:cubicBezTo>
                        <a:pt x="23009" y="19739"/>
                        <a:pt x="20831" y="17462"/>
                        <a:pt x="20831" y="15089"/>
                      </a:cubicBezTo>
                      <a:cubicBezTo>
                        <a:pt x="20642" y="14045"/>
                        <a:pt x="21304" y="12717"/>
                        <a:pt x="21967" y="11958"/>
                      </a:cubicBezTo>
                      <a:close/>
                    </a:path>
                  </a:pathLst>
                </a:custGeom>
                <a:solidFill>
                  <a:srgbClr val="FFFFFF"/>
                </a:solidFill>
                <a:ln w="9469" cap="flat">
                  <a:noFill/>
                  <a:prstDash val="solid"/>
                  <a:miter/>
                </a:ln>
              </p:spPr>
              <p:txBody>
                <a:bodyPr rtlCol="0" anchor="ctr"/>
                <a:lstStyle/>
                <a:p>
                  <a:endParaRPr lang="fr-FR" sz="1800"/>
                </a:p>
              </p:txBody>
            </p:sp>
            <p:sp>
              <p:nvSpPr>
                <p:cNvPr id="66" name="Forme libre 65">
                  <a:extLst>
                    <a:ext uri="{FF2B5EF4-FFF2-40B4-BE49-F238E27FC236}">
                      <a16:creationId xmlns:a16="http://schemas.microsoft.com/office/drawing/2014/main" id="{0701F6A0-5476-FD42-8396-98F57689BD9B}"/>
                    </a:ext>
                  </a:extLst>
                </p:cNvPr>
                <p:cNvSpPr/>
                <p:nvPr/>
              </p:nvSpPr>
              <p:spPr>
                <a:xfrm>
                  <a:off x="6354777" y="3275355"/>
                  <a:ext cx="45355" cy="57889"/>
                </a:xfrm>
                <a:custGeom>
                  <a:avLst/>
                  <a:gdLst>
                    <a:gd name="connsiteX0" fmla="*/ 22630 w 45355"/>
                    <a:gd name="connsiteY0" fmla="*/ 57890 h 57889"/>
                    <a:gd name="connsiteX1" fmla="*/ 2557 w 45355"/>
                    <a:gd name="connsiteY1" fmla="*/ 51436 h 57889"/>
                    <a:gd name="connsiteX2" fmla="*/ 0 w 45355"/>
                    <a:gd name="connsiteY2" fmla="*/ 46502 h 57889"/>
                    <a:gd name="connsiteX3" fmla="*/ 4545 w 45355"/>
                    <a:gd name="connsiteY3" fmla="*/ 42326 h 57889"/>
                    <a:gd name="connsiteX4" fmla="*/ 9185 w 45355"/>
                    <a:gd name="connsiteY4" fmla="*/ 44129 h 57889"/>
                    <a:gd name="connsiteX5" fmla="*/ 23482 w 45355"/>
                    <a:gd name="connsiteY5" fmla="*/ 49064 h 57889"/>
                    <a:gd name="connsiteX6" fmla="*/ 33992 w 45355"/>
                    <a:gd name="connsiteY6" fmla="*/ 42611 h 57889"/>
                    <a:gd name="connsiteX7" fmla="*/ 21588 w 45355"/>
                    <a:gd name="connsiteY7" fmla="*/ 34259 h 57889"/>
                    <a:gd name="connsiteX8" fmla="*/ 379 w 45355"/>
                    <a:gd name="connsiteY8" fmla="*/ 15659 h 57889"/>
                    <a:gd name="connsiteX9" fmla="*/ 22725 w 45355"/>
                    <a:gd name="connsiteY9" fmla="*/ 0 h 57889"/>
                    <a:gd name="connsiteX10" fmla="*/ 38348 w 45355"/>
                    <a:gd name="connsiteY10" fmla="*/ 3511 h 57889"/>
                    <a:gd name="connsiteX11" fmla="*/ 44124 w 45355"/>
                    <a:gd name="connsiteY11" fmla="*/ 9680 h 57889"/>
                    <a:gd name="connsiteX12" fmla="*/ 39579 w 45355"/>
                    <a:gd name="connsiteY12" fmla="*/ 14140 h 57889"/>
                    <a:gd name="connsiteX13" fmla="*/ 34371 w 45355"/>
                    <a:gd name="connsiteY13" fmla="*/ 12337 h 57889"/>
                    <a:gd name="connsiteX14" fmla="*/ 22346 w 45355"/>
                    <a:gd name="connsiteY14" fmla="*/ 9395 h 57889"/>
                    <a:gd name="connsiteX15" fmla="*/ 11741 w 45355"/>
                    <a:gd name="connsiteY15" fmla="*/ 15469 h 57889"/>
                    <a:gd name="connsiteX16" fmla="*/ 24618 w 45355"/>
                    <a:gd name="connsiteY16" fmla="*/ 23820 h 57889"/>
                    <a:gd name="connsiteX17" fmla="*/ 45355 w 45355"/>
                    <a:gd name="connsiteY17" fmla="*/ 41662 h 57889"/>
                    <a:gd name="connsiteX18" fmla="*/ 22630 w 45355"/>
                    <a:gd name="connsiteY18" fmla="*/ 57890 h 57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355" h="57889">
                      <a:moveTo>
                        <a:pt x="22630" y="57890"/>
                      </a:moveTo>
                      <a:cubicBezTo>
                        <a:pt x="14676" y="57890"/>
                        <a:pt x="7575" y="55327"/>
                        <a:pt x="2557" y="51436"/>
                      </a:cubicBezTo>
                      <a:cubicBezTo>
                        <a:pt x="758" y="50013"/>
                        <a:pt x="0" y="48115"/>
                        <a:pt x="0" y="46502"/>
                      </a:cubicBezTo>
                      <a:cubicBezTo>
                        <a:pt x="0" y="43939"/>
                        <a:pt x="1988" y="42326"/>
                        <a:pt x="4545" y="42326"/>
                      </a:cubicBezTo>
                      <a:cubicBezTo>
                        <a:pt x="6533" y="42326"/>
                        <a:pt x="7859" y="43085"/>
                        <a:pt x="9185" y="44129"/>
                      </a:cubicBezTo>
                      <a:cubicBezTo>
                        <a:pt x="12593" y="46691"/>
                        <a:pt x="17422" y="49064"/>
                        <a:pt x="23482" y="49064"/>
                      </a:cubicBezTo>
                      <a:cubicBezTo>
                        <a:pt x="30300" y="49064"/>
                        <a:pt x="33992" y="46502"/>
                        <a:pt x="33992" y="42611"/>
                      </a:cubicBezTo>
                      <a:cubicBezTo>
                        <a:pt x="33992" y="38340"/>
                        <a:pt x="30489" y="36632"/>
                        <a:pt x="21588" y="34259"/>
                      </a:cubicBezTo>
                      <a:cubicBezTo>
                        <a:pt x="6060" y="30084"/>
                        <a:pt x="379" y="24769"/>
                        <a:pt x="379" y="15659"/>
                      </a:cubicBezTo>
                      <a:cubicBezTo>
                        <a:pt x="379" y="6169"/>
                        <a:pt x="9090" y="0"/>
                        <a:pt x="22725" y="0"/>
                      </a:cubicBezTo>
                      <a:cubicBezTo>
                        <a:pt x="27932" y="0"/>
                        <a:pt x="33708" y="1234"/>
                        <a:pt x="38348" y="3511"/>
                      </a:cubicBezTo>
                      <a:cubicBezTo>
                        <a:pt x="41757" y="5125"/>
                        <a:pt x="44124" y="7212"/>
                        <a:pt x="44124" y="9680"/>
                      </a:cubicBezTo>
                      <a:cubicBezTo>
                        <a:pt x="44124" y="11958"/>
                        <a:pt x="42893" y="14140"/>
                        <a:pt x="39579" y="14140"/>
                      </a:cubicBezTo>
                      <a:cubicBezTo>
                        <a:pt x="37969" y="14140"/>
                        <a:pt x="36265" y="13381"/>
                        <a:pt x="34371" y="12337"/>
                      </a:cubicBezTo>
                      <a:cubicBezTo>
                        <a:pt x="30868" y="10439"/>
                        <a:pt x="26891" y="9395"/>
                        <a:pt x="22346" y="9395"/>
                      </a:cubicBezTo>
                      <a:cubicBezTo>
                        <a:pt x="16002" y="9395"/>
                        <a:pt x="11741" y="11009"/>
                        <a:pt x="11741" y="15469"/>
                      </a:cubicBezTo>
                      <a:cubicBezTo>
                        <a:pt x="11741" y="19739"/>
                        <a:pt x="15529" y="21163"/>
                        <a:pt x="24618" y="23820"/>
                      </a:cubicBezTo>
                      <a:cubicBezTo>
                        <a:pt x="38253" y="27711"/>
                        <a:pt x="45355" y="31412"/>
                        <a:pt x="45355" y="41662"/>
                      </a:cubicBezTo>
                      <a:cubicBezTo>
                        <a:pt x="45449" y="51057"/>
                        <a:pt x="37685" y="57890"/>
                        <a:pt x="22630" y="57890"/>
                      </a:cubicBezTo>
                      <a:close/>
                    </a:path>
                  </a:pathLst>
                </a:custGeom>
                <a:solidFill>
                  <a:srgbClr val="FFFFFF"/>
                </a:solidFill>
                <a:ln w="9469" cap="flat">
                  <a:noFill/>
                  <a:prstDash val="solid"/>
                  <a:miter/>
                </a:ln>
              </p:spPr>
              <p:txBody>
                <a:bodyPr rtlCol="0" anchor="ctr"/>
                <a:lstStyle/>
                <a:p>
                  <a:endParaRPr lang="fr-FR" sz="1800"/>
                </a:p>
              </p:txBody>
            </p:sp>
            <p:sp>
              <p:nvSpPr>
                <p:cNvPr id="67" name="Forme libre 66">
                  <a:extLst>
                    <a:ext uri="{FF2B5EF4-FFF2-40B4-BE49-F238E27FC236}">
                      <a16:creationId xmlns:a16="http://schemas.microsoft.com/office/drawing/2014/main" id="{EFB22088-B9E4-A94B-90F4-B9764D979873}"/>
                    </a:ext>
                  </a:extLst>
                </p:cNvPr>
                <p:cNvSpPr/>
                <p:nvPr/>
              </p:nvSpPr>
              <p:spPr>
                <a:xfrm>
                  <a:off x="6407802" y="3275449"/>
                  <a:ext cx="54444" cy="57890"/>
                </a:xfrm>
                <a:custGeom>
                  <a:avLst/>
                  <a:gdLst>
                    <a:gd name="connsiteX0" fmla="*/ 54445 w 54444"/>
                    <a:gd name="connsiteY0" fmla="*/ 29040 h 57890"/>
                    <a:gd name="connsiteX1" fmla="*/ 49900 w 54444"/>
                    <a:gd name="connsiteY1" fmla="*/ 33121 h 57890"/>
                    <a:gd name="connsiteX2" fmla="*/ 12215 w 54444"/>
                    <a:gd name="connsiteY2" fmla="*/ 33121 h 57890"/>
                    <a:gd name="connsiteX3" fmla="*/ 29258 w 54444"/>
                    <a:gd name="connsiteY3" fmla="*/ 48400 h 57890"/>
                    <a:gd name="connsiteX4" fmla="*/ 43934 w 54444"/>
                    <a:gd name="connsiteY4" fmla="*/ 42232 h 57890"/>
                    <a:gd name="connsiteX5" fmla="*/ 47817 w 54444"/>
                    <a:gd name="connsiteY5" fmla="*/ 40333 h 57890"/>
                    <a:gd name="connsiteX6" fmla="*/ 52740 w 54444"/>
                    <a:gd name="connsiteY6" fmla="*/ 45268 h 57890"/>
                    <a:gd name="connsiteX7" fmla="*/ 51225 w 54444"/>
                    <a:gd name="connsiteY7" fmla="*/ 48685 h 57890"/>
                    <a:gd name="connsiteX8" fmla="*/ 28785 w 54444"/>
                    <a:gd name="connsiteY8" fmla="*/ 57890 h 57890"/>
                    <a:gd name="connsiteX9" fmla="*/ 0 w 54444"/>
                    <a:gd name="connsiteY9" fmla="*/ 28945 h 57890"/>
                    <a:gd name="connsiteX10" fmla="*/ 28311 w 54444"/>
                    <a:gd name="connsiteY10" fmla="*/ 1 h 57890"/>
                    <a:gd name="connsiteX11" fmla="*/ 54445 w 54444"/>
                    <a:gd name="connsiteY11" fmla="*/ 29040 h 57890"/>
                    <a:gd name="connsiteX12" fmla="*/ 28122 w 54444"/>
                    <a:gd name="connsiteY12" fmla="*/ 9396 h 57890"/>
                    <a:gd name="connsiteX13" fmla="*/ 12309 w 54444"/>
                    <a:gd name="connsiteY13" fmla="*/ 23441 h 57890"/>
                    <a:gd name="connsiteX14" fmla="*/ 43366 w 54444"/>
                    <a:gd name="connsiteY14" fmla="*/ 23441 h 57890"/>
                    <a:gd name="connsiteX15" fmla="*/ 28122 w 54444"/>
                    <a:gd name="connsiteY15" fmla="*/ 9396 h 57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4444" h="57890">
                      <a:moveTo>
                        <a:pt x="54445" y="29040"/>
                      </a:moveTo>
                      <a:cubicBezTo>
                        <a:pt x="54445" y="31033"/>
                        <a:pt x="53308" y="33121"/>
                        <a:pt x="49900" y="33121"/>
                      </a:cubicBezTo>
                      <a:lnTo>
                        <a:pt x="12215" y="33121"/>
                      </a:lnTo>
                      <a:cubicBezTo>
                        <a:pt x="12877" y="41852"/>
                        <a:pt x="18748" y="48400"/>
                        <a:pt x="29258" y="48400"/>
                      </a:cubicBezTo>
                      <a:cubicBezTo>
                        <a:pt x="35791" y="48400"/>
                        <a:pt x="39768" y="46122"/>
                        <a:pt x="43934" y="42232"/>
                      </a:cubicBezTo>
                      <a:cubicBezTo>
                        <a:pt x="44976" y="41188"/>
                        <a:pt x="46302" y="40333"/>
                        <a:pt x="47817" y="40333"/>
                      </a:cubicBezTo>
                      <a:cubicBezTo>
                        <a:pt x="50468" y="40333"/>
                        <a:pt x="52740" y="42232"/>
                        <a:pt x="52740" y="45268"/>
                      </a:cubicBezTo>
                      <a:cubicBezTo>
                        <a:pt x="52740" y="46502"/>
                        <a:pt x="52078" y="47641"/>
                        <a:pt x="51225" y="48685"/>
                      </a:cubicBezTo>
                      <a:cubicBezTo>
                        <a:pt x="46396" y="54284"/>
                        <a:pt x="37875" y="57890"/>
                        <a:pt x="28785" y="57890"/>
                      </a:cubicBezTo>
                      <a:cubicBezTo>
                        <a:pt x="9942" y="57890"/>
                        <a:pt x="0" y="44699"/>
                        <a:pt x="0" y="28945"/>
                      </a:cubicBezTo>
                      <a:cubicBezTo>
                        <a:pt x="0" y="12338"/>
                        <a:pt x="12025" y="1"/>
                        <a:pt x="28311" y="1"/>
                      </a:cubicBezTo>
                      <a:cubicBezTo>
                        <a:pt x="44029" y="-94"/>
                        <a:pt x="54445" y="12812"/>
                        <a:pt x="54445" y="29040"/>
                      </a:cubicBezTo>
                      <a:close/>
                      <a:moveTo>
                        <a:pt x="28122" y="9396"/>
                      </a:moveTo>
                      <a:cubicBezTo>
                        <a:pt x="19411" y="9396"/>
                        <a:pt x="13445" y="15564"/>
                        <a:pt x="12309" y="23441"/>
                      </a:cubicBezTo>
                      <a:lnTo>
                        <a:pt x="43366" y="23441"/>
                      </a:lnTo>
                      <a:cubicBezTo>
                        <a:pt x="42420" y="15849"/>
                        <a:pt x="36738" y="9396"/>
                        <a:pt x="28122" y="9396"/>
                      </a:cubicBezTo>
                      <a:close/>
                    </a:path>
                  </a:pathLst>
                </a:custGeom>
                <a:solidFill>
                  <a:srgbClr val="FFFFFF"/>
                </a:solidFill>
                <a:ln w="9469" cap="flat">
                  <a:noFill/>
                  <a:prstDash val="solid"/>
                  <a:miter/>
                </a:ln>
              </p:spPr>
              <p:txBody>
                <a:bodyPr rtlCol="0" anchor="ctr"/>
                <a:lstStyle/>
                <a:p>
                  <a:endParaRPr lang="fr-FR" sz="1800"/>
                </a:p>
              </p:txBody>
            </p:sp>
            <p:sp>
              <p:nvSpPr>
                <p:cNvPr id="68" name="Forme libre 67">
                  <a:extLst>
                    <a:ext uri="{FF2B5EF4-FFF2-40B4-BE49-F238E27FC236}">
                      <a16:creationId xmlns:a16="http://schemas.microsoft.com/office/drawing/2014/main" id="{7E7A3F69-3E3A-2147-AC00-A53B76F41A7F}"/>
                    </a:ext>
                  </a:extLst>
                </p:cNvPr>
                <p:cNvSpPr/>
                <p:nvPr/>
              </p:nvSpPr>
              <p:spPr>
                <a:xfrm>
                  <a:off x="6470863" y="3275450"/>
                  <a:ext cx="50562" cy="57794"/>
                </a:xfrm>
                <a:custGeom>
                  <a:avLst/>
                  <a:gdLst>
                    <a:gd name="connsiteX0" fmla="*/ 44503 w 50562"/>
                    <a:gd name="connsiteY0" fmla="*/ 57320 h 57794"/>
                    <a:gd name="connsiteX1" fmla="*/ 38727 w 50562"/>
                    <a:gd name="connsiteY1" fmla="*/ 51341 h 57794"/>
                    <a:gd name="connsiteX2" fmla="*/ 38727 w 50562"/>
                    <a:gd name="connsiteY2" fmla="*/ 50203 h 57794"/>
                    <a:gd name="connsiteX3" fmla="*/ 20926 w 50562"/>
                    <a:gd name="connsiteY3" fmla="*/ 57795 h 57794"/>
                    <a:gd name="connsiteX4" fmla="*/ 0 w 50562"/>
                    <a:gd name="connsiteY4" fmla="*/ 40713 h 57794"/>
                    <a:gd name="connsiteX5" fmla="*/ 21494 w 50562"/>
                    <a:gd name="connsiteY5" fmla="*/ 23535 h 57794"/>
                    <a:gd name="connsiteX6" fmla="*/ 38537 w 50562"/>
                    <a:gd name="connsiteY6" fmla="*/ 29989 h 57794"/>
                    <a:gd name="connsiteX7" fmla="*/ 38537 w 50562"/>
                    <a:gd name="connsiteY7" fmla="*/ 24579 h 57794"/>
                    <a:gd name="connsiteX8" fmla="*/ 23388 w 50562"/>
                    <a:gd name="connsiteY8" fmla="*/ 10060 h 57794"/>
                    <a:gd name="connsiteX9" fmla="*/ 10889 w 50562"/>
                    <a:gd name="connsiteY9" fmla="*/ 12337 h 57794"/>
                    <a:gd name="connsiteX10" fmla="*/ 7007 w 50562"/>
                    <a:gd name="connsiteY10" fmla="*/ 13381 h 57794"/>
                    <a:gd name="connsiteX11" fmla="*/ 1988 w 50562"/>
                    <a:gd name="connsiteY11" fmla="*/ 8446 h 57794"/>
                    <a:gd name="connsiteX12" fmla="*/ 7575 w 50562"/>
                    <a:gd name="connsiteY12" fmla="*/ 2752 h 57794"/>
                    <a:gd name="connsiteX13" fmla="*/ 24524 w 50562"/>
                    <a:gd name="connsiteY13" fmla="*/ 0 h 57794"/>
                    <a:gd name="connsiteX14" fmla="*/ 50562 w 50562"/>
                    <a:gd name="connsiteY14" fmla="*/ 23915 h 57794"/>
                    <a:gd name="connsiteX15" fmla="*/ 50562 w 50562"/>
                    <a:gd name="connsiteY15" fmla="*/ 51531 h 57794"/>
                    <a:gd name="connsiteX16" fmla="*/ 44503 w 50562"/>
                    <a:gd name="connsiteY16" fmla="*/ 57320 h 57794"/>
                    <a:gd name="connsiteX17" fmla="*/ 24903 w 50562"/>
                    <a:gd name="connsiteY17" fmla="*/ 31792 h 57794"/>
                    <a:gd name="connsiteX18" fmla="*/ 11741 w 50562"/>
                    <a:gd name="connsiteY18" fmla="*/ 40807 h 57794"/>
                    <a:gd name="connsiteX19" fmla="*/ 24619 w 50562"/>
                    <a:gd name="connsiteY19" fmla="*/ 49823 h 57794"/>
                    <a:gd name="connsiteX20" fmla="*/ 38348 w 50562"/>
                    <a:gd name="connsiteY20" fmla="*/ 40807 h 57794"/>
                    <a:gd name="connsiteX21" fmla="*/ 24903 w 50562"/>
                    <a:gd name="connsiteY21" fmla="*/ 31792 h 57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0562" h="57794">
                      <a:moveTo>
                        <a:pt x="44503" y="57320"/>
                      </a:moveTo>
                      <a:cubicBezTo>
                        <a:pt x="40999" y="57320"/>
                        <a:pt x="38727" y="54663"/>
                        <a:pt x="38727" y="51341"/>
                      </a:cubicBezTo>
                      <a:lnTo>
                        <a:pt x="38727" y="50203"/>
                      </a:lnTo>
                      <a:cubicBezTo>
                        <a:pt x="34939" y="55043"/>
                        <a:pt x="28974" y="57795"/>
                        <a:pt x="20926" y="57795"/>
                      </a:cubicBezTo>
                      <a:cubicBezTo>
                        <a:pt x="8711" y="57795"/>
                        <a:pt x="0" y="50867"/>
                        <a:pt x="0" y="40713"/>
                      </a:cubicBezTo>
                      <a:cubicBezTo>
                        <a:pt x="0" y="29419"/>
                        <a:pt x="9185" y="23535"/>
                        <a:pt x="21494" y="23535"/>
                      </a:cubicBezTo>
                      <a:cubicBezTo>
                        <a:pt x="28595" y="23535"/>
                        <a:pt x="34466" y="26193"/>
                        <a:pt x="38537" y="29989"/>
                      </a:cubicBezTo>
                      <a:lnTo>
                        <a:pt x="38537" y="24579"/>
                      </a:lnTo>
                      <a:cubicBezTo>
                        <a:pt x="38537" y="14615"/>
                        <a:pt x="34371" y="10060"/>
                        <a:pt x="23388" y="10060"/>
                      </a:cubicBezTo>
                      <a:cubicBezTo>
                        <a:pt x="18085" y="10060"/>
                        <a:pt x="14392" y="11103"/>
                        <a:pt x="10889" y="12337"/>
                      </a:cubicBezTo>
                      <a:cubicBezTo>
                        <a:pt x="9753" y="12717"/>
                        <a:pt x="8332" y="13381"/>
                        <a:pt x="7007" y="13381"/>
                      </a:cubicBezTo>
                      <a:cubicBezTo>
                        <a:pt x="3882" y="13381"/>
                        <a:pt x="1988" y="11198"/>
                        <a:pt x="1988" y="8446"/>
                      </a:cubicBezTo>
                      <a:cubicBezTo>
                        <a:pt x="1988" y="5504"/>
                        <a:pt x="4356" y="3986"/>
                        <a:pt x="7575" y="2752"/>
                      </a:cubicBezTo>
                      <a:cubicBezTo>
                        <a:pt x="12025" y="949"/>
                        <a:pt x="18843" y="0"/>
                        <a:pt x="24524" y="0"/>
                      </a:cubicBezTo>
                      <a:cubicBezTo>
                        <a:pt x="41189" y="0"/>
                        <a:pt x="50562" y="8446"/>
                        <a:pt x="50562" y="23915"/>
                      </a:cubicBezTo>
                      <a:lnTo>
                        <a:pt x="50562" y="51531"/>
                      </a:lnTo>
                      <a:cubicBezTo>
                        <a:pt x="50278" y="54663"/>
                        <a:pt x="48385" y="57320"/>
                        <a:pt x="44503" y="57320"/>
                      </a:cubicBezTo>
                      <a:close/>
                      <a:moveTo>
                        <a:pt x="24903" y="31792"/>
                      </a:moveTo>
                      <a:cubicBezTo>
                        <a:pt x="16949" y="31792"/>
                        <a:pt x="11741" y="35113"/>
                        <a:pt x="11741" y="40807"/>
                      </a:cubicBezTo>
                      <a:cubicBezTo>
                        <a:pt x="11741" y="46502"/>
                        <a:pt x="17044" y="49823"/>
                        <a:pt x="24619" y="49823"/>
                      </a:cubicBezTo>
                      <a:cubicBezTo>
                        <a:pt x="32099" y="49823"/>
                        <a:pt x="38348" y="46122"/>
                        <a:pt x="38348" y="40807"/>
                      </a:cubicBezTo>
                      <a:cubicBezTo>
                        <a:pt x="38443" y="35113"/>
                        <a:pt x="31625" y="31792"/>
                        <a:pt x="24903" y="31792"/>
                      </a:cubicBezTo>
                      <a:close/>
                    </a:path>
                  </a:pathLst>
                </a:custGeom>
                <a:solidFill>
                  <a:srgbClr val="FFFFFF"/>
                </a:solidFill>
                <a:ln w="9469" cap="flat">
                  <a:noFill/>
                  <a:prstDash val="solid"/>
                  <a:miter/>
                </a:ln>
              </p:spPr>
              <p:txBody>
                <a:bodyPr rtlCol="0" anchor="ctr"/>
                <a:lstStyle/>
                <a:p>
                  <a:endParaRPr lang="fr-FR" sz="1800"/>
                </a:p>
              </p:txBody>
            </p:sp>
            <p:sp>
              <p:nvSpPr>
                <p:cNvPr id="69" name="Forme libre 68">
                  <a:extLst>
                    <a:ext uri="{FF2B5EF4-FFF2-40B4-BE49-F238E27FC236}">
                      <a16:creationId xmlns:a16="http://schemas.microsoft.com/office/drawing/2014/main" id="{3EAFA2B1-17AE-8442-BAE9-6543A31DEB78}"/>
                    </a:ext>
                  </a:extLst>
                </p:cNvPr>
                <p:cNvSpPr/>
                <p:nvPr/>
              </p:nvSpPr>
              <p:spPr>
                <a:xfrm>
                  <a:off x="6534868" y="3275829"/>
                  <a:ext cx="52932" cy="57510"/>
                </a:xfrm>
                <a:custGeom>
                  <a:avLst/>
                  <a:gdLst>
                    <a:gd name="connsiteX0" fmla="*/ 5873 w 52932"/>
                    <a:gd name="connsiteY0" fmla="*/ 0 h 57510"/>
                    <a:gd name="connsiteX1" fmla="*/ 11839 w 52932"/>
                    <a:gd name="connsiteY1" fmla="*/ 5979 h 57510"/>
                    <a:gd name="connsiteX2" fmla="*/ 11839 w 52932"/>
                    <a:gd name="connsiteY2" fmla="*/ 31317 h 57510"/>
                    <a:gd name="connsiteX3" fmla="*/ 26136 w 52932"/>
                    <a:gd name="connsiteY3" fmla="*/ 46786 h 57510"/>
                    <a:gd name="connsiteX4" fmla="*/ 41002 w 52932"/>
                    <a:gd name="connsiteY4" fmla="*/ 31222 h 57510"/>
                    <a:gd name="connsiteX5" fmla="*/ 41002 w 52932"/>
                    <a:gd name="connsiteY5" fmla="*/ 6074 h 57510"/>
                    <a:gd name="connsiteX6" fmla="*/ 46967 w 52932"/>
                    <a:gd name="connsiteY6" fmla="*/ 95 h 57510"/>
                    <a:gd name="connsiteX7" fmla="*/ 52933 w 52932"/>
                    <a:gd name="connsiteY7" fmla="*/ 6074 h 57510"/>
                    <a:gd name="connsiteX8" fmla="*/ 52933 w 52932"/>
                    <a:gd name="connsiteY8" fmla="*/ 50962 h 57510"/>
                    <a:gd name="connsiteX9" fmla="*/ 46967 w 52932"/>
                    <a:gd name="connsiteY9" fmla="*/ 57036 h 57510"/>
                    <a:gd name="connsiteX10" fmla="*/ 41002 w 52932"/>
                    <a:gd name="connsiteY10" fmla="*/ 50962 h 57510"/>
                    <a:gd name="connsiteX11" fmla="*/ 41002 w 52932"/>
                    <a:gd name="connsiteY11" fmla="*/ 46881 h 57510"/>
                    <a:gd name="connsiteX12" fmla="*/ 22822 w 52932"/>
                    <a:gd name="connsiteY12" fmla="*/ 57510 h 57510"/>
                    <a:gd name="connsiteX13" fmla="*/ 3 w 52932"/>
                    <a:gd name="connsiteY13" fmla="*/ 31792 h 57510"/>
                    <a:gd name="connsiteX14" fmla="*/ 3 w 52932"/>
                    <a:gd name="connsiteY14" fmla="*/ 5979 h 57510"/>
                    <a:gd name="connsiteX15" fmla="*/ 5873 w 52932"/>
                    <a:gd name="connsiteY15" fmla="*/ 0 h 57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2932" h="57510">
                      <a:moveTo>
                        <a:pt x="5873" y="0"/>
                      </a:moveTo>
                      <a:cubicBezTo>
                        <a:pt x="9377" y="0"/>
                        <a:pt x="11839" y="2657"/>
                        <a:pt x="11839" y="5979"/>
                      </a:cubicBezTo>
                      <a:lnTo>
                        <a:pt x="11839" y="31317"/>
                      </a:lnTo>
                      <a:cubicBezTo>
                        <a:pt x="11839" y="40143"/>
                        <a:pt x="16668" y="46786"/>
                        <a:pt x="26136" y="46786"/>
                      </a:cubicBezTo>
                      <a:cubicBezTo>
                        <a:pt x="35605" y="46786"/>
                        <a:pt x="41002" y="39858"/>
                        <a:pt x="41002" y="31222"/>
                      </a:cubicBezTo>
                      <a:lnTo>
                        <a:pt x="41002" y="6074"/>
                      </a:lnTo>
                      <a:cubicBezTo>
                        <a:pt x="41002" y="2752"/>
                        <a:pt x="43559" y="95"/>
                        <a:pt x="46967" y="95"/>
                      </a:cubicBezTo>
                      <a:cubicBezTo>
                        <a:pt x="50471" y="95"/>
                        <a:pt x="52933" y="2752"/>
                        <a:pt x="52933" y="6074"/>
                      </a:cubicBezTo>
                      <a:lnTo>
                        <a:pt x="52933" y="50962"/>
                      </a:lnTo>
                      <a:cubicBezTo>
                        <a:pt x="52933" y="54758"/>
                        <a:pt x="50376" y="57036"/>
                        <a:pt x="46967" y="57036"/>
                      </a:cubicBezTo>
                      <a:cubicBezTo>
                        <a:pt x="43653" y="57036"/>
                        <a:pt x="41002" y="55138"/>
                        <a:pt x="41002" y="50962"/>
                      </a:cubicBezTo>
                      <a:lnTo>
                        <a:pt x="41002" y="46881"/>
                      </a:lnTo>
                      <a:cubicBezTo>
                        <a:pt x="37499" y="53714"/>
                        <a:pt x="31155" y="57510"/>
                        <a:pt x="22822" y="57510"/>
                      </a:cubicBezTo>
                      <a:cubicBezTo>
                        <a:pt x="8335" y="57510"/>
                        <a:pt x="3" y="46786"/>
                        <a:pt x="3" y="31792"/>
                      </a:cubicBezTo>
                      <a:lnTo>
                        <a:pt x="3" y="5979"/>
                      </a:lnTo>
                      <a:cubicBezTo>
                        <a:pt x="-92" y="2847"/>
                        <a:pt x="2086" y="0"/>
                        <a:pt x="5873" y="0"/>
                      </a:cubicBezTo>
                      <a:close/>
                    </a:path>
                  </a:pathLst>
                </a:custGeom>
                <a:solidFill>
                  <a:srgbClr val="FFFFFF"/>
                </a:solidFill>
                <a:ln w="9469" cap="flat">
                  <a:noFill/>
                  <a:prstDash val="solid"/>
                  <a:miter/>
                </a:ln>
              </p:spPr>
              <p:txBody>
                <a:bodyPr rtlCol="0" anchor="ctr"/>
                <a:lstStyle/>
                <a:p>
                  <a:endParaRPr lang="fr-FR" sz="1800"/>
                </a:p>
              </p:txBody>
            </p:sp>
            <p:sp>
              <p:nvSpPr>
                <p:cNvPr id="70" name="Forme libre 69">
                  <a:extLst>
                    <a:ext uri="{FF2B5EF4-FFF2-40B4-BE49-F238E27FC236}">
                      <a16:creationId xmlns:a16="http://schemas.microsoft.com/office/drawing/2014/main" id="{79272042-A0CA-9345-8340-30F0CB80384D}"/>
                    </a:ext>
                  </a:extLst>
                </p:cNvPr>
                <p:cNvSpPr/>
                <p:nvPr/>
              </p:nvSpPr>
              <p:spPr>
                <a:xfrm>
                  <a:off x="6096662" y="3373008"/>
                  <a:ext cx="57664" cy="86834"/>
                </a:xfrm>
                <a:custGeom>
                  <a:avLst/>
                  <a:gdLst>
                    <a:gd name="connsiteX0" fmla="*/ 26323 w 57664"/>
                    <a:gd name="connsiteY0" fmla="*/ 28850 h 86834"/>
                    <a:gd name="connsiteX1" fmla="*/ 45734 w 57664"/>
                    <a:gd name="connsiteY1" fmla="*/ 39764 h 86834"/>
                    <a:gd name="connsiteX2" fmla="*/ 45734 w 57664"/>
                    <a:gd name="connsiteY2" fmla="*/ 5979 h 86834"/>
                    <a:gd name="connsiteX3" fmla="*/ 51699 w 57664"/>
                    <a:gd name="connsiteY3" fmla="*/ 0 h 86834"/>
                    <a:gd name="connsiteX4" fmla="*/ 57665 w 57664"/>
                    <a:gd name="connsiteY4" fmla="*/ 5979 h 86834"/>
                    <a:gd name="connsiteX5" fmla="*/ 57665 w 57664"/>
                    <a:gd name="connsiteY5" fmla="*/ 80381 h 86834"/>
                    <a:gd name="connsiteX6" fmla="*/ 51983 w 57664"/>
                    <a:gd name="connsiteY6" fmla="*/ 86360 h 86834"/>
                    <a:gd name="connsiteX7" fmla="*/ 46207 w 57664"/>
                    <a:gd name="connsiteY7" fmla="*/ 80286 h 86834"/>
                    <a:gd name="connsiteX8" fmla="*/ 46207 w 57664"/>
                    <a:gd name="connsiteY8" fmla="*/ 75921 h 86834"/>
                    <a:gd name="connsiteX9" fmla="*/ 26418 w 57664"/>
                    <a:gd name="connsiteY9" fmla="*/ 86835 h 86834"/>
                    <a:gd name="connsiteX10" fmla="*/ 1 w 57664"/>
                    <a:gd name="connsiteY10" fmla="*/ 57890 h 86834"/>
                    <a:gd name="connsiteX11" fmla="*/ 26323 w 57664"/>
                    <a:gd name="connsiteY11" fmla="*/ 28850 h 86834"/>
                    <a:gd name="connsiteX12" fmla="*/ 28691 w 57664"/>
                    <a:gd name="connsiteY12" fmla="*/ 76870 h 86834"/>
                    <a:gd name="connsiteX13" fmla="*/ 45734 w 57664"/>
                    <a:gd name="connsiteY13" fmla="*/ 57795 h 86834"/>
                    <a:gd name="connsiteX14" fmla="*/ 28691 w 57664"/>
                    <a:gd name="connsiteY14" fmla="*/ 38720 h 86834"/>
                    <a:gd name="connsiteX15" fmla="*/ 11742 w 57664"/>
                    <a:gd name="connsiteY15" fmla="*/ 57795 h 86834"/>
                    <a:gd name="connsiteX16" fmla="*/ 28691 w 57664"/>
                    <a:gd name="connsiteY16" fmla="*/ 76870 h 86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7664" h="86834">
                      <a:moveTo>
                        <a:pt x="26323" y="28850"/>
                      </a:moveTo>
                      <a:cubicBezTo>
                        <a:pt x="34750" y="28850"/>
                        <a:pt x="41757" y="33310"/>
                        <a:pt x="45734" y="39764"/>
                      </a:cubicBezTo>
                      <a:lnTo>
                        <a:pt x="45734" y="5979"/>
                      </a:lnTo>
                      <a:cubicBezTo>
                        <a:pt x="45734" y="2657"/>
                        <a:pt x="48101" y="0"/>
                        <a:pt x="51699" y="0"/>
                      </a:cubicBezTo>
                      <a:cubicBezTo>
                        <a:pt x="55203" y="0"/>
                        <a:pt x="57665" y="2657"/>
                        <a:pt x="57665" y="5979"/>
                      </a:cubicBezTo>
                      <a:lnTo>
                        <a:pt x="57665" y="80381"/>
                      </a:lnTo>
                      <a:cubicBezTo>
                        <a:pt x="57665" y="83703"/>
                        <a:pt x="55676" y="86360"/>
                        <a:pt x="51983" y="86360"/>
                      </a:cubicBezTo>
                      <a:cubicBezTo>
                        <a:pt x="48291" y="86360"/>
                        <a:pt x="46207" y="83608"/>
                        <a:pt x="46207" y="80286"/>
                      </a:cubicBezTo>
                      <a:lnTo>
                        <a:pt x="46207" y="75921"/>
                      </a:lnTo>
                      <a:cubicBezTo>
                        <a:pt x="42420" y="82469"/>
                        <a:pt x="34845" y="86835"/>
                        <a:pt x="26418" y="86835"/>
                      </a:cubicBezTo>
                      <a:cubicBezTo>
                        <a:pt x="11931" y="86835"/>
                        <a:pt x="1" y="74687"/>
                        <a:pt x="1" y="57890"/>
                      </a:cubicBezTo>
                      <a:cubicBezTo>
                        <a:pt x="-94" y="40333"/>
                        <a:pt x="11742" y="28850"/>
                        <a:pt x="26323" y="28850"/>
                      </a:cubicBezTo>
                      <a:close/>
                      <a:moveTo>
                        <a:pt x="28691" y="76870"/>
                      </a:moveTo>
                      <a:cubicBezTo>
                        <a:pt x="38917" y="76870"/>
                        <a:pt x="45734" y="67854"/>
                        <a:pt x="45734" y="57795"/>
                      </a:cubicBezTo>
                      <a:cubicBezTo>
                        <a:pt x="45734" y="47640"/>
                        <a:pt x="38917" y="38720"/>
                        <a:pt x="28691" y="38720"/>
                      </a:cubicBezTo>
                      <a:cubicBezTo>
                        <a:pt x="18464" y="38720"/>
                        <a:pt x="11742" y="46407"/>
                        <a:pt x="11742" y="57795"/>
                      </a:cubicBezTo>
                      <a:cubicBezTo>
                        <a:pt x="11742" y="69183"/>
                        <a:pt x="18464" y="76870"/>
                        <a:pt x="28691" y="76870"/>
                      </a:cubicBezTo>
                      <a:close/>
                    </a:path>
                  </a:pathLst>
                </a:custGeom>
                <a:solidFill>
                  <a:srgbClr val="FFFFFF"/>
                </a:solidFill>
                <a:ln w="9469" cap="flat">
                  <a:noFill/>
                  <a:prstDash val="solid"/>
                  <a:miter/>
                </a:ln>
              </p:spPr>
              <p:txBody>
                <a:bodyPr rtlCol="0" anchor="ctr"/>
                <a:lstStyle/>
                <a:p>
                  <a:endParaRPr lang="fr-FR" sz="1800"/>
                </a:p>
              </p:txBody>
            </p:sp>
            <p:sp>
              <p:nvSpPr>
                <p:cNvPr id="71" name="Forme libre 70">
                  <a:extLst>
                    <a:ext uri="{FF2B5EF4-FFF2-40B4-BE49-F238E27FC236}">
                      <a16:creationId xmlns:a16="http://schemas.microsoft.com/office/drawing/2014/main" id="{E7824592-65B4-0D4F-AB81-C7235B1B623E}"/>
                    </a:ext>
                  </a:extLst>
                </p:cNvPr>
                <p:cNvSpPr/>
                <p:nvPr/>
              </p:nvSpPr>
              <p:spPr>
                <a:xfrm>
                  <a:off x="6165878" y="3401858"/>
                  <a:ext cx="54444" cy="57889"/>
                </a:xfrm>
                <a:custGeom>
                  <a:avLst/>
                  <a:gdLst>
                    <a:gd name="connsiteX0" fmla="*/ 54445 w 54444"/>
                    <a:gd name="connsiteY0" fmla="*/ 29040 h 57889"/>
                    <a:gd name="connsiteX1" fmla="*/ 49900 w 54444"/>
                    <a:gd name="connsiteY1" fmla="*/ 33121 h 57889"/>
                    <a:gd name="connsiteX2" fmla="*/ 12215 w 54444"/>
                    <a:gd name="connsiteY2" fmla="*/ 33121 h 57889"/>
                    <a:gd name="connsiteX3" fmla="*/ 29258 w 54444"/>
                    <a:gd name="connsiteY3" fmla="*/ 48400 h 57889"/>
                    <a:gd name="connsiteX4" fmla="*/ 43934 w 54444"/>
                    <a:gd name="connsiteY4" fmla="*/ 42231 h 57889"/>
                    <a:gd name="connsiteX5" fmla="*/ 47817 w 54444"/>
                    <a:gd name="connsiteY5" fmla="*/ 40333 h 57889"/>
                    <a:gd name="connsiteX6" fmla="*/ 52740 w 54444"/>
                    <a:gd name="connsiteY6" fmla="*/ 45268 h 57889"/>
                    <a:gd name="connsiteX7" fmla="*/ 51225 w 54444"/>
                    <a:gd name="connsiteY7" fmla="*/ 48684 h 57889"/>
                    <a:gd name="connsiteX8" fmla="*/ 28785 w 54444"/>
                    <a:gd name="connsiteY8" fmla="*/ 57890 h 57889"/>
                    <a:gd name="connsiteX9" fmla="*/ 0 w 54444"/>
                    <a:gd name="connsiteY9" fmla="*/ 28945 h 57889"/>
                    <a:gd name="connsiteX10" fmla="*/ 28311 w 54444"/>
                    <a:gd name="connsiteY10" fmla="*/ 0 h 57889"/>
                    <a:gd name="connsiteX11" fmla="*/ 54445 w 54444"/>
                    <a:gd name="connsiteY11" fmla="*/ 29040 h 57889"/>
                    <a:gd name="connsiteX12" fmla="*/ 28217 w 54444"/>
                    <a:gd name="connsiteY12" fmla="*/ 9490 h 57889"/>
                    <a:gd name="connsiteX13" fmla="*/ 12404 w 54444"/>
                    <a:gd name="connsiteY13" fmla="*/ 23535 h 57889"/>
                    <a:gd name="connsiteX14" fmla="*/ 43461 w 54444"/>
                    <a:gd name="connsiteY14" fmla="*/ 23535 h 57889"/>
                    <a:gd name="connsiteX15" fmla="*/ 28217 w 54444"/>
                    <a:gd name="connsiteY15" fmla="*/ 9490 h 57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4444" h="57889">
                      <a:moveTo>
                        <a:pt x="54445" y="29040"/>
                      </a:moveTo>
                      <a:cubicBezTo>
                        <a:pt x="54445" y="31033"/>
                        <a:pt x="53308" y="33121"/>
                        <a:pt x="49900" y="33121"/>
                      </a:cubicBezTo>
                      <a:lnTo>
                        <a:pt x="12215" y="33121"/>
                      </a:lnTo>
                      <a:cubicBezTo>
                        <a:pt x="12877" y="41851"/>
                        <a:pt x="18748" y="48400"/>
                        <a:pt x="29258" y="48400"/>
                      </a:cubicBezTo>
                      <a:cubicBezTo>
                        <a:pt x="35792" y="48400"/>
                        <a:pt x="39768" y="46122"/>
                        <a:pt x="43934" y="42231"/>
                      </a:cubicBezTo>
                      <a:cubicBezTo>
                        <a:pt x="44976" y="41187"/>
                        <a:pt x="46302" y="40333"/>
                        <a:pt x="47817" y="40333"/>
                      </a:cubicBezTo>
                      <a:cubicBezTo>
                        <a:pt x="50468" y="40333"/>
                        <a:pt x="52740" y="42231"/>
                        <a:pt x="52740" y="45268"/>
                      </a:cubicBezTo>
                      <a:cubicBezTo>
                        <a:pt x="52740" y="46502"/>
                        <a:pt x="52078" y="47640"/>
                        <a:pt x="51225" y="48684"/>
                      </a:cubicBezTo>
                      <a:cubicBezTo>
                        <a:pt x="46396" y="54283"/>
                        <a:pt x="37875" y="57890"/>
                        <a:pt x="28785" y="57890"/>
                      </a:cubicBezTo>
                      <a:cubicBezTo>
                        <a:pt x="9942" y="57890"/>
                        <a:pt x="0" y="44698"/>
                        <a:pt x="0" y="28945"/>
                      </a:cubicBezTo>
                      <a:cubicBezTo>
                        <a:pt x="0" y="12337"/>
                        <a:pt x="12025" y="0"/>
                        <a:pt x="28311" y="0"/>
                      </a:cubicBezTo>
                      <a:cubicBezTo>
                        <a:pt x="44124" y="0"/>
                        <a:pt x="54445" y="12907"/>
                        <a:pt x="54445" y="29040"/>
                      </a:cubicBezTo>
                      <a:close/>
                      <a:moveTo>
                        <a:pt x="28217" y="9490"/>
                      </a:moveTo>
                      <a:cubicBezTo>
                        <a:pt x="19505" y="9490"/>
                        <a:pt x="13540" y="15659"/>
                        <a:pt x="12404" y="23535"/>
                      </a:cubicBezTo>
                      <a:lnTo>
                        <a:pt x="43461" y="23535"/>
                      </a:lnTo>
                      <a:cubicBezTo>
                        <a:pt x="42514" y="15943"/>
                        <a:pt x="36833" y="9490"/>
                        <a:pt x="28217" y="9490"/>
                      </a:cubicBezTo>
                      <a:close/>
                    </a:path>
                  </a:pathLst>
                </a:custGeom>
                <a:solidFill>
                  <a:srgbClr val="FFFFFF"/>
                </a:solidFill>
                <a:ln w="9469" cap="flat">
                  <a:noFill/>
                  <a:prstDash val="solid"/>
                  <a:miter/>
                </a:ln>
              </p:spPr>
              <p:txBody>
                <a:bodyPr rtlCol="0" anchor="ctr"/>
                <a:lstStyle/>
                <a:p>
                  <a:endParaRPr lang="fr-FR" sz="1800"/>
                </a:p>
              </p:txBody>
            </p:sp>
            <p:sp>
              <p:nvSpPr>
                <p:cNvPr id="72" name="Forme libre 71">
                  <a:extLst>
                    <a:ext uri="{FF2B5EF4-FFF2-40B4-BE49-F238E27FC236}">
                      <a16:creationId xmlns:a16="http://schemas.microsoft.com/office/drawing/2014/main" id="{E9CE58BC-92F1-3949-836E-F15CDA6A3C63}"/>
                    </a:ext>
                  </a:extLst>
                </p:cNvPr>
                <p:cNvSpPr/>
                <p:nvPr/>
              </p:nvSpPr>
              <p:spPr>
                <a:xfrm>
                  <a:off x="6250717" y="3380695"/>
                  <a:ext cx="42230" cy="78578"/>
                </a:xfrm>
                <a:custGeom>
                  <a:avLst/>
                  <a:gdLst>
                    <a:gd name="connsiteX0" fmla="*/ 20452 w 42230"/>
                    <a:gd name="connsiteY0" fmla="*/ 78578 h 78578"/>
                    <a:gd name="connsiteX1" fmla="*/ 14487 w 42230"/>
                    <a:gd name="connsiteY1" fmla="*/ 72599 h 78578"/>
                    <a:gd name="connsiteX2" fmla="*/ 14487 w 42230"/>
                    <a:gd name="connsiteY2" fmla="*/ 32456 h 78578"/>
                    <a:gd name="connsiteX3" fmla="*/ 4924 w 42230"/>
                    <a:gd name="connsiteY3" fmla="*/ 32456 h 78578"/>
                    <a:gd name="connsiteX4" fmla="*/ 0 w 42230"/>
                    <a:gd name="connsiteY4" fmla="*/ 27521 h 78578"/>
                    <a:gd name="connsiteX5" fmla="*/ 4924 w 42230"/>
                    <a:gd name="connsiteY5" fmla="*/ 22586 h 78578"/>
                    <a:gd name="connsiteX6" fmla="*/ 14487 w 42230"/>
                    <a:gd name="connsiteY6" fmla="*/ 22586 h 78578"/>
                    <a:gd name="connsiteX7" fmla="*/ 14487 w 42230"/>
                    <a:gd name="connsiteY7" fmla="*/ 5979 h 78578"/>
                    <a:gd name="connsiteX8" fmla="*/ 20452 w 42230"/>
                    <a:gd name="connsiteY8" fmla="*/ 0 h 78578"/>
                    <a:gd name="connsiteX9" fmla="*/ 26418 w 42230"/>
                    <a:gd name="connsiteY9" fmla="*/ 5979 h 78578"/>
                    <a:gd name="connsiteX10" fmla="*/ 26418 w 42230"/>
                    <a:gd name="connsiteY10" fmla="*/ 22586 h 78578"/>
                    <a:gd name="connsiteX11" fmla="*/ 37306 w 42230"/>
                    <a:gd name="connsiteY11" fmla="*/ 22586 h 78578"/>
                    <a:gd name="connsiteX12" fmla="*/ 42230 w 42230"/>
                    <a:gd name="connsiteY12" fmla="*/ 27521 h 78578"/>
                    <a:gd name="connsiteX13" fmla="*/ 37306 w 42230"/>
                    <a:gd name="connsiteY13" fmla="*/ 32456 h 78578"/>
                    <a:gd name="connsiteX14" fmla="*/ 26418 w 42230"/>
                    <a:gd name="connsiteY14" fmla="*/ 32456 h 78578"/>
                    <a:gd name="connsiteX15" fmla="*/ 26418 w 42230"/>
                    <a:gd name="connsiteY15" fmla="*/ 72599 h 78578"/>
                    <a:gd name="connsiteX16" fmla="*/ 20452 w 42230"/>
                    <a:gd name="connsiteY16" fmla="*/ 78578 h 78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30" h="78578">
                      <a:moveTo>
                        <a:pt x="20452" y="78578"/>
                      </a:moveTo>
                      <a:cubicBezTo>
                        <a:pt x="16949" y="78578"/>
                        <a:pt x="14487" y="75921"/>
                        <a:pt x="14487" y="72599"/>
                      </a:cubicBezTo>
                      <a:lnTo>
                        <a:pt x="14487" y="32456"/>
                      </a:lnTo>
                      <a:lnTo>
                        <a:pt x="4924" y="32456"/>
                      </a:lnTo>
                      <a:cubicBezTo>
                        <a:pt x="2178" y="32456"/>
                        <a:pt x="0" y="30273"/>
                        <a:pt x="0" y="27521"/>
                      </a:cubicBezTo>
                      <a:cubicBezTo>
                        <a:pt x="0" y="24769"/>
                        <a:pt x="2178" y="22586"/>
                        <a:pt x="4924" y="22586"/>
                      </a:cubicBezTo>
                      <a:lnTo>
                        <a:pt x="14487" y="22586"/>
                      </a:lnTo>
                      <a:lnTo>
                        <a:pt x="14487" y="5979"/>
                      </a:lnTo>
                      <a:cubicBezTo>
                        <a:pt x="14487" y="2657"/>
                        <a:pt x="16854" y="0"/>
                        <a:pt x="20452" y="0"/>
                      </a:cubicBezTo>
                      <a:cubicBezTo>
                        <a:pt x="23956" y="0"/>
                        <a:pt x="26418" y="2657"/>
                        <a:pt x="26418" y="5979"/>
                      </a:cubicBezTo>
                      <a:lnTo>
                        <a:pt x="26418" y="22586"/>
                      </a:lnTo>
                      <a:lnTo>
                        <a:pt x="37306" y="22586"/>
                      </a:lnTo>
                      <a:cubicBezTo>
                        <a:pt x="40052" y="22586"/>
                        <a:pt x="42230" y="24769"/>
                        <a:pt x="42230" y="27521"/>
                      </a:cubicBezTo>
                      <a:cubicBezTo>
                        <a:pt x="42230" y="30273"/>
                        <a:pt x="40052" y="32456"/>
                        <a:pt x="37306" y="32456"/>
                      </a:cubicBezTo>
                      <a:lnTo>
                        <a:pt x="26418" y="32456"/>
                      </a:lnTo>
                      <a:lnTo>
                        <a:pt x="26418" y="72599"/>
                      </a:lnTo>
                      <a:cubicBezTo>
                        <a:pt x="26418" y="75921"/>
                        <a:pt x="24050" y="78578"/>
                        <a:pt x="20452" y="78578"/>
                      </a:cubicBezTo>
                      <a:close/>
                    </a:path>
                  </a:pathLst>
                </a:custGeom>
                <a:solidFill>
                  <a:srgbClr val="FFFFFF"/>
                </a:solidFill>
                <a:ln w="9469" cap="flat">
                  <a:noFill/>
                  <a:prstDash val="solid"/>
                  <a:miter/>
                </a:ln>
              </p:spPr>
              <p:txBody>
                <a:bodyPr rtlCol="0" anchor="ctr"/>
                <a:lstStyle/>
                <a:p>
                  <a:endParaRPr lang="fr-FR" sz="1800"/>
                </a:p>
              </p:txBody>
            </p:sp>
            <p:sp>
              <p:nvSpPr>
                <p:cNvPr id="73" name="Forme libre 72">
                  <a:extLst>
                    <a:ext uri="{FF2B5EF4-FFF2-40B4-BE49-F238E27FC236}">
                      <a16:creationId xmlns:a16="http://schemas.microsoft.com/office/drawing/2014/main" id="{857B62E4-E0CF-F34D-9E5D-4A08FA9241DB}"/>
                    </a:ext>
                  </a:extLst>
                </p:cNvPr>
                <p:cNvSpPr/>
                <p:nvPr/>
              </p:nvSpPr>
              <p:spPr>
                <a:xfrm>
                  <a:off x="6298534" y="3402142"/>
                  <a:ext cx="33427" cy="57225"/>
                </a:xfrm>
                <a:custGeom>
                  <a:avLst/>
                  <a:gdLst>
                    <a:gd name="connsiteX0" fmla="*/ 27932 w 33427"/>
                    <a:gd name="connsiteY0" fmla="*/ 11103 h 57225"/>
                    <a:gd name="connsiteX1" fmla="*/ 11931 w 33427"/>
                    <a:gd name="connsiteY1" fmla="*/ 30463 h 57225"/>
                    <a:gd name="connsiteX2" fmla="*/ 11931 w 33427"/>
                    <a:gd name="connsiteY2" fmla="*/ 51247 h 57225"/>
                    <a:gd name="connsiteX3" fmla="*/ 5965 w 33427"/>
                    <a:gd name="connsiteY3" fmla="*/ 57225 h 57225"/>
                    <a:gd name="connsiteX4" fmla="*/ 0 w 33427"/>
                    <a:gd name="connsiteY4" fmla="*/ 51247 h 57225"/>
                    <a:gd name="connsiteX5" fmla="*/ 0 w 33427"/>
                    <a:gd name="connsiteY5" fmla="*/ 6358 h 57225"/>
                    <a:gd name="connsiteX6" fmla="*/ 6060 w 33427"/>
                    <a:gd name="connsiteY6" fmla="*/ 285 h 57225"/>
                    <a:gd name="connsiteX7" fmla="*/ 11836 w 33427"/>
                    <a:gd name="connsiteY7" fmla="*/ 6358 h 57225"/>
                    <a:gd name="connsiteX8" fmla="*/ 11836 w 33427"/>
                    <a:gd name="connsiteY8" fmla="*/ 11768 h 57225"/>
                    <a:gd name="connsiteX9" fmla="*/ 27838 w 33427"/>
                    <a:gd name="connsiteY9" fmla="*/ 0 h 57225"/>
                    <a:gd name="connsiteX10" fmla="*/ 33424 w 33427"/>
                    <a:gd name="connsiteY10" fmla="*/ 5599 h 57225"/>
                    <a:gd name="connsiteX11" fmla="*/ 27932 w 33427"/>
                    <a:gd name="connsiteY11" fmla="*/ 11103 h 57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3427" h="57225">
                      <a:moveTo>
                        <a:pt x="27932" y="11103"/>
                      </a:moveTo>
                      <a:cubicBezTo>
                        <a:pt x="17990" y="11103"/>
                        <a:pt x="11931" y="17652"/>
                        <a:pt x="11931" y="30463"/>
                      </a:cubicBezTo>
                      <a:lnTo>
                        <a:pt x="11931" y="51247"/>
                      </a:lnTo>
                      <a:cubicBezTo>
                        <a:pt x="11931" y="54568"/>
                        <a:pt x="9374" y="57225"/>
                        <a:pt x="5965" y="57225"/>
                      </a:cubicBezTo>
                      <a:cubicBezTo>
                        <a:pt x="2178" y="57225"/>
                        <a:pt x="0" y="54568"/>
                        <a:pt x="0" y="51247"/>
                      </a:cubicBezTo>
                      <a:lnTo>
                        <a:pt x="0" y="6358"/>
                      </a:lnTo>
                      <a:cubicBezTo>
                        <a:pt x="0" y="2847"/>
                        <a:pt x="2557" y="285"/>
                        <a:pt x="6060" y="285"/>
                      </a:cubicBezTo>
                      <a:cubicBezTo>
                        <a:pt x="9469" y="285"/>
                        <a:pt x="11836" y="2657"/>
                        <a:pt x="11836" y="6358"/>
                      </a:cubicBezTo>
                      <a:lnTo>
                        <a:pt x="11836" y="11768"/>
                      </a:lnTo>
                      <a:cubicBezTo>
                        <a:pt x="14014" y="4555"/>
                        <a:pt x="19884" y="0"/>
                        <a:pt x="27838" y="0"/>
                      </a:cubicBezTo>
                      <a:cubicBezTo>
                        <a:pt x="31247" y="0"/>
                        <a:pt x="33424" y="2373"/>
                        <a:pt x="33424" y="5599"/>
                      </a:cubicBezTo>
                      <a:cubicBezTo>
                        <a:pt x="33519" y="8636"/>
                        <a:pt x="31152" y="11103"/>
                        <a:pt x="27932" y="11103"/>
                      </a:cubicBezTo>
                      <a:close/>
                    </a:path>
                  </a:pathLst>
                </a:custGeom>
                <a:solidFill>
                  <a:srgbClr val="FFFFFF"/>
                </a:solidFill>
                <a:ln w="9469" cap="flat">
                  <a:noFill/>
                  <a:prstDash val="solid"/>
                  <a:miter/>
                </a:ln>
              </p:spPr>
              <p:txBody>
                <a:bodyPr rtlCol="0" anchor="ctr"/>
                <a:lstStyle/>
                <a:p>
                  <a:endParaRPr lang="fr-FR" sz="1800"/>
                </a:p>
              </p:txBody>
            </p:sp>
            <p:sp>
              <p:nvSpPr>
                <p:cNvPr id="74" name="Forme libre 73">
                  <a:extLst>
                    <a:ext uri="{FF2B5EF4-FFF2-40B4-BE49-F238E27FC236}">
                      <a16:creationId xmlns:a16="http://schemas.microsoft.com/office/drawing/2014/main" id="{455F05F7-BA0C-764E-882C-661915659849}"/>
                    </a:ext>
                  </a:extLst>
                </p:cNvPr>
                <p:cNvSpPr/>
                <p:nvPr/>
              </p:nvSpPr>
              <p:spPr>
                <a:xfrm>
                  <a:off x="6335745" y="3401953"/>
                  <a:ext cx="50562" cy="57794"/>
                </a:xfrm>
                <a:custGeom>
                  <a:avLst/>
                  <a:gdLst>
                    <a:gd name="connsiteX0" fmla="*/ 44503 w 50562"/>
                    <a:gd name="connsiteY0" fmla="*/ 57320 h 57794"/>
                    <a:gd name="connsiteX1" fmla="*/ 38727 w 50562"/>
                    <a:gd name="connsiteY1" fmla="*/ 51341 h 57794"/>
                    <a:gd name="connsiteX2" fmla="*/ 38727 w 50562"/>
                    <a:gd name="connsiteY2" fmla="*/ 50203 h 57794"/>
                    <a:gd name="connsiteX3" fmla="*/ 20926 w 50562"/>
                    <a:gd name="connsiteY3" fmla="*/ 57795 h 57794"/>
                    <a:gd name="connsiteX4" fmla="*/ 0 w 50562"/>
                    <a:gd name="connsiteY4" fmla="*/ 40713 h 57794"/>
                    <a:gd name="connsiteX5" fmla="*/ 21494 w 50562"/>
                    <a:gd name="connsiteY5" fmla="*/ 23535 h 57794"/>
                    <a:gd name="connsiteX6" fmla="*/ 38537 w 50562"/>
                    <a:gd name="connsiteY6" fmla="*/ 29989 h 57794"/>
                    <a:gd name="connsiteX7" fmla="*/ 38537 w 50562"/>
                    <a:gd name="connsiteY7" fmla="*/ 24579 h 57794"/>
                    <a:gd name="connsiteX8" fmla="*/ 23388 w 50562"/>
                    <a:gd name="connsiteY8" fmla="*/ 10059 h 57794"/>
                    <a:gd name="connsiteX9" fmla="*/ 10889 w 50562"/>
                    <a:gd name="connsiteY9" fmla="*/ 12337 h 57794"/>
                    <a:gd name="connsiteX10" fmla="*/ 7007 w 50562"/>
                    <a:gd name="connsiteY10" fmla="*/ 13381 h 57794"/>
                    <a:gd name="connsiteX11" fmla="*/ 1988 w 50562"/>
                    <a:gd name="connsiteY11" fmla="*/ 8446 h 57794"/>
                    <a:gd name="connsiteX12" fmla="*/ 7575 w 50562"/>
                    <a:gd name="connsiteY12" fmla="*/ 2752 h 57794"/>
                    <a:gd name="connsiteX13" fmla="*/ 24524 w 50562"/>
                    <a:gd name="connsiteY13" fmla="*/ 0 h 57794"/>
                    <a:gd name="connsiteX14" fmla="*/ 50563 w 50562"/>
                    <a:gd name="connsiteY14" fmla="*/ 23915 h 57794"/>
                    <a:gd name="connsiteX15" fmla="*/ 50563 w 50562"/>
                    <a:gd name="connsiteY15" fmla="*/ 51531 h 57794"/>
                    <a:gd name="connsiteX16" fmla="*/ 44503 w 50562"/>
                    <a:gd name="connsiteY16" fmla="*/ 57320 h 57794"/>
                    <a:gd name="connsiteX17" fmla="*/ 24902 w 50562"/>
                    <a:gd name="connsiteY17" fmla="*/ 31792 h 57794"/>
                    <a:gd name="connsiteX18" fmla="*/ 11741 w 50562"/>
                    <a:gd name="connsiteY18" fmla="*/ 40807 h 57794"/>
                    <a:gd name="connsiteX19" fmla="*/ 24618 w 50562"/>
                    <a:gd name="connsiteY19" fmla="*/ 49823 h 57794"/>
                    <a:gd name="connsiteX20" fmla="*/ 38348 w 50562"/>
                    <a:gd name="connsiteY20" fmla="*/ 40807 h 57794"/>
                    <a:gd name="connsiteX21" fmla="*/ 24902 w 50562"/>
                    <a:gd name="connsiteY21" fmla="*/ 31792 h 57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0562" h="57794">
                      <a:moveTo>
                        <a:pt x="44503" y="57320"/>
                      </a:moveTo>
                      <a:cubicBezTo>
                        <a:pt x="40999" y="57320"/>
                        <a:pt x="38727" y="54663"/>
                        <a:pt x="38727" y="51341"/>
                      </a:cubicBezTo>
                      <a:lnTo>
                        <a:pt x="38727" y="50203"/>
                      </a:lnTo>
                      <a:cubicBezTo>
                        <a:pt x="34939" y="55043"/>
                        <a:pt x="28974" y="57795"/>
                        <a:pt x="20926" y="57795"/>
                      </a:cubicBezTo>
                      <a:cubicBezTo>
                        <a:pt x="8711" y="57795"/>
                        <a:pt x="0" y="50867"/>
                        <a:pt x="0" y="40713"/>
                      </a:cubicBezTo>
                      <a:cubicBezTo>
                        <a:pt x="0" y="29419"/>
                        <a:pt x="9185" y="23535"/>
                        <a:pt x="21494" y="23535"/>
                      </a:cubicBezTo>
                      <a:cubicBezTo>
                        <a:pt x="28595" y="23535"/>
                        <a:pt x="34466" y="26193"/>
                        <a:pt x="38537" y="29989"/>
                      </a:cubicBezTo>
                      <a:lnTo>
                        <a:pt x="38537" y="24579"/>
                      </a:lnTo>
                      <a:cubicBezTo>
                        <a:pt x="38537" y="14615"/>
                        <a:pt x="34371" y="10059"/>
                        <a:pt x="23388" y="10059"/>
                      </a:cubicBezTo>
                      <a:cubicBezTo>
                        <a:pt x="18085" y="10059"/>
                        <a:pt x="14392" y="11103"/>
                        <a:pt x="10889" y="12337"/>
                      </a:cubicBezTo>
                      <a:cubicBezTo>
                        <a:pt x="9753" y="12717"/>
                        <a:pt x="8332" y="13381"/>
                        <a:pt x="7007" y="13381"/>
                      </a:cubicBezTo>
                      <a:cubicBezTo>
                        <a:pt x="3882" y="13381"/>
                        <a:pt x="1988" y="11198"/>
                        <a:pt x="1988" y="8446"/>
                      </a:cubicBezTo>
                      <a:cubicBezTo>
                        <a:pt x="1988" y="5504"/>
                        <a:pt x="4356" y="3986"/>
                        <a:pt x="7575" y="2752"/>
                      </a:cubicBezTo>
                      <a:cubicBezTo>
                        <a:pt x="12025" y="949"/>
                        <a:pt x="18843" y="0"/>
                        <a:pt x="24524" y="0"/>
                      </a:cubicBezTo>
                      <a:cubicBezTo>
                        <a:pt x="41189" y="0"/>
                        <a:pt x="50563" y="8446"/>
                        <a:pt x="50563" y="23915"/>
                      </a:cubicBezTo>
                      <a:lnTo>
                        <a:pt x="50563" y="51531"/>
                      </a:lnTo>
                      <a:cubicBezTo>
                        <a:pt x="50278" y="54663"/>
                        <a:pt x="48385" y="57320"/>
                        <a:pt x="44503" y="57320"/>
                      </a:cubicBezTo>
                      <a:close/>
                      <a:moveTo>
                        <a:pt x="24902" y="31792"/>
                      </a:moveTo>
                      <a:cubicBezTo>
                        <a:pt x="16949" y="31792"/>
                        <a:pt x="11741" y="35113"/>
                        <a:pt x="11741" y="40807"/>
                      </a:cubicBezTo>
                      <a:cubicBezTo>
                        <a:pt x="11741" y="46502"/>
                        <a:pt x="17044" y="49823"/>
                        <a:pt x="24618" y="49823"/>
                      </a:cubicBezTo>
                      <a:cubicBezTo>
                        <a:pt x="32099" y="49823"/>
                        <a:pt x="38348" y="46122"/>
                        <a:pt x="38348" y="40807"/>
                      </a:cubicBezTo>
                      <a:cubicBezTo>
                        <a:pt x="38443" y="35018"/>
                        <a:pt x="31625" y="31792"/>
                        <a:pt x="24902" y="31792"/>
                      </a:cubicBezTo>
                      <a:close/>
                    </a:path>
                  </a:pathLst>
                </a:custGeom>
                <a:solidFill>
                  <a:srgbClr val="FFFFFF"/>
                </a:solidFill>
                <a:ln w="9469" cap="flat">
                  <a:noFill/>
                  <a:prstDash val="solid"/>
                  <a:miter/>
                </a:ln>
              </p:spPr>
              <p:txBody>
                <a:bodyPr rtlCol="0" anchor="ctr"/>
                <a:lstStyle/>
                <a:p>
                  <a:endParaRPr lang="fr-FR" sz="1800"/>
                </a:p>
              </p:txBody>
            </p:sp>
            <p:sp>
              <p:nvSpPr>
                <p:cNvPr id="75" name="Forme libre 74">
                  <a:extLst>
                    <a:ext uri="{FF2B5EF4-FFF2-40B4-BE49-F238E27FC236}">
                      <a16:creationId xmlns:a16="http://schemas.microsoft.com/office/drawing/2014/main" id="{731591A0-E6AF-0E43-9B8B-56CBBA683DE5}"/>
                    </a:ext>
                  </a:extLst>
                </p:cNvPr>
                <p:cNvSpPr/>
                <p:nvPr/>
              </p:nvSpPr>
              <p:spPr>
                <a:xfrm>
                  <a:off x="6400132" y="3401858"/>
                  <a:ext cx="52932" cy="57415"/>
                </a:xfrm>
                <a:custGeom>
                  <a:avLst/>
                  <a:gdLst>
                    <a:gd name="connsiteX0" fmla="*/ 47059 w 52932"/>
                    <a:gd name="connsiteY0" fmla="*/ 57415 h 57415"/>
                    <a:gd name="connsiteX1" fmla="*/ 41094 w 52932"/>
                    <a:gd name="connsiteY1" fmla="*/ 51436 h 57415"/>
                    <a:gd name="connsiteX2" fmla="*/ 41094 w 52932"/>
                    <a:gd name="connsiteY2" fmla="*/ 26193 h 57415"/>
                    <a:gd name="connsiteX3" fmla="*/ 26796 w 52932"/>
                    <a:gd name="connsiteY3" fmla="*/ 10724 h 57415"/>
                    <a:gd name="connsiteX4" fmla="*/ 11930 w 52932"/>
                    <a:gd name="connsiteY4" fmla="*/ 26288 h 57415"/>
                    <a:gd name="connsiteX5" fmla="*/ 11930 w 52932"/>
                    <a:gd name="connsiteY5" fmla="*/ 51436 h 57415"/>
                    <a:gd name="connsiteX6" fmla="*/ 5965 w 52932"/>
                    <a:gd name="connsiteY6" fmla="*/ 57415 h 57415"/>
                    <a:gd name="connsiteX7" fmla="*/ 0 w 52932"/>
                    <a:gd name="connsiteY7" fmla="*/ 51436 h 57415"/>
                    <a:gd name="connsiteX8" fmla="*/ 0 w 52932"/>
                    <a:gd name="connsiteY8" fmla="*/ 6548 h 57415"/>
                    <a:gd name="connsiteX9" fmla="*/ 5965 w 52932"/>
                    <a:gd name="connsiteY9" fmla="*/ 474 h 57415"/>
                    <a:gd name="connsiteX10" fmla="*/ 11930 w 52932"/>
                    <a:gd name="connsiteY10" fmla="*/ 6548 h 57415"/>
                    <a:gd name="connsiteX11" fmla="*/ 11930 w 52932"/>
                    <a:gd name="connsiteY11" fmla="*/ 10629 h 57415"/>
                    <a:gd name="connsiteX12" fmla="*/ 30110 w 52932"/>
                    <a:gd name="connsiteY12" fmla="*/ 0 h 57415"/>
                    <a:gd name="connsiteX13" fmla="*/ 52930 w 52932"/>
                    <a:gd name="connsiteY13" fmla="*/ 25718 h 57415"/>
                    <a:gd name="connsiteX14" fmla="*/ 52930 w 52932"/>
                    <a:gd name="connsiteY14" fmla="*/ 51531 h 57415"/>
                    <a:gd name="connsiteX15" fmla="*/ 47059 w 52932"/>
                    <a:gd name="connsiteY15" fmla="*/ 57415 h 57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2932" h="57415">
                      <a:moveTo>
                        <a:pt x="47059" y="57415"/>
                      </a:moveTo>
                      <a:cubicBezTo>
                        <a:pt x="43556" y="57415"/>
                        <a:pt x="41094" y="54758"/>
                        <a:pt x="41094" y="51436"/>
                      </a:cubicBezTo>
                      <a:lnTo>
                        <a:pt x="41094" y="26193"/>
                      </a:lnTo>
                      <a:cubicBezTo>
                        <a:pt x="41094" y="17367"/>
                        <a:pt x="36265" y="10724"/>
                        <a:pt x="26796" y="10724"/>
                      </a:cubicBezTo>
                      <a:cubicBezTo>
                        <a:pt x="17328" y="10724"/>
                        <a:pt x="11930" y="17652"/>
                        <a:pt x="11930" y="26288"/>
                      </a:cubicBezTo>
                      <a:lnTo>
                        <a:pt x="11930" y="51436"/>
                      </a:lnTo>
                      <a:cubicBezTo>
                        <a:pt x="11930" y="54758"/>
                        <a:pt x="9374" y="57415"/>
                        <a:pt x="5965" y="57415"/>
                      </a:cubicBezTo>
                      <a:cubicBezTo>
                        <a:pt x="2462" y="57415"/>
                        <a:pt x="0" y="54758"/>
                        <a:pt x="0" y="51436"/>
                      </a:cubicBezTo>
                      <a:lnTo>
                        <a:pt x="0" y="6548"/>
                      </a:lnTo>
                      <a:cubicBezTo>
                        <a:pt x="0" y="2752"/>
                        <a:pt x="2557" y="474"/>
                        <a:pt x="5965" y="474"/>
                      </a:cubicBezTo>
                      <a:cubicBezTo>
                        <a:pt x="9279" y="474"/>
                        <a:pt x="11930" y="2373"/>
                        <a:pt x="11930" y="6548"/>
                      </a:cubicBezTo>
                      <a:lnTo>
                        <a:pt x="11930" y="10629"/>
                      </a:lnTo>
                      <a:cubicBezTo>
                        <a:pt x="15434" y="3796"/>
                        <a:pt x="21778" y="0"/>
                        <a:pt x="30110" y="0"/>
                      </a:cubicBezTo>
                      <a:cubicBezTo>
                        <a:pt x="44597" y="0"/>
                        <a:pt x="52930" y="10724"/>
                        <a:pt x="52930" y="25718"/>
                      </a:cubicBezTo>
                      <a:lnTo>
                        <a:pt x="52930" y="51531"/>
                      </a:lnTo>
                      <a:cubicBezTo>
                        <a:pt x="53024" y="54663"/>
                        <a:pt x="50847" y="57415"/>
                        <a:pt x="47059" y="57415"/>
                      </a:cubicBezTo>
                      <a:close/>
                    </a:path>
                  </a:pathLst>
                </a:custGeom>
                <a:solidFill>
                  <a:srgbClr val="FFFFFF"/>
                </a:solidFill>
                <a:ln w="9469" cap="flat">
                  <a:noFill/>
                  <a:prstDash val="solid"/>
                  <a:miter/>
                </a:ln>
              </p:spPr>
              <p:txBody>
                <a:bodyPr rtlCol="0" anchor="ctr"/>
                <a:lstStyle/>
                <a:p>
                  <a:endParaRPr lang="fr-FR" sz="1800"/>
                </a:p>
              </p:txBody>
            </p:sp>
            <p:sp>
              <p:nvSpPr>
                <p:cNvPr id="76" name="Forme libre 75">
                  <a:extLst>
                    <a:ext uri="{FF2B5EF4-FFF2-40B4-BE49-F238E27FC236}">
                      <a16:creationId xmlns:a16="http://schemas.microsoft.com/office/drawing/2014/main" id="{28501F4C-B2D3-F842-82D6-74726C13B10E}"/>
                    </a:ext>
                  </a:extLst>
                </p:cNvPr>
                <p:cNvSpPr/>
                <p:nvPr/>
              </p:nvSpPr>
              <p:spPr>
                <a:xfrm>
                  <a:off x="6465750" y="3401858"/>
                  <a:ext cx="45355" cy="57889"/>
                </a:xfrm>
                <a:custGeom>
                  <a:avLst/>
                  <a:gdLst>
                    <a:gd name="connsiteX0" fmla="*/ 22630 w 45355"/>
                    <a:gd name="connsiteY0" fmla="*/ 57890 h 57889"/>
                    <a:gd name="connsiteX1" fmla="*/ 2557 w 45355"/>
                    <a:gd name="connsiteY1" fmla="*/ 51436 h 57889"/>
                    <a:gd name="connsiteX2" fmla="*/ 0 w 45355"/>
                    <a:gd name="connsiteY2" fmla="*/ 46502 h 57889"/>
                    <a:gd name="connsiteX3" fmla="*/ 4545 w 45355"/>
                    <a:gd name="connsiteY3" fmla="*/ 42326 h 57889"/>
                    <a:gd name="connsiteX4" fmla="*/ 9185 w 45355"/>
                    <a:gd name="connsiteY4" fmla="*/ 44129 h 57889"/>
                    <a:gd name="connsiteX5" fmla="*/ 23482 w 45355"/>
                    <a:gd name="connsiteY5" fmla="*/ 49064 h 57889"/>
                    <a:gd name="connsiteX6" fmla="*/ 33992 w 45355"/>
                    <a:gd name="connsiteY6" fmla="*/ 42611 h 57889"/>
                    <a:gd name="connsiteX7" fmla="*/ 21588 w 45355"/>
                    <a:gd name="connsiteY7" fmla="*/ 34259 h 57889"/>
                    <a:gd name="connsiteX8" fmla="*/ 379 w 45355"/>
                    <a:gd name="connsiteY8" fmla="*/ 15659 h 57889"/>
                    <a:gd name="connsiteX9" fmla="*/ 22725 w 45355"/>
                    <a:gd name="connsiteY9" fmla="*/ 0 h 57889"/>
                    <a:gd name="connsiteX10" fmla="*/ 38348 w 45355"/>
                    <a:gd name="connsiteY10" fmla="*/ 3511 h 57889"/>
                    <a:gd name="connsiteX11" fmla="*/ 44124 w 45355"/>
                    <a:gd name="connsiteY11" fmla="*/ 9680 h 57889"/>
                    <a:gd name="connsiteX12" fmla="*/ 39579 w 45355"/>
                    <a:gd name="connsiteY12" fmla="*/ 14140 h 57889"/>
                    <a:gd name="connsiteX13" fmla="*/ 34371 w 45355"/>
                    <a:gd name="connsiteY13" fmla="*/ 12337 h 57889"/>
                    <a:gd name="connsiteX14" fmla="*/ 22346 w 45355"/>
                    <a:gd name="connsiteY14" fmla="*/ 9395 h 57889"/>
                    <a:gd name="connsiteX15" fmla="*/ 11741 w 45355"/>
                    <a:gd name="connsiteY15" fmla="*/ 15469 h 57889"/>
                    <a:gd name="connsiteX16" fmla="*/ 24618 w 45355"/>
                    <a:gd name="connsiteY16" fmla="*/ 23820 h 57889"/>
                    <a:gd name="connsiteX17" fmla="*/ 45355 w 45355"/>
                    <a:gd name="connsiteY17" fmla="*/ 41662 h 57889"/>
                    <a:gd name="connsiteX18" fmla="*/ 22630 w 45355"/>
                    <a:gd name="connsiteY18" fmla="*/ 57890 h 57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355" h="57889">
                      <a:moveTo>
                        <a:pt x="22630" y="57890"/>
                      </a:moveTo>
                      <a:cubicBezTo>
                        <a:pt x="14676" y="57890"/>
                        <a:pt x="7575" y="55327"/>
                        <a:pt x="2557" y="51436"/>
                      </a:cubicBezTo>
                      <a:cubicBezTo>
                        <a:pt x="757" y="50013"/>
                        <a:pt x="0" y="48115"/>
                        <a:pt x="0" y="46502"/>
                      </a:cubicBezTo>
                      <a:cubicBezTo>
                        <a:pt x="0" y="43939"/>
                        <a:pt x="1988" y="42326"/>
                        <a:pt x="4545" y="42326"/>
                      </a:cubicBezTo>
                      <a:cubicBezTo>
                        <a:pt x="6533" y="42326"/>
                        <a:pt x="7859" y="43085"/>
                        <a:pt x="9185" y="44129"/>
                      </a:cubicBezTo>
                      <a:cubicBezTo>
                        <a:pt x="12593" y="46691"/>
                        <a:pt x="17422" y="49064"/>
                        <a:pt x="23482" y="49064"/>
                      </a:cubicBezTo>
                      <a:cubicBezTo>
                        <a:pt x="30300" y="49064"/>
                        <a:pt x="33992" y="46502"/>
                        <a:pt x="33992" y="42611"/>
                      </a:cubicBezTo>
                      <a:cubicBezTo>
                        <a:pt x="33992" y="38340"/>
                        <a:pt x="30489" y="36632"/>
                        <a:pt x="21588" y="34259"/>
                      </a:cubicBezTo>
                      <a:cubicBezTo>
                        <a:pt x="6060" y="30084"/>
                        <a:pt x="379" y="24769"/>
                        <a:pt x="379" y="15659"/>
                      </a:cubicBezTo>
                      <a:cubicBezTo>
                        <a:pt x="379" y="6169"/>
                        <a:pt x="9090" y="0"/>
                        <a:pt x="22725" y="0"/>
                      </a:cubicBezTo>
                      <a:cubicBezTo>
                        <a:pt x="27932" y="0"/>
                        <a:pt x="33708" y="1234"/>
                        <a:pt x="38348" y="3511"/>
                      </a:cubicBezTo>
                      <a:cubicBezTo>
                        <a:pt x="41757" y="5125"/>
                        <a:pt x="44124" y="7213"/>
                        <a:pt x="44124" y="9680"/>
                      </a:cubicBezTo>
                      <a:cubicBezTo>
                        <a:pt x="44124" y="11958"/>
                        <a:pt x="42893" y="14140"/>
                        <a:pt x="39579" y="14140"/>
                      </a:cubicBezTo>
                      <a:cubicBezTo>
                        <a:pt x="37969" y="14140"/>
                        <a:pt x="36265" y="13381"/>
                        <a:pt x="34371" y="12337"/>
                      </a:cubicBezTo>
                      <a:cubicBezTo>
                        <a:pt x="30868" y="10439"/>
                        <a:pt x="26891" y="9395"/>
                        <a:pt x="22346" y="9395"/>
                      </a:cubicBezTo>
                      <a:cubicBezTo>
                        <a:pt x="16002" y="9395"/>
                        <a:pt x="11741" y="11009"/>
                        <a:pt x="11741" y="15469"/>
                      </a:cubicBezTo>
                      <a:cubicBezTo>
                        <a:pt x="11741" y="19739"/>
                        <a:pt x="15529" y="21163"/>
                        <a:pt x="24618" y="23820"/>
                      </a:cubicBezTo>
                      <a:cubicBezTo>
                        <a:pt x="38253" y="27711"/>
                        <a:pt x="45355" y="31412"/>
                        <a:pt x="45355" y="41662"/>
                      </a:cubicBezTo>
                      <a:cubicBezTo>
                        <a:pt x="45449" y="51057"/>
                        <a:pt x="37590" y="57890"/>
                        <a:pt x="22630" y="57890"/>
                      </a:cubicBezTo>
                      <a:close/>
                    </a:path>
                  </a:pathLst>
                </a:custGeom>
                <a:solidFill>
                  <a:srgbClr val="FFFFFF"/>
                </a:solidFill>
                <a:ln w="9469" cap="flat">
                  <a:noFill/>
                  <a:prstDash val="solid"/>
                  <a:miter/>
                </a:ln>
              </p:spPr>
              <p:txBody>
                <a:bodyPr rtlCol="0" anchor="ctr"/>
                <a:lstStyle/>
                <a:p>
                  <a:endParaRPr lang="fr-FR" sz="1800"/>
                </a:p>
              </p:txBody>
            </p:sp>
            <p:sp>
              <p:nvSpPr>
                <p:cNvPr id="77" name="Forme libre 76">
                  <a:extLst>
                    <a:ext uri="{FF2B5EF4-FFF2-40B4-BE49-F238E27FC236}">
                      <a16:creationId xmlns:a16="http://schemas.microsoft.com/office/drawing/2014/main" id="{0E1608A4-A697-0A45-B5A1-37620F791D39}"/>
                    </a:ext>
                  </a:extLst>
                </p:cNvPr>
                <p:cNvSpPr/>
                <p:nvPr/>
              </p:nvSpPr>
              <p:spPr>
                <a:xfrm>
                  <a:off x="6522183" y="3401668"/>
                  <a:ext cx="57664" cy="81235"/>
                </a:xfrm>
                <a:custGeom>
                  <a:avLst/>
                  <a:gdLst>
                    <a:gd name="connsiteX0" fmla="*/ 31341 w 57664"/>
                    <a:gd name="connsiteY0" fmla="*/ 58080 h 81235"/>
                    <a:gd name="connsiteX1" fmla="*/ 11931 w 57664"/>
                    <a:gd name="connsiteY1" fmla="*/ 47166 h 81235"/>
                    <a:gd name="connsiteX2" fmla="*/ 11931 w 57664"/>
                    <a:gd name="connsiteY2" fmla="*/ 75257 h 81235"/>
                    <a:gd name="connsiteX3" fmla="*/ 5965 w 57664"/>
                    <a:gd name="connsiteY3" fmla="*/ 81235 h 81235"/>
                    <a:gd name="connsiteX4" fmla="*/ 0 w 57664"/>
                    <a:gd name="connsiteY4" fmla="*/ 75257 h 81235"/>
                    <a:gd name="connsiteX5" fmla="*/ 0 w 57664"/>
                    <a:gd name="connsiteY5" fmla="*/ 6548 h 81235"/>
                    <a:gd name="connsiteX6" fmla="*/ 5681 w 57664"/>
                    <a:gd name="connsiteY6" fmla="*/ 569 h 81235"/>
                    <a:gd name="connsiteX7" fmla="*/ 11457 w 57664"/>
                    <a:gd name="connsiteY7" fmla="*/ 6643 h 81235"/>
                    <a:gd name="connsiteX8" fmla="*/ 11457 w 57664"/>
                    <a:gd name="connsiteY8" fmla="*/ 10914 h 81235"/>
                    <a:gd name="connsiteX9" fmla="*/ 31247 w 57664"/>
                    <a:gd name="connsiteY9" fmla="*/ 0 h 81235"/>
                    <a:gd name="connsiteX10" fmla="*/ 57664 w 57664"/>
                    <a:gd name="connsiteY10" fmla="*/ 28945 h 81235"/>
                    <a:gd name="connsiteX11" fmla="*/ 31341 w 57664"/>
                    <a:gd name="connsiteY11" fmla="*/ 58080 h 81235"/>
                    <a:gd name="connsiteX12" fmla="*/ 28879 w 57664"/>
                    <a:gd name="connsiteY12" fmla="*/ 10060 h 81235"/>
                    <a:gd name="connsiteX13" fmla="*/ 11836 w 57664"/>
                    <a:gd name="connsiteY13" fmla="*/ 29135 h 81235"/>
                    <a:gd name="connsiteX14" fmla="*/ 28879 w 57664"/>
                    <a:gd name="connsiteY14" fmla="*/ 48210 h 81235"/>
                    <a:gd name="connsiteX15" fmla="*/ 45828 w 57664"/>
                    <a:gd name="connsiteY15" fmla="*/ 29135 h 81235"/>
                    <a:gd name="connsiteX16" fmla="*/ 28879 w 57664"/>
                    <a:gd name="connsiteY16" fmla="*/ 10060 h 81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7664" h="81235">
                      <a:moveTo>
                        <a:pt x="31341" y="58080"/>
                      </a:moveTo>
                      <a:cubicBezTo>
                        <a:pt x="22914" y="58080"/>
                        <a:pt x="15907" y="53619"/>
                        <a:pt x="11931" y="47166"/>
                      </a:cubicBezTo>
                      <a:lnTo>
                        <a:pt x="11931" y="75257"/>
                      </a:lnTo>
                      <a:cubicBezTo>
                        <a:pt x="11931" y="78578"/>
                        <a:pt x="9563" y="81235"/>
                        <a:pt x="5965" y="81235"/>
                      </a:cubicBezTo>
                      <a:cubicBezTo>
                        <a:pt x="2367" y="81235"/>
                        <a:pt x="0" y="78578"/>
                        <a:pt x="0" y="75257"/>
                      </a:cubicBezTo>
                      <a:lnTo>
                        <a:pt x="0" y="6548"/>
                      </a:lnTo>
                      <a:cubicBezTo>
                        <a:pt x="0" y="3227"/>
                        <a:pt x="1988" y="569"/>
                        <a:pt x="5681" y="569"/>
                      </a:cubicBezTo>
                      <a:cubicBezTo>
                        <a:pt x="9374" y="569"/>
                        <a:pt x="11457" y="3322"/>
                        <a:pt x="11457" y="6643"/>
                      </a:cubicBezTo>
                      <a:lnTo>
                        <a:pt x="11457" y="10914"/>
                      </a:lnTo>
                      <a:cubicBezTo>
                        <a:pt x="15245" y="4365"/>
                        <a:pt x="22819" y="0"/>
                        <a:pt x="31247" y="0"/>
                      </a:cubicBezTo>
                      <a:cubicBezTo>
                        <a:pt x="45734" y="0"/>
                        <a:pt x="57664" y="12147"/>
                        <a:pt x="57664" y="28945"/>
                      </a:cubicBezTo>
                      <a:cubicBezTo>
                        <a:pt x="57664" y="46596"/>
                        <a:pt x="45828" y="58080"/>
                        <a:pt x="31341" y="58080"/>
                      </a:cubicBezTo>
                      <a:close/>
                      <a:moveTo>
                        <a:pt x="28879" y="10060"/>
                      </a:moveTo>
                      <a:cubicBezTo>
                        <a:pt x="18653" y="10060"/>
                        <a:pt x="11836" y="19075"/>
                        <a:pt x="11836" y="29135"/>
                      </a:cubicBezTo>
                      <a:cubicBezTo>
                        <a:pt x="11836" y="39289"/>
                        <a:pt x="18653" y="48210"/>
                        <a:pt x="28879" y="48210"/>
                      </a:cubicBezTo>
                      <a:cubicBezTo>
                        <a:pt x="39106" y="48210"/>
                        <a:pt x="45828" y="40523"/>
                        <a:pt x="45828" y="29135"/>
                      </a:cubicBezTo>
                      <a:cubicBezTo>
                        <a:pt x="45828" y="17747"/>
                        <a:pt x="39106" y="10060"/>
                        <a:pt x="28879" y="10060"/>
                      </a:cubicBezTo>
                      <a:close/>
                    </a:path>
                  </a:pathLst>
                </a:custGeom>
                <a:solidFill>
                  <a:srgbClr val="FFFFFF"/>
                </a:solidFill>
                <a:ln w="9469" cap="flat">
                  <a:noFill/>
                  <a:prstDash val="solid"/>
                  <a:miter/>
                </a:ln>
              </p:spPr>
              <p:txBody>
                <a:bodyPr rtlCol="0" anchor="ctr"/>
                <a:lstStyle/>
                <a:p>
                  <a:endParaRPr lang="fr-FR" sz="1800"/>
                </a:p>
              </p:txBody>
            </p:sp>
            <p:sp>
              <p:nvSpPr>
                <p:cNvPr id="78" name="Forme libre 77">
                  <a:extLst>
                    <a:ext uri="{FF2B5EF4-FFF2-40B4-BE49-F238E27FC236}">
                      <a16:creationId xmlns:a16="http://schemas.microsoft.com/office/drawing/2014/main" id="{85E1278D-34C9-E448-8C66-770DA910BE13}"/>
                    </a:ext>
                  </a:extLst>
                </p:cNvPr>
                <p:cNvSpPr/>
                <p:nvPr/>
              </p:nvSpPr>
              <p:spPr>
                <a:xfrm>
                  <a:off x="6587990" y="3401858"/>
                  <a:ext cx="57758" cy="57889"/>
                </a:xfrm>
                <a:custGeom>
                  <a:avLst/>
                  <a:gdLst>
                    <a:gd name="connsiteX0" fmla="*/ 28879 w 57758"/>
                    <a:gd name="connsiteY0" fmla="*/ 57890 h 57889"/>
                    <a:gd name="connsiteX1" fmla="*/ 0 w 57758"/>
                    <a:gd name="connsiteY1" fmla="*/ 28945 h 57889"/>
                    <a:gd name="connsiteX2" fmla="*/ 28879 w 57758"/>
                    <a:gd name="connsiteY2" fmla="*/ 0 h 57889"/>
                    <a:gd name="connsiteX3" fmla="*/ 57759 w 57758"/>
                    <a:gd name="connsiteY3" fmla="*/ 28945 h 57889"/>
                    <a:gd name="connsiteX4" fmla="*/ 28879 w 57758"/>
                    <a:gd name="connsiteY4" fmla="*/ 57890 h 57889"/>
                    <a:gd name="connsiteX5" fmla="*/ 28879 w 57758"/>
                    <a:gd name="connsiteY5" fmla="*/ 10060 h 57889"/>
                    <a:gd name="connsiteX6" fmla="*/ 11836 w 57758"/>
                    <a:gd name="connsiteY6" fmla="*/ 28945 h 57889"/>
                    <a:gd name="connsiteX7" fmla="*/ 28879 w 57758"/>
                    <a:gd name="connsiteY7" fmla="*/ 47830 h 57889"/>
                    <a:gd name="connsiteX8" fmla="*/ 45923 w 57758"/>
                    <a:gd name="connsiteY8" fmla="*/ 28945 h 57889"/>
                    <a:gd name="connsiteX9" fmla="*/ 28879 w 57758"/>
                    <a:gd name="connsiteY9" fmla="*/ 10060 h 57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758" h="57889">
                      <a:moveTo>
                        <a:pt x="28879" y="57890"/>
                      </a:moveTo>
                      <a:cubicBezTo>
                        <a:pt x="11362" y="57890"/>
                        <a:pt x="0" y="44888"/>
                        <a:pt x="0" y="28945"/>
                      </a:cubicBezTo>
                      <a:cubicBezTo>
                        <a:pt x="0" y="13001"/>
                        <a:pt x="11362" y="0"/>
                        <a:pt x="28879" y="0"/>
                      </a:cubicBezTo>
                      <a:cubicBezTo>
                        <a:pt x="46396" y="0"/>
                        <a:pt x="57759" y="13001"/>
                        <a:pt x="57759" y="28945"/>
                      </a:cubicBezTo>
                      <a:cubicBezTo>
                        <a:pt x="57759" y="44888"/>
                        <a:pt x="46396" y="57890"/>
                        <a:pt x="28879" y="57890"/>
                      </a:cubicBezTo>
                      <a:close/>
                      <a:moveTo>
                        <a:pt x="28879" y="10060"/>
                      </a:moveTo>
                      <a:cubicBezTo>
                        <a:pt x="17801" y="10060"/>
                        <a:pt x="11836" y="18696"/>
                        <a:pt x="11836" y="28945"/>
                      </a:cubicBezTo>
                      <a:cubicBezTo>
                        <a:pt x="11836" y="39194"/>
                        <a:pt x="17801" y="47830"/>
                        <a:pt x="28879" y="47830"/>
                      </a:cubicBezTo>
                      <a:cubicBezTo>
                        <a:pt x="39958" y="47830"/>
                        <a:pt x="45923" y="39194"/>
                        <a:pt x="45923" y="28945"/>
                      </a:cubicBezTo>
                      <a:cubicBezTo>
                        <a:pt x="45923" y="18696"/>
                        <a:pt x="39958" y="10060"/>
                        <a:pt x="28879" y="10060"/>
                      </a:cubicBezTo>
                      <a:close/>
                    </a:path>
                  </a:pathLst>
                </a:custGeom>
                <a:solidFill>
                  <a:srgbClr val="FFFFFF"/>
                </a:solidFill>
                <a:ln w="9469" cap="flat">
                  <a:noFill/>
                  <a:prstDash val="solid"/>
                  <a:miter/>
                </a:ln>
              </p:spPr>
              <p:txBody>
                <a:bodyPr rtlCol="0" anchor="ctr"/>
                <a:lstStyle/>
                <a:p>
                  <a:endParaRPr lang="fr-FR" sz="1800"/>
                </a:p>
              </p:txBody>
            </p:sp>
            <p:sp>
              <p:nvSpPr>
                <p:cNvPr id="79" name="Forme libre 78">
                  <a:extLst>
                    <a:ext uri="{FF2B5EF4-FFF2-40B4-BE49-F238E27FC236}">
                      <a16:creationId xmlns:a16="http://schemas.microsoft.com/office/drawing/2014/main" id="{D5474CE6-51E1-4B47-8793-106D68D92B0C}"/>
                    </a:ext>
                  </a:extLst>
                </p:cNvPr>
                <p:cNvSpPr/>
                <p:nvPr/>
              </p:nvSpPr>
              <p:spPr>
                <a:xfrm>
                  <a:off x="6657300" y="3402142"/>
                  <a:ext cx="33426" cy="57225"/>
                </a:xfrm>
                <a:custGeom>
                  <a:avLst/>
                  <a:gdLst>
                    <a:gd name="connsiteX0" fmla="*/ 27932 w 33426"/>
                    <a:gd name="connsiteY0" fmla="*/ 11103 h 57225"/>
                    <a:gd name="connsiteX1" fmla="*/ 11930 w 33426"/>
                    <a:gd name="connsiteY1" fmla="*/ 30463 h 57225"/>
                    <a:gd name="connsiteX2" fmla="*/ 11930 w 33426"/>
                    <a:gd name="connsiteY2" fmla="*/ 51247 h 57225"/>
                    <a:gd name="connsiteX3" fmla="*/ 5965 w 33426"/>
                    <a:gd name="connsiteY3" fmla="*/ 57225 h 57225"/>
                    <a:gd name="connsiteX4" fmla="*/ 0 w 33426"/>
                    <a:gd name="connsiteY4" fmla="*/ 51247 h 57225"/>
                    <a:gd name="connsiteX5" fmla="*/ 0 w 33426"/>
                    <a:gd name="connsiteY5" fmla="*/ 6358 h 57225"/>
                    <a:gd name="connsiteX6" fmla="*/ 6060 w 33426"/>
                    <a:gd name="connsiteY6" fmla="*/ 285 h 57225"/>
                    <a:gd name="connsiteX7" fmla="*/ 11836 w 33426"/>
                    <a:gd name="connsiteY7" fmla="*/ 6358 h 57225"/>
                    <a:gd name="connsiteX8" fmla="*/ 11836 w 33426"/>
                    <a:gd name="connsiteY8" fmla="*/ 11768 h 57225"/>
                    <a:gd name="connsiteX9" fmla="*/ 27838 w 33426"/>
                    <a:gd name="connsiteY9" fmla="*/ 0 h 57225"/>
                    <a:gd name="connsiteX10" fmla="*/ 33424 w 33426"/>
                    <a:gd name="connsiteY10" fmla="*/ 5599 h 57225"/>
                    <a:gd name="connsiteX11" fmla="*/ 27932 w 33426"/>
                    <a:gd name="connsiteY11" fmla="*/ 11103 h 57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3426" h="57225">
                      <a:moveTo>
                        <a:pt x="27932" y="11103"/>
                      </a:moveTo>
                      <a:cubicBezTo>
                        <a:pt x="17990" y="11103"/>
                        <a:pt x="11930" y="17652"/>
                        <a:pt x="11930" y="30463"/>
                      </a:cubicBezTo>
                      <a:lnTo>
                        <a:pt x="11930" y="51247"/>
                      </a:lnTo>
                      <a:cubicBezTo>
                        <a:pt x="11930" y="54568"/>
                        <a:pt x="9374" y="57225"/>
                        <a:pt x="5965" y="57225"/>
                      </a:cubicBezTo>
                      <a:cubicBezTo>
                        <a:pt x="2178" y="57225"/>
                        <a:pt x="0" y="54568"/>
                        <a:pt x="0" y="51247"/>
                      </a:cubicBezTo>
                      <a:lnTo>
                        <a:pt x="0" y="6358"/>
                      </a:lnTo>
                      <a:cubicBezTo>
                        <a:pt x="0" y="2847"/>
                        <a:pt x="2557" y="285"/>
                        <a:pt x="6060" y="285"/>
                      </a:cubicBezTo>
                      <a:cubicBezTo>
                        <a:pt x="9469" y="285"/>
                        <a:pt x="11836" y="2657"/>
                        <a:pt x="11836" y="6358"/>
                      </a:cubicBezTo>
                      <a:lnTo>
                        <a:pt x="11836" y="11768"/>
                      </a:lnTo>
                      <a:cubicBezTo>
                        <a:pt x="14014" y="4555"/>
                        <a:pt x="19884" y="0"/>
                        <a:pt x="27838" y="0"/>
                      </a:cubicBezTo>
                      <a:cubicBezTo>
                        <a:pt x="31247" y="0"/>
                        <a:pt x="33424" y="2373"/>
                        <a:pt x="33424" y="5599"/>
                      </a:cubicBezTo>
                      <a:cubicBezTo>
                        <a:pt x="33519" y="8636"/>
                        <a:pt x="31057" y="11103"/>
                        <a:pt x="27932" y="11103"/>
                      </a:cubicBezTo>
                      <a:close/>
                    </a:path>
                  </a:pathLst>
                </a:custGeom>
                <a:solidFill>
                  <a:srgbClr val="FFFFFF"/>
                </a:solidFill>
                <a:ln w="9469" cap="flat">
                  <a:noFill/>
                  <a:prstDash val="solid"/>
                  <a:miter/>
                </a:ln>
              </p:spPr>
              <p:txBody>
                <a:bodyPr rtlCol="0" anchor="ctr"/>
                <a:lstStyle/>
                <a:p>
                  <a:endParaRPr lang="fr-FR" sz="1800"/>
                </a:p>
              </p:txBody>
            </p:sp>
            <p:sp>
              <p:nvSpPr>
                <p:cNvPr id="80" name="Forme libre 79">
                  <a:extLst>
                    <a:ext uri="{FF2B5EF4-FFF2-40B4-BE49-F238E27FC236}">
                      <a16:creationId xmlns:a16="http://schemas.microsoft.com/office/drawing/2014/main" id="{506E4F80-316D-164F-94C2-8E54D91291B9}"/>
                    </a:ext>
                  </a:extLst>
                </p:cNvPr>
                <p:cNvSpPr/>
                <p:nvPr/>
              </p:nvSpPr>
              <p:spPr>
                <a:xfrm>
                  <a:off x="6690535" y="3380695"/>
                  <a:ext cx="42230" cy="78578"/>
                </a:xfrm>
                <a:custGeom>
                  <a:avLst/>
                  <a:gdLst>
                    <a:gd name="connsiteX0" fmla="*/ 20452 w 42230"/>
                    <a:gd name="connsiteY0" fmla="*/ 78578 h 78578"/>
                    <a:gd name="connsiteX1" fmla="*/ 14487 w 42230"/>
                    <a:gd name="connsiteY1" fmla="*/ 72599 h 78578"/>
                    <a:gd name="connsiteX2" fmla="*/ 14487 w 42230"/>
                    <a:gd name="connsiteY2" fmla="*/ 32456 h 78578"/>
                    <a:gd name="connsiteX3" fmla="*/ 4924 w 42230"/>
                    <a:gd name="connsiteY3" fmla="*/ 32456 h 78578"/>
                    <a:gd name="connsiteX4" fmla="*/ 0 w 42230"/>
                    <a:gd name="connsiteY4" fmla="*/ 27521 h 78578"/>
                    <a:gd name="connsiteX5" fmla="*/ 4924 w 42230"/>
                    <a:gd name="connsiteY5" fmla="*/ 22586 h 78578"/>
                    <a:gd name="connsiteX6" fmla="*/ 14487 w 42230"/>
                    <a:gd name="connsiteY6" fmla="*/ 22586 h 78578"/>
                    <a:gd name="connsiteX7" fmla="*/ 14487 w 42230"/>
                    <a:gd name="connsiteY7" fmla="*/ 5979 h 78578"/>
                    <a:gd name="connsiteX8" fmla="*/ 20452 w 42230"/>
                    <a:gd name="connsiteY8" fmla="*/ 0 h 78578"/>
                    <a:gd name="connsiteX9" fmla="*/ 26418 w 42230"/>
                    <a:gd name="connsiteY9" fmla="*/ 5979 h 78578"/>
                    <a:gd name="connsiteX10" fmla="*/ 26418 w 42230"/>
                    <a:gd name="connsiteY10" fmla="*/ 22586 h 78578"/>
                    <a:gd name="connsiteX11" fmla="*/ 37306 w 42230"/>
                    <a:gd name="connsiteY11" fmla="*/ 22586 h 78578"/>
                    <a:gd name="connsiteX12" fmla="*/ 42230 w 42230"/>
                    <a:gd name="connsiteY12" fmla="*/ 27521 h 78578"/>
                    <a:gd name="connsiteX13" fmla="*/ 37306 w 42230"/>
                    <a:gd name="connsiteY13" fmla="*/ 32456 h 78578"/>
                    <a:gd name="connsiteX14" fmla="*/ 26418 w 42230"/>
                    <a:gd name="connsiteY14" fmla="*/ 32456 h 78578"/>
                    <a:gd name="connsiteX15" fmla="*/ 26418 w 42230"/>
                    <a:gd name="connsiteY15" fmla="*/ 72599 h 78578"/>
                    <a:gd name="connsiteX16" fmla="*/ 20452 w 42230"/>
                    <a:gd name="connsiteY16" fmla="*/ 78578 h 78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30" h="78578">
                      <a:moveTo>
                        <a:pt x="20452" y="78578"/>
                      </a:moveTo>
                      <a:cubicBezTo>
                        <a:pt x="16949" y="78578"/>
                        <a:pt x="14487" y="75921"/>
                        <a:pt x="14487" y="72599"/>
                      </a:cubicBezTo>
                      <a:lnTo>
                        <a:pt x="14487" y="32456"/>
                      </a:lnTo>
                      <a:lnTo>
                        <a:pt x="4924" y="32456"/>
                      </a:lnTo>
                      <a:cubicBezTo>
                        <a:pt x="2178" y="32456"/>
                        <a:pt x="0" y="30273"/>
                        <a:pt x="0" y="27521"/>
                      </a:cubicBezTo>
                      <a:cubicBezTo>
                        <a:pt x="0" y="24769"/>
                        <a:pt x="2178" y="22586"/>
                        <a:pt x="4924" y="22586"/>
                      </a:cubicBezTo>
                      <a:lnTo>
                        <a:pt x="14487" y="22586"/>
                      </a:lnTo>
                      <a:lnTo>
                        <a:pt x="14487" y="5979"/>
                      </a:lnTo>
                      <a:cubicBezTo>
                        <a:pt x="14487" y="2657"/>
                        <a:pt x="16854" y="0"/>
                        <a:pt x="20452" y="0"/>
                      </a:cubicBezTo>
                      <a:cubicBezTo>
                        <a:pt x="23956" y="0"/>
                        <a:pt x="26418" y="2657"/>
                        <a:pt x="26418" y="5979"/>
                      </a:cubicBezTo>
                      <a:lnTo>
                        <a:pt x="26418" y="22586"/>
                      </a:lnTo>
                      <a:lnTo>
                        <a:pt x="37306" y="22586"/>
                      </a:lnTo>
                      <a:cubicBezTo>
                        <a:pt x="40052" y="22586"/>
                        <a:pt x="42230" y="24769"/>
                        <a:pt x="42230" y="27521"/>
                      </a:cubicBezTo>
                      <a:cubicBezTo>
                        <a:pt x="42230" y="30273"/>
                        <a:pt x="40052" y="32456"/>
                        <a:pt x="37306" y="32456"/>
                      </a:cubicBezTo>
                      <a:lnTo>
                        <a:pt x="26418" y="32456"/>
                      </a:lnTo>
                      <a:lnTo>
                        <a:pt x="26418" y="72599"/>
                      </a:lnTo>
                      <a:cubicBezTo>
                        <a:pt x="26323" y="75921"/>
                        <a:pt x="23956" y="78578"/>
                        <a:pt x="20452" y="78578"/>
                      </a:cubicBezTo>
                      <a:close/>
                    </a:path>
                  </a:pathLst>
                </a:custGeom>
                <a:solidFill>
                  <a:srgbClr val="FFFFFF"/>
                </a:solidFill>
                <a:ln w="9469" cap="flat">
                  <a:noFill/>
                  <a:prstDash val="solid"/>
                  <a:miter/>
                </a:ln>
              </p:spPr>
              <p:txBody>
                <a:bodyPr rtlCol="0" anchor="ctr"/>
                <a:lstStyle/>
                <a:p>
                  <a:endParaRPr lang="fr-FR" sz="1800"/>
                </a:p>
              </p:txBody>
            </p:sp>
            <p:sp>
              <p:nvSpPr>
                <p:cNvPr id="81" name="Forme libre 80">
                  <a:extLst>
                    <a:ext uri="{FF2B5EF4-FFF2-40B4-BE49-F238E27FC236}">
                      <a16:creationId xmlns:a16="http://schemas.microsoft.com/office/drawing/2014/main" id="{9A3D1BB0-22EA-D249-A373-4C916E5F2472}"/>
                    </a:ext>
                  </a:extLst>
                </p:cNvPr>
                <p:cNvSpPr/>
                <p:nvPr/>
              </p:nvSpPr>
              <p:spPr>
                <a:xfrm>
                  <a:off x="6096662" y="3499416"/>
                  <a:ext cx="57664" cy="86929"/>
                </a:xfrm>
                <a:custGeom>
                  <a:avLst/>
                  <a:gdLst>
                    <a:gd name="connsiteX0" fmla="*/ 26323 w 57664"/>
                    <a:gd name="connsiteY0" fmla="*/ 28850 h 86929"/>
                    <a:gd name="connsiteX1" fmla="*/ 45734 w 57664"/>
                    <a:gd name="connsiteY1" fmla="*/ 39764 h 86929"/>
                    <a:gd name="connsiteX2" fmla="*/ 45734 w 57664"/>
                    <a:gd name="connsiteY2" fmla="*/ 5979 h 86929"/>
                    <a:gd name="connsiteX3" fmla="*/ 51699 w 57664"/>
                    <a:gd name="connsiteY3" fmla="*/ 0 h 86929"/>
                    <a:gd name="connsiteX4" fmla="*/ 57665 w 57664"/>
                    <a:gd name="connsiteY4" fmla="*/ 5979 h 86929"/>
                    <a:gd name="connsiteX5" fmla="*/ 57665 w 57664"/>
                    <a:gd name="connsiteY5" fmla="*/ 80381 h 86929"/>
                    <a:gd name="connsiteX6" fmla="*/ 51983 w 57664"/>
                    <a:gd name="connsiteY6" fmla="*/ 86360 h 86929"/>
                    <a:gd name="connsiteX7" fmla="*/ 46207 w 57664"/>
                    <a:gd name="connsiteY7" fmla="*/ 80286 h 86929"/>
                    <a:gd name="connsiteX8" fmla="*/ 46207 w 57664"/>
                    <a:gd name="connsiteY8" fmla="*/ 76016 h 86929"/>
                    <a:gd name="connsiteX9" fmla="*/ 26418 w 57664"/>
                    <a:gd name="connsiteY9" fmla="*/ 86929 h 86929"/>
                    <a:gd name="connsiteX10" fmla="*/ 1 w 57664"/>
                    <a:gd name="connsiteY10" fmla="*/ 57985 h 86929"/>
                    <a:gd name="connsiteX11" fmla="*/ 26323 w 57664"/>
                    <a:gd name="connsiteY11" fmla="*/ 28850 h 86929"/>
                    <a:gd name="connsiteX12" fmla="*/ 28691 w 57664"/>
                    <a:gd name="connsiteY12" fmla="*/ 76965 h 86929"/>
                    <a:gd name="connsiteX13" fmla="*/ 45734 w 57664"/>
                    <a:gd name="connsiteY13" fmla="*/ 57890 h 86929"/>
                    <a:gd name="connsiteX14" fmla="*/ 28691 w 57664"/>
                    <a:gd name="connsiteY14" fmla="*/ 38815 h 86929"/>
                    <a:gd name="connsiteX15" fmla="*/ 11742 w 57664"/>
                    <a:gd name="connsiteY15" fmla="*/ 57890 h 86929"/>
                    <a:gd name="connsiteX16" fmla="*/ 28691 w 57664"/>
                    <a:gd name="connsiteY16" fmla="*/ 76965 h 86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7664" h="86929">
                      <a:moveTo>
                        <a:pt x="26323" y="28850"/>
                      </a:moveTo>
                      <a:cubicBezTo>
                        <a:pt x="34750" y="28850"/>
                        <a:pt x="41757" y="33310"/>
                        <a:pt x="45734" y="39764"/>
                      </a:cubicBezTo>
                      <a:lnTo>
                        <a:pt x="45734" y="5979"/>
                      </a:lnTo>
                      <a:cubicBezTo>
                        <a:pt x="45734" y="2657"/>
                        <a:pt x="48101" y="0"/>
                        <a:pt x="51699" y="0"/>
                      </a:cubicBezTo>
                      <a:cubicBezTo>
                        <a:pt x="55203" y="0"/>
                        <a:pt x="57665" y="2657"/>
                        <a:pt x="57665" y="5979"/>
                      </a:cubicBezTo>
                      <a:lnTo>
                        <a:pt x="57665" y="80381"/>
                      </a:lnTo>
                      <a:cubicBezTo>
                        <a:pt x="57665" y="83703"/>
                        <a:pt x="55676" y="86360"/>
                        <a:pt x="51983" y="86360"/>
                      </a:cubicBezTo>
                      <a:cubicBezTo>
                        <a:pt x="48291" y="86360"/>
                        <a:pt x="46207" y="83608"/>
                        <a:pt x="46207" y="80286"/>
                      </a:cubicBezTo>
                      <a:lnTo>
                        <a:pt x="46207" y="76016"/>
                      </a:lnTo>
                      <a:cubicBezTo>
                        <a:pt x="42420" y="82564"/>
                        <a:pt x="34845" y="86929"/>
                        <a:pt x="26418" y="86929"/>
                      </a:cubicBezTo>
                      <a:cubicBezTo>
                        <a:pt x="11931" y="86929"/>
                        <a:pt x="1" y="74782"/>
                        <a:pt x="1" y="57985"/>
                      </a:cubicBezTo>
                      <a:cubicBezTo>
                        <a:pt x="-94" y="40428"/>
                        <a:pt x="11742" y="28850"/>
                        <a:pt x="26323" y="28850"/>
                      </a:cubicBezTo>
                      <a:close/>
                      <a:moveTo>
                        <a:pt x="28691" y="76965"/>
                      </a:moveTo>
                      <a:cubicBezTo>
                        <a:pt x="38917" y="76965"/>
                        <a:pt x="45734" y="67949"/>
                        <a:pt x="45734" y="57890"/>
                      </a:cubicBezTo>
                      <a:cubicBezTo>
                        <a:pt x="45734" y="47735"/>
                        <a:pt x="38917" y="38815"/>
                        <a:pt x="28691" y="38815"/>
                      </a:cubicBezTo>
                      <a:cubicBezTo>
                        <a:pt x="18464" y="38815"/>
                        <a:pt x="11742" y="46502"/>
                        <a:pt x="11742" y="57890"/>
                      </a:cubicBezTo>
                      <a:cubicBezTo>
                        <a:pt x="11742" y="69278"/>
                        <a:pt x="18464" y="76965"/>
                        <a:pt x="28691" y="76965"/>
                      </a:cubicBezTo>
                      <a:close/>
                    </a:path>
                  </a:pathLst>
                </a:custGeom>
                <a:solidFill>
                  <a:srgbClr val="FFFFFF"/>
                </a:solidFill>
                <a:ln w="9469" cap="flat">
                  <a:noFill/>
                  <a:prstDash val="solid"/>
                  <a:miter/>
                </a:ln>
              </p:spPr>
              <p:txBody>
                <a:bodyPr rtlCol="0" anchor="ctr"/>
                <a:lstStyle/>
                <a:p>
                  <a:endParaRPr lang="fr-FR" sz="1800"/>
                </a:p>
              </p:txBody>
            </p:sp>
            <p:sp>
              <p:nvSpPr>
                <p:cNvPr id="82" name="Forme libre 81">
                  <a:extLst>
                    <a:ext uri="{FF2B5EF4-FFF2-40B4-BE49-F238E27FC236}">
                      <a16:creationId xmlns:a16="http://schemas.microsoft.com/office/drawing/2014/main" id="{5B5F2A1F-2F15-934E-92B2-BCB374CCEC55}"/>
                    </a:ext>
                  </a:extLst>
                </p:cNvPr>
                <p:cNvSpPr/>
                <p:nvPr/>
              </p:nvSpPr>
              <p:spPr>
                <a:xfrm>
                  <a:off x="6168056" y="3499321"/>
                  <a:ext cx="14865" cy="35682"/>
                </a:xfrm>
                <a:custGeom>
                  <a:avLst/>
                  <a:gdLst>
                    <a:gd name="connsiteX0" fmla="*/ 10415 w 14865"/>
                    <a:gd name="connsiteY0" fmla="*/ 31887 h 35682"/>
                    <a:gd name="connsiteX1" fmla="*/ 5208 w 14865"/>
                    <a:gd name="connsiteY1" fmla="*/ 35683 h 35682"/>
                    <a:gd name="connsiteX2" fmla="*/ 0 w 14865"/>
                    <a:gd name="connsiteY2" fmla="*/ 31507 h 35682"/>
                    <a:gd name="connsiteX3" fmla="*/ 1136 w 14865"/>
                    <a:gd name="connsiteY3" fmla="*/ 27806 h 35682"/>
                    <a:gd name="connsiteX4" fmla="*/ 4450 w 14865"/>
                    <a:gd name="connsiteY4" fmla="*/ 12242 h 35682"/>
                    <a:gd name="connsiteX5" fmla="*/ 4450 w 14865"/>
                    <a:gd name="connsiteY5" fmla="*/ 5599 h 35682"/>
                    <a:gd name="connsiteX6" fmla="*/ 9658 w 14865"/>
                    <a:gd name="connsiteY6" fmla="*/ 0 h 35682"/>
                    <a:gd name="connsiteX7" fmla="*/ 14866 w 14865"/>
                    <a:gd name="connsiteY7" fmla="*/ 5599 h 35682"/>
                    <a:gd name="connsiteX8" fmla="*/ 14866 w 14865"/>
                    <a:gd name="connsiteY8" fmla="*/ 10629 h 35682"/>
                    <a:gd name="connsiteX9" fmla="*/ 10415 w 14865"/>
                    <a:gd name="connsiteY9" fmla="*/ 31887 h 35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865" h="35682">
                      <a:moveTo>
                        <a:pt x="10415" y="31887"/>
                      </a:moveTo>
                      <a:cubicBezTo>
                        <a:pt x="9374" y="33785"/>
                        <a:pt x="8143" y="35683"/>
                        <a:pt x="5208" y="35683"/>
                      </a:cubicBezTo>
                      <a:cubicBezTo>
                        <a:pt x="1799" y="35683"/>
                        <a:pt x="0" y="33500"/>
                        <a:pt x="0" y="31507"/>
                      </a:cubicBezTo>
                      <a:cubicBezTo>
                        <a:pt x="0" y="30084"/>
                        <a:pt x="663" y="28945"/>
                        <a:pt x="1136" y="27806"/>
                      </a:cubicBezTo>
                      <a:cubicBezTo>
                        <a:pt x="3314" y="22871"/>
                        <a:pt x="4450" y="17462"/>
                        <a:pt x="4450" y="12242"/>
                      </a:cubicBezTo>
                      <a:lnTo>
                        <a:pt x="4450" y="5599"/>
                      </a:lnTo>
                      <a:cubicBezTo>
                        <a:pt x="4450" y="2467"/>
                        <a:pt x="6344" y="0"/>
                        <a:pt x="9658" y="0"/>
                      </a:cubicBezTo>
                      <a:cubicBezTo>
                        <a:pt x="12972" y="0"/>
                        <a:pt x="14866" y="2373"/>
                        <a:pt x="14866" y="5599"/>
                      </a:cubicBezTo>
                      <a:lnTo>
                        <a:pt x="14866" y="10629"/>
                      </a:lnTo>
                      <a:cubicBezTo>
                        <a:pt x="14866" y="17272"/>
                        <a:pt x="13919" y="24959"/>
                        <a:pt x="10415" y="31887"/>
                      </a:cubicBezTo>
                      <a:close/>
                    </a:path>
                  </a:pathLst>
                </a:custGeom>
                <a:solidFill>
                  <a:srgbClr val="FFFFFF"/>
                </a:solidFill>
                <a:ln w="9469" cap="flat">
                  <a:noFill/>
                  <a:prstDash val="solid"/>
                  <a:miter/>
                </a:ln>
              </p:spPr>
              <p:txBody>
                <a:bodyPr rtlCol="0" anchor="ctr"/>
                <a:lstStyle/>
                <a:p>
                  <a:endParaRPr lang="fr-FR" sz="1800"/>
                </a:p>
              </p:txBody>
            </p:sp>
            <p:sp>
              <p:nvSpPr>
                <p:cNvPr id="83" name="Forme libre 82">
                  <a:extLst>
                    <a:ext uri="{FF2B5EF4-FFF2-40B4-BE49-F238E27FC236}">
                      <a16:creationId xmlns:a16="http://schemas.microsoft.com/office/drawing/2014/main" id="{F8F8955F-E10B-584A-9BD5-20892AE7D10B}"/>
                    </a:ext>
                  </a:extLst>
                </p:cNvPr>
                <p:cNvSpPr/>
                <p:nvPr/>
              </p:nvSpPr>
              <p:spPr>
                <a:xfrm>
                  <a:off x="6187656" y="3500935"/>
                  <a:ext cx="54444" cy="85316"/>
                </a:xfrm>
                <a:custGeom>
                  <a:avLst/>
                  <a:gdLst>
                    <a:gd name="connsiteX0" fmla="*/ 54445 w 54444"/>
                    <a:gd name="connsiteY0" fmla="*/ 56466 h 85316"/>
                    <a:gd name="connsiteX1" fmla="*/ 49900 w 54444"/>
                    <a:gd name="connsiteY1" fmla="*/ 60547 h 85316"/>
                    <a:gd name="connsiteX2" fmla="*/ 12215 w 54444"/>
                    <a:gd name="connsiteY2" fmla="*/ 60547 h 85316"/>
                    <a:gd name="connsiteX3" fmla="*/ 29258 w 54444"/>
                    <a:gd name="connsiteY3" fmla="*/ 75826 h 85316"/>
                    <a:gd name="connsiteX4" fmla="*/ 43934 w 54444"/>
                    <a:gd name="connsiteY4" fmla="*/ 69657 h 85316"/>
                    <a:gd name="connsiteX5" fmla="*/ 47817 w 54444"/>
                    <a:gd name="connsiteY5" fmla="*/ 67759 h 85316"/>
                    <a:gd name="connsiteX6" fmla="*/ 52740 w 54444"/>
                    <a:gd name="connsiteY6" fmla="*/ 72694 h 85316"/>
                    <a:gd name="connsiteX7" fmla="*/ 51225 w 54444"/>
                    <a:gd name="connsiteY7" fmla="*/ 76111 h 85316"/>
                    <a:gd name="connsiteX8" fmla="*/ 28785 w 54444"/>
                    <a:gd name="connsiteY8" fmla="*/ 85316 h 85316"/>
                    <a:gd name="connsiteX9" fmla="*/ 0 w 54444"/>
                    <a:gd name="connsiteY9" fmla="*/ 56371 h 85316"/>
                    <a:gd name="connsiteX10" fmla="*/ 28311 w 54444"/>
                    <a:gd name="connsiteY10" fmla="*/ 27426 h 85316"/>
                    <a:gd name="connsiteX11" fmla="*/ 54445 w 54444"/>
                    <a:gd name="connsiteY11" fmla="*/ 56466 h 85316"/>
                    <a:gd name="connsiteX12" fmla="*/ 28122 w 54444"/>
                    <a:gd name="connsiteY12" fmla="*/ 36822 h 85316"/>
                    <a:gd name="connsiteX13" fmla="*/ 12309 w 54444"/>
                    <a:gd name="connsiteY13" fmla="*/ 50867 h 85316"/>
                    <a:gd name="connsiteX14" fmla="*/ 43366 w 54444"/>
                    <a:gd name="connsiteY14" fmla="*/ 50867 h 85316"/>
                    <a:gd name="connsiteX15" fmla="*/ 28122 w 54444"/>
                    <a:gd name="connsiteY15" fmla="*/ 36822 h 85316"/>
                    <a:gd name="connsiteX16" fmla="*/ 21873 w 54444"/>
                    <a:gd name="connsiteY16" fmla="*/ 11958 h 85316"/>
                    <a:gd name="connsiteX17" fmla="*/ 28974 w 54444"/>
                    <a:gd name="connsiteY17" fmla="*/ 2183 h 85316"/>
                    <a:gd name="connsiteX18" fmla="*/ 33046 w 54444"/>
                    <a:gd name="connsiteY18" fmla="*/ 0 h 85316"/>
                    <a:gd name="connsiteX19" fmla="*/ 37969 w 54444"/>
                    <a:gd name="connsiteY19" fmla="*/ 4650 h 85316"/>
                    <a:gd name="connsiteX20" fmla="*/ 36738 w 54444"/>
                    <a:gd name="connsiteY20" fmla="*/ 7972 h 85316"/>
                    <a:gd name="connsiteX21" fmla="*/ 29826 w 54444"/>
                    <a:gd name="connsiteY21" fmla="*/ 17462 h 85316"/>
                    <a:gd name="connsiteX22" fmla="*/ 25565 w 54444"/>
                    <a:gd name="connsiteY22" fmla="*/ 19739 h 85316"/>
                    <a:gd name="connsiteX23" fmla="*/ 20736 w 54444"/>
                    <a:gd name="connsiteY23" fmla="*/ 15089 h 85316"/>
                    <a:gd name="connsiteX24" fmla="*/ 21873 w 54444"/>
                    <a:gd name="connsiteY24" fmla="*/ 11958 h 85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4444" h="85316">
                      <a:moveTo>
                        <a:pt x="54445" y="56466"/>
                      </a:moveTo>
                      <a:cubicBezTo>
                        <a:pt x="54445" y="58459"/>
                        <a:pt x="53308" y="60547"/>
                        <a:pt x="49900" y="60547"/>
                      </a:cubicBezTo>
                      <a:lnTo>
                        <a:pt x="12215" y="60547"/>
                      </a:lnTo>
                      <a:cubicBezTo>
                        <a:pt x="12877" y="69278"/>
                        <a:pt x="18748" y="75826"/>
                        <a:pt x="29258" y="75826"/>
                      </a:cubicBezTo>
                      <a:cubicBezTo>
                        <a:pt x="35791" y="75826"/>
                        <a:pt x="39768" y="73548"/>
                        <a:pt x="43934" y="69657"/>
                      </a:cubicBezTo>
                      <a:cubicBezTo>
                        <a:pt x="44976" y="68613"/>
                        <a:pt x="46302" y="67759"/>
                        <a:pt x="47817" y="67759"/>
                      </a:cubicBezTo>
                      <a:cubicBezTo>
                        <a:pt x="50468" y="67759"/>
                        <a:pt x="52740" y="69657"/>
                        <a:pt x="52740" y="72694"/>
                      </a:cubicBezTo>
                      <a:cubicBezTo>
                        <a:pt x="52740" y="73928"/>
                        <a:pt x="52078" y="75067"/>
                        <a:pt x="51225" y="76111"/>
                      </a:cubicBezTo>
                      <a:cubicBezTo>
                        <a:pt x="46396" y="81710"/>
                        <a:pt x="37875" y="85316"/>
                        <a:pt x="28785" y="85316"/>
                      </a:cubicBezTo>
                      <a:cubicBezTo>
                        <a:pt x="9942" y="85316"/>
                        <a:pt x="0" y="72125"/>
                        <a:pt x="0" y="56371"/>
                      </a:cubicBezTo>
                      <a:cubicBezTo>
                        <a:pt x="0" y="39764"/>
                        <a:pt x="12025" y="27426"/>
                        <a:pt x="28311" y="27426"/>
                      </a:cubicBezTo>
                      <a:cubicBezTo>
                        <a:pt x="44029" y="27331"/>
                        <a:pt x="54445" y="40238"/>
                        <a:pt x="54445" y="56466"/>
                      </a:cubicBezTo>
                      <a:close/>
                      <a:moveTo>
                        <a:pt x="28122" y="36822"/>
                      </a:moveTo>
                      <a:cubicBezTo>
                        <a:pt x="19411" y="36822"/>
                        <a:pt x="13445" y="42990"/>
                        <a:pt x="12309" y="50867"/>
                      </a:cubicBezTo>
                      <a:lnTo>
                        <a:pt x="43366" y="50867"/>
                      </a:lnTo>
                      <a:cubicBezTo>
                        <a:pt x="42420" y="43275"/>
                        <a:pt x="36738" y="36822"/>
                        <a:pt x="28122" y="36822"/>
                      </a:cubicBezTo>
                      <a:close/>
                      <a:moveTo>
                        <a:pt x="21873" y="11958"/>
                      </a:moveTo>
                      <a:lnTo>
                        <a:pt x="28974" y="2183"/>
                      </a:lnTo>
                      <a:cubicBezTo>
                        <a:pt x="30016" y="759"/>
                        <a:pt x="31152" y="0"/>
                        <a:pt x="33046" y="0"/>
                      </a:cubicBezTo>
                      <a:cubicBezTo>
                        <a:pt x="35697" y="0"/>
                        <a:pt x="37969" y="1803"/>
                        <a:pt x="37969" y="4650"/>
                      </a:cubicBezTo>
                      <a:cubicBezTo>
                        <a:pt x="37969" y="6074"/>
                        <a:pt x="37306" y="7212"/>
                        <a:pt x="36738" y="7972"/>
                      </a:cubicBezTo>
                      <a:lnTo>
                        <a:pt x="29826" y="17462"/>
                      </a:lnTo>
                      <a:cubicBezTo>
                        <a:pt x="28785" y="18885"/>
                        <a:pt x="27459" y="19739"/>
                        <a:pt x="25565" y="19739"/>
                      </a:cubicBezTo>
                      <a:cubicBezTo>
                        <a:pt x="22914" y="19739"/>
                        <a:pt x="20736" y="17462"/>
                        <a:pt x="20736" y="15089"/>
                      </a:cubicBezTo>
                      <a:cubicBezTo>
                        <a:pt x="20547" y="13950"/>
                        <a:pt x="21210" y="12717"/>
                        <a:pt x="21873" y="11958"/>
                      </a:cubicBezTo>
                      <a:close/>
                    </a:path>
                  </a:pathLst>
                </a:custGeom>
                <a:solidFill>
                  <a:srgbClr val="FFFFFF"/>
                </a:solidFill>
                <a:ln w="9469" cap="flat">
                  <a:noFill/>
                  <a:prstDash val="solid"/>
                  <a:miter/>
                </a:ln>
              </p:spPr>
              <p:txBody>
                <a:bodyPr rtlCol="0" anchor="ctr"/>
                <a:lstStyle/>
                <a:p>
                  <a:endParaRPr lang="fr-FR" sz="1800"/>
                </a:p>
              </p:txBody>
            </p:sp>
            <p:sp>
              <p:nvSpPr>
                <p:cNvPr id="84" name="Forme libre 83">
                  <a:extLst>
                    <a:ext uri="{FF2B5EF4-FFF2-40B4-BE49-F238E27FC236}">
                      <a16:creationId xmlns:a16="http://schemas.microsoft.com/office/drawing/2014/main" id="{50879F13-27CA-EB44-BD36-445CCAB68BA0}"/>
                    </a:ext>
                  </a:extLst>
                </p:cNvPr>
                <p:cNvSpPr/>
                <p:nvPr/>
              </p:nvSpPr>
              <p:spPr>
                <a:xfrm>
                  <a:off x="6253747" y="3499416"/>
                  <a:ext cx="11930" cy="86360"/>
                </a:xfrm>
                <a:custGeom>
                  <a:avLst/>
                  <a:gdLst>
                    <a:gd name="connsiteX0" fmla="*/ 5965 w 11930"/>
                    <a:gd name="connsiteY0" fmla="*/ 86360 h 86360"/>
                    <a:gd name="connsiteX1" fmla="*/ 0 w 11930"/>
                    <a:gd name="connsiteY1" fmla="*/ 80381 h 86360"/>
                    <a:gd name="connsiteX2" fmla="*/ 0 w 11930"/>
                    <a:gd name="connsiteY2" fmla="*/ 5979 h 86360"/>
                    <a:gd name="connsiteX3" fmla="*/ 5965 w 11930"/>
                    <a:gd name="connsiteY3" fmla="*/ 0 h 86360"/>
                    <a:gd name="connsiteX4" fmla="*/ 11930 w 11930"/>
                    <a:gd name="connsiteY4" fmla="*/ 5979 h 86360"/>
                    <a:gd name="connsiteX5" fmla="*/ 11930 w 11930"/>
                    <a:gd name="connsiteY5" fmla="*/ 80381 h 86360"/>
                    <a:gd name="connsiteX6" fmla="*/ 5965 w 11930"/>
                    <a:gd name="connsiteY6" fmla="*/ 86360 h 86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930" h="86360">
                      <a:moveTo>
                        <a:pt x="5965" y="86360"/>
                      </a:moveTo>
                      <a:cubicBezTo>
                        <a:pt x="2462" y="86360"/>
                        <a:pt x="0" y="83703"/>
                        <a:pt x="0" y="80381"/>
                      </a:cubicBezTo>
                      <a:lnTo>
                        <a:pt x="0" y="5979"/>
                      </a:lnTo>
                      <a:cubicBezTo>
                        <a:pt x="0" y="2657"/>
                        <a:pt x="2367" y="0"/>
                        <a:pt x="5965" y="0"/>
                      </a:cubicBezTo>
                      <a:cubicBezTo>
                        <a:pt x="9469" y="0"/>
                        <a:pt x="11930" y="2657"/>
                        <a:pt x="11930" y="5979"/>
                      </a:cubicBezTo>
                      <a:lnTo>
                        <a:pt x="11930" y="80381"/>
                      </a:lnTo>
                      <a:cubicBezTo>
                        <a:pt x="11930" y="83703"/>
                        <a:pt x="9469" y="86360"/>
                        <a:pt x="5965" y="86360"/>
                      </a:cubicBezTo>
                      <a:close/>
                    </a:path>
                  </a:pathLst>
                </a:custGeom>
                <a:solidFill>
                  <a:srgbClr val="FFFFFF"/>
                </a:solidFill>
                <a:ln w="9469" cap="flat">
                  <a:noFill/>
                  <a:prstDash val="solid"/>
                  <a:miter/>
                </a:ln>
              </p:spPr>
              <p:txBody>
                <a:bodyPr rtlCol="0" anchor="ctr"/>
                <a:lstStyle/>
                <a:p>
                  <a:endParaRPr lang="fr-FR" sz="1800"/>
                </a:p>
              </p:txBody>
            </p:sp>
            <p:sp>
              <p:nvSpPr>
                <p:cNvPr id="85" name="Forme libre 84">
                  <a:extLst>
                    <a:ext uri="{FF2B5EF4-FFF2-40B4-BE49-F238E27FC236}">
                      <a16:creationId xmlns:a16="http://schemas.microsoft.com/office/drawing/2014/main" id="{3FBD99BF-A151-2742-88EE-1E8D736F3B10}"/>
                    </a:ext>
                  </a:extLst>
                </p:cNvPr>
                <p:cNvSpPr/>
                <p:nvPr/>
              </p:nvSpPr>
              <p:spPr>
                <a:xfrm>
                  <a:off x="6277324" y="3528360"/>
                  <a:ext cx="54444" cy="57890"/>
                </a:xfrm>
                <a:custGeom>
                  <a:avLst/>
                  <a:gdLst>
                    <a:gd name="connsiteX0" fmla="*/ 54445 w 54444"/>
                    <a:gd name="connsiteY0" fmla="*/ 29040 h 57890"/>
                    <a:gd name="connsiteX1" fmla="*/ 49900 w 54444"/>
                    <a:gd name="connsiteY1" fmla="*/ 33121 h 57890"/>
                    <a:gd name="connsiteX2" fmla="*/ 12215 w 54444"/>
                    <a:gd name="connsiteY2" fmla="*/ 33121 h 57890"/>
                    <a:gd name="connsiteX3" fmla="*/ 29258 w 54444"/>
                    <a:gd name="connsiteY3" fmla="*/ 48400 h 57890"/>
                    <a:gd name="connsiteX4" fmla="*/ 43934 w 54444"/>
                    <a:gd name="connsiteY4" fmla="*/ 42231 h 57890"/>
                    <a:gd name="connsiteX5" fmla="*/ 47817 w 54444"/>
                    <a:gd name="connsiteY5" fmla="*/ 40333 h 57890"/>
                    <a:gd name="connsiteX6" fmla="*/ 52740 w 54444"/>
                    <a:gd name="connsiteY6" fmla="*/ 45268 h 57890"/>
                    <a:gd name="connsiteX7" fmla="*/ 51225 w 54444"/>
                    <a:gd name="connsiteY7" fmla="*/ 48685 h 57890"/>
                    <a:gd name="connsiteX8" fmla="*/ 28785 w 54444"/>
                    <a:gd name="connsiteY8" fmla="*/ 57890 h 57890"/>
                    <a:gd name="connsiteX9" fmla="*/ 0 w 54444"/>
                    <a:gd name="connsiteY9" fmla="*/ 28945 h 57890"/>
                    <a:gd name="connsiteX10" fmla="*/ 28311 w 54444"/>
                    <a:gd name="connsiteY10" fmla="*/ 1 h 57890"/>
                    <a:gd name="connsiteX11" fmla="*/ 54445 w 54444"/>
                    <a:gd name="connsiteY11" fmla="*/ 29040 h 57890"/>
                    <a:gd name="connsiteX12" fmla="*/ 28217 w 54444"/>
                    <a:gd name="connsiteY12" fmla="*/ 9396 h 57890"/>
                    <a:gd name="connsiteX13" fmla="*/ 12404 w 54444"/>
                    <a:gd name="connsiteY13" fmla="*/ 23441 h 57890"/>
                    <a:gd name="connsiteX14" fmla="*/ 43461 w 54444"/>
                    <a:gd name="connsiteY14" fmla="*/ 23441 h 57890"/>
                    <a:gd name="connsiteX15" fmla="*/ 28217 w 54444"/>
                    <a:gd name="connsiteY15" fmla="*/ 9396 h 57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4444" h="57890">
                      <a:moveTo>
                        <a:pt x="54445" y="29040"/>
                      </a:moveTo>
                      <a:cubicBezTo>
                        <a:pt x="54445" y="31033"/>
                        <a:pt x="53308" y="33121"/>
                        <a:pt x="49900" y="33121"/>
                      </a:cubicBezTo>
                      <a:lnTo>
                        <a:pt x="12215" y="33121"/>
                      </a:lnTo>
                      <a:cubicBezTo>
                        <a:pt x="12877" y="41852"/>
                        <a:pt x="18748" y="48400"/>
                        <a:pt x="29258" y="48400"/>
                      </a:cubicBezTo>
                      <a:cubicBezTo>
                        <a:pt x="35791" y="48400"/>
                        <a:pt x="39768" y="46122"/>
                        <a:pt x="43934" y="42231"/>
                      </a:cubicBezTo>
                      <a:cubicBezTo>
                        <a:pt x="44976" y="41188"/>
                        <a:pt x="46302" y="40333"/>
                        <a:pt x="47817" y="40333"/>
                      </a:cubicBezTo>
                      <a:cubicBezTo>
                        <a:pt x="50468" y="40333"/>
                        <a:pt x="52740" y="42231"/>
                        <a:pt x="52740" y="45268"/>
                      </a:cubicBezTo>
                      <a:cubicBezTo>
                        <a:pt x="52740" y="46502"/>
                        <a:pt x="52078" y="47641"/>
                        <a:pt x="51225" y="48685"/>
                      </a:cubicBezTo>
                      <a:cubicBezTo>
                        <a:pt x="46396" y="54284"/>
                        <a:pt x="37875" y="57890"/>
                        <a:pt x="28785" y="57890"/>
                      </a:cubicBezTo>
                      <a:cubicBezTo>
                        <a:pt x="9942" y="57890"/>
                        <a:pt x="0" y="44699"/>
                        <a:pt x="0" y="28945"/>
                      </a:cubicBezTo>
                      <a:cubicBezTo>
                        <a:pt x="0" y="12338"/>
                        <a:pt x="12025" y="1"/>
                        <a:pt x="28311" y="1"/>
                      </a:cubicBezTo>
                      <a:cubicBezTo>
                        <a:pt x="44124" y="-94"/>
                        <a:pt x="54445" y="12812"/>
                        <a:pt x="54445" y="29040"/>
                      </a:cubicBezTo>
                      <a:close/>
                      <a:moveTo>
                        <a:pt x="28217" y="9396"/>
                      </a:moveTo>
                      <a:cubicBezTo>
                        <a:pt x="19505" y="9396"/>
                        <a:pt x="13540" y="15564"/>
                        <a:pt x="12404" y="23441"/>
                      </a:cubicBezTo>
                      <a:lnTo>
                        <a:pt x="43461" y="23441"/>
                      </a:lnTo>
                      <a:cubicBezTo>
                        <a:pt x="42514" y="15849"/>
                        <a:pt x="36833" y="9396"/>
                        <a:pt x="28217" y="9396"/>
                      </a:cubicBezTo>
                      <a:close/>
                    </a:path>
                  </a:pathLst>
                </a:custGeom>
                <a:solidFill>
                  <a:srgbClr val="FFFFFF"/>
                </a:solidFill>
                <a:ln w="9469" cap="flat">
                  <a:noFill/>
                  <a:prstDash val="solid"/>
                  <a:miter/>
                </a:ln>
              </p:spPr>
              <p:txBody>
                <a:bodyPr rtlCol="0" anchor="ctr"/>
                <a:lstStyle/>
                <a:p>
                  <a:endParaRPr lang="fr-FR" sz="1800"/>
                </a:p>
              </p:txBody>
            </p:sp>
            <p:sp>
              <p:nvSpPr>
                <p:cNvPr id="86" name="Forme libre 85">
                  <a:extLst>
                    <a:ext uri="{FF2B5EF4-FFF2-40B4-BE49-F238E27FC236}">
                      <a16:creationId xmlns:a16="http://schemas.microsoft.com/office/drawing/2014/main" id="{8985A1B2-37CB-2444-900A-7A34C43CC280}"/>
                    </a:ext>
                  </a:extLst>
                </p:cNvPr>
                <p:cNvSpPr/>
                <p:nvPr/>
              </p:nvSpPr>
              <p:spPr>
                <a:xfrm>
                  <a:off x="6340101" y="3528448"/>
                  <a:ext cx="50941" cy="57897"/>
                </a:xfrm>
                <a:custGeom>
                  <a:avLst/>
                  <a:gdLst>
                    <a:gd name="connsiteX0" fmla="*/ 49142 w 50941"/>
                    <a:gd name="connsiteY0" fmla="*/ 7789 h 57897"/>
                    <a:gd name="connsiteX1" fmla="*/ 50941 w 50941"/>
                    <a:gd name="connsiteY1" fmla="*/ 11965 h 57897"/>
                    <a:gd name="connsiteX2" fmla="*/ 45544 w 50941"/>
                    <a:gd name="connsiteY2" fmla="*/ 16805 h 57897"/>
                    <a:gd name="connsiteX3" fmla="*/ 40526 w 50941"/>
                    <a:gd name="connsiteY3" fmla="*/ 13768 h 57897"/>
                    <a:gd name="connsiteX4" fmla="*/ 29826 w 50941"/>
                    <a:gd name="connsiteY4" fmla="*/ 9877 h 57897"/>
                    <a:gd name="connsiteX5" fmla="*/ 12025 w 50941"/>
                    <a:gd name="connsiteY5" fmla="*/ 28857 h 57897"/>
                    <a:gd name="connsiteX6" fmla="*/ 29826 w 50941"/>
                    <a:gd name="connsiteY6" fmla="*/ 47838 h 57897"/>
                    <a:gd name="connsiteX7" fmla="*/ 40526 w 50941"/>
                    <a:gd name="connsiteY7" fmla="*/ 43947 h 57897"/>
                    <a:gd name="connsiteX8" fmla="*/ 45544 w 50941"/>
                    <a:gd name="connsiteY8" fmla="*/ 40910 h 57897"/>
                    <a:gd name="connsiteX9" fmla="*/ 50941 w 50941"/>
                    <a:gd name="connsiteY9" fmla="*/ 45750 h 57897"/>
                    <a:gd name="connsiteX10" fmla="*/ 49142 w 50941"/>
                    <a:gd name="connsiteY10" fmla="*/ 49926 h 57897"/>
                    <a:gd name="connsiteX11" fmla="*/ 29542 w 50941"/>
                    <a:gd name="connsiteY11" fmla="*/ 57897 h 57897"/>
                    <a:gd name="connsiteX12" fmla="*/ 0 w 50941"/>
                    <a:gd name="connsiteY12" fmla="*/ 28952 h 57897"/>
                    <a:gd name="connsiteX13" fmla="*/ 29542 w 50941"/>
                    <a:gd name="connsiteY13" fmla="*/ 8 h 57897"/>
                    <a:gd name="connsiteX14" fmla="*/ 49142 w 50941"/>
                    <a:gd name="connsiteY14" fmla="*/ 7789 h 57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941" h="57897">
                      <a:moveTo>
                        <a:pt x="49142" y="7789"/>
                      </a:moveTo>
                      <a:cubicBezTo>
                        <a:pt x="50184" y="8928"/>
                        <a:pt x="50941" y="10067"/>
                        <a:pt x="50941" y="11965"/>
                      </a:cubicBezTo>
                      <a:cubicBezTo>
                        <a:pt x="50941" y="14527"/>
                        <a:pt x="48953" y="16805"/>
                        <a:pt x="45544" y="16805"/>
                      </a:cubicBezTo>
                      <a:cubicBezTo>
                        <a:pt x="43366" y="16805"/>
                        <a:pt x="42041" y="15002"/>
                        <a:pt x="40526" y="13768"/>
                      </a:cubicBezTo>
                      <a:cubicBezTo>
                        <a:pt x="37591" y="11206"/>
                        <a:pt x="33992" y="9877"/>
                        <a:pt x="29826" y="9877"/>
                      </a:cubicBezTo>
                      <a:cubicBezTo>
                        <a:pt x="18085" y="9877"/>
                        <a:pt x="12025" y="18703"/>
                        <a:pt x="12025" y="28857"/>
                      </a:cubicBezTo>
                      <a:cubicBezTo>
                        <a:pt x="12025" y="39012"/>
                        <a:pt x="18085" y="47838"/>
                        <a:pt x="29826" y="47838"/>
                      </a:cubicBezTo>
                      <a:cubicBezTo>
                        <a:pt x="33992" y="47838"/>
                        <a:pt x="37685" y="46414"/>
                        <a:pt x="40526" y="43947"/>
                      </a:cubicBezTo>
                      <a:cubicBezTo>
                        <a:pt x="42041" y="42713"/>
                        <a:pt x="43461" y="40910"/>
                        <a:pt x="45544" y="40910"/>
                      </a:cubicBezTo>
                      <a:cubicBezTo>
                        <a:pt x="48953" y="40910"/>
                        <a:pt x="50941" y="43188"/>
                        <a:pt x="50941" y="45750"/>
                      </a:cubicBezTo>
                      <a:cubicBezTo>
                        <a:pt x="50941" y="47648"/>
                        <a:pt x="50184" y="48787"/>
                        <a:pt x="49142" y="49926"/>
                      </a:cubicBezTo>
                      <a:cubicBezTo>
                        <a:pt x="45355" y="54481"/>
                        <a:pt x="37496" y="57897"/>
                        <a:pt x="29542" y="57897"/>
                      </a:cubicBezTo>
                      <a:cubicBezTo>
                        <a:pt x="10984" y="57897"/>
                        <a:pt x="0" y="45086"/>
                        <a:pt x="0" y="28952"/>
                      </a:cubicBezTo>
                      <a:cubicBezTo>
                        <a:pt x="0" y="12724"/>
                        <a:pt x="10984" y="8"/>
                        <a:pt x="29542" y="8"/>
                      </a:cubicBezTo>
                      <a:cubicBezTo>
                        <a:pt x="37496" y="-182"/>
                        <a:pt x="45355" y="3234"/>
                        <a:pt x="49142" y="7789"/>
                      </a:cubicBezTo>
                      <a:close/>
                    </a:path>
                  </a:pathLst>
                </a:custGeom>
                <a:solidFill>
                  <a:srgbClr val="FFFFFF"/>
                </a:solidFill>
                <a:ln w="9469" cap="flat">
                  <a:noFill/>
                  <a:prstDash val="solid"/>
                  <a:miter/>
                </a:ln>
              </p:spPr>
              <p:txBody>
                <a:bodyPr rtlCol="0" anchor="ctr"/>
                <a:lstStyle/>
                <a:p>
                  <a:endParaRPr lang="fr-FR" sz="1800"/>
                </a:p>
              </p:txBody>
            </p:sp>
            <p:sp>
              <p:nvSpPr>
                <p:cNvPr id="87" name="Forme libre 86">
                  <a:extLst>
                    <a:ext uri="{FF2B5EF4-FFF2-40B4-BE49-F238E27FC236}">
                      <a16:creationId xmlns:a16="http://schemas.microsoft.com/office/drawing/2014/main" id="{4636F27B-A785-5B4E-A99D-721ABE6F9A2A}"/>
                    </a:ext>
                  </a:extLst>
                </p:cNvPr>
                <p:cNvSpPr/>
                <p:nvPr/>
              </p:nvSpPr>
              <p:spPr>
                <a:xfrm>
                  <a:off x="6395114" y="3507198"/>
                  <a:ext cx="42230" cy="78578"/>
                </a:xfrm>
                <a:custGeom>
                  <a:avLst/>
                  <a:gdLst>
                    <a:gd name="connsiteX0" fmla="*/ 20452 w 42230"/>
                    <a:gd name="connsiteY0" fmla="*/ 78578 h 78578"/>
                    <a:gd name="connsiteX1" fmla="*/ 14487 w 42230"/>
                    <a:gd name="connsiteY1" fmla="*/ 72599 h 78578"/>
                    <a:gd name="connsiteX2" fmla="*/ 14487 w 42230"/>
                    <a:gd name="connsiteY2" fmla="*/ 32456 h 78578"/>
                    <a:gd name="connsiteX3" fmla="*/ 4924 w 42230"/>
                    <a:gd name="connsiteY3" fmla="*/ 32456 h 78578"/>
                    <a:gd name="connsiteX4" fmla="*/ 0 w 42230"/>
                    <a:gd name="connsiteY4" fmla="*/ 27521 h 78578"/>
                    <a:gd name="connsiteX5" fmla="*/ 4924 w 42230"/>
                    <a:gd name="connsiteY5" fmla="*/ 22586 h 78578"/>
                    <a:gd name="connsiteX6" fmla="*/ 14487 w 42230"/>
                    <a:gd name="connsiteY6" fmla="*/ 22586 h 78578"/>
                    <a:gd name="connsiteX7" fmla="*/ 14487 w 42230"/>
                    <a:gd name="connsiteY7" fmla="*/ 5979 h 78578"/>
                    <a:gd name="connsiteX8" fmla="*/ 20452 w 42230"/>
                    <a:gd name="connsiteY8" fmla="*/ 0 h 78578"/>
                    <a:gd name="connsiteX9" fmla="*/ 26418 w 42230"/>
                    <a:gd name="connsiteY9" fmla="*/ 5979 h 78578"/>
                    <a:gd name="connsiteX10" fmla="*/ 26418 w 42230"/>
                    <a:gd name="connsiteY10" fmla="*/ 22586 h 78578"/>
                    <a:gd name="connsiteX11" fmla="*/ 37306 w 42230"/>
                    <a:gd name="connsiteY11" fmla="*/ 22586 h 78578"/>
                    <a:gd name="connsiteX12" fmla="*/ 42230 w 42230"/>
                    <a:gd name="connsiteY12" fmla="*/ 27521 h 78578"/>
                    <a:gd name="connsiteX13" fmla="*/ 37306 w 42230"/>
                    <a:gd name="connsiteY13" fmla="*/ 32456 h 78578"/>
                    <a:gd name="connsiteX14" fmla="*/ 26418 w 42230"/>
                    <a:gd name="connsiteY14" fmla="*/ 32456 h 78578"/>
                    <a:gd name="connsiteX15" fmla="*/ 26418 w 42230"/>
                    <a:gd name="connsiteY15" fmla="*/ 72599 h 78578"/>
                    <a:gd name="connsiteX16" fmla="*/ 20452 w 42230"/>
                    <a:gd name="connsiteY16" fmla="*/ 78578 h 78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30" h="78578">
                      <a:moveTo>
                        <a:pt x="20452" y="78578"/>
                      </a:moveTo>
                      <a:cubicBezTo>
                        <a:pt x="16949" y="78578"/>
                        <a:pt x="14487" y="75921"/>
                        <a:pt x="14487" y="72599"/>
                      </a:cubicBezTo>
                      <a:lnTo>
                        <a:pt x="14487" y="32456"/>
                      </a:lnTo>
                      <a:lnTo>
                        <a:pt x="4924" y="32456"/>
                      </a:lnTo>
                      <a:cubicBezTo>
                        <a:pt x="2178" y="32456"/>
                        <a:pt x="0" y="30273"/>
                        <a:pt x="0" y="27521"/>
                      </a:cubicBezTo>
                      <a:cubicBezTo>
                        <a:pt x="0" y="24769"/>
                        <a:pt x="2178" y="22586"/>
                        <a:pt x="4924" y="22586"/>
                      </a:cubicBezTo>
                      <a:lnTo>
                        <a:pt x="14487" y="22586"/>
                      </a:lnTo>
                      <a:lnTo>
                        <a:pt x="14487" y="5979"/>
                      </a:lnTo>
                      <a:cubicBezTo>
                        <a:pt x="14487" y="2657"/>
                        <a:pt x="16854" y="0"/>
                        <a:pt x="20452" y="0"/>
                      </a:cubicBezTo>
                      <a:cubicBezTo>
                        <a:pt x="24050" y="0"/>
                        <a:pt x="26418" y="2657"/>
                        <a:pt x="26418" y="5979"/>
                      </a:cubicBezTo>
                      <a:lnTo>
                        <a:pt x="26418" y="22586"/>
                      </a:lnTo>
                      <a:lnTo>
                        <a:pt x="37306" y="22586"/>
                      </a:lnTo>
                      <a:cubicBezTo>
                        <a:pt x="40052" y="22586"/>
                        <a:pt x="42230" y="24769"/>
                        <a:pt x="42230" y="27521"/>
                      </a:cubicBezTo>
                      <a:cubicBezTo>
                        <a:pt x="42230" y="30273"/>
                        <a:pt x="40052" y="32456"/>
                        <a:pt x="37306" y="32456"/>
                      </a:cubicBezTo>
                      <a:lnTo>
                        <a:pt x="26418" y="32456"/>
                      </a:lnTo>
                      <a:lnTo>
                        <a:pt x="26418" y="72599"/>
                      </a:lnTo>
                      <a:cubicBezTo>
                        <a:pt x="26418" y="75921"/>
                        <a:pt x="23956" y="78578"/>
                        <a:pt x="20452" y="78578"/>
                      </a:cubicBezTo>
                      <a:close/>
                    </a:path>
                  </a:pathLst>
                </a:custGeom>
                <a:solidFill>
                  <a:srgbClr val="FFFFFF"/>
                </a:solidFill>
                <a:ln w="9469" cap="flat">
                  <a:noFill/>
                  <a:prstDash val="solid"/>
                  <a:miter/>
                </a:ln>
              </p:spPr>
              <p:txBody>
                <a:bodyPr rtlCol="0" anchor="ctr"/>
                <a:lstStyle/>
                <a:p>
                  <a:endParaRPr lang="fr-FR" sz="1800"/>
                </a:p>
              </p:txBody>
            </p:sp>
            <p:sp>
              <p:nvSpPr>
                <p:cNvPr id="88" name="Forme libre 87">
                  <a:extLst>
                    <a:ext uri="{FF2B5EF4-FFF2-40B4-BE49-F238E27FC236}">
                      <a16:creationId xmlns:a16="http://schemas.microsoft.com/office/drawing/2014/main" id="{DB978C05-610B-CC4B-90C0-244EE18B9374}"/>
                    </a:ext>
                  </a:extLst>
                </p:cNvPr>
                <p:cNvSpPr/>
                <p:nvPr/>
              </p:nvSpPr>
              <p:spPr>
                <a:xfrm>
                  <a:off x="6442930" y="3528551"/>
                  <a:ext cx="33424" cy="57225"/>
                </a:xfrm>
                <a:custGeom>
                  <a:avLst/>
                  <a:gdLst>
                    <a:gd name="connsiteX0" fmla="*/ 27932 w 33424"/>
                    <a:gd name="connsiteY0" fmla="*/ 11103 h 57225"/>
                    <a:gd name="connsiteX1" fmla="*/ 11931 w 33424"/>
                    <a:gd name="connsiteY1" fmla="*/ 30463 h 57225"/>
                    <a:gd name="connsiteX2" fmla="*/ 11931 w 33424"/>
                    <a:gd name="connsiteY2" fmla="*/ 51247 h 57225"/>
                    <a:gd name="connsiteX3" fmla="*/ 5965 w 33424"/>
                    <a:gd name="connsiteY3" fmla="*/ 57225 h 57225"/>
                    <a:gd name="connsiteX4" fmla="*/ 0 w 33424"/>
                    <a:gd name="connsiteY4" fmla="*/ 51247 h 57225"/>
                    <a:gd name="connsiteX5" fmla="*/ 0 w 33424"/>
                    <a:gd name="connsiteY5" fmla="*/ 6358 h 57225"/>
                    <a:gd name="connsiteX6" fmla="*/ 6060 w 33424"/>
                    <a:gd name="connsiteY6" fmla="*/ 285 h 57225"/>
                    <a:gd name="connsiteX7" fmla="*/ 11836 w 33424"/>
                    <a:gd name="connsiteY7" fmla="*/ 6358 h 57225"/>
                    <a:gd name="connsiteX8" fmla="*/ 11836 w 33424"/>
                    <a:gd name="connsiteY8" fmla="*/ 11768 h 57225"/>
                    <a:gd name="connsiteX9" fmla="*/ 27838 w 33424"/>
                    <a:gd name="connsiteY9" fmla="*/ 0 h 57225"/>
                    <a:gd name="connsiteX10" fmla="*/ 33424 w 33424"/>
                    <a:gd name="connsiteY10" fmla="*/ 5599 h 57225"/>
                    <a:gd name="connsiteX11" fmla="*/ 27932 w 33424"/>
                    <a:gd name="connsiteY11" fmla="*/ 11103 h 57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3424" h="57225">
                      <a:moveTo>
                        <a:pt x="27932" y="11103"/>
                      </a:moveTo>
                      <a:cubicBezTo>
                        <a:pt x="17990" y="11103"/>
                        <a:pt x="11931" y="17652"/>
                        <a:pt x="11931" y="30463"/>
                      </a:cubicBezTo>
                      <a:lnTo>
                        <a:pt x="11931" y="51247"/>
                      </a:lnTo>
                      <a:cubicBezTo>
                        <a:pt x="11931" y="54568"/>
                        <a:pt x="9374" y="57225"/>
                        <a:pt x="5965" y="57225"/>
                      </a:cubicBezTo>
                      <a:cubicBezTo>
                        <a:pt x="2178" y="57225"/>
                        <a:pt x="0" y="54568"/>
                        <a:pt x="0" y="51247"/>
                      </a:cubicBezTo>
                      <a:lnTo>
                        <a:pt x="0" y="6358"/>
                      </a:lnTo>
                      <a:cubicBezTo>
                        <a:pt x="0" y="2847"/>
                        <a:pt x="2557" y="285"/>
                        <a:pt x="6060" y="285"/>
                      </a:cubicBezTo>
                      <a:cubicBezTo>
                        <a:pt x="9469" y="285"/>
                        <a:pt x="11836" y="2657"/>
                        <a:pt x="11836" y="6358"/>
                      </a:cubicBezTo>
                      <a:lnTo>
                        <a:pt x="11836" y="11768"/>
                      </a:lnTo>
                      <a:cubicBezTo>
                        <a:pt x="14014" y="4555"/>
                        <a:pt x="19884" y="0"/>
                        <a:pt x="27838" y="0"/>
                      </a:cubicBezTo>
                      <a:cubicBezTo>
                        <a:pt x="31247" y="0"/>
                        <a:pt x="33424" y="2373"/>
                        <a:pt x="33424" y="5599"/>
                      </a:cubicBezTo>
                      <a:cubicBezTo>
                        <a:pt x="33424" y="8731"/>
                        <a:pt x="31057" y="11103"/>
                        <a:pt x="27932" y="11103"/>
                      </a:cubicBezTo>
                      <a:close/>
                    </a:path>
                  </a:pathLst>
                </a:custGeom>
                <a:solidFill>
                  <a:srgbClr val="FFFFFF"/>
                </a:solidFill>
                <a:ln w="9469" cap="flat">
                  <a:noFill/>
                  <a:prstDash val="solid"/>
                  <a:miter/>
                </a:ln>
              </p:spPr>
              <p:txBody>
                <a:bodyPr rtlCol="0" anchor="ctr"/>
                <a:lstStyle/>
                <a:p>
                  <a:endParaRPr lang="fr-FR" sz="1800"/>
                </a:p>
              </p:txBody>
            </p:sp>
            <p:sp>
              <p:nvSpPr>
                <p:cNvPr id="89" name="Forme libre 88">
                  <a:extLst>
                    <a:ext uri="{FF2B5EF4-FFF2-40B4-BE49-F238E27FC236}">
                      <a16:creationId xmlns:a16="http://schemas.microsoft.com/office/drawing/2014/main" id="{0730F742-6BA0-334E-8331-C1822A775B00}"/>
                    </a:ext>
                  </a:extLst>
                </p:cNvPr>
                <p:cNvSpPr/>
                <p:nvPr/>
              </p:nvSpPr>
              <p:spPr>
                <a:xfrm>
                  <a:off x="6482604" y="3506344"/>
                  <a:ext cx="13824" cy="79432"/>
                </a:xfrm>
                <a:custGeom>
                  <a:avLst/>
                  <a:gdLst>
                    <a:gd name="connsiteX0" fmla="*/ 6912 w 13824"/>
                    <a:gd name="connsiteY0" fmla="*/ 0 h 79432"/>
                    <a:gd name="connsiteX1" fmla="*/ 13824 w 13824"/>
                    <a:gd name="connsiteY1" fmla="*/ 6928 h 79432"/>
                    <a:gd name="connsiteX2" fmla="*/ 6912 w 13824"/>
                    <a:gd name="connsiteY2" fmla="*/ 13856 h 79432"/>
                    <a:gd name="connsiteX3" fmla="*/ 0 w 13824"/>
                    <a:gd name="connsiteY3" fmla="*/ 6928 h 79432"/>
                    <a:gd name="connsiteX4" fmla="*/ 6912 w 13824"/>
                    <a:gd name="connsiteY4" fmla="*/ 0 h 79432"/>
                    <a:gd name="connsiteX5" fmla="*/ 6912 w 13824"/>
                    <a:gd name="connsiteY5" fmla="*/ 79432 h 79432"/>
                    <a:gd name="connsiteX6" fmla="*/ 947 w 13824"/>
                    <a:gd name="connsiteY6" fmla="*/ 73453 h 79432"/>
                    <a:gd name="connsiteX7" fmla="*/ 947 w 13824"/>
                    <a:gd name="connsiteY7" fmla="*/ 28470 h 79432"/>
                    <a:gd name="connsiteX8" fmla="*/ 6912 w 13824"/>
                    <a:gd name="connsiteY8" fmla="*/ 22492 h 79432"/>
                    <a:gd name="connsiteX9" fmla="*/ 12877 w 13824"/>
                    <a:gd name="connsiteY9" fmla="*/ 28470 h 79432"/>
                    <a:gd name="connsiteX10" fmla="*/ 12877 w 13824"/>
                    <a:gd name="connsiteY10" fmla="*/ 73453 h 79432"/>
                    <a:gd name="connsiteX11" fmla="*/ 6912 w 13824"/>
                    <a:gd name="connsiteY11" fmla="*/ 79432 h 79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824" h="79432">
                      <a:moveTo>
                        <a:pt x="6912" y="0"/>
                      </a:moveTo>
                      <a:cubicBezTo>
                        <a:pt x="10700" y="0"/>
                        <a:pt x="13824" y="3132"/>
                        <a:pt x="13824" y="6928"/>
                      </a:cubicBezTo>
                      <a:cubicBezTo>
                        <a:pt x="13824" y="10724"/>
                        <a:pt x="10700" y="13856"/>
                        <a:pt x="6912" y="13856"/>
                      </a:cubicBezTo>
                      <a:cubicBezTo>
                        <a:pt x="3125" y="13856"/>
                        <a:pt x="0" y="10724"/>
                        <a:pt x="0" y="6928"/>
                      </a:cubicBezTo>
                      <a:cubicBezTo>
                        <a:pt x="0" y="3132"/>
                        <a:pt x="3125" y="0"/>
                        <a:pt x="6912" y="0"/>
                      </a:cubicBezTo>
                      <a:close/>
                      <a:moveTo>
                        <a:pt x="6912" y="79432"/>
                      </a:moveTo>
                      <a:cubicBezTo>
                        <a:pt x="3409" y="79432"/>
                        <a:pt x="947" y="76775"/>
                        <a:pt x="947" y="73453"/>
                      </a:cubicBezTo>
                      <a:lnTo>
                        <a:pt x="947" y="28470"/>
                      </a:lnTo>
                      <a:cubicBezTo>
                        <a:pt x="947" y="25149"/>
                        <a:pt x="3503" y="22492"/>
                        <a:pt x="6912" y="22492"/>
                      </a:cubicBezTo>
                      <a:cubicBezTo>
                        <a:pt x="10321" y="22492"/>
                        <a:pt x="12877" y="25149"/>
                        <a:pt x="12877" y="28470"/>
                      </a:cubicBezTo>
                      <a:lnTo>
                        <a:pt x="12877" y="73453"/>
                      </a:lnTo>
                      <a:cubicBezTo>
                        <a:pt x="12877" y="76775"/>
                        <a:pt x="10415" y="79432"/>
                        <a:pt x="6912" y="79432"/>
                      </a:cubicBezTo>
                      <a:close/>
                    </a:path>
                  </a:pathLst>
                </a:custGeom>
                <a:solidFill>
                  <a:srgbClr val="FFFFFF"/>
                </a:solidFill>
                <a:ln w="9469" cap="flat">
                  <a:noFill/>
                  <a:prstDash val="solid"/>
                  <a:miter/>
                </a:ln>
              </p:spPr>
              <p:txBody>
                <a:bodyPr rtlCol="0" anchor="ctr"/>
                <a:lstStyle/>
                <a:p>
                  <a:endParaRPr lang="fr-FR" sz="1800"/>
                </a:p>
              </p:txBody>
            </p:sp>
            <p:sp>
              <p:nvSpPr>
                <p:cNvPr id="90" name="Forme libre 89">
                  <a:extLst>
                    <a:ext uri="{FF2B5EF4-FFF2-40B4-BE49-F238E27FC236}">
                      <a16:creationId xmlns:a16="http://schemas.microsoft.com/office/drawing/2014/main" id="{2EAD47F4-C25F-9A49-B78C-580AC7B263AD}"/>
                    </a:ext>
                  </a:extLst>
                </p:cNvPr>
                <p:cNvSpPr/>
                <p:nvPr/>
              </p:nvSpPr>
              <p:spPr>
                <a:xfrm>
                  <a:off x="6507128" y="3528448"/>
                  <a:ext cx="50941" cy="57897"/>
                </a:xfrm>
                <a:custGeom>
                  <a:avLst/>
                  <a:gdLst>
                    <a:gd name="connsiteX0" fmla="*/ 49142 w 50941"/>
                    <a:gd name="connsiteY0" fmla="*/ 7789 h 57897"/>
                    <a:gd name="connsiteX1" fmla="*/ 50941 w 50941"/>
                    <a:gd name="connsiteY1" fmla="*/ 11965 h 57897"/>
                    <a:gd name="connsiteX2" fmla="*/ 45544 w 50941"/>
                    <a:gd name="connsiteY2" fmla="*/ 16805 h 57897"/>
                    <a:gd name="connsiteX3" fmla="*/ 40526 w 50941"/>
                    <a:gd name="connsiteY3" fmla="*/ 13768 h 57897"/>
                    <a:gd name="connsiteX4" fmla="*/ 29826 w 50941"/>
                    <a:gd name="connsiteY4" fmla="*/ 9877 h 57897"/>
                    <a:gd name="connsiteX5" fmla="*/ 12025 w 50941"/>
                    <a:gd name="connsiteY5" fmla="*/ 28857 h 57897"/>
                    <a:gd name="connsiteX6" fmla="*/ 29826 w 50941"/>
                    <a:gd name="connsiteY6" fmla="*/ 47838 h 57897"/>
                    <a:gd name="connsiteX7" fmla="*/ 40526 w 50941"/>
                    <a:gd name="connsiteY7" fmla="*/ 43947 h 57897"/>
                    <a:gd name="connsiteX8" fmla="*/ 45544 w 50941"/>
                    <a:gd name="connsiteY8" fmla="*/ 40910 h 57897"/>
                    <a:gd name="connsiteX9" fmla="*/ 50941 w 50941"/>
                    <a:gd name="connsiteY9" fmla="*/ 45750 h 57897"/>
                    <a:gd name="connsiteX10" fmla="*/ 49142 w 50941"/>
                    <a:gd name="connsiteY10" fmla="*/ 49926 h 57897"/>
                    <a:gd name="connsiteX11" fmla="*/ 29542 w 50941"/>
                    <a:gd name="connsiteY11" fmla="*/ 57897 h 57897"/>
                    <a:gd name="connsiteX12" fmla="*/ 0 w 50941"/>
                    <a:gd name="connsiteY12" fmla="*/ 28952 h 57897"/>
                    <a:gd name="connsiteX13" fmla="*/ 29542 w 50941"/>
                    <a:gd name="connsiteY13" fmla="*/ 8 h 57897"/>
                    <a:gd name="connsiteX14" fmla="*/ 49142 w 50941"/>
                    <a:gd name="connsiteY14" fmla="*/ 7789 h 57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941" h="57897">
                      <a:moveTo>
                        <a:pt x="49142" y="7789"/>
                      </a:moveTo>
                      <a:cubicBezTo>
                        <a:pt x="50184" y="8928"/>
                        <a:pt x="50941" y="10067"/>
                        <a:pt x="50941" y="11965"/>
                      </a:cubicBezTo>
                      <a:cubicBezTo>
                        <a:pt x="50941" y="14527"/>
                        <a:pt x="48953" y="16805"/>
                        <a:pt x="45544" y="16805"/>
                      </a:cubicBezTo>
                      <a:cubicBezTo>
                        <a:pt x="43366" y="16805"/>
                        <a:pt x="42041" y="15002"/>
                        <a:pt x="40526" y="13768"/>
                      </a:cubicBezTo>
                      <a:cubicBezTo>
                        <a:pt x="37591" y="11206"/>
                        <a:pt x="33992" y="9877"/>
                        <a:pt x="29826" y="9877"/>
                      </a:cubicBezTo>
                      <a:cubicBezTo>
                        <a:pt x="18085" y="9877"/>
                        <a:pt x="12025" y="18703"/>
                        <a:pt x="12025" y="28857"/>
                      </a:cubicBezTo>
                      <a:cubicBezTo>
                        <a:pt x="12025" y="39012"/>
                        <a:pt x="18085" y="47838"/>
                        <a:pt x="29826" y="47838"/>
                      </a:cubicBezTo>
                      <a:cubicBezTo>
                        <a:pt x="33992" y="47838"/>
                        <a:pt x="37685" y="46414"/>
                        <a:pt x="40526" y="43947"/>
                      </a:cubicBezTo>
                      <a:cubicBezTo>
                        <a:pt x="42041" y="42713"/>
                        <a:pt x="43461" y="40910"/>
                        <a:pt x="45544" y="40910"/>
                      </a:cubicBezTo>
                      <a:cubicBezTo>
                        <a:pt x="48953" y="40910"/>
                        <a:pt x="50941" y="43188"/>
                        <a:pt x="50941" y="45750"/>
                      </a:cubicBezTo>
                      <a:cubicBezTo>
                        <a:pt x="50941" y="47648"/>
                        <a:pt x="50184" y="48787"/>
                        <a:pt x="49142" y="49926"/>
                      </a:cubicBezTo>
                      <a:cubicBezTo>
                        <a:pt x="45355" y="54481"/>
                        <a:pt x="37496" y="57897"/>
                        <a:pt x="29542" y="57897"/>
                      </a:cubicBezTo>
                      <a:cubicBezTo>
                        <a:pt x="10984" y="57897"/>
                        <a:pt x="0" y="45086"/>
                        <a:pt x="0" y="28952"/>
                      </a:cubicBezTo>
                      <a:cubicBezTo>
                        <a:pt x="0" y="12724"/>
                        <a:pt x="10984" y="8"/>
                        <a:pt x="29542" y="8"/>
                      </a:cubicBezTo>
                      <a:cubicBezTo>
                        <a:pt x="37496" y="-182"/>
                        <a:pt x="45355" y="3234"/>
                        <a:pt x="49142" y="7789"/>
                      </a:cubicBezTo>
                      <a:close/>
                    </a:path>
                  </a:pathLst>
                </a:custGeom>
                <a:solidFill>
                  <a:srgbClr val="FFFFFF"/>
                </a:solidFill>
                <a:ln w="9469" cap="flat">
                  <a:noFill/>
                  <a:prstDash val="solid"/>
                  <a:miter/>
                </a:ln>
              </p:spPr>
              <p:txBody>
                <a:bodyPr rtlCol="0" anchor="ctr"/>
                <a:lstStyle/>
                <a:p>
                  <a:endParaRPr lang="fr-FR" sz="1800"/>
                </a:p>
              </p:txBody>
            </p:sp>
            <p:sp>
              <p:nvSpPr>
                <p:cNvPr id="91" name="Forme libre 90">
                  <a:extLst>
                    <a:ext uri="{FF2B5EF4-FFF2-40B4-BE49-F238E27FC236}">
                      <a16:creationId xmlns:a16="http://schemas.microsoft.com/office/drawing/2014/main" id="{BE574758-155E-6740-ABD2-28689ECAAEC7}"/>
                    </a:ext>
                  </a:extLst>
                </p:cNvPr>
                <p:cNvSpPr/>
                <p:nvPr/>
              </p:nvSpPr>
              <p:spPr>
                <a:xfrm>
                  <a:off x="6569053" y="3506344"/>
                  <a:ext cx="13824" cy="79432"/>
                </a:xfrm>
                <a:custGeom>
                  <a:avLst/>
                  <a:gdLst>
                    <a:gd name="connsiteX0" fmla="*/ 6912 w 13824"/>
                    <a:gd name="connsiteY0" fmla="*/ 0 h 79432"/>
                    <a:gd name="connsiteX1" fmla="*/ 13824 w 13824"/>
                    <a:gd name="connsiteY1" fmla="*/ 6928 h 79432"/>
                    <a:gd name="connsiteX2" fmla="*/ 6912 w 13824"/>
                    <a:gd name="connsiteY2" fmla="*/ 13856 h 79432"/>
                    <a:gd name="connsiteX3" fmla="*/ 0 w 13824"/>
                    <a:gd name="connsiteY3" fmla="*/ 6928 h 79432"/>
                    <a:gd name="connsiteX4" fmla="*/ 6912 w 13824"/>
                    <a:gd name="connsiteY4" fmla="*/ 0 h 79432"/>
                    <a:gd name="connsiteX5" fmla="*/ 6912 w 13824"/>
                    <a:gd name="connsiteY5" fmla="*/ 79432 h 79432"/>
                    <a:gd name="connsiteX6" fmla="*/ 947 w 13824"/>
                    <a:gd name="connsiteY6" fmla="*/ 73453 h 79432"/>
                    <a:gd name="connsiteX7" fmla="*/ 947 w 13824"/>
                    <a:gd name="connsiteY7" fmla="*/ 28470 h 79432"/>
                    <a:gd name="connsiteX8" fmla="*/ 6912 w 13824"/>
                    <a:gd name="connsiteY8" fmla="*/ 22492 h 79432"/>
                    <a:gd name="connsiteX9" fmla="*/ 12877 w 13824"/>
                    <a:gd name="connsiteY9" fmla="*/ 28470 h 79432"/>
                    <a:gd name="connsiteX10" fmla="*/ 12877 w 13824"/>
                    <a:gd name="connsiteY10" fmla="*/ 73453 h 79432"/>
                    <a:gd name="connsiteX11" fmla="*/ 6912 w 13824"/>
                    <a:gd name="connsiteY11" fmla="*/ 79432 h 79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824" h="79432">
                      <a:moveTo>
                        <a:pt x="6912" y="0"/>
                      </a:moveTo>
                      <a:cubicBezTo>
                        <a:pt x="10699" y="0"/>
                        <a:pt x="13824" y="3132"/>
                        <a:pt x="13824" y="6928"/>
                      </a:cubicBezTo>
                      <a:cubicBezTo>
                        <a:pt x="13824" y="10724"/>
                        <a:pt x="10699" y="13856"/>
                        <a:pt x="6912" y="13856"/>
                      </a:cubicBezTo>
                      <a:cubicBezTo>
                        <a:pt x="3125" y="13856"/>
                        <a:pt x="0" y="10724"/>
                        <a:pt x="0" y="6928"/>
                      </a:cubicBezTo>
                      <a:cubicBezTo>
                        <a:pt x="0" y="3132"/>
                        <a:pt x="3125" y="0"/>
                        <a:pt x="6912" y="0"/>
                      </a:cubicBezTo>
                      <a:close/>
                      <a:moveTo>
                        <a:pt x="6912" y="79432"/>
                      </a:moveTo>
                      <a:cubicBezTo>
                        <a:pt x="3409" y="79432"/>
                        <a:pt x="947" y="76775"/>
                        <a:pt x="947" y="73453"/>
                      </a:cubicBezTo>
                      <a:lnTo>
                        <a:pt x="947" y="28470"/>
                      </a:lnTo>
                      <a:cubicBezTo>
                        <a:pt x="947" y="25149"/>
                        <a:pt x="3503" y="22492"/>
                        <a:pt x="6912" y="22492"/>
                      </a:cubicBezTo>
                      <a:cubicBezTo>
                        <a:pt x="10321" y="22492"/>
                        <a:pt x="12877" y="25149"/>
                        <a:pt x="12877" y="28470"/>
                      </a:cubicBezTo>
                      <a:lnTo>
                        <a:pt x="12877" y="73453"/>
                      </a:lnTo>
                      <a:cubicBezTo>
                        <a:pt x="12877" y="76775"/>
                        <a:pt x="10415" y="79432"/>
                        <a:pt x="6912" y="79432"/>
                      </a:cubicBezTo>
                      <a:close/>
                    </a:path>
                  </a:pathLst>
                </a:custGeom>
                <a:solidFill>
                  <a:srgbClr val="FFFFFF"/>
                </a:solidFill>
                <a:ln w="9469" cap="flat">
                  <a:noFill/>
                  <a:prstDash val="solid"/>
                  <a:miter/>
                </a:ln>
              </p:spPr>
              <p:txBody>
                <a:bodyPr rtlCol="0" anchor="ctr"/>
                <a:lstStyle/>
                <a:p>
                  <a:endParaRPr lang="fr-FR" sz="1800"/>
                </a:p>
              </p:txBody>
            </p:sp>
            <p:sp>
              <p:nvSpPr>
                <p:cNvPr id="92" name="Forme libre 91">
                  <a:extLst>
                    <a:ext uri="{FF2B5EF4-FFF2-40B4-BE49-F238E27FC236}">
                      <a16:creationId xmlns:a16="http://schemas.microsoft.com/office/drawing/2014/main" id="{699A9B1E-E5F7-924E-B8D7-E34381BFF366}"/>
                    </a:ext>
                  </a:extLst>
                </p:cNvPr>
                <p:cNvSpPr/>
                <p:nvPr/>
              </p:nvSpPr>
              <p:spPr>
                <a:xfrm>
                  <a:off x="6589221" y="3507198"/>
                  <a:ext cx="42230" cy="78578"/>
                </a:xfrm>
                <a:custGeom>
                  <a:avLst/>
                  <a:gdLst>
                    <a:gd name="connsiteX0" fmla="*/ 20452 w 42230"/>
                    <a:gd name="connsiteY0" fmla="*/ 78578 h 78578"/>
                    <a:gd name="connsiteX1" fmla="*/ 14487 w 42230"/>
                    <a:gd name="connsiteY1" fmla="*/ 72599 h 78578"/>
                    <a:gd name="connsiteX2" fmla="*/ 14487 w 42230"/>
                    <a:gd name="connsiteY2" fmla="*/ 32456 h 78578"/>
                    <a:gd name="connsiteX3" fmla="*/ 4924 w 42230"/>
                    <a:gd name="connsiteY3" fmla="*/ 32456 h 78578"/>
                    <a:gd name="connsiteX4" fmla="*/ 0 w 42230"/>
                    <a:gd name="connsiteY4" fmla="*/ 27521 h 78578"/>
                    <a:gd name="connsiteX5" fmla="*/ 4924 w 42230"/>
                    <a:gd name="connsiteY5" fmla="*/ 22586 h 78578"/>
                    <a:gd name="connsiteX6" fmla="*/ 14487 w 42230"/>
                    <a:gd name="connsiteY6" fmla="*/ 22586 h 78578"/>
                    <a:gd name="connsiteX7" fmla="*/ 14487 w 42230"/>
                    <a:gd name="connsiteY7" fmla="*/ 5979 h 78578"/>
                    <a:gd name="connsiteX8" fmla="*/ 20452 w 42230"/>
                    <a:gd name="connsiteY8" fmla="*/ 0 h 78578"/>
                    <a:gd name="connsiteX9" fmla="*/ 26418 w 42230"/>
                    <a:gd name="connsiteY9" fmla="*/ 5979 h 78578"/>
                    <a:gd name="connsiteX10" fmla="*/ 26418 w 42230"/>
                    <a:gd name="connsiteY10" fmla="*/ 22586 h 78578"/>
                    <a:gd name="connsiteX11" fmla="*/ 37306 w 42230"/>
                    <a:gd name="connsiteY11" fmla="*/ 22586 h 78578"/>
                    <a:gd name="connsiteX12" fmla="*/ 42230 w 42230"/>
                    <a:gd name="connsiteY12" fmla="*/ 27521 h 78578"/>
                    <a:gd name="connsiteX13" fmla="*/ 37306 w 42230"/>
                    <a:gd name="connsiteY13" fmla="*/ 32456 h 78578"/>
                    <a:gd name="connsiteX14" fmla="*/ 26418 w 42230"/>
                    <a:gd name="connsiteY14" fmla="*/ 32456 h 78578"/>
                    <a:gd name="connsiteX15" fmla="*/ 26418 w 42230"/>
                    <a:gd name="connsiteY15" fmla="*/ 72599 h 78578"/>
                    <a:gd name="connsiteX16" fmla="*/ 20452 w 42230"/>
                    <a:gd name="connsiteY16" fmla="*/ 78578 h 78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30" h="78578">
                      <a:moveTo>
                        <a:pt x="20452" y="78578"/>
                      </a:moveTo>
                      <a:cubicBezTo>
                        <a:pt x="16949" y="78578"/>
                        <a:pt x="14487" y="75921"/>
                        <a:pt x="14487" y="72599"/>
                      </a:cubicBezTo>
                      <a:lnTo>
                        <a:pt x="14487" y="32456"/>
                      </a:lnTo>
                      <a:lnTo>
                        <a:pt x="4924" y="32456"/>
                      </a:lnTo>
                      <a:cubicBezTo>
                        <a:pt x="2178" y="32456"/>
                        <a:pt x="0" y="30273"/>
                        <a:pt x="0" y="27521"/>
                      </a:cubicBezTo>
                      <a:cubicBezTo>
                        <a:pt x="0" y="24769"/>
                        <a:pt x="2178" y="22586"/>
                        <a:pt x="4924" y="22586"/>
                      </a:cubicBezTo>
                      <a:lnTo>
                        <a:pt x="14487" y="22586"/>
                      </a:lnTo>
                      <a:lnTo>
                        <a:pt x="14487" y="5979"/>
                      </a:lnTo>
                      <a:cubicBezTo>
                        <a:pt x="14487" y="2657"/>
                        <a:pt x="16854" y="0"/>
                        <a:pt x="20452" y="0"/>
                      </a:cubicBezTo>
                      <a:cubicBezTo>
                        <a:pt x="23956" y="0"/>
                        <a:pt x="26418" y="2657"/>
                        <a:pt x="26418" y="5979"/>
                      </a:cubicBezTo>
                      <a:lnTo>
                        <a:pt x="26418" y="22586"/>
                      </a:lnTo>
                      <a:lnTo>
                        <a:pt x="37306" y="22586"/>
                      </a:lnTo>
                      <a:cubicBezTo>
                        <a:pt x="40052" y="22586"/>
                        <a:pt x="42230" y="24769"/>
                        <a:pt x="42230" y="27521"/>
                      </a:cubicBezTo>
                      <a:cubicBezTo>
                        <a:pt x="42230" y="30273"/>
                        <a:pt x="40052" y="32456"/>
                        <a:pt x="37306" y="32456"/>
                      </a:cubicBezTo>
                      <a:lnTo>
                        <a:pt x="26418" y="32456"/>
                      </a:lnTo>
                      <a:lnTo>
                        <a:pt x="26418" y="72599"/>
                      </a:lnTo>
                      <a:cubicBezTo>
                        <a:pt x="26323" y="75921"/>
                        <a:pt x="23956" y="78578"/>
                        <a:pt x="20452" y="78578"/>
                      </a:cubicBezTo>
                      <a:close/>
                    </a:path>
                  </a:pathLst>
                </a:custGeom>
                <a:solidFill>
                  <a:srgbClr val="FFFFFF"/>
                </a:solidFill>
                <a:ln w="9469" cap="flat">
                  <a:noFill/>
                  <a:prstDash val="solid"/>
                  <a:miter/>
                </a:ln>
              </p:spPr>
              <p:txBody>
                <a:bodyPr rtlCol="0" anchor="ctr"/>
                <a:lstStyle/>
                <a:p>
                  <a:endParaRPr lang="fr-FR" sz="1800"/>
                </a:p>
              </p:txBody>
            </p:sp>
            <p:sp>
              <p:nvSpPr>
                <p:cNvPr id="93" name="Forme libre 92">
                  <a:extLst>
                    <a:ext uri="{FF2B5EF4-FFF2-40B4-BE49-F238E27FC236}">
                      <a16:creationId xmlns:a16="http://schemas.microsoft.com/office/drawing/2014/main" id="{F4BD6C97-857B-DC47-902A-E70695862201}"/>
                    </a:ext>
                  </a:extLst>
                </p:cNvPr>
                <p:cNvSpPr/>
                <p:nvPr/>
              </p:nvSpPr>
              <p:spPr>
                <a:xfrm>
                  <a:off x="6632019" y="3500935"/>
                  <a:ext cx="54444" cy="85316"/>
                </a:xfrm>
                <a:custGeom>
                  <a:avLst/>
                  <a:gdLst>
                    <a:gd name="connsiteX0" fmla="*/ 54445 w 54444"/>
                    <a:gd name="connsiteY0" fmla="*/ 56466 h 85316"/>
                    <a:gd name="connsiteX1" fmla="*/ 49900 w 54444"/>
                    <a:gd name="connsiteY1" fmla="*/ 60547 h 85316"/>
                    <a:gd name="connsiteX2" fmla="*/ 12214 w 54444"/>
                    <a:gd name="connsiteY2" fmla="*/ 60547 h 85316"/>
                    <a:gd name="connsiteX3" fmla="*/ 29258 w 54444"/>
                    <a:gd name="connsiteY3" fmla="*/ 75826 h 85316"/>
                    <a:gd name="connsiteX4" fmla="*/ 43934 w 54444"/>
                    <a:gd name="connsiteY4" fmla="*/ 69657 h 85316"/>
                    <a:gd name="connsiteX5" fmla="*/ 47817 w 54444"/>
                    <a:gd name="connsiteY5" fmla="*/ 67759 h 85316"/>
                    <a:gd name="connsiteX6" fmla="*/ 52740 w 54444"/>
                    <a:gd name="connsiteY6" fmla="*/ 72694 h 85316"/>
                    <a:gd name="connsiteX7" fmla="*/ 51225 w 54444"/>
                    <a:gd name="connsiteY7" fmla="*/ 76111 h 85316"/>
                    <a:gd name="connsiteX8" fmla="*/ 28785 w 54444"/>
                    <a:gd name="connsiteY8" fmla="*/ 85316 h 85316"/>
                    <a:gd name="connsiteX9" fmla="*/ 0 w 54444"/>
                    <a:gd name="connsiteY9" fmla="*/ 56371 h 85316"/>
                    <a:gd name="connsiteX10" fmla="*/ 28311 w 54444"/>
                    <a:gd name="connsiteY10" fmla="*/ 27426 h 85316"/>
                    <a:gd name="connsiteX11" fmla="*/ 54445 w 54444"/>
                    <a:gd name="connsiteY11" fmla="*/ 56466 h 85316"/>
                    <a:gd name="connsiteX12" fmla="*/ 28217 w 54444"/>
                    <a:gd name="connsiteY12" fmla="*/ 36822 h 85316"/>
                    <a:gd name="connsiteX13" fmla="*/ 12404 w 54444"/>
                    <a:gd name="connsiteY13" fmla="*/ 50867 h 85316"/>
                    <a:gd name="connsiteX14" fmla="*/ 43461 w 54444"/>
                    <a:gd name="connsiteY14" fmla="*/ 50867 h 85316"/>
                    <a:gd name="connsiteX15" fmla="*/ 28217 w 54444"/>
                    <a:gd name="connsiteY15" fmla="*/ 36822 h 85316"/>
                    <a:gd name="connsiteX16" fmla="*/ 21873 w 54444"/>
                    <a:gd name="connsiteY16" fmla="*/ 11958 h 85316"/>
                    <a:gd name="connsiteX17" fmla="*/ 28974 w 54444"/>
                    <a:gd name="connsiteY17" fmla="*/ 2183 h 85316"/>
                    <a:gd name="connsiteX18" fmla="*/ 33046 w 54444"/>
                    <a:gd name="connsiteY18" fmla="*/ 0 h 85316"/>
                    <a:gd name="connsiteX19" fmla="*/ 37969 w 54444"/>
                    <a:gd name="connsiteY19" fmla="*/ 4650 h 85316"/>
                    <a:gd name="connsiteX20" fmla="*/ 36738 w 54444"/>
                    <a:gd name="connsiteY20" fmla="*/ 7972 h 85316"/>
                    <a:gd name="connsiteX21" fmla="*/ 29826 w 54444"/>
                    <a:gd name="connsiteY21" fmla="*/ 17462 h 85316"/>
                    <a:gd name="connsiteX22" fmla="*/ 25565 w 54444"/>
                    <a:gd name="connsiteY22" fmla="*/ 19739 h 85316"/>
                    <a:gd name="connsiteX23" fmla="*/ 20736 w 54444"/>
                    <a:gd name="connsiteY23" fmla="*/ 15089 h 85316"/>
                    <a:gd name="connsiteX24" fmla="*/ 21873 w 54444"/>
                    <a:gd name="connsiteY24" fmla="*/ 11958 h 85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4444" h="85316">
                      <a:moveTo>
                        <a:pt x="54445" y="56466"/>
                      </a:moveTo>
                      <a:cubicBezTo>
                        <a:pt x="54445" y="58459"/>
                        <a:pt x="53308" y="60547"/>
                        <a:pt x="49900" y="60547"/>
                      </a:cubicBezTo>
                      <a:lnTo>
                        <a:pt x="12214" y="60547"/>
                      </a:lnTo>
                      <a:cubicBezTo>
                        <a:pt x="12877" y="69278"/>
                        <a:pt x="18748" y="75826"/>
                        <a:pt x="29258" y="75826"/>
                      </a:cubicBezTo>
                      <a:cubicBezTo>
                        <a:pt x="35791" y="75826"/>
                        <a:pt x="39768" y="73548"/>
                        <a:pt x="43934" y="69657"/>
                      </a:cubicBezTo>
                      <a:cubicBezTo>
                        <a:pt x="44976" y="68613"/>
                        <a:pt x="46302" y="67759"/>
                        <a:pt x="47817" y="67759"/>
                      </a:cubicBezTo>
                      <a:cubicBezTo>
                        <a:pt x="50468" y="67759"/>
                        <a:pt x="52740" y="69657"/>
                        <a:pt x="52740" y="72694"/>
                      </a:cubicBezTo>
                      <a:cubicBezTo>
                        <a:pt x="52740" y="73928"/>
                        <a:pt x="52078" y="75067"/>
                        <a:pt x="51225" y="76111"/>
                      </a:cubicBezTo>
                      <a:cubicBezTo>
                        <a:pt x="46396" y="81710"/>
                        <a:pt x="37875" y="85316"/>
                        <a:pt x="28785" y="85316"/>
                      </a:cubicBezTo>
                      <a:cubicBezTo>
                        <a:pt x="9942" y="85316"/>
                        <a:pt x="0" y="72125"/>
                        <a:pt x="0" y="56371"/>
                      </a:cubicBezTo>
                      <a:cubicBezTo>
                        <a:pt x="0" y="39764"/>
                        <a:pt x="12025" y="27426"/>
                        <a:pt x="28311" y="27426"/>
                      </a:cubicBezTo>
                      <a:cubicBezTo>
                        <a:pt x="44124" y="27331"/>
                        <a:pt x="54445" y="40238"/>
                        <a:pt x="54445" y="56466"/>
                      </a:cubicBezTo>
                      <a:close/>
                      <a:moveTo>
                        <a:pt x="28217" y="36822"/>
                      </a:moveTo>
                      <a:cubicBezTo>
                        <a:pt x="19505" y="36822"/>
                        <a:pt x="13540" y="42990"/>
                        <a:pt x="12404" y="50867"/>
                      </a:cubicBezTo>
                      <a:lnTo>
                        <a:pt x="43461" y="50867"/>
                      </a:lnTo>
                      <a:cubicBezTo>
                        <a:pt x="42419" y="43275"/>
                        <a:pt x="36833" y="36822"/>
                        <a:pt x="28217" y="36822"/>
                      </a:cubicBezTo>
                      <a:close/>
                      <a:moveTo>
                        <a:pt x="21873" y="11958"/>
                      </a:moveTo>
                      <a:lnTo>
                        <a:pt x="28974" y="2183"/>
                      </a:lnTo>
                      <a:cubicBezTo>
                        <a:pt x="30016" y="759"/>
                        <a:pt x="31152" y="0"/>
                        <a:pt x="33046" y="0"/>
                      </a:cubicBezTo>
                      <a:cubicBezTo>
                        <a:pt x="35697" y="0"/>
                        <a:pt x="37969" y="1803"/>
                        <a:pt x="37969" y="4650"/>
                      </a:cubicBezTo>
                      <a:cubicBezTo>
                        <a:pt x="37969" y="6074"/>
                        <a:pt x="37306" y="7212"/>
                        <a:pt x="36738" y="7972"/>
                      </a:cubicBezTo>
                      <a:lnTo>
                        <a:pt x="29826" y="17462"/>
                      </a:lnTo>
                      <a:cubicBezTo>
                        <a:pt x="28785" y="18885"/>
                        <a:pt x="27459" y="19739"/>
                        <a:pt x="25565" y="19739"/>
                      </a:cubicBezTo>
                      <a:cubicBezTo>
                        <a:pt x="22914" y="19739"/>
                        <a:pt x="20736" y="17462"/>
                        <a:pt x="20736" y="15089"/>
                      </a:cubicBezTo>
                      <a:cubicBezTo>
                        <a:pt x="20642" y="13950"/>
                        <a:pt x="21304" y="12717"/>
                        <a:pt x="21873" y="11958"/>
                      </a:cubicBezTo>
                      <a:close/>
                    </a:path>
                  </a:pathLst>
                </a:custGeom>
                <a:solidFill>
                  <a:srgbClr val="FFFFFF"/>
                </a:solidFill>
                <a:ln w="9469" cap="flat">
                  <a:noFill/>
                  <a:prstDash val="solid"/>
                  <a:miter/>
                </a:ln>
              </p:spPr>
              <p:txBody>
                <a:bodyPr rtlCol="0" anchor="ctr"/>
                <a:lstStyle/>
                <a:p>
                  <a:endParaRPr lang="fr-FR" sz="1800"/>
                </a:p>
              </p:txBody>
            </p:sp>
          </p:grpSp>
          <p:grpSp>
            <p:nvGrpSpPr>
              <p:cNvPr id="59" name="Graphique 7">
                <a:extLst>
                  <a:ext uri="{FF2B5EF4-FFF2-40B4-BE49-F238E27FC236}">
                    <a16:creationId xmlns:a16="http://schemas.microsoft.com/office/drawing/2014/main" id="{0A12AB6A-4E59-6B41-96E6-30D9E5473634}"/>
                  </a:ext>
                </a:extLst>
              </p:cNvPr>
              <p:cNvGrpSpPr/>
              <p:nvPr/>
            </p:nvGrpSpPr>
            <p:grpSpPr>
              <a:xfrm>
                <a:off x="5460086" y="3161853"/>
                <a:ext cx="536871" cy="538089"/>
                <a:chOff x="5460086" y="3161853"/>
                <a:chExt cx="536871" cy="538089"/>
              </a:xfrm>
            </p:grpSpPr>
            <p:sp>
              <p:nvSpPr>
                <p:cNvPr id="60" name="Forme libre 59">
                  <a:extLst>
                    <a:ext uri="{FF2B5EF4-FFF2-40B4-BE49-F238E27FC236}">
                      <a16:creationId xmlns:a16="http://schemas.microsoft.com/office/drawing/2014/main" id="{2827E3E6-66C5-E249-AF65-3704AE9FA5F3}"/>
                    </a:ext>
                  </a:extLst>
                </p:cNvPr>
                <p:cNvSpPr/>
                <p:nvPr/>
              </p:nvSpPr>
              <p:spPr>
                <a:xfrm>
                  <a:off x="5460086" y="3161853"/>
                  <a:ext cx="536871" cy="538089"/>
                </a:xfrm>
                <a:custGeom>
                  <a:avLst/>
                  <a:gdLst>
                    <a:gd name="connsiteX0" fmla="*/ 268436 w 536871"/>
                    <a:gd name="connsiteY0" fmla="*/ 0 h 538089"/>
                    <a:gd name="connsiteX1" fmla="*/ 0 w 536871"/>
                    <a:gd name="connsiteY1" fmla="*/ 269045 h 538089"/>
                    <a:gd name="connsiteX2" fmla="*/ 268436 w 536871"/>
                    <a:gd name="connsiteY2" fmla="*/ 538089 h 538089"/>
                    <a:gd name="connsiteX3" fmla="*/ 536872 w 536871"/>
                    <a:gd name="connsiteY3" fmla="*/ 269045 h 538089"/>
                    <a:gd name="connsiteX4" fmla="*/ 268436 w 536871"/>
                    <a:gd name="connsiteY4" fmla="*/ 0 h 5380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6871" h="538089">
                      <a:moveTo>
                        <a:pt x="268436" y="0"/>
                      </a:moveTo>
                      <a:cubicBezTo>
                        <a:pt x="120157" y="0"/>
                        <a:pt x="0" y="120430"/>
                        <a:pt x="0" y="269045"/>
                      </a:cubicBezTo>
                      <a:cubicBezTo>
                        <a:pt x="0" y="417660"/>
                        <a:pt x="120157" y="538089"/>
                        <a:pt x="268436" y="538089"/>
                      </a:cubicBezTo>
                      <a:cubicBezTo>
                        <a:pt x="416715" y="538089"/>
                        <a:pt x="536872" y="417660"/>
                        <a:pt x="536872" y="269045"/>
                      </a:cubicBezTo>
                      <a:cubicBezTo>
                        <a:pt x="536872" y="120430"/>
                        <a:pt x="416715" y="0"/>
                        <a:pt x="268436" y="0"/>
                      </a:cubicBezTo>
                      <a:close/>
                    </a:path>
                  </a:pathLst>
                </a:custGeom>
                <a:solidFill>
                  <a:srgbClr val="FFFFFF"/>
                </a:solidFill>
                <a:ln w="9469" cap="flat">
                  <a:noFill/>
                  <a:prstDash val="solid"/>
                  <a:miter/>
                </a:ln>
              </p:spPr>
              <p:txBody>
                <a:bodyPr rtlCol="0" anchor="ctr"/>
                <a:lstStyle/>
                <a:p>
                  <a:endParaRPr lang="fr-FR" sz="1800"/>
                </a:p>
              </p:txBody>
            </p:sp>
            <p:sp>
              <p:nvSpPr>
                <p:cNvPr id="61" name="Forme libre 60">
                  <a:extLst>
                    <a:ext uri="{FF2B5EF4-FFF2-40B4-BE49-F238E27FC236}">
                      <a16:creationId xmlns:a16="http://schemas.microsoft.com/office/drawing/2014/main" id="{8D1FF974-7980-4D45-BD1E-70DB7EC02524}"/>
                    </a:ext>
                  </a:extLst>
                </p:cNvPr>
                <p:cNvSpPr/>
                <p:nvPr/>
              </p:nvSpPr>
              <p:spPr>
                <a:xfrm>
                  <a:off x="5570963" y="3337800"/>
                  <a:ext cx="329605" cy="164653"/>
                </a:xfrm>
                <a:custGeom>
                  <a:avLst/>
                  <a:gdLst>
                    <a:gd name="connsiteX0" fmla="*/ 315022 w 329605"/>
                    <a:gd name="connsiteY0" fmla="*/ 141403 h 164653"/>
                    <a:gd name="connsiteX1" fmla="*/ 272413 w 329605"/>
                    <a:gd name="connsiteY1" fmla="*/ 141403 h 164653"/>
                    <a:gd name="connsiteX2" fmla="*/ 237000 w 329605"/>
                    <a:gd name="connsiteY2" fmla="*/ 104581 h 164653"/>
                    <a:gd name="connsiteX3" fmla="*/ 317389 w 329605"/>
                    <a:gd name="connsiteY3" fmla="*/ 104581 h 164653"/>
                    <a:gd name="connsiteX4" fmla="*/ 329603 w 329605"/>
                    <a:gd name="connsiteY4" fmla="*/ 91485 h 164653"/>
                    <a:gd name="connsiteX5" fmla="*/ 271750 w 329605"/>
                    <a:gd name="connsiteY5" fmla="*/ 31222 h 164653"/>
                    <a:gd name="connsiteX6" fmla="*/ 213707 w 329605"/>
                    <a:gd name="connsiteY6" fmla="*/ 81805 h 164653"/>
                    <a:gd name="connsiteX7" fmla="*/ 169773 w 329605"/>
                    <a:gd name="connsiteY7" fmla="*/ 81805 h 164653"/>
                    <a:gd name="connsiteX8" fmla="*/ 169773 w 329605"/>
                    <a:gd name="connsiteY8" fmla="*/ 42516 h 164653"/>
                    <a:gd name="connsiteX9" fmla="*/ 158221 w 329605"/>
                    <a:gd name="connsiteY9" fmla="*/ 31128 h 164653"/>
                    <a:gd name="connsiteX10" fmla="*/ 146669 w 329605"/>
                    <a:gd name="connsiteY10" fmla="*/ 42516 h 164653"/>
                    <a:gd name="connsiteX11" fmla="*/ 146669 w 329605"/>
                    <a:gd name="connsiteY11" fmla="*/ 81805 h 164653"/>
                    <a:gd name="connsiteX12" fmla="*/ 98663 w 329605"/>
                    <a:gd name="connsiteY12" fmla="*/ 81805 h 164653"/>
                    <a:gd name="connsiteX13" fmla="*/ 108889 w 329605"/>
                    <a:gd name="connsiteY13" fmla="*/ 52291 h 164653"/>
                    <a:gd name="connsiteX14" fmla="*/ 56717 w 329605"/>
                    <a:gd name="connsiteY14" fmla="*/ 0 h 164653"/>
                    <a:gd name="connsiteX15" fmla="*/ 11362 w 329605"/>
                    <a:gd name="connsiteY15" fmla="*/ 0 h 164653"/>
                    <a:gd name="connsiteX16" fmla="*/ 0 w 329605"/>
                    <a:gd name="connsiteY16" fmla="*/ 11388 h 164653"/>
                    <a:gd name="connsiteX17" fmla="*/ 0 w 329605"/>
                    <a:gd name="connsiteY17" fmla="*/ 153265 h 164653"/>
                    <a:gd name="connsiteX18" fmla="*/ 11362 w 329605"/>
                    <a:gd name="connsiteY18" fmla="*/ 164653 h 164653"/>
                    <a:gd name="connsiteX19" fmla="*/ 22725 w 329605"/>
                    <a:gd name="connsiteY19" fmla="*/ 153265 h 164653"/>
                    <a:gd name="connsiteX20" fmla="*/ 22725 w 329605"/>
                    <a:gd name="connsiteY20" fmla="*/ 104581 h 164653"/>
                    <a:gd name="connsiteX21" fmla="*/ 65239 w 329605"/>
                    <a:gd name="connsiteY21" fmla="*/ 104581 h 164653"/>
                    <a:gd name="connsiteX22" fmla="*/ 105102 w 329605"/>
                    <a:gd name="connsiteY22" fmla="*/ 159908 h 164653"/>
                    <a:gd name="connsiteX23" fmla="*/ 114381 w 329605"/>
                    <a:gd name="connsiteY23" fmla="*/ 164653 h 164653"/>
                    <a:gd name="connsiteX24" fmla="*/ 121009 w 329605"/>
                    <a:gd name="connsiteY24" fmla="*/ 162471 h 164653"/>
                    <a:gd name="connsiteX25" fmla="*/ 123566 w 329605"/>
                    <a:gd name="connsiteY25" fmla="*/ 146622 h 164653"/>
                    <a:gd name="connsiteX26" fmla="*/ 93266 w 329605"/>
                    <a:gd name="connsiteY26" fmla="*/ 104676 h 164653"/>
                    <a:gd name="connsiteX27" fmla="*/ 146669 w 329605"/>
                    <a:gd name="connsiteY27" fmla="*/ 104676 h 164653"/>
                    <a:gd name="connsiteX28" fmla="*/ 146669 w 329605"/>
                    <a:gd name="connsiteY28" fmla="*/ 131438 h 164653"/>
                    <a:gd name="connsiteX29" fmla="*/ 179715 w 329605"/>
                    <a:gd name="connsiteY29" fmla="*/ 164559 h 164653"/>
                    <a:gd name="connsiteX30" fmla="*/ 186532 w 329605"/>
                    <a:gd name="connsiteY30" fmla="*/ 164559 h 164653"/>
                    <a:gd name="connsiteX31" fmla="*/ 197989 w 329605"/>
                    <a:gd name="connsiteY31" fmla="*/ 153075 h 164653"/>
                    <a:gd name="connsiteX32" fmla="*/ 186532 w 329605"/>
                    <a:gd name="connsiteY32" fmla="*/ 141498 h 164653"/>
                    <a:gd name="connsiteX33" fmla="*/ 179715 w 329605"/>
                    <a:gd name="connsiteY33" fmla="*/ 141498 h 164653"/>
                    <a:gd name="connsiteX34" fmla="*/ 169867 w 329605"/>
                    <a:gd name="connsiteY34" fmla="*/ 130869 h 164653"/>
                    <a:gd name="connsiteX35" fmla="*/ 169867 w 329605"/>
                    <a:gd name="connsiteY35" fmla="*/ 104676 h 164653"/>
                    <a:gd name="connsiteX36" fmla="*/ 213328 w 329605"/>
                    <a:gd name="connsiteY36" fmla="*/ 104676 h 164653"/>
                    <a:gd name="connsiteX37" fmla="*/ 272129 w 329605"/>
                    <a:gd name="connsiteY37" fmla="*/ 164559 h 164653"/>
                    <a:gd name="connsiteX38" fmla="*/ 314643 w 329605"/>
                    <a:gd name="connsiteY38" fmla="*/ 164559 h 164653"/>
                    <a:gd name="connsiteX39" fmla="*/ 326384 w 329605"/>
                    <a:gd name="connsiteY39" fmla="*/ 153075 h 164653"/>
                    <a:gd name="connsiteX40" fmla="*/ 315022 w 329605"/>
                    <a:gd name="connsiteY40" fmla="*/ 141403 h 164653"/>
                    <a:gd name="connsiteX41" fmla="*/ 271750 w 329605"/>
                    <a:gd name="connsiteY41" fmla="*/ 54189 h 164653"/>
                    <a:gd name="connsiteX42" fmla="*/ 306405 w 329605"/>
                    <a:gd name="connsiteY42" fmla="*/ 81900 h 164653"/>
                    <a:gd name="connsiteX43" fmla="*/ 237852 w 329605"/>
                    <a:gd name="connsiteY43" fmla="*/ 81900 h 164653"/>
                    <a:gd name="connsiteX44" fmla="*/ 271750 w 329605"/>
                    <a:gd name="connsiteY44" fmla="*/ 54189 h 164653"/>
                    <a:gd name="connsiteX45" fmla="*/ 56907 w 329605"/>
                    <a:gd name="connsiteY45" fmla="*/ 81900 h 164653"/>
                    <a:gd name="connsiteX46" fmla="*/ 23009 w 329605"/>
                    <a:gd name="connsiteY46" fmla="*/ 81900 h 164653"/>
                    <a:gd name="connsiteX47" fmla="*/ 23009 w 329605"/>
                    <a:gd name="connsiteY47" fmla="*/ 22871 h 164653"/>
                    <a:gd name="connsiteX48" fmla="*/ 56907 w 329605"/>
                    <a:gd name="connsiteY48" fmla="*/ 22871 h 164653"/>
                    <a:gd name="connsiteX49" fmla="*/ 86354 w 329605"/>
                    <a:gd name="connsiteY49" fmla="*/ 52385 h 164653"/>
                    <a:gd name="connsiteX50" fmla="*/ 56907 w 329605"/>
                    <a:gd name="connsiteY50" fmla="*/ 81900 h 164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29605" h="164653">
                      <a:moveTo>
                        <a:pt x="315022" y="141403"/>
                      </a:moveTo>
                      <a:lnTo>
                        <a:pt x="272413" y="141403"/>
                      </a:lnTo>
                      <a:cubicBezTo>
                        <a:pt x="252623" y="141403"/>
                        <a:pt x="237000" y="126124"/>
                        <a:pt x="237000" y="104581"/>
                      </a:cubicBezTo>
                      <a:lnTo>
                        <a:pt x="317389" y="104581"/>
                      </a:lnTo>
                      <a:cubicBezTo>
                        <a:pt x="324017" y="104581"/>
                        <a:pt x="329603" y="98318"/>
                        <a:pt x="329603" y="91485"/>
                      </a:cubicBezTo>
                      <a:cubicBezTo>
                        <a:pt x="329887" y="56466"/>
                        <a:pt x="303659" y="31222"/>
                        <a:pt x="271750" y="31222"/>
                      </a:cubicBezTo>
                      <a:cubicBezTo>
                        <a:pt x="242397" y="31222"/>
                        <a:pt x="217400" y="53429"/>
                        <a:pt x="213707" y="81805"/>
                      </a:cubicBezTo>
                      <a:lnTo>
                        <a:pt x="169773" y="81805"/>
                      </a:lnTo>
                      <a:lnTo>
                        <a:pt x="169773" y="42516"/>
                      </a:lnTo>
                      <a:cubicBezTo>
                        <a:pt x="169773" y="36252"/>
                        <a:pt x="164470" y="31128"/>
                        <a:pt x="158221" y="31128"/>
                      </a:cubicBezTo>
                      <a:cubicBezTo>
                        <a:pt x="151877" y="31128"/>
                        <a:pt x="146669" y="36252"/>
                        <a:pt x="146669" y="42516"/>
                      </a:cubicBezTo>
                      <a:lnTo>
                        <a:pt x="146669" y="81805"/>
                      </a:lnTo>
                      <a:lnTo>
                        <a:pt x="98663" y="81805"/>
                      </a:lnTo>
                      <a:cubicBezTo>
                        <a:pt x="105007" y="74308"/>
                        <a:pt x="108889" y="63204"/>
                        <a:pt x="108889" y="52291"/>
                      </a:cubicBezTo>
                      <a:cubicBezTo>
                        <a:pt x="108889" y="23441"/>
                        <a:pt x="85502" y="0"/>
                        <a:pt x="56717" y="0"/>
                      </a:cubicBezTo>
                      <a:lnTo>
                        <a:pt x="11362" y="0"/>
                      </a:lnTo>
                      <a:cubicBezTo>
                        <a:pt x="5113" y="0"/>
                        <a:pt x="0" y="5030"/>
                        <a:pt x="0" y="11388"/>
                      </a:cubicBezTo>
                      <a:lnTo>
                        <a:pt x="0" y="153265"/>
                      </a:lnTo>
                      <a:cubicBezTo>
                        <a:pt x="0" y="159529"/>
                        <a:pt x="5113" y="164653"/>
                        <a:pt x="11362" y="164653"/>
                      </a:cubicBezTo>
                      <a:cubicBezTo>
                        <a:pt x="17612" y="164653"/>
                        <a:pt x="22725" y="159624"/>
                        <a:pt x="22725" y="153265"/>
                      </a:cubicBezTo>
                      <a:lnTo>
                        <a:pt x="22725" y="104581"/>
                      </a:lnTo>
                      <a:lnTo>
                        <a:pt x="65239" y="104581"/>
                      </a:lnTo>
                      <a:lnTo>
                        <a:pt x="105102" y="159908"/>
                      </a:lnTo>
                      <a:cubicBezTo>
                        <a:pt x="107374" y="162945"/>
                        <a:pt x="110783" y="164653"/>
                        <a:pt x="114381" y="164653"/>
                      </a:cubicBezTo>
                      <a:cubicBezTo>
                        <a:pt x="116654" y="164653"/>
                        <a:pt x="119021" y="163989"/>
                        <a:pt x="121009" y="162471"/>
                      </a:cubicBezTo>
                      <a:cubicBezTo>
                        <a:pt x="126122" y="158770"/>
                        <a:pt x="127259" y="151652"/>
                        <a:pt x="123566" y="146622"/>
                      </a:cubicBezTo>
                      <a:lnTo>
                        <a:pt x="93266" y="104676"/>
                      </a:lnTo>
                      <a:lnTo>
                        <a:pt x="146669" y="104676"/>
                      </a:lnTo>
                      <a:cubicBezTo>
                        <a:pt x="146669" y="107523"/>
                        <a:pt x="146669" y="131438"/>
                        <a:pt x="146669" y="131438"/>
                      </a:cubicBezTo>
                      <a:cubicBezTo>
                        <a:pt x="146669" y="151083"/>
                        <a:pt x="160967" y="164559"/>
                        <a:pt x="179715" y="164559"/>
                      </a:cubicBezTo>
                      <a:lnTo>
                        <a:pt x="186532" y="164559"/>
                      </a:lnTo>
                      <a:cubicBezTo>
                        <a:pt x="192876" y="164559"/>
                        <a:pt x="197989" y="159339"/>
                        <a:pt x="197989" y="153075"/>
                      </a:cubicBezTo>
                      <a:cubicBezTo>
                        <a:pt x="197989" y="146717"/>
                        <a:pt x="192876" y="141498"/>
                        <a:pt x="186532" y="141498"/>
                      </a:cubicBezTo>
                      <a:lnTo>
                        <a:pt x="179715" y="141498"/>
                      </a:lnTo>
                      <a:cubicBezTo>
                        <a:pt x="174223" y="141498"/>
                        <a:pt x="169867" y="136847"/>
                        <a:pt x="169867" y="130869"/>
                      </a:cubicBezTo>
                      <a:lnTo>
                        <a:pt x="169867" y="104676"/>
                      </a:lnTo>
                      <a:lnTo>
                        <a:pt x="213328" y="104676"/>
                      </a:lnTo>
                      <a:cubicBezTo>
                        <a:pt x="213328" y="138651"/>
                        <a:pt x="239935" y="164559"/>
                        <a:pt x="272129" y="164559"/>
                      </a:cubicBezTo>
                      <a:lnTo>
                        <a:pt x="314643" y="164559"/>
                      </a:lnTo>
                      <a:cubicBezTo>
                        <a:pt x="320987" y="164559"/>
                        <a:pt x="326384" y="159339"/>
                        <a:pt x="326384" y="153075"/>
                      </a:cubicBezTo>
                      <a:cubicBezTo>
                        <a:pt x="326479" y="146622"/>
                        <a:pt x="321366" y="141403"/>
                        <a:pt x="315022" y="141403"/>
                      </a:cubicBezTo>
                      <a:close/>
                      <a:moveTo>
                        <a:pt x="271750" y="54189"/>
                      </a:moveTo>
                      <a:cubicBezTo>
                        <a:pt x="288509" y="54189"/>
                        <a:pt x="303943" y="65956"/>
                        <a:pt x="306405" y="81900"/>
                      </a:cubicBezTo>
                      <a:lnTo>
                        <a:pt x="237852" y="81900"/>
                      </a:lnTo>
                      <a:cubicBezTo>
                        <a:pt x="240503" y="66810"/>
                        <a:pt x="254990" y="54189"/>
                        <a:pt x="271750" y="54189"/>
                      </a:cubicBezTo>
                      <a:close/>
                      <a:moveTo>
                        <a:pt x="56907" y="81900"/>
                      </a:moveTo>
                      <a:lnTo>
                        <a:pt x="23009" y="81900"/>
                      </a:lnTo>
                      <a:lnTo>
                        <a:pt x="23009" y="22871"/>
                      </a:lnTo>
                      <a:lnTo>
                        <a:pt x="56907" y="22871"/>
                      </a:lnTo>
                      <a:cubicBezTo>
                        <a:pt x="73193" y="22871"/>
                        <a:pt x="86354" y="36062"/>
                        <a:pt x="86354" y="52385"/>
                      </a:cubicBezTo>
                      <a:cubicBezTo>
                        <a:pt x="86354" y="68613"/>
                        <a:pt x="73193" y="81900"/>
                        <a:pt x="56907" y="81900"/>
                      </a:cubicBezTo>
                      <a:close/>
                    </a:path>
                  </a:pathLst>
                </a:custGeom>
                <a:solidFill>
                  <a:srgbClr val="00A6DE"/>
                </a:solidFill>
                <a:ln w="9469" cap="flat">
                  <a:noFill/>
                  <a:prstDash val="solid"/>
                  <a:miter/>
                </a:ln>
              </p:spPr>
              <p:txBody>
                <a:bodyPr rtlCol="0" anchor="ctr"/>
                <a:lstStyle/>
                <a:p>
                  <a:endParaRPr lang="fr-FR" sz="1800"/>
                </a:p>
              </p:txBody>
            </p:sp>
          </p:grpSp>
        </p:grpSp>
      </p:grpSp>
    </p:spTree>
    <p:extLst>
      <p:ext uri="{BB962C8B-B14F-4D97-AF65-F5344CB8AC3E}">
        <p14:creationId xmlns:p14="http://schemas.microsoft.com/office/powerpoint/2010/main" val="380825528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3_Disposition personnalisée">
    <p:spTree>
      <p:nvGrpSpPr>
        <p:cNvPr id="1" name=""/>
        <p:cNvGrpSpPr/>
        <p:nvPr/>
      </p:nvGrpSpPr>
      <p:grpSpPr>
        <a:xfrm>
          <a:off x="0" y="0"/>
          <a:ext cx="0" cy="0"/>
          <a:chOff x="0" y="0"/>
          <a:chExt cx="0" cy="0"/>
        </a:xfrm>
      </p:grpSpPr>
      <p:pic>
        <p:nvPicPr>
          <p:cNvPr id="24" name="Image 23">
            <a:extLst>
              <a:ext uri="{FF2B5EF4-FFF2-40B4-BE49-F238E27FC236}">
                <a16:creationId xmlns:a16="http://schemas.microsoft.com/office/drawing/2014/main" id="{B9974820-84AE-A900-87BC-F055FD19368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6135798" y="1446169"/>
            <a:ext cx="3082792" cy="4358003"/>
          </a:xfrm>
          <a:prstGeom prst="rect">
            <a:avLst/>
          </a:prstGeom>
        </p:spPr>
      </p:pic>
      <p:sp>
        <p:nvSpPr>
          <p:cNvPr id="48" name="Rectangle 47">
            <a:extLst>
              <a:ext uri="{FF2B5EF4-FFF2-40B4-BE49-F238E27FC236}">
                <a16:creationId xmlns:a16="http://schemas.microsoft.com/office/drawing/2014/main" id="{C005054B-171F-E3AA-C60B-BD5A57D59FB4}"/>
              </a:ext>
            </a:extLst>
          </p:cNvPr>
          <p:cNvSpPr/>
          <p:nvPr userDrawn="1"/>
        </p:nvSpPr>
        <p:spPr>
          <a:xfrm>
            <a:off x="6107776" y="1422909"/>
            <a:ext cx="3139579" cy="4387491"/>
          </a:xfrm>
          <a:prstGeom prst="rect">
            <a:avLst/>
          </a:prstGeom>
          <a:solidFill>
            <a:schemeClr val="accent3">
              <a:alpha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25" name="Image 24">
            <a:extLst>
              <a:ext uri="{FF2B5EF4-FFF2-40B4-BE49-F238E27FC236}">
                <a16:creationId xmlns:a16="http://schemas.microsoft.com/office/drawing/2014/main" id="{C653B3CC-9DB2-158C-9BAF-4993629C15ED}"/>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9235012" y="1459536"/>
            <a:ext cx="2961542" cy="4343594"/>
          </a:xfrm>
          <a:prstGeom prst="rect">
            <a:avLst/>
          </a:prstGeom>
        </p:spPr>
      </p:pic>
      <p:pic>
        <p:nvPicPr>
          <p:cNvPr id="23" name="Image 22">
            <a:extLst>
              <a:ext uri="{FF2B5EF4-FFF2-40B4-BE49-F238E27FC236}">
                <a16:creationId xmlns:a16="http://schemas.microsoft.com/office/drawing/2014/main" id="{DCA4D173-9CF1-1D82-8743-DB730E39FEBE}"/>
              </a:ext>
            </a:extLst>
          </p:cNvPr>
          <p:cNvPicPr>
            <a:picLocks noChangeAspect="1"/>
          </p:cNvPicPr>
          <p:nvPr userDrawn="1"/>
        </p:nvPicPr>
        <p:blipFill>
          <a:blip r:embed="rId4">
            <a:extLst>
              <a:ext uri="{28A0092B-C50C-407E-A947-70E740481C1C}">
                <a14:useLocalDpi xmlns:a14="http://schemas.microsoft.com/office/drawing/2010/main" val="0"/>
              </a:ext>
            </a:extLst>
          </a:blip>
          <a:srcRect/>
          <a:stretch/>
        </p:blipFill>
        <p:spPr>
          <a:xfrm>
            <a:off x="3012171" y="1460483"/>
            <a:ext cx="3073192" cy="4344433"/>
          </a:xfrm>
          <a:prstGeom prst="rect">
            <a:avLst/>
          </a:prstGeom>
        </p:spPr>
      </p:pic>
      <p:pic>
        <p:nvPicPr>
          <p:cNvPr id="22" name="Image 21">
            <a:extLst>
              <a:ext uri="{FF2B5EF4-FFF2-40B4-BE49-F238E27FC236}">
                <a16:creationId xmlns:a16="http://schemas.microsoft.com/office/drawing/2014/main" id="{71D29BC6-1E87-9A7D-3B9D-B8809482F4CA}"/>
              </a:ext>
            </a:extLst>
          </p:cNvPr>
          <p:cNvPicPr>
            <a:picLocks noChangeAspect="1"/>
          </p:cNvPicPr>
          <p:nvPr userDrawn="1"/>
        </p:nvPicPr>
        <p:blipFill>
          <a:blip r:embed="rId5" cstate="print">
            <a:extLst>
              <a:ext uri="{28A0092B-C50C-407E-A947-70E740481C1C}">
                <a14:useLocalDpi xmlns:a14="http://schemas.microsoft.com/office/drawing/2010/main" val="0"/>
              </a:ext>
            </a:extLst>
          </a:blip>
          <a:srcRect/>
          <a:stretch/>
        </p:blipFill>
        <p:spPr>
          <a:xfrm>
            <a:off x="-2472" y="1450248"/>
            <a:ext cx="2992974" cy="4344441"/>
          </a:xfrm>
          <a:prstGeom prst="rect">
            <a:avLst/>
          </a:prstGeom>
        </p:spPr>
      </p:pic>
      <p:sp>
        <p:nvSpPr>
          <p:cNvPr id="38" name="Rectangle 37">
            <a:extLst>
              <a:ext uri="{FF2B5EF4-FFF2-40B4-BE49-F238E27FC236}">
                <a16:creationId xmlns:a16="http://schemas.microsoft.com/office/drawing/2014/main" id="{60704707-355B-C29D-3114-3BD8BC5B979B}"/>
              </a:ext>
            </a:extLst>
          </p:cNvPr>
          <p:cNvSpPr/>
          <p:nvPr userDrawn="1"/>
        </p:nvSpPr>
        <p:spPr>
          <a:xfrm>
            <a:off x="3018266" y="1465942"/>
            <a:ext cx="3050968" cy="4313000"/>
          </a:xfrm>
          <a:prstGeom prst="rect">
            <a:avLst/>
          </a:prstGeom>
          <a:solidFill>
            <a:schemeClr val="accent1">
              <a:alpha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0" name="Rectangle 29">
            <a:extLst>
              <a:ext uri="{FF2B5EF4-FFF2-40B4-BE49-F238E27FC236}">
                <a16:creationId xmlns:a16="http://schemas.microsoft.com/office/drawing/2014/main" id="{D1FA3618-E343-9DA4-43FA-4ECCAC9F52CE}"/>
              </a:ext>
            </a:extLst>
          </p:cNvPr>
          <p:cNvSpPr/>
          <p:nvPr userDrawn="1"/>
        </p:nvSpPr>
        <p:spPr>
          <a:xfrm>
            <a:off x="0" y="1436339"/>
            <a:ext cx="2977400" cy="4374067"/>
          </a:xfrm>
          <a:prstGeom prst="rect">
            <a:avLst/>
          </a:prstGeom>
          <a:solidFill>
            <a:schemeClr val="bg2">
              <a:alpha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9" name="Rectangle 48">
            <a:extLst>
              <a:ext uri="{FF2B5EF4-FFF2-40B4-BE49-F238E27FC236}">
                <a16:creationId xmlns:a16="http://schemas.microsoft.com/office/drawing/2014/main" id="{36EAE1B6-2FFC-953E-5D55-A8CCD2F67E20}"/>
              </a:ext>
            </a:extLst>
          </p:cNvPr>
          <p:cNvSpPr/>
          <p:nvPr userDrawn="1"/>
        </p:nvSpPr>
        <p:spPr>
          <a:xfrm>
            <a:off x="9274741" y="1465942"/>
            <a:ext cx="2917259" cy="4313000"/>
          </a:xfrm>
          <a:prstGeom prst="rect">
            <a:avLst/>
          </a:prstGeom>
          <a:solidFill>
            <a:schemeClr val="accent4">
              <a:alpha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re 1">
            <a:extLst>
              <a:ext uri="{FF2B5EF4-FFF2-40B4-BE49-F238E27FC236}">
                <a16:creationId xmlns:a16="http://schemas.microsoft.com/office/drawing/2014/main" id="{4B27CEE2-004E-18F7-E7CA-A7FDFF7A4AEE}"/>
              </a:ext>
            </a:extLst>
          </p:cNvPr>
          <p:cNvSpPr>
            <a:spLocks noGrp="1"/>
          </p:cNvSpPr>
          <p:nvPr>
            <p:ph type="title" hasCustomPrompt="1"/>
          </p:nvPr>
        </p:nvSpPr>
        <p:spPr>
          <a:xfrm>
            <a:off x="550818" y="365125"/>
            <a:ext cx="4865914" cy="501377"/>
          </a:xfrm>
          <a:prstGeom prst="rect">
            <a:avLst/>
          </a:prstGeom>
        </p:spPr>
        <p:txBody>
          <a:bodyPr/>
          <a:lstStyle>
            <a:lvl1pPr>
              <a:defRPr>
                <a:solidFill>
                  <a:schemeClr val="tx2"/>
                </a:solidFill>
              </a:defRPr>
            </a:lvl1pPr>
          </a:lstStyle>
          <a:p>
            <a:r>
              <a:rPr lang="fr-FR"/>
              <a:t>Nos expertises</a:t>
            </a:r>
          </a:p>
        </p:txBody>
      </p:sp>
      <p:cxnSp>
        <p:nvCxnSpPr>
          <p:cNvPr id="8" name="Connecteur droit 7">
            <a:extLst>
              <a:ext uri="{FF2B5EF4-FFF2-40B4-BE49-F238E27FC236}">
                <a16:creationId xmlns:a16="http://schemas.microsoft.com/office/drawing/2014/main" id="{04C85A44-A0A6-6D06-4E38-E7E913BC9AD8}"/>
              </a:ext>
            </a:extLst>
          </p:cNvPr>
          <p:cNvCxnSpPr>
            <a:cxnSpLocks/>
          </p:cNvCxnSpPr>
          <p:nvPr userDrawn="1"/>
        </p:nvCxnSpPr>
        <p:spPr>
          <a:xfrm>
            <a:off x="623887" y="941593"/>
            <a:ext cx="117856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37" name="Rectangle 36">
            <a:extLst>
              <a:ext uri="{FF2B5EF4-FFF2-40B4-BE49-F238E27FC236}">
                <a16:creationId xmlns:a16="http://schemas.microsoft.com/office/drawing/2014/main" id="{97A7CF58-1312-BCD2-EA43-2DA6083D333B}"/>
              </a:ext>
            </a:extLst>
          </p:cNvPr>
          <p:cNvSpPr/>
          <p:nvPr userDrawn="1"/>
        </p:nvSpPr>
        <p:spPr>
          <a:xfrm>
            <a:off x="0" y="5435070"/>
            <a:ext cx="2977400" cy="343872"/>
          </a:xfrm>
          <a:prstGeom prst="rect">
            <a:avLst/>
          </a:prstGeom>
          <a:solidFill>
            <a:schemeClr val="bg2">
              <a:alpha val="79875"/>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9" name="Rectangle 38">
            <a:extLst>
              <a:ext uri="{FF2B5EF4-FFF2-40B4-BE49-F238E27FC236}">
                <a16:creationId xmlns:a16="http://schemas.microsoft.com/office/drawing/2014/main" id="{03B9241C-A672-2A1F-9343-8E9291DA853D}"/>
              </a:ext>
            </a:extLst>
          </p:cNvPr>
          <p:cNvSpPr/>
          <p:nvPr userDrawn="1"/>
        </p:nvSpPr>
        <p:spPr>
          <a:xfrm>
            <a:off x="2983772" y="1429624"/>
            <a:ext cx="3117651" cy="885725"/>
          </a:xfrm>
          <a:prstGeom prst="rect">
            <a:avLst/>
          </a:prstGeom>
          <a:solidFill>
            <a:schemeClr val="accent1">
              <a:alpha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grpSp>
        <p:nvGrpSpPr>
          <p:cNvPr id="47" name="Groupe 46">
            <a:extLst>
              <a:ext uri="{FF2B5EF4-FFF2-40B4-BE49-F238E27FC236}">
                <a16:creationId xmlns:a16="http://schemas.microsoft.com/office/drawing/2014/main" id="{AE2290DA-1C5F-1F5C-4178-B2FA3DD289E0}"/>
              </a:ext>
            </a:extLst>
          </p:cNvPr>
          <p:cNvGrpSpPr/>
          <p:nvPr userDrawn="1"/>
        </p:nvGrpSpPr>
        <p:grpSpPr>
          <a:xfrm>
            <a:off x="0" y="1422910"/>
            <a:ext cx="12192000" cy="4436023"/>
            <a:chOff x="0" y="1422910"/>
            <a:chExt cx="12192000" cy="4436023"/>
          </a:xfrm>
        </p:grpSpPr>
        <p:cxnSp>
          <p:nvCxnSpPr>
            <p:cNvPr id="14" name="Connecteur droit 13">
              <a:extLst>
                <a:ext uri="{FF2B5EF4-FFF2-40B4-BE49-F238E27FC236}">
                  <a16:creationId xmlns:a16="http://schemas.microsoft.com/office/drawing/2014/main" id="{002A5D72-9A82-3740-1DE0-459ABECF0EAD}"/>
                </a:ext>
              </a:extLst>
            </p:cNvPr>
            <p:cNvCxnSpPr>
              <a:cxnSpLocks/>
            </p:cNvCxnSpPr>
            <p:nvPr userDrawn="1"/>
          </p:nvCxnSpPr>
          <p:spPr>
            <a:xfrm flipH="1">
              <a:off x="0" y="5435089"/>
              <a:ext cx="2983775"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 name="Connecteur droit 32">
              <a:extLst>
                <a:ext uri="{FF2B5EF4-FFF2-40B4-BE49-F238E27FC236}">
                  <a16:creationId xmlns:a16="http://schemas.microsoft.com/office/drawing/2014/main" id="{C9ADDB33-4982-A226-365D-C6F01E31EA4F}"/>
                </a:ext>
              </a:extLst>
            </p:cNvPr>
            <p:cNvCxnSpPr>
              <a:cxnSpLocks/>
            </p:cNvCxnSpPr>
            <p:nvPr userDrawn="1"/>
          </p:nvCxnSpPr>
          <p:spPr>
            <a:xfrm flipH="1">
              <a:off x="2983775" y="2315372"/>
              <a:ext cx="3112225"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0" name="Connecteur droit 39">
              <a:extLst>
                <a:ext uri="{FF2B5EF4-FFF2-40B4-BE49-F238E27FC236}">
                  <a16:creationId xmlns:a16="http://schemas.microsoft.com/office/drawing/2014/main" id="{D8934E3F-3DE9-7BF1-0ABC-9841E7CA2CD5}"/>
                </a:ext>
              </a:extLst>
            </p:cNvPr>
            <p:cNvCxnSpPr>
              <a:cxnSpLocks/>
            </p:cNvCxnSpPr>
            <p:nvPr userDrawn="1"/>
          </p:nvCxnSpPr>
          <p:spPr>
            <a:xfrm flipV="1">
              <a:off x="2983775" y="1422910"/>
              <a:ext cx="0" cy="4436023"/>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4" name="Connecteur droit 43">
              <a:extLst>
                <a:ext uri="{FF2B5EF4-FFF2-40B4-BE49-F238E27FC236}">
                  <a16:creationId xmlns:a16="http://schemas.microsoft.com/office/drawing/2014/main" id="{742C1316-5033-C643-A88C-26FF4085D53B}"/>
                </a:ext>
              </a:extLst>
            </p:cNvPr>
            <p:cNvCxnSpPr>
              <a:cxnSpLocks/>
            </p:cNvCxnSpPr>
            <p:nvPr userDrawn="1"/>
          </p:nvCxnSpPr>
          <p:spPr>
            <a:xfrm flipV="1">
              <a:off x="6107975" y="1422910"/>
              <a:ext cx="0" cy="4436023"/>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5" name="Connecteur droit 44">
              <a:extLst>
                <a:ext uri="{FF2B5EF4-FFF2-40B4-BE49-F238E27FC236}">
                  <a16:creationId xmlns:a16="http://schemas.microsoft.com/office/drawing/2014/main" id="{AEF7BCAD-4032-5D36-AA9E-E0D040EC3F35}"/>
                </a:ext>
              </a:extLst>
            </p:cNvPr>
            <p:cNvCxnSpPr>
              <a:cxnSpLocks/>
            </p:cNvCxnSpPr>
            <p:nvPr userDrawn="1"/>
          </p:nvCxnSpPr>
          <p:spPr>
            <a:xfrm flipV="1">
              <a:off x="9247357" y="1422910"/>
              <a:ext cx="0" cy="4436023"/>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 name="Connecteur droit 2">
              <a:extLst>
                <a:ext uri="{FF2B5EF4-FFF2-40B4-BE49-F238E27FC236}">
                  <a16:creationId xmlns:a16="http://schemas.microsoft.com/office/drawing/2014/main" id="{F1A168DA-9B1D-4485-22CD-4BC9A850241D}"/>
                </a:ext>
              </a:extLst>
            </p:cNvPr>
            <p:cNvCxnSpPr>
              <a:cxnSpLocks/>
            </p:cNvCxnSpPr>
            <p:nvPr userDrawn="1"/>
          </p:nvCxnSpPr>
          <p:spPr>
            <a:xfrm flipH="1">
              <a:off x="0" y="1429624"/>
              <a:ext cx="12192000"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Connecteur droit 5">
              <a:extLst>
                <a:ext uri="{FF2B5EF4-FFF2-40B4-BE49-F238E27FC236}">
                  <a16:creationId xmlns:a16="http://schemas.microsoft.com/office/drawing/2014/main" id="{57C64F10-2D3F-085C-ABCC-726936386B1E}"/>
                </a:ext>
              </a:extLst>
            </p:cNvPr>
            <p:cNvCxnSpPr>
              <a:cxnSpLocks/>
            </p:cNvCxnSpPr>
            <p:nvPr userDrawn="1"/>
          </p:nvCxnSpPr>
          <p:spPr>
            <a:xfrm flipH="1">
              <a:off x="0" y="5817043"/>
              <a:ext cx="12192000"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50" name="Numéro de diapositive">
            <a:extLst>
              <a:ext uri="{FF2B5EF4-FFF2-40B4-BE49-F238E27FC236}">
                <a16:creationId xmlns:a16="http://schemas.microsoft.com/office/drawing/2014/main" id="{C7F8CB38-9A2D-1079-CBC0-07B12F8CA535}"/>
              </a:ext>
            </a:extLst>
          </p:cNvPr>
          <p:cNvSpPr txBox="1">
            <a:spLocks noGrp="1"/>
          </p:cNvSpPr>
          <p:nvPr>
            <p:ph type="sldNum" sz="quarter" idx="4"/>
          </p:nvPr>
        </p:nvSpPr>
        <p:spPr>
          <a:xfrm>
            <a:off x="11568847" y="6343961"/>
            <a:ext cx="459366" cy="400055"/>
          </a:xfrm>
          <a:prstGeom prst="rect">
            <a:avLst/>
          </a:prstGeom>
          <a:ln w="12700">
            <a:miter lim="400000"/>
          </a:ln>
        </p:spPr>
        <p:txBody>
          <a:bodyPr wrap="none" lIns="121893" tIns="121893" rIns="121893" bIns="121893" anchor="ctr">
            <a:spAutoFit/>
          </a:bodyPr>
          <a:lstStyle>
            <a:lvl1pPr algn="r">
              <a:lnSpc>
                <a:spcPct val="100000"/>
              </a:lnSpc>
              <a:defRPr sz="1000">
                <a:latin typeface="+mn-lt"/>
                <a:ea typeface="+mn-ea"/>
                <a:cs typeface="+mn-cs"/>
                <a:sym typeface="Arial"/>
              </a:defRPr>
            </a:lvl1pPr>
          </a:lstStyle>
          <a:p>
            <a:fld id="{86CB4B4D-7CA3-9044-876B-883B54F8677D}" type="slidenum">
              <a:rPr lang="fr-FR" smtClean="0"/>
              <a:pPr/>
              <a:t>‹N°›</a:t>
            </a:fld>
            <a:endParaRPr lang="fr-FR"/>
          </a:p>
        </p:txBody>
      </p:sp>
      <p:sp>
        <p:nvSpPr>
          <p:cNvPr id="51" name="Espace réservé du pied de page 3">
            <a:extLst>
              <a:ext uri="{FF2B5EF4-FFF2-40B4-BE49-F238E27FC236}">
                <a16:creationId xmlns:a16="http://schemas.microsoft.com/office/drawing/2014/main" id="{73AF812C-9E55-4855-5CF9-7A4F6E3C8C6C}"/>
              </a:ext>
            </a:extLst>
          </p:cNvPr>
          <p:cNvSpPr>
            <a:spLocks noGrp="1"/>
          </p:cNvSpPr>
          <p:nvPr>
            <p:ph type="ftr" sz="quarter" idx="3"/>
          </p:nvPr>
        </p:nvSpPr>
        <p:spPr>
          <a:xfrm>
            <a:off x="623888" y="6272824"/>
            <a:ext cx="3419792" cy="457200"/>
          </a:xfrm>
          <a:prstGeom prst="rect">
            <a:avLst/>
          </a:prstGeom>
        </p:spPr>
        <p:txBody>
          <a:bodyPr vert="horz" lIns="91440" tIns="45720" rIns="91440" bIns="45720" rtlCol="0" anchor="ctr"/>
          <a:lstStyle>
            <a:lvl1pPr algn="l">
              <a:defRPr sz="900"/>
            </a:lvl1pPr>
          </a:lstStyle>
          <a:p>
            <a:r>
              <a:rPr lang="fr-FR">
                <a:effectLst/>
                <a:latin typeface="Calibri" panose="020F0502020204030204" pitchFamily="34" charset="0"/>
              </a:rPr>
              <a:t>RTE au centre de la transition énergétique / Novembre 2023 </a:t>
            </a:r>
          </a:p>
        </p:txBody>
      </p:sp>
      <p:sp>
        <p:nvSpPr>
          <p:cNvPr id="20" name="Espace réservé du texte 34">
            <a:extLst>
              <a:ext uri="{FF2B5EF4-FFF2-40B4-BE49-F238E27FC236}">
                <a16:creationId xmlns:a16="http://schemas.microsoft.com/office/drawing/2014/main" id="{613216EE-BACA-87AB-F2B0-A338C5350D03}"/>
              </a:ext>
            </a:extLst>
          </p:cNvPr>
          <p:cNvSpPr>
            <a:spLocks noGrp="1"/>
          </p:cNvSpPr>
          <p:nvPr>
            <p:ph type="body" sz="quarter" idx="14" hasCustomPrompt="1"/>
          </p:nvPr>
        </p:nvSpPr>
        <p:spPr>
          <a:xfrm>
            <a:off x="248450" y="3439275"/>
            <a:ext cx="2551731" cy="2349942"/>
          </a:xfrm>
          <a:prstGeom prst="rect">
            <a:avLst/>
          </a:prstGeom>
        </p:spPr>
        <p:txBody>
          <a:bodyPr/>
          <a:lstStyle>
            <a:lvl1pPr>
              <a:lnSpc>
                <a:spcPct val="100000"/>
              </a:lnSpc>
              <a:spcAft>
                <a:spcPts val="2600"/>
              </a:spcAft>
              <a:defRPr sz="6000" b="1" i="0">
                <a:solidFill>
                  <a:schemeClr val="bg1"/>
                </a:solidFill>
                <a:latin typeface="Arial" panose="020B0604020202020204" pitchFamily="34" charset="0"/>
                <a:cs typeface="Arial" panose="020B0604020202020204" pitchFamily="34" charset="0"/>
              </a:defRPr>
            </a:lvl1pPr>
            <a:lvl2pPr marL="0">
              <a:defRPr sz="1400" b="1" i="0">
                <a:solidFill>
                  <a:schemeClr val="bg1"/>
                </a:solidFill>
                <a:latin typeface="Calibri" panose="020F0502020204030204" pitchFamily="34" charset="0"/>
                <a:cs typeface="Calibri" panose="020F0502020204030204" pitchFamily="34" charset="0"/>
              </a:defRPr>
            </a:lvl2pPr>
          </a:lstStyle>
          <a:p>
            <a:pPr lvl="0"/>
            <a:r>
              <a:rPr lang="fr-FR"/>
              <a:t>N°</a:t>
            </a:r>
          </a:p>
          <a:p>
            <a:pPr lvl="1"/>
            <a:r>
              <a:rPr lang="fr-FR"/>
              <a:t>sous-titre</a:t>
            </a:r>
          </a:p>
        </p:txBody>
      </p:sp>
      <p:sp>
        <p:nvSpPr>
          <p:cNvPr id="55" name="Espace réservé du texte 34">
            <a:extLst>
              <a:ext uri="{FF2B5EF4-FFF2-40B4-BE49-F238E27FC236}">
                <a16:creationId xmlns:a16="http://schemas.microsoft.com/office/drawing/2014/main" id="{E24BB163-EA5C-ED3B-0965-09ACEE5E2AD4}"/>
              </a:ext>
            </a:extLst>
          </p:cNvPr>
          <p:cNvSpPr>
            <a:spLocks noGrp="1"/>
          </p:cNvSpPr>
          <p:nvPr>
            <p:ph type="body" sz="quarter" idx="15" hasCustomPrompt="1"/>
          </p:nvPr>
        </p:nvSpPr>
        <p:spPr>
          <a:xfrm>
            <a:off x="3275325" y="3439275"/>
            <a:ext cx="2720974" cy="2349942"/>
          </a:xfrm>
          <a:prstGeom prst="rect">
            <a:avLst/>
          </a:prstGeom>
        </p:spPr>
        <p:txBody>
          <a:bodyPr/>
          <a:lstStyle>
            <a:lvl1pPr>
              <a:lnSpc>
                <a:spcPct val="100000"/>
              </a:lnSpc>
              <a:spcAft>
                <a:spcPts val="2600"/>
              </a:spcAft>
              <a:defRPr sz="6000" b="1" i="0">
                <a:solidFill>
                  <a:schemeClr val="bg1"/>
                </a:solidFill>
                <a:latin typeface="Arial" panose="020B0604020202020204" pitchFamily="34" charset="0"/>
                <a:cs typeface="Arial" panose="020B0604020202020204" pitchFamily="34" charset="0"/>
              </a:defRPr>
            </a:lvl1pPr>
            <a:lvl2pPr marL="0">
              <a:defRPr sz="1400" b="1" i="0">
                <a:solidFill>
                  <a:schemeClr val="bg1"/>
                </a:solidFill>
                <a:latin typeface="Calibri" panose="020F0502020204030204" pitchFamily="34" charset="0"/>
                <a:cs typeface="Calibri" panose="020F0502020204030204" pitchFamily="34" charset="0"/>
              </a:defRPr>
            </a:lvl2pPr>
          </a:lstStyle>
          <a:p>
            <a:pPr lvl="0"/>
            <a:r>
              <a:rPr lang="fr-FR"/>
              <a:t>N°</a:t>
            </a:r>
          </a:p>
          <a:p>
            <a:pPr lvl="1"/>
            <a:r>
              <a:rPr lang="fr-FR"/>
              <a:t>sous-titre</a:t>
            </a:r>
          </a:p>
        </p:txBody>
      </p:sp>
      <p:sp>
        <p:nvSpPr>
          <p:cNvPr id="56" name="Espace réservé du texte 34">
            <a:extLst>
              <a:ext uri="{FF2B5EF4-FFF2-40B4-BE49-F238E27FC236}">
                <a16:creationId xmlns:a16="http://schemas.microsoft.com/office/drawing/2014/main" id="{2B39396E-8586-2D1E-272E-A4851F65BDD5}"/>
              </a:ext>
            </a:extLst>
          </p:cNvPr>
          <p:cNvSpPr>
            <a:spLocks noGrp="1"/>
          </p:cNvSpPr>
          <p:nvPr>
            <p:ph type="body" sz="quarter" idx="16" hasCustomPrompt="1"/>
          </p:nvPr>
        </p:nvSpPr>
        <p:spPr>
          <a:xfrm>
            <a:off x="6341243" y="3439275"/>
            <a:ext cx="2722520" cy="2349942"/>
          </a:xfrm>
          <a:prstGeom prst="rect">
            <a:avLst/>
          </a:prstGeom>
        </p:spPr>
        <p:txBody>
          <a:bodyPr/>
          <a:lstStyle>
            <a:lvl1pPr>
              <a:lnSpc>
                <a:spcPct val="100000"/>
              </a:lnSpc>
              <a:spcAft>
                <a:spcPts val="2600"/>
              </a:spcAft>
              <a:defRPr sz="6000" b="1" i="0">
                <a:solidFill>
                  <a:schemeClr val="bg1"/>
                </a:solidFill>
                <a:latin typeface="Arial" panose="020B0604020202020204" pitchFamily="34" charset="0"/>
                <a:cs typeface="Arial" panose="020B0604020202020204" pitchFamily="34" charset="0"/>
              </a:defRPr>
            </a:lvl1pPr>
            <a:lvl2pPr marL="0">
              <a:defRPr sz="1400" b="1" i="0">
                <a:solidFill>
                  <a:schemeClr val="bg1"/>
                </a:solidFill>
                <a:latin typeface="Calibri" panose="020F0502020204030204" pitchFamily="34" charset="0"/>
                <a:cs typeface="Calibri" panose="020F0502020204030204" pitchFamily="34" charset="0"/>
              </a:defRPr>
            </a:lvl2pPr>
          </a:lstStyle>
          <a:p>
            <a:pPr lvl="0"/>
            <a:r>
              <a:rPr lang="fr-FR"/>
              <a:t>N°</a:t>
            </a:r>
          </a:p>
          <a:p>
            <a:pPr lvl="1"/>
            <a:r>
              <a:rPr lang="fr-FR"/>
              <a:t>sous-titre</a:t>
            </a:r>
          </a:p>
        </p:txBody>
      </p:sp>
      <p:sp>
        <p:nvSpPr>
          <p:cNvPr id="57" name="Espace réservé du texte 34">
            <a:extLst>
              <a:ext uri="{FF2B5EF4-FFF2-40B4-BE49-F238E27FC236}">
                <a16:creationId xmlns:a16="http://schemas.microsoft.com/office/drawing/2014/main" id="{74EB6621-379F-30DD-6A15-6B853A872D0A}"/>
              </a:ext>
            </a:extLst>
          </p:cNvPr>
          <p:cNvSpPr>
            <a:spLocks noGrp="1"/>
          </p:cNvSpPr>
          <p:nvPr>
            <p:ph type="body" sz="quarter" idx="17" hasCustomPrompt="1"/>
          </p:nvPr>
        </p:nvSpPr>
        <p:spPr>
          <a:xfrm>
            <a:off x="9523418" y="3439275"/>
            <a:ext cx="2597261" cy="2349942"/>
          </a:xfrm>
          <a:prstGeom prst="rect">
            <a:avLst/>
          </a:prstGeom>
        </p:spPr>
        <p:txBody>
          <a:bodyPr/>
          <a:lstStyle>
            <a:lvl1pPr>
              <a:lnSpc>
                <a:spcPct val="100000"/>
              </a:lnSpc>
              <a:spcAft>
                <a:spcPts val="2600"/>
              </a:spcAft>
              <a:defRPr sz="6000" b="1" i="0">
                <a:solidFill>
                  <a:schemeClr val="bg1"/>
                </a:solidFill>
                <a:latin typeface="Arial" panose="020B0604020202020204" pitchFamily="34" charset="0"/>
                <a:cs typeface="Arial" panose="020B0604020202020204" pitchFamily="34" charset="0"/>
              </a:defRPr>
            </a:lvl1pPr>
            <a:lvl2pPr marL="0">
              <a:defRPr sz="1400" b="1" i="0">
                <a:solidFill>
                  <a:schemeClr val="bg1"/>
                </a:solidFill>
                <a:latin typeface="Calibri" panose="020F0502020204030204" pitchFamily="34" charset="0"/>
                <a:cs typeface="Calibri" panose="020F0502020204030204" pitchFamily="34" charset="0"/>
              </a:defRPr>
            </a:lvl2pPr>
          </a:lstStyle>
          <a:p>
            <a:pPr lvl="0"/>
            <a:r>
              <a:rPr lang="fr-FR"/>
              <a:t>N°</a:t>
            </a:r>
          </a:p>
          <a:p>
            <a:pPr lvl="1"/>
            <a:r>
              <a:rPr lang="fr-FR"/>
              <a:t>sous-titre</a:t>
            </a:r>
          </a:p>
        </p:txBody>
      </p:sp>
      <p:sp>
        <p:nvSpPr>
          <p:cNvPr id="58" name="Ellipse 57">
            <a:extLst>
              <a:ext uri="{FF2B5EF4-FFF2-40B4-BE49-F238E27FC236}">
                <a16:creationId xmlns:a16="http://schemas.microsoft.com/office/drawing/2014/main" id="{368179CA-4ED1-950C-DA3A-0874EB4B153C}"/>
              </a:ext>
            </a:extLst>
          </p:cNvPr>
          <p:cNvSpPr/>
          <p:nvPr userDrawn="1"/>
        </p:nvSpPr>
        <p:spPr>
          <a:xfrm>
            <a:off x="361792" y="4450054"/>
            <a:ext cx="189159" cy="189159"/>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highlight>
                <a:srgbClr val="FFFF00"/>
              </a:highlight>
            </a:endParaRPr>
          </a:p>
        </p:txBody>
      </p:sp>
      <p:sp>
        <p:nvSpPr>
          <p:cNvPr id="65" name="Ellipse 64">
            <a:extLst>
              <a:ext uri="{FF2B5EF4-FFF2-40B4-BE49-F238E27FC236}">
                <a16:creationId xmlns:a16="http://schemas.microsoft.com/office/drawing/2014/main" id="{B8EF74D3-C7C8-B6A6-2971-1B82282F9B14}"/>
              </a:ext>
            </a:extLst>
          </p:cNvPr>
          <p:cNvSpPr/>
          <p:nvPr userDrawn="1"/>
        </p:nvSpPr>
        <p:spPr>
          <a:xfrm>
            <a:off x="3373398" y="4450054"/>
            <a:ext cx="189159" cy="189159"/>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highlight>
                <a:srgbClr val="FFFF00"/>
              </a:highlight>
            </a:endParaRPr>
          </a:p>
        </p:txBody>
      </p:sp>
      <p:sp>
        <p:nvSpPr>
          <p:cNvPr id="66" name="Ellipse 65">
            <a:extLst>
              <a:ext uri="{FF2B5EF4-FFF2-40B4-BE49-F238E27FC236}">
                <a16:creationId xmlns:a16="http://schemas.microsoft.com/office/drawing/2014/main" id="{C5443847-CAA9-EB02-C3E0-2466E0281AF4}"/>
              </a:ext>
            </a:extLst>
          </p:cNvPr>
          <p:cNvSpPr/>
          <p:nvPr userDrawn="1"/>
        </p:nvSpPr>
        <p:spPr>
          <a:xfrm>
            <a:off x="6443170" y="4450054"/>
            <a:ext cx="189159" cy="189159"/>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highlight>
                <a:srgbClr val="FFFF00"/>
              </a:highlight>
            </a:endParaRPr>
          </a:p>
        </p:txBody>
      </p:sp>
      <p:sp>
        <p:nvSpPr>
          <p:cNvPr id="67" name="Ellipse 66">
            <a:extLst>
              <a:ext uri="{FF2B5EF4-FFF2-40B4-BE49-F238E27FC236}">
                <a16:creationId xmlns:a16="http://schemas.microsoft.com/office/drawing/2014/main" id="{14861627-D6B0-FC5A-1DDC-DCD79EBBEC2A}"/>
              </a:ext>
            </a:extLst>
          </p:cNvPr>
          <p:cNvSpPr/>
          <p:nvPr userDrawn="1"/>
        </p:nvSpPr>
        <p:spPr>
          <a:xfrm>
            <a:off x="9597336" y="4450054"/>
            <a:ext cx="189159" cy="189159"/>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highlight>
                <a:srgbClr val="FFFF00"/>
              </a:highlight>
            </a:endParaRPr>
          </a:p>
        </p:txBody>
      </p:sp>
      <p:cxnSp>
        <p:nvCxnSpPr>
          <p:cNvPr id="69" name="Connecteur droit 68">
            <a:extLst>
              <a:ext uri="{FF2B5EF4-FFF2-40B4-BE49-F238E27FC236}">
                <a16:creationId xmlns:a16="http://schemas.microsoft.com/office/drawing/2014/main" id="{D01652FD-2BFD-4A1B-2784-07F3F3AF9243}"/>
              </a:ext>
            </a:extLst>
          </p:cNvPr>
          <p:cNvCxnSpPr>
            <a:cxnSpLocks/>
          </p:cNvCxnSpPr>
          <p:nvPr userDrawn="1"/>
        </p:nvCxnSpPr>
        <p:spPr>
          <a:xfrm flipH="1">
            <a:off x="9272090" y="3229772"/>
            <a:ext cx="2919910"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2873593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4_Disposition personnalisée">
    <p:spTree>
      <p:nvGrpSpPr>
        <p:cNvPr id="1" name=""/>
        <p:cNvGrpSpPr/>
        <p:nvPr/>
      </p:nvGrpSpPr>
      <p:grpSpPr>
        <a:xfrm>
          <a:off x="0" y="0"/>
          <a:ext cx="0" cy="0"/>
          <a:chOff x="0" y="0"/>
          <a:chExt cx="0" cy="0"/>
        </a:xfrm>
      </p:grpSpPr>
      <p:pic>
        <p:nvPicPr>
          <p:cNvPr id="27" name="Image 26">
            <a:extLst>
              <a:ext uri="{FF2B5EF4-FFF2-40B4-BE49-F238E27FC236}">
                <a16:creationId xmlns:a16="http://schemas.microsoft.com/office/drawing/2014/main" id="{CB247472-4763-F54F-755A-A96A57AF076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489051" y="0"/>
            <a:ext cx="2702934" cy="3318627"/>
          </a:xfrm>
          <a:prstGeom prst="rect">
            <a:avLst/>
          </a:prstGeom>
        </p:spPr>
      </p:pic>
      <p:pic>
        <p:nvPicPr>
          <p:cNvPr id="12" name="Image 11">
            <a:extLst>
              <a:ext uri="{FF2B5EF4-FFF2-40B4-BE49-F238E27FC236}">
                <a16:creationId xmlns:a16="http://schemas.microsoft.com/office/drawing/2014/main" id="{0F032377-E5D0-39B0-5E74-A406ED35D1BC}"/>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621761" y="1475954"/>
            <a:ext cx="3330797" cy="4292969"/>
          </a:xfrm>
          <a:prstGeom prst="rect">
            <a:avLst/>
          </a:prstGeom>
        </p:spPr>
      </p:pic>
      <p:sp>
        <p:nvSpPr>
          <p:cNvPr id="13" name="Rectangle 12">
            <a:extLst>
              <a:ext uri="{FF2B5EF4-FFF2-40B4-BE49-F238E27FC236}">
                <a16:creationId xmlns:a16="http://schemas.microsoft.com/office/drawing/2014/main" id="{CF7CCF26-F727-6E63-EB05-9D3F1364CB07}"/>
              </a:ext>
            </a:extLst>
          </p:cNvPr>
          <p:cNvSpPr/>
          <p:nvPr userDrawn="1"/>
        </p:nvSpPr>
        <p:spPr>
          <a:xfrm>
            <a:off x="621763" y="1475954"/>
            <a:ext cx="3362672" cy="4302987"/>
          </a:xfrm>
          <a:prstGeom prst="rect">
            <a:avLst/>
          </a:prstGeom>
          <a:solidFill>
            <a:schemeClr val="bg2">
              <a:alpha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1" name="Rectangle 20">
            <a:extLst>
              <a:ext uri="{FF2B5EF4-FFF2-40B4-BE49-F238E27FC236}">
                <a16:creationId xmlns:a16="http://schemas.microsoft.com/office/drawing/2014/main" id="{4B64040C-B45A-B519-9F48-872F2E571228}"/>
              </a:ext>
            </a:extLst>
          </p:cNvPr>
          <p:cNvSpPr/>
          <p:nvPr userDrawn="1"/>
        </p:nvSpPr>
        <p:spPr>
          <a:xfrm>
            <a:off x="3984436" y="0"/>
            <a:ext cx="5475879" cy="6858000"/>
          </a:xfrm>
          <a:prstGeom prst="rect">
            <a:avLst/>
          </a:prstGeom>
          <a:solidFill>
            <a:schemeClr val="bg2">
              <a:alpha val="19956"/>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28" name="Image 27">
            <a:extLst>
              <a:ext uri="{FF2B5EF4-FFF2-40B4-BE49-F238E27FC236}">
                <a16:creationId xmlns:a16="http://schemas.microsoft.com/office/drawing/2014/main" id="{6D6AE173-E2D2-FDFD-849D-75FBB05A575E}"/>
              </a:ext>
            </a:extLst>
          </p:cNvPr>
          <p:cNvPicPr>
            <a:picLocks noChangeAspect="1"/>
          </p:cNvPicPr>
          <p:nvPr userDrawn="1"/>
        </p:nvPicPr>
        <p:blipFill>
          <a:blip r:embed="rId4">
            <a:extLst>
              <a:ext uri="{28A0092B-C50C-407E-A947-70E740481C1C}">
                <a14:useLocalDpi xmlns:a14="http://schemas.microsoft.com/office/drawing/2010/main" val="0"/>
              </a:ext>
            </a:extLst>
          </a:blip>
          <a:srcRect/>
          <a:stretch/>
        </p:blipFill>
        <p:spPr>
          <a:xfrm>
            <a:off x="9487681" y="3361418"/>
            <a:ext cx="2704319" cy="2422848"/>
          </a:xfrm>
          <a:prstGeom prst="rect">
            <a:avLst/>
          </a:prstGeom>
        </p:spPr>
      </p:pic>
      <p:sp>
        <p:nvSpPr>
          <p:cNvPr id="2" name="Titre 1">
            <a:extLst>
              <a:ext uri="{FF2B5EF4-FFF2-40B4-BE49-F238E27FC236}">
                <a16:creationId xmlns:a16="http://schemas.microsoft.com/office/drawing/2014/main" id="{4B27CEE2-004E-18F7-E7CA-A7FDFF7A4AEE}"/>
              </a:ext>
            </a:extLst>
          </p:cNvPr>
          <p:cNvSpPr>
            <a:spLocks noGrp="1"/>
          </p:cNvSpPr>
          <p:nvPr>
            <p:ph type="title" hasCustomPrompt="1"/>
          </p:nvPr>
        </p:nvSpPr>
        <p:spPr>
          <a:xfrm>
            <a:off x="550818" y="365125"/>
            <a:ext cx="3000765" cy="501377"/>
          </a:xfrm>
          <a:prstGeom prst="rect">
            <a:avLst/>
          </a:prstGeom>
        </p:spPr>
        <p:txBody>
          <a:bodyPr/>
          <a:lstStyle>
            <a:lvl1pPr>
              <a:defRPr>
                <a:solidFill>
                  <a:schemeClr val="tx2"/>
                </a:solidFill>
              </a:defRPr>
            </a:lvl1pPr>
          </a:lstStyle>
          <a:p>
            <a:r>
              <a:rPr lang="fr-FR"/>
              <a:t>Titre</a:t>
            </a:r>
          </a:p>
        </p:txBody>
      </p:sp>
      <p:cxnSp>
        <p:nvCxnSpPr>
          <p:cNvPr id="8" name="Connecteur droit 7">
            <a:extLst>
              <a:ext uri="{FF2B5EF4-FFF2-40B4-BE49-F238E27FC236}">
                <a16:creationId xmlns:a16="http://schemas.microsoft.com/office/drawing/2014/main" id="{04C85A44-A0A6-6D06-4E38-E7E913BC9AD8}"/>
              </a:ext>
            </a:extLst>
          </p:cNvPr>
          <p:cNvCxnSpPr>
            <a:cxnSpLocks/>
          </p:cNvCxnSpPr>
          <p:nvPr userDrawn="1"/>
        </p:nvCxnSpPr>
        <p:spPr>
          <a:xfrm>
            <a:off x="623887" y="941593"/>
            <a:ext cx="117856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51" name="Espace réservé du pied de page 3">
            <a:extLst>
              <a:ext uri="{FF2B5EF4-FFF2-40B4-BE49-F238E27FC236}">
                <a16:creationId xmlns:a16="http://schemas.microsoft.com/office/drawing/2014/main" id="{73AF812C-9E55-4855-5CF9-7A4F6E3C8C6C}"/>
              </a:ext>
            </a:extLst>
          </p:cNvPr>
          <p:cNvSpPr>
            <a:spLocks noGrp="1"/>
          </p:cNvSpPr>
          <p:nvPr>
            <p:ph type="ftr" sz="quarter" idx="3"/>
          </p:nvPr>
        </p:nvSpPr>
        <p:spPr>
          <a:xfrm>
            <a:off x="623888" y="6272824"/>
            <a:ext cx="3419792" cy="457200"/>
          </a:xfrm>
          <a:prstGeom prst="rect">
            <a:avLst/>
          </a:prstGeom>
        </p:spPr>
        <p:txBody>
          <a:bodyPr vert="horz" lIns="91440" tIns="45720" rIns="91440" bIns="45720" rtlCol="0" anchor="ctr"/>
          <a:lstStyle>
            <a:lvl1pPr algn="l">
              <a:defRPr sz="900"/>
            </a:lvl1pPr>
          </a:lstStyle>
          <a:p>
            <a:r>
              <a:rPr lang="fr-FR">
                <a:effectLst/>
                <a:latin typeface="Calibri" panose="020F0502020204030204" pitchFamily="34" charset="0"/>
              </a:rPr>
              <a:t>RTE au centre de la transition énergétique / Novembre 2023 </a:t>
            </a:r>
          </a:p>
        </p:txBody>
      </p:sp>
      <p:sp>
        <p:nvSpPr>
          <p:cNvPr id="15" name="Rectangle 14">
            <a:extLst>
              <a:ext uri="{FF2B5EF4-FFF2-40B4-BE49-F238E27FC236}">
                <a16:creationId xmlns:a16="http://schemas.microsoft.com/office/drawing/2014/main" id="{910B5B27-D375-9197-0106-61BF5B726E81}"/>
              </a:ext>
            </a:extLst>
          </p:cNvPr>
          <p:cNvSpPr/>
          <p:nvPr userDrawn="1"/>
        </p:nvSpPr>
        <p:spPr>
          <a:xfrm>
            <a:off x="621763" y="5435071"/>
            <a:ext cx="3362672" cy="333852"/>
          </a:xfrm>
          <a:prstGeom prst="rect">
            <a:avLst/>
          </a:prstGeom>
          <a:solidFill>
            <a:schemeClr val="bg2">
              <a:alpha val="79875"/>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18" name="Connecteur droit 17">
            <a:extLst>
              <a:ext uri="{FF2B5EF4-FFF2-40B4-BE49-F238E27FC236}">
                <a16:creationId xmlns:a16="http://schemas.microsoft.com/office/drawing/2014/main" id="{2D5B504B-C54B-99FB-4241-6E402F4BD419}"/>
              </a:ext>
            </a:extLst>
          </p:cNvPr>
          <p:cNvCxnSpPr>
            <a:cxnSpLocks/>
          </p:cNvCxnSpPr>
          <p:nvPr userDrawn="1"/>
        </p:nvCxnSpPr>
        <p:spPr>
          <a:xfrm flipH="1">
            <a:off x="550818" y="5435070"/>
            <a:ext cx="3439059"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Espace réservé du texte 34">
            <a:extLst>
              <a:ext uri="{FF2B5EF4-FFF2-40B4-BE49-F238E27FC236}">
                <a16:creationId xmlns:a16="http://schemas.microsoft.com/office/drawing/2014/main" id="{97E54D31-54B8-F294-4FEA-A2E5E57D802B}"/>
              </a:ext>
            </a:extLst>
          </p:cNvPr>
          <p:cNvSpPr>
            <a:spLocks noGrp="1"/>
          </p:cNvSpPr>
          <p:nvPr>
            <p:ph type="body" sz="quarter" idx="14" hasCustomPrompt="1"/>
          </p:nvPr>
        </p:nvSpPr>
        <p:spPr>
          <a:xfrm>
            <a:off x="2512174" y="3937582"/>
            <a:ext cx="1440385" cy="1335583"/>
          </a:xfrm>
          <a:prstGeom prst="rect">
            <a:avLst/>
          </a:prstGeom>
        </p:spPr>
        <p:txBody>
          <a:bodyPr/>
          <a:lstStyle>
            <a:lvl1pPr algn="ctr">
              <a:lnSpc>
                <a:spcPct val="100000"/>
              </a:lnSpc>
              <a:spcAft>
                <a:spcPts val="2600"/>
              </a:spcAft>
              <a:defRPr sz="8450" b="1" i="0">
                <a:solidFill>
                  <a:schemeClr val="bg1"/>
                </a:solidFill>
                <a:latin typeface="Arial" panose="020B0604020202020204" pitchFamily="34" charset="0"/>
                <a:cs typeface="Arial" panose="020B0604020202020204" pitchFamily="34" charset="0"/>
              </a:defRPr>
            </a:lvl1pPr>
            <a:lvl2pPr marL="0">
              <a:defRPr sz="1400" b="1" i="0">
                <a:solidFill>
                  <a:schemeClr val="bg1"/>
                </a:solidFill>
                <a:latin typeface="Calibri" panose="020F0502020204030204" pitchFamily="34" charset="0"/>
                <a:cs typeface="Calibri" panose="020F0502020204030204" pitchFamily="34" charset="0"/>
              </a:defRPr>
            </a:lvl2pPr>
          </a:lstStyle>
          <a:p>
            <a:pPr lvl="0"/>
            <a:r>
              <a:rPr lang="fr-FR"/>
              <a:t>N°</a:t>
            </a:r>
          </a:p>
        </p:txBody>
      </p:sp>
      <p:sp>
        <p:nvSpPr>
          <p:cNvPr id="26" name="Espace réservé du texte 2">
            <a:extLst>
              <a:ext uri="{FF2B5EF4-FFF2-40B4-BE49-F238E27FC236}">
                <a16:creationId xmlns:a16="http://schemas.microsoft.com/office/drawing/2014/main" id="{84E4829A-C10C-6FEB-BB28-C2F54BED0DEF}"/>
              </a:ext>
            </a:extLst>
          </p:cNvPr>
          <p:cNvSpPr>
            <a:spLocks noGrp="1"/>
          </p:cNvSpPr>
          <p:nvPr>
            <p:ph type="body" sz="quarter" idx="10" hasCustomPrompt="1"/>
          </p:nvPr>
        </p:nvSpPr>
        <p:spPr>
          <a:xfrm>
            <a:off x="4505273" y="1363681"/>
            <a:ext cx="4612223" cy="3858747"/>
          </a:xfrm>
          <a:prstGeom prst="rect">
            <a:avLst/>
          </a:prstGeom>
        </p:spPr>
        <p:txBody>
          <a:bodyPr/>
          <a:lstStyle>
            <a:lvl1pPr>
              <a:spcBef>
                <a:spcPts val="0"/>
              </a:spcBef>
              <a:spcAft>
                <a:spcPts val="4500"/>
              </a:spcAft>
              <a:defRPr sz="2800" b="1">
                <a:solidFill>
                  <a:schemeClr val="bg2"/>
                </a:solidFill>
                <a:latin typeface="Arial" panose="020B0604020202020204" pitchFamily="34" charset="0"/>
                <a:cs typeface="Arial" panose="020B0604020202020204" pitchFamily="34" charset="0"/>
              </a:defRPr>
            </a:lvl1pPr>
            <a:lvl2pPr marL="0" indent="0">
              <a:spcBef>
                <a:spcPts val="0"/>
              </a:spcBef>
              <a:spcAft>
                <a:spcPts val="1000"/>
              </a:spcAft>
              <a:buFont typeface="Arial" panose="020B0604020202020204" pitchFamily="34" charset="0"/>
              <a:buNone/>
              <a:defRPr sz="1600">
                <a:solidFill>
                  <a:schemeClr val="tx1"/>
                </a:solidFill>
              </a:defRPr>
            </a:lvl2pPr>
            <a:lvl3pPr marL="252000" indent="-252000">
              <a:spcBef>
                <a:spcPts val="0"/>
              </a:spcBef>
              <a:spcAft>
                <a:spcPts val="1000"/>
              </a:spcAft>
              <a:buClr>
                <a:schemeClr val="bg2"/>
              </a:buClr>
              <a:buFont typeface="Arial" panose="020B0604020202020204" pitchFamily="34" charset="0"/>
              <a:buChar char="•"/>
              <a:defRPr sz="1600">
                <a:solidFill>
                  <a:schemeClr val="tx1"/>
                </a:solidFill>
              </a:defRPr>
            </a:lvl3pPr>
            <a:lvl4pPr marL="0">
              <a:spcBef>
                <a:spcPts val="0"/>
              </a:spcBef>
              <a:defRPr sz="1000">
                <a:solidFill>
                  <a:schemeClr val="tx1"/>
                </a:solidFill>
              </a:defRPr>
            </a:lvl4pPr>
          </a:lstStyle>
          <a:p>
            <a:r>
              <a:rPr lang="fr-FR" b="1">
                <a:solidFill>
                  <a:srgbClr val="000000"/>
                </a:solidFill>
                <a:effectLst/>
                <a:latin typeface="Arial" panose="020B0604020202020204" pitchFamily="34" charset="0"/>
              </a:rPr>
              <a:t>Titre</a:t>
            </a:r>
            <a:endParaRPr lang="fr-FR">
              <a:solidFill>
                <a:srgbClr val="00A6D9"/>
              </a:solidFill>
              <a:effectLst/>
              <a:latin typeface="Arial" panose="020B0604020202020204" pitchFamily="34" charset="0"/>
            </a:endParaRPr>
          </a:p>
          <a:p>
            <a:pPr lvl="1"/>
            <a:r>
              <a:rPr lang="fr-FR"/>
              <a:t>Deuxième niveau</a:t>
            </a:r>
          </a:p>
          <a:p>
            <a:pPr lvl="2"/>
            <a:r>
              <a:rPr lang="fr-FR"/>
              <a:t>Troisième niveau</a:t>
            </a:r>
          </a:p>
          <a:p>
            <a:pPr lvl="1"/>
            <a:endParaRPr lang="fr-FR"/>
          </a:p>
        </p:txBody>
      </p:sp>
      <p:sp>
        <p:nvSpPr>
          <p:cNvPr id="29" name="Numéro de diapositive">
            <a:extLst>
              <a:ext uri="{FF2B5EF4-FFF2-40B4-BE49-F238E27FC236}">
                <a16:creationId xmlns:a16="http://schemas.microsoft.com/office/drawing/2014/main" id="{CBFC5714-D721-B0DC-300E-F204990291D8}"/>
              </a:ext>
            </a:extLst>
          </p:cNvPr>
          <p:cNvSpPr txBox="1">
            <a:spLocks noGrp="1"/>
          </p:cNvSpPr>
          <p:nvPr>
            <p:ph type="sldNum" sz="quarter" idx="4"/>
          </p:nvPr>
        </p:nvSpPr>
        <p:spPr>
          <a:xfrm>
            <a:off x="11568847" y="6343961"/>
            <a:ext cx="459366" cy="400055"/>
          </a:xfrm>
          <a:prstGeom prst="rect">
            <a:avLst/>
          </a:prstGeom>
          <a:ln w="12700">
            <a:miter lim="400000"/>
          </a:ln>
        </p:spPr>
        <p:txBody>
          <a:bodyPr wrap="none" lIns="121893" tIns="121893" rIns="121893" bIns="121893" anchor="ctr">
            <a:spAutoFit/>
          </a:bodyPr>
          <a:lstStyle>
            <a:lvl1pPr algn="r">
              <a:lnSpc>
                <a:spcPct val="100000"/>
              </a:lnSpc>
              <a:defRPr sz="1000">
                <a:latin typeface="+mn-lt"/>
                <a:ea typeface="+mn-ea"/>
                <a:cs typeface="+mn-cs"/>
                <a:sym typeface="Arial"/>
              </a:defRPr>
            </a:lvl1pPr>
          </a:lstStyle>
          <a:p>
            <a:fld id="{86CB4B4D-7CA3-9044-876B-883B54F8677D}" type="slidenum">
              <a:rPr lang="fr-FR" smtClean="0"/>
              <a:pPr/>
              <a:t>‹N°›</a:t>
            </a:fld>
            <a:endParaRPr lang="fr-FR"/>
          </a:p>
        </p:txBody>
      </p:sp>
      <p:cxnSp>
        <p:nvCxnSpPr>
          <p:cNvPr id="6" name="Connecteur droit 5">
            <a:extLst>
              <a:ext uri="{FF2B5EF4-FFF2-40B4-BE49-F238E27FC236}">
                <a16:creationId xmlns:a16="http://schemas.microsoft.com/office/drawing/2014/main" id="{FD086D17-24AB-937C-9E00-68F52EC3B7B1}"/>
              </a:ext>
            </a:extLst>
          </p:cNvPr>
          <p:cNvCxnSpPr>
            <a:cxnSpLocks/>
          </p:cNvCxnSpPr>
          <p:nvPr userDrawn="1"/>
        </p:nvCxnSpPr>
        <p:spPr>
          <a:xfrm>
            <a:off x="3989877" y="0"/>
            <a:ext cx="0" cy="685800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Connecteur droit 21">
            <a:extLst>
              <a:ext uri="{FF2B5EF4-FFF2-40B4-BE49-F238E27FC236}">
                <a16:creationId xmlns:a16="http://schemas.microsoft.com/office/drawing/2014/main" id="{ABBD1395-5A7F-3C61-751F-2ACB50033550}"/>
              </a:ext>
            </a:extLst>
          </p:cNvPr>
          <p:cNvCxnSpPr>
            <a:cxnSpLocks/>
          </p:cNvCxnSpPr>
          <p:nvPr userDrawn="1"/>
        </p:nvCxnSpPr>
        <p:spPr>
          <a:xfrm>
            <a:off x="9465760" y="0"/>
            <a:ext cx="0" cy="685800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Connecteur droit 22">
            <a:extLst>
              <a:ext uri="{FF2B5EF4-FFF2-40B4-BE49-F238E27FC236}">
                <a16:creationId xmlns:a16="http://schemas.microsoft.com/office/drawing/2014/main" id="{8F2567A5-5F48-75AA-D2E3-28B0833436E8}"/>
              </a:ext>
            </a:extLst>
          </p:cNvPr>
          <p:cNvCxnSpPr>
            <a:cxnSpLocks/>
          </p:cNvCxnSpPr>
          <p:nvPr userDrawn="1"/>
        </p:nvCxnSpPr>
        <p:spPr>
          <a:xfrm>
            <a:off x="9460315" y="3336704"/>
            <a:ext cx="2731685"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2831424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5_Disposition personnalisé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72D881F-F252-12DC-40A5-C5C5445E6C1D}"/>
              </a:ext>
            </a:extLst>
          </p:cNvPr>
          <p:cNvSpPr/>
          <p:nvPr userDrawn="1"/>
        </p:nvSpPr>
        <p:spPr>
          <a:xfrm>
            <a:off x="4014536" y="0"/>
            <a:ext cx="5430673" cy="6858000"/>
          </a:xfrm>
          <a:prstGeom prst="rect">
            <a:avLst/>
          </a:prstGeom>
          <a:solidFill>
            <a:schemeClr val="accent1">
              <a:alpha val="19956"/>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26" name="Image 25">
            <a:extLst>
              <a:ext uri="{FF2B5EF4-FFF2-40B4-BE49-F238E27FC236}">
                <a16:creationId xmlns:a16="http://schemas.microsoft.com/office/drawing/2014/main" id="{1E188142-1731-D50A-A9B2-C12811643FE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614673" y="1475930"/>
            <a:ext cx="3373931" cy="4302985"/>
          </a:xfrm>
          <a:prstGeom prst="rect">
            <a:avLst/>
          </a:prstGeom>
        </p:spPr>
      </p:pic>
      <p:sp>
        <p:nvSpPr>
          <p:cNvPr id="20" name="Rectangle 19">
            <a:extLst>
              <a:ext uri="{FF2B5EF4-FFF2-40B4-BE49-F238E27FC236}">
                <a16:creationId xmlns:a16="http://schemas.microsoft.com/office/drawing/2014/main" id="{9CD7908F-A273-109E-ACA0-DF188C1F4918}"/>
              </a:ext>
            </a:extLst>
          </p:cNvPr>
          <p:cNvSpPr/>
          <p:nvPr userDrawn="1"/>
        </p:nvSpPr>
        <p:spPr>
          <a:xfrm>
            <a:off x="616180" y="1485948"/>
            <a:ext cx="3354840" cy="4302987"/>
          </a:xfrm>
          <a:prstGeom prst="rect">
            <a:avLst/>
          </a:prstGeom>
          <a:solidFill>
            <a:schemeClr val="accent1">
              <a:alpha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3" name="Image 12">
            <a:extLst>
              <a:ext uri="{FF2B5EF4-FFF2-40B4-BE49-F238E27FC236}">
                <a16:creationId xmlns:a16="http://schemas.microsoft.com/office/drawing/2014/main" id="{FEA5D02D-415B-A1A2-0822-95AC57077B6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9482182" y="1"/>
            <a:ext cx="2709818" cy="2416452"/>
          </a:xfrm>
          <a:prstGeom prst="rect">
            <a:avLst/>
          </a:prstGeom>
        </p:spPr>
      </p:pic>
      <p:pic>
        <p:nvPicPr>
          <p:cNvPr id="15" name="Image 14">
            <a:extLst>
              <a:ext uri="{FF2B5EF4-FFF2-40B4-BE49-F238E27FC236}">
                <a16:creationId xmlns:a16="http://schemas.microsoft.com/office/drawing/2014/main" id="{FFA409B5-647D-8DC8-F5D3-87984F3FC66A}"/>
              </a:ext>
            </a:extLst>
          </p:cNvPr>
          <p:cNvPicPr>
            <a:picLocks noChangeAspect="1"/>
          </p:cNvPicPr>
          <p:nvPr userDrawn="1"/>
        </p:nvPicPr>
        <p:blipFill>
          <a:blip r:embed="rId4">
            <a:extLst>
              <a:ext uri="{28A0092B-C50C-407E-A947-70E740481C1C}">
                <a14:useLocalDpi xmlns:a14="http://schemas.microsoft.com/office/drawing/2010/main" val="0"/>
              </a:ext>
            </a:extLst>
          </a:blip>
          <a:srcRect/>
          <a:stretch/>
        </p:blipFill>
        <p:spPr>
          <a:xfrm>
            <a:off x="9489050" y="2458326"/>
            <a:ext cx="2702936" cy="3330604"/>
          </a:xfrm>
          <a:prstGeom prst="rect">
            <a:avLst/>
          </a:prstGeom>
        </p:spPr>
      </p:pic>
      <p:sp>
        <p:nvSpPr>
          <p:cNvPr id="6" name="Titre 1">
            <a:extLst>
              <a:ext uri="{FF2B5EF4-FFF2-40B4-BE49-F238E27FC236}">
                <a16:creationId xmlns:a16="http://schemas.microsoft.com/office/drawing/2014/main" id="{8E23EBF6-6979-93F3-1736-88433671BAEA}"/>
              </a:ext>
            </a:extLst>
          </p:cNvPr>
          <p:cNvSpPr>
            <a:spLocks noGrp="1"/>
          </p:cNvSpPr>
          <p:nvPr>
            <p:ph type="title" hasCustomPrompt="1"/>
          </p:nvPr>
        </p:nvSpPr>
        <p:spPr>
          <a:xfrm>
            <a:off x="550818" y="365125"/>
            <a:ext cx="3000765" cy="501377"/>
          </a:xfrm>
          <a:prstGeom prst="rect">
            <a:avLst/>
          </a:prstGeom>
        </p:spPr>
        <p:txBody>
          <a:bodyPr/>
          <a:lstStyle>
            <a:lvl1pPr>
              <a:defRPr>
                <a:solidFill>
                  <a:schemeClr val="tx2"/>
                </a:solidFill>
              </a:defRPr>
            </a:lvl1pPr>
          </a:lstStyle>
          <a:p>
            <a:r>
              <a:rPr lang="fr-FR"/>
              <a:t>Titre</a:t>
            </a:r>
          </a:p>
        </p:txBody>
      </p:sp>
      <p:cxnSp>
        <p:nvCxnSpPr>
          <p:cNvPr id="7" name="Connecteur droit 6">
            <a:extLst>
              <a:ext uri="{FF2B5EF4-FFF2-40B4-BE49-F238E27FC236}">
                <a16:creationId xmlns:a16="http://schemas.microsoft.com/office/drawing/2014/main" id="{855B3D89-9046-F61D-4DAC-3D2F8FFAD117}"/>
              </a:ext>
            </a:extLst>
          </p:cNvPr>
          <p:cNvCxnSpPr>
            <a:cxnSpLocks/>
          </p:cNvCxnSpPr>
          <p:nvPr userDrawn="1"/>
        </p:nvCxnSpPr>
        <p:spPr>
          <a:xfrm>
            <a:off x="623887" y="941593"/>
            <a:ext cx="117856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9" name="Espace réservé du pied de page 3">
            <a:extLst>
              <a:ext uri="{FF2B5EF4-FFF2-40B4-BE49-F238E27FC236}">
                <a16:creationId xmlns:a16="http://schemas.microsoft.com/office/drawing/2014/main" id="{71DD6A8F-E1B9-FEE7-9C57-9B32A76FD7D1}"/>
              </a:ext>
            </a:extLst>
          </p:cNvPr>
          <p:cNvSpPr>
            <a:spLocks noGrp="1"/>
          </p:cNvSpPr>
          <p:nvPr>
            <p:ph type="ftr" sz="quarter" idx="3"/>
          </p:nvPr>
        </p:nvSpPr>
        <p:spPr>
          <a:xfrm>
            <a:off x="623888" y="6272824"/>
            <a:ext cx="3419792" cy="457200"/>
          </a:xfrm>
          <a:prstGeom prst="rect">
            <a:avLst/>
          </a:prstGeom>
        </p:spPr>
        <p:txBody>
          <a:bodyPr vert="horz" lIns="91440" tIns="45720" rIns="91440" bIns="45720" rtlCol="0" anchor="ctr"/>
          <a:lstStyle>
            <a:lvl1pPr algn="l">
              <a:defRPr sz="900"/>
            </a:lvl1pPr>
          </a:lstStyle>
          <a:p>
            <a:r>
              <a:rPr lang="fr-FR">
                <a:effectLst/>
                <a:latin typeface="Calibri" panose="020F0502020204030204" pitchFamily="34" charset="0"/>
              </a:rPr>
              <a:t>RTE au centre de la transition énergétique / Novembre 2023 </a:t>
            </a:r>
          </a:p>
        </p:txBody>
      </p:sp>
      <p:sp>
        <p:nvSpPr>
          <p:cNvPr id="14" name="Rectangle 13">
            <a:extLst>
              <a:ext uri="{FF2B5EF4-FFF2-40B4-BE49-F238E27FC236}">
                <a16:creationId xmlns:a16="http://schemas.microsoft.com/office/drawing/2014/main" id="{F92AEE0C-35A7-9ED0-D6A4-C0651135F91A}"/>
              </a:ext>
            </a:extLst>
          </p:cNvPr>
          <p:cNvSpPr/>
          <p:nvPr userDrawn="1"/>
        </p:nvSpPr>
        <p:spPr>
          <a:xfrm>
            <a:off x="613727" y="1475932"/>
            <a:ext cx="3358800" cy="849406"/>
          </a:xfrm>
          <a:prstGeom prst="rect">
            <a:avLst/>
          </a:prstGeom>
          <a:solidFill>
            <a:schemeClr val="accent1">
              <a:alpha val="79875"/>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7" name="Espace réservé du texte 2">
            <a:extLst>
              <a:ext uri="{FF2B5EF4-FFF2-40B4-BE49-F238E27FC236}">
                <a16:creationId xmlns:a16="http://schemas.microsoft.com/office/drawing/2014/main" id="{1B321CEC-1F25-7426-1649-842DD15A009F}"/>
              </a:ext>
            </a:extLst>
          </p:cNvPr>
          <p:cNvSpPr>
            <a:spLocks noGrp="1"/>
          </p:cNvSpPr>
          <p:nvPr>
            <p:ph type="body" sz="quarter" idx="10" hasCustomPrompt="1"/>
          </p:nvPr>
        </p:nvSpPr>
        <p:spPr>
          <a:xfrm>
            <a:off x="4505273" y="1363681"/>
            <a:ext cx="4612223" cy="3858747"/>
          </a:xfrm>
          <a:prstGeom prst="rect">
            <a:avLst/>
          </a:prstGeom>
        </p:spPr>
        <p:txBody>
          <a:bodyPr/>
          <a:lstStyle>
            <a:lvl1pPr>
              <a:spcBef>
                <a:spcPts val="0"/>
              </a:spcBef>
              <a:spcAft>
                <a:spcPts val="4500"/>
              </a:spcAft>
              <a:defRPr sz="2800" b="1">
                <a:solidFill>
                  <a:schemeClr val="bg2"/>
                </a:solidFill>
                <a:latin typeface="Arial" panose="020B0604020202020204" pitchFamily="34" charset="0"/>
                <a:cs typeface="Arial" panose="020B0604020202020204" pitchFamily="34" charset="0"/>
              </a:defRPr>
            </a:lvl1pPr>
            <a:lvl2pPr marL="0" indent="0">
              <a:spcBef>
                <a:spcPts val="0"/>
              </a:spcBef>
              <a:spcAft>
                <a:spcPts val="1000"/>
              </a:spcAft>
              <a:buFont typeface="Arial" panose="020B0604020202020204" pitchFamily="34" charset="0"/>
              <a:buNone/>
              <a:defRPr sz="1600">
                <a:solidFill>
                  <a:schemeClr val="tx1"/>
                </a:solidFill>
              </a:defRPr>
            </a:lvl2pPr>
            <a:lvl3pPr marL="250825" indent="-250825">
              <a:spcBef>
                <a:spcPts val="0"/>
              </a:spcBef>
              <a:spcAft>
                <a:spcPts val="1000"/>
              </a:spcAft>
              <a:buClr>
                <a:schemeClr val="accent1"/>
              </a:buClr>
              <a:buFont typeface="Arial" panose="020B0604020202020204" pitchFamily="34" charset="0"/>
              <a:buChar char="•"/>
              <a:tabLst>
                <a:tab pos="1236663" algn="l"/>
              </a:tabLst>
              <a:defRPr sz="1600">
                <a:solidFill>
                  <a:schemeClr val="tx1"/>
                </a:solidFill>
              </a:defRPr>
            </a:lvl3pPr>
            <a:lvl4pPr marL="0">
              <a:spcBef>
                <a:spcPts val="0"/>
              </a:spcBef>
              <a:defRPr sz="1000">
                <a:solidFill>
                  <a:schemeClr val="tx1"/>
                </a:solidFill>
              </a:defRPr>
            </a:lvl4pPr>
          </a:lstStyle>
          <a:p>
            <a:r>
              <a:rPr lang="fr-FR" b="1">
                <a:solidFill>
                  <a:srgbClr val="000000"/>
                </a:solidFill>
                <a:effectLst/>
                <a:latin typeface="Arial" panose="020B0604020202020204" pitchFamily="34" charset="0"/>
              </a:rPr>
              <a:t>Titre</a:t>
            </a:r>
            <a:endParaRPr lang="fr-FR">
              <a:solidFill>
                <a:srgbClr val="00A6D9"/>
              </a:solidFill>
              <a:effectLst/>
              <a:latin typeface="Arial" panose="020B0604020202020204" pitchFamily="34" charset="0"/>
            </a:endParaRPr>
          </a:p>
          <a:p>
            <a:pPr lvl="1"/>
            <a:r>
              <a:rPr lang="fr-FR"/>
              <a:t>Deuxième niveau</a:t>
            </a:r>
          </a:p>
          <a:p>
            <a:pPr lvl="2"/>
            <a:r>
              <a:rPr lang="fr-FR"/>
              <a:t>Troisième niveau</a:t>
            </a:r>
          </a:p>
          <a:p>
            <a:pPr lvl="1"/>
            <a:endParaRPr lang="fr-FR"/>
          </a:p>
        </p:txBody>
      </p:sp>
      <p:sp>
        <p:nvSpPr>
          <p:cNvPr id="19" name="Numéro de diapositive">
            <a:extLst>
              <a:ext uri="{FF2B5EF4-FFF2-40B4-BE49-F238E27FC236}">
                <a16:creationId xmlns:a16="http://schemas.microsoft.com/office/drawing/2014/main" id="{7B9AC462-6121-8F17-D8BF-960E64C8AA65}"/>
              </a:ext>
            </a:extLst>
          </p:cNvPr>
          <p:cNvSpPr txBox="1">
            <a:spLocks noGrp="1"/>
          </p:cNvSpPr>
          <p:nvPr>
            <p:ph type="sldNum" sz="quarter" idx="4"/>
          </p:nvPr>
        </p:nvSpPr>
        <p:spPr>
          <a:xfrm>
            <a:off x="11568847" y="6343961"/>
            <a:ext cx="459366" cy="400055"/>
          </a:xfrm>
          <a:prstGeom prst="rect">
            <a:avLst/>
          </a:prstGeom>
          <a:ln w="12700">
            <a:miter lim="400000"/>
          </a:ln>
        </p:spPr>
        <p:txBody>
          <a:bodyPr wrap="none" lIns="121893" tIns="121893" rIns="121893" bIns="121893" anchor="ctr">
            <a:spAutoFit/>
          </a:bodyPr>
          <a:lstStyle>
            <a:lvl1pPr algn="r">
              <a:lnSpc>
                <a:spcPct val="100000"/>
              </a:lnSpc>
              <a:defRPr sz="1000">
                <a:latin typeface="+mn-lt"/>
                <a:ea typeface="+mn-ea"/>
                <a:cs typeface="+mn-cs"/>
                <a:sym typeface="Arial"/>
              </a:defRPr>
            </a:lvl1pPr>
          </a:lstStyle>
          <a:p>
            <a:fld id="{86CB4B4D-7CA3-9044-876B-883B54F8677D}" type="slidenum">
              <a:rPr lang="fr-FR" smtClean="0"/>
              <a:pPr/>
              <a:t>‹N°›</a:t>
            </a:fld>
            <a:endParaRPr lang="fr-FR"/>
          </a:p>
        </p:txBody>
      </p:sp>
      <p:cxnSp>
        <p:nvCxnSpPr>
          <p:cNvPr id="22" name="Connecteur droit 21">
            <a:extLst>
              <a:ext uri="{FF2B5EF4-FFF2-40B4-BE49-F238E27FC236}">
                <a16:creationId xmlns:a16="http://schemas.microsoft.com/office/drawing/2014/main" id="{D61C9E5B-73EE-A224-98DE-57FFF10C720F}"/>
              </a:ext>
            </a:extLst>
          </p:cNvPr>
          <p:cNvCxnSpPr>
            <a:cxnSpLocks/>
          </p:cNvCxnSpPr>
          <p:nvPr userDrawn="1"/>
        </p:nvCxnSpPr>
        <p:spPr>
          <a:xfrm flipH="1">
            <a:off x="550818" y="2315349"/>
            <a:ext cx="3440428"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24" name="Espace réservé du texte 34">
            <a:extLst>
              <a:ext uri="{FF2B5EF4-FFF2-40B4-BE49-F238E27FC236}">
                <a16:creationId xmlns:a16="http://schemas.microsoft.com/office/drawing/2014/main" id="{A09EE633-3DA9-CF4F-15DC-7C17540F5CE0}"/>
              </a:ext>
            </a:extLst>
          </p:cNvPr>
          <p:cNvSpPr>
            <a:spLocks noGrp="1"/>
          </p:cNvSpPr>
          <p:nvPr>
            <p:ph type="body" sz="quarter" idx="14" hasCustomPrompt="1"/>
          </p:nvPr>
        </p:nvSpPr>
        <p:spPr>
          <a:xfrm>
            <a:off x="2512174" y="4211902"/>
            <a:ext cx="1440385" cy="1335583"/>
          </a:xfrm>
          <a:prstGeom prst="rect">
            <a:avLst/>
          </a:prstGeom>
        </p:spPr>
        <p:txBody>
          <a:bodyPr/>
          <a:lstStyle>
            <a:lvl1pPr algn="ctr">
              <a:lnSpc>
                <a:spcPct val="100000"/>
              </a:lnSpc>
              <a:spcAft>
                <a:spcPts val="2600"/>
              </a:spcAft>
              <a:defRPr sz="8450" b="1" i="0">
                <a:solidFill>
                  <a:schemeClr val="bg1"/>
                </a:solidFill>
                <a:latin typeface="Arial" panose="020B0604020202020204" pitchFamily="34" charset="0"/>
                <a:cs typeface="Arial" panose="020B0604020202020204" pitchFamily="34" charset="0"/>
              </a:defRPr>
            </a:lvl1pPr>
            <a:lvl2pPr marL="0">
              <a:defRPr sz="1400" b="1" i="0">
                <a:solidFill>
                  <a:schemeClr val="bg1"/>
                </a:solidFill>
                <a:latin typeface="Calibri" panose="020F0502020204030204" pitchFamily="34" charset="0"/>
                <a:cs typeface="Calibri" panose="020F0502020204030204" pitchFamily="34" charset="0"/>
              </a:defRPr>
            </a:lvl2pPr>
          </a:lstStyle>
          <a:p>
            <a:pPr lvl="0"/>
            <a:r>
              <a:rPr lang="fr-FR"/>
              <a:t>N°</a:t>
            </a:r>
          </a:p>
        </p:txBody>
      </p:sp>
      <p:cxnSp>
        <p:nvCxnSpPr>
          <p:cNvPr id="16" name="Connecteur droit 15">
            <a:extLst>
              <a:ext uri="{FF2B5EF4-FFF2-40B4-BE49-F238E27FC236}">
                <a16:creationId xmlns:a16="http://schemas.microsoft.com/office/drawing/2014/main" id="{7CD943B8-1ED5-D4F6-B98C-E99013E681DC}"/>
              </a:ext>
            </a:extLst>
          </p:cNvPr>
          <p:cNvCxnSpPr>
            <a:cxnSpLocks/>
          </p:cNvCxnSpPr>
          <p:nvPr userDrawn="1"/>
        </p:nvCxnSpPr>
        <p:spPr>
          <a:xfrm>
            <a:off x="3991246" y="0"/>
            <a:ext cx="0" cy="685800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Connecteur droit 17">
            <a:extLst>
              <a:ext uri="{FF2B5EF4-FFF2-40B4-BE49-F238E27FC236}">
                <a16:creationId xmlns:a16="http://schemas.microsoft.com/office/drawing/2014/main" id="{7B261D82-2E88-E17A-DBE1-514D60562472}"/>
              </a:ext>
            </a:extLst>
          </p:cNvPr>
          <p:cNvCxnSpPr>
            <a:cxnSpLocks/>
          </p:cNvCxnSpPr>
          <p:nvPr userDrawn="1"/>
        </p:nvCxnSpPr>
        <p:spPr>
          <a:xfrm>
            <a:off x="9467129" y="0"/>
            <a:ext cx="0" cy="685800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Connecteur droit 20">
            <a:extLst>
              <a:ext uri="{FF2B5EF4-FFF2-40B4-BE49-F238E27FC236}">
                <a16:creationId xmlns:a16="http://schemas.microsoft.com/office/drawing/2014/main" id="{19BC76CD-D71F-0AE7-56AE-D49C842B263A}"/>
              </a:ext>
            </a:extLst>
          </p:cNvPr>
          <p:cNvCxnSpPr>
            <a:cxnSpLocks/>
          </p:cNvCxnSpPr>
          <p:nvPr userDrawn="1"/>
        </p:nvCxnSpPr>
        <p:spPr>
          <a:xfrm>
            <a:off x="9461684" y="2430089"/>
            <a:ext cx="2731685"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9292722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6_Disposition personnalisée">
    <p:spTree>
      <p:nvGrpSpPr>
        <p:cNvPr id="1" name=""/>
        <p:cNvGrpSpPr/>
        <p:nvPr/>
      </p:nvGrpSpPr>
      <p:grpSpPr>
        <a:xfrm>
          <a:off x="0" y="0"/>
          <a:ext cx="0" cy="0"/>
          <a:chOff x="0" y="0"/>
          <a:chExt cx="0" cy="0"/>
        </a:xfrm>
      </p:grpSpPr>
      <p:pic>
        <p:nvPicPr>
          <p:cNvPr id="8" name="Image 7">
            <a:extLst>
              <a:ext uri="{FF2B5EF4-FFF2-40B4-BE49-F238E27FC236}">
                <a16:creationId xmlns:a16="http://schemas.microsoft.com/office/drawing/2014/main" id="{7AB9566E-E4E2-2753-6B88-CF354C21D06E}"/>
              </a:ext>
            </a:extLst>
          </p:cNvPr>
          <p:cNvPicPr>
            <a:picLocks noChangeAspect="1"/>
          </p:cNvPicPr>
          <p:nvPr userDrawn="1"/>
        </p:nvPicPr>
        <p:blipFill>
          <a:blip r:embed="rId2">
            <a:extLst>
              <a:ext uri="{28A0092B-C50C-407E-A947-70E740481C1C}">
                <a14:useLocalDpi xmlns:a14="http://schemas.microsoft.com/office/drawing/2010/main" val="0"/>
              </a:ext>
            </a:extLst>
          </a:blip>
          <a:srcRect l="488" r="488"/>
          <a:stretch/>
        </p:blipFill>
        <p:spPr>
          <a:xfrm>
            <a:off x="603480" y="1477387"/>
            <a:ext cx="3347679" cy="4311549"/>
          </a:xfrm>
          <a:prstGeom prst="rect">
            <a:avLst/>
          </a:prstGeom>
        </p:spPr>
      </p:pic>
      <p:sp>
        <p:nvSpPr>
          <p:cNvPr id="20" name="Rectangle 19">
            <a:extLst>
              <a:ext uri="{FF2B5EF4-FFF2-40B4-BE49-F238E27FC236}">
                <a16:creationId xmlns:a16="http://schemas.microsoft.com/office/drawing/2014/main" id="{9CD7908F-A273-109E-ACA0-DF188C1F4918}"/>
              </a:ext>
            </a:extLst>
          </p:cNvPr>
          <p:cNvSpPr/>
          <p:nvPr userDrawn="1"/>
        </p:nvSpPr>
        <p:spPr>
          <a:xfrm>
            <a:off x="605151" y="1477386"/>
            <a:ext cx="3374527" cy="4311550"/>
          </a:xfrm>
          <a:prstGeom prst="rect">
            <a:avLst/>
          </a:prstGeom>
          <a:solidFill>
            <a:schemeClr val="accent3">
              <a:alpha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5" name="Image 14">
            <a:extLst>
              <a:ext uri="{FF2B5EF4-FFF2-40B4-BE49-F238E27FC236}">
                <a16:creationId xmlns:a16="http://schemas.microsoft.com/office/drawing/2014/main" id="{73561397-74D8-00B7-8BD2-0CF93E2601F9}"/>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1391" r="1272"/>
          <a:stretch/>
        </p:blipFill>
        <p:spPr>
          <a:xfrm>
            <a:off x="9482019" y="3367473"/>
            <a:ext cx="2709981" cy="2421464"/>
          </a:xfrm>
          <a:prstGeom prst="rect">
            <a:avLst/>
          </a:prstGeom>
        </p:spPr>
      </p:pic>
      <p:pic>
        <p:nvPicPr>
          <p:cNvPr id="12" name="Image 11">
            <a:extLst>
              <a:ext uri="{FF2B5EF4-FFF2-40B4-BE49-F238E27FC236}">
                <a16:creationId xmlns:a16="http://schemas.microsoft.com/office/drawing/2014/main" id="{1F95C43A-FD5A-6365-449B-214FD7F2EED8}"/>
              </a:ext>
            </a:extLst>
          </p:cNvPr>
          <p:cNvPicPr>
            <a:picLocks noChangeAspect="1"/>
          </p:cNvPicPr>
          <p:nvPr userDrawn="1"/>
        </p:nvPicPr>
        <p:blipFill>
          <a:blip r:embed="rId4">
            <a:extLst>
              <a:ext uri="{28A0092B-C50C-407E-A947-70E740481C1C}">
                <a14:useLocalDpi xmlns:a14="http://schemas.microsoft.com/office/drawing/2010/main" val="0"/>
              </a:ext>
            </a:extLst>
          </a:blip>
          <a:srcRect l="704" r="704"/>
          <a:stretch/>
        </p:blipFill>
        <p:spPr>
          <a:xfrm>
            <a:off x="9459757" y="-1085"/>
            <a:ext cx="2732927" cy="3350997"/>
          </a:xfrm>
          <a:prstGeom prst="rect">
            <a:avLst/>
          </a:prstGeom>
        </p:spPr>
      </p:pic>
      <p:sp>
        <p:nvSpPr>
          <p:cNvPr id="5" name="Rectangle 4">
            <a:extLst>
              <a:ext uri="{FF2B5EF4-FFF2-40B4-BE49-F238E27FC236}">
                <a16:creationId xmlns:a16="http://schemas.microsoft.com/office/drawing/2014/main" id="{A72D881F-F252-12DC-40A5-C5C5445E6C1D}"/>
              </a:ext>
            </a:extLst>
          </p:cNvPr>
          <p:cNvSpPr/>
          <p:nvPr userDrawn="1"/>
        </p:nvSpPr>
        <p:spPr>
          <a:xfrm>
            <a:off x="4007505" y="0"/>
            <a:ext cx="5458256" cy="6858000"/>
          </a:xfrm>
          <a:prstGeom prst="rect">
            <a:avLst/>
          </a:prstGeom>
          <a:solidFill>
            <a:schemeClr val="accent3">
              <a:alpha val="19956"/>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Titre 1">
            <a:extLst>
              <a:ext uri="{FF2B5EF4-FFF2-40B4-BE49-F238E27FC236}">
                <a16:creationId xmlns:a16="http://schemas.microsoft.com/office/drawing/2014/main" id="{8E23EBF6-6979-93F3-1736-88433671BAEA}"/>
              </a:ext>
            </a:extLst>
          </p:cNvPr>
          <p:cNvSpPr>
            <a:spLocks noGrp="1"/>
          </p:cNvSpPr>
          <p:nvPr>
            <p:ph type="title" hasCustomPrompt="1"/>
          </p:nvPr>
        </p:nvSpPr>
        <p:spPr>
          <a:xfrm>
            <a:off x="550818" y="365125"/>
            <a:ext cx="3000765" cy="501377"/>
          </a:xfrm>
          <a:prstGeom prst="rect">
            <a:avLst/>
          </a:prstGeom>
        </p:spPr>
        <p:txBody>
          <a:bodyPr/>
          <a:lstStyle>
            <a:lvl1pPr>
              <a:defRPr>
                <a:solidFill>
                  <a:schemeClr val="tx2"/>
                </a:solidFill>
              </a:defRPr>
            </a:lvl1pPr>
          </a:lstStyle>
          <a:p>
            <a:r>
              <a:rPr lang="fr-FR"/>
              <a:t>Titre</a:t>
            </a:r>
          </a:p>
        </p:txBody>
      </p:sp>
      <p:cxnSp>
        <p:nvCxnSpPr>
          <p:cNvPr id="7" name="Connecteur droit 6">
            <a:extLst>
              <a:ext uri="{FF2B5EF4-FFF2-40B4-BE49-F238E27FC236}">
                <a16:creationId xmlns:a16="http://schemas.microsoft.com/office/drawing/2014/main" id="{855B3D89-9046-F61D-4DAC-3D2F8FFAD117}"/>
              </a:ext>
            </a:extLst>
          </p:cNvPr>
          <p:cNvCxnSpPr>
            <a:cxnSpLocks/>
          </p:cNvCxnSpPr>
          <p:nvPr userDrawn="1"/>
        </p:nvCxnSpPr>
        <p:spPr>
          <a:xfrm>
            <a:off x="623887" y="941593"/>
            <a:ext cx="117856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9" name="Espace réservé du pied de page 3">
            <a:extLst>
              <a:ext uri="{FF2B5EF4-FFF2-40B4-BE49-F238E27FC236}">
                <a16:creationId xmlns:a16="http://schemas.microsoft.com/office/drawing/2014/main" id="{71DD6A8F-E1B9-FEE7-9C57-9B32A76FD7D1}"/>
              </a:ext>
            </a:extLst>
          </p:cNvPr>
          <p:cNvSpPr>
            <a:spLocks noGrp="1"/>
          </p:cNvSpPr>
          <p:nvPr>
            <p:ph type="ftr" sz="quarter" idx="3"/>
          </p:nvPr>
        </p:nvSpPr>
        <p:spPr>
          <a:xfrm>
            <a:off x="623888" y="6272824"/>
            <a:ext cx="3419792" cy="457200"/>
          </a:xfrm>
          <a:prstGeom prst="rect">
            <a:avLst/>
          </a:prstGeom>
        </p:spPr>
        <p:txBody>
          <a:bodyPr vert="horz" lIns="91440" tIns="45720" rIns="91440" bIns="45720" rtlCol="0" anchor="ctr"/>
          <a:lstStyle>
            <a:lvl1pPr algn="l">
              <a:defRPr sz="900"/>
            </a:lvl1pPr>
          </a:lstStyle>
          <a:p>
            <a:r>
              <a:rPr lang="fr-FR">
                <a:effectLst/>
                <a:latin typeface="Calibri" panose="020F0502020204030204" pitchFamily="34" charset="0"/>
              </a:rPr>
              <a:t>RTE au centre de la transition énergétique / Novembre 2023 </a:t>
            </a:r>
          </a:p>
        </p:txBody>
      </p:sp>
      <p:sp>
        <p:nvSpPr>
          <p:cNvPr id="17" name="Espace réservé du texte 2">
            <a:extLst>
              <a:ext uri="{FF2B5EF4-FFF2-40B4-BE49-F238E27FC236}">
                <a16:creationId xmlns:a16="http://schemas.microsoft.com/office/drawing/2014/main" id="{1B321CEC-1F25-7426-1649-842DD15A009F}"/>
              </a:ext>
            </a:extLst>
          </p:cNvPr>
          <p:cNvSpPr>
            <a:spLocks noGrp="1"/>
          </p:cNvSpPr>
          <p:nvPr>
            <p:ph type="body" sz="quarter" idx="10" hasCustomPrompt="1"/>
          </p:nvPr>
        </p:nvSpPr>
        <p:spPr>
          <a:xfrm>
            <a:off x="4505273" y="1363681"/>
            <a:ext cx="4612223" cy="3858747"/>
          </a:xfrm>
          <a:prstGeom prst="rect">
            <a:avLst/>
          </a:prstGeom>
        </p:spPr>
        <p:txBody>
          <a:bodyPr/>
          <a:lstStyle>
            <a:lvl1pPr>
              <a:spcBef>
                <a:spcPts val="0"/>
              </a:spcBef>
              <a:spcAft>
                <a:spcPts val="4500"/>
              </a:spcAft>
              <a:defRPr sz="2800" b="1">
                <a:solidFill>
                  <a:schemeClr val="bg2"/>
                </a:solidFill>
                <a:latin typeface="Arial" panose="020B0604020202020204" pitchFamily="34" charset="0"/>
                <a:cs typeface="Arial" panose="020B0604020202020204" pitchFamily="34" charset="0"/>
              </a:defRPr>
            </a:lvl1pPr>
            <a:lvl2pPr marL="0" indent="0">
              <a:spcBef>
                <a:spcPts val="0"/>
              </a:spcBef>
              <a:spcAft>
                <a:spcPts val="1000"/>
              </a:spcAft>
              <a:buFont typeface="Arial" panose="020B0604020202020204" pitchFamily="34" charset="0"/>
              <a:buNone/>
              <a:defRPr sz="1600">
                <a:solidFill>
                  <a:schemeClr val="tx1"/>
                </a:solidFill>
              </a:defRPr>
            </a:lvl2pPr>
            <a:lvl3pPr marL="250825" indent="-250825">
              <a:spcBef>
                <a:spcPts val="0"/>
              </a:spcBef>
              <a:spcAft>
                <a:spcPts val="1000"/>
              </a:spcAft>
              <a:buClr>
                <a:schemeClr val="accent3"/>
              </a:buClr>
              <a:buFont typeface="Arial" panose="020B0604020202020204" pitchFamily="34" charset="0"/>
              <a:buChar char="•"/>
              <a:tabLst>
                <a:tab pos="1236663" algn="l"/>
              </a:tabLst>
              <a:defRPr sz="1600">
                <a:solidFill>
                  <a:schemeClr val="tx1"/>
                </a:solidFill>
              </a:defRPr>
            </a:lvl3pPr>
            <a:lvl4pPr marL="0">
              <a:spcBef>
                <a:spcPts val="0"/>
              </a:spcBef>
              <a:defRPr sz="1000">
                <a:solidFill>
                  <a:schemeClr val="tx1"/>
                </a:solidFill>
              </a:defRPr>
            </a:lvl4pPr>
          </a:lstStyle>
          <a:p>
            <a:r>
              <a:rPr lang="fr-FR" b="1">
                <a:solidFill>
                  <a:srgbClr val="000000"/>
                </a:solidFill>
                <a:effectLst/>
                <a:latin typeface="Arial" panose="020B0604020202020204" pitchFamily="34" charset="0"/>
              </a:rPr>
              <a:t>Titre</a:t>
            </a:r>
            <a:endParaRPr lang="fr-FR">
              <a:solidFill>
                <a:srgbClr val="00A6D9"/>
              </a:solidFill>
              <a:effectLst/>
              <a:latin typeface="Arial" panose="020B0604020202020204" pitchFamily="34" charset="0"/>
            </a:endParaRPr>
          </a:p>
          <a:p>
            <a:pPr lvl="1"/>
            <a:r>
              <a:rPr lang="fr-FR"/>
              <a:t>Deuxième niveau</a:t>
            </a:r>
          </a:p>
          <a:p>
            <a:pPr lvl="2"/>
            <a:r>
              <a:rPr lang="fr-FR"/>
              <a:t>Troisième niveau</a:t>
            </a:r>
          </a:p>
          <a:p>
            <a:pPr lvl="1"/>
            <a:endParaRPr lang="fr-FR"/>
          </a:p>
        </p:txBody>
      </p:sp>
      <p:sp>
        <p:nvSpPr>
          <p:cNvPr id="19" name="Numéro de diapositive">
            <a:extLst>
              <a:ext uri="{FF2B5EF4-FFF2-40B4-BE49-F238E27FC236}">
                <a16:creationId xmlns:a16="http://schemas.microsoft.com/office/drawing/2014/main" id="{7B9AC462-6121-8F17-D8BF-960E64C8AA65}"/>
              </a:ext>
            </a:extLst>
          </p:cNvPr>
          <p:cNvSpPr txBox="1">
            <a:spLocks noGrp="1"/>
          </p:cNvSpPr>
          <p:nvPr>
            <p:ph type="sldNum" sz="quarter" idx="4"/>
          </p:nvPr>
        </p:nvSpPr>
        <p:spPr>
          <a:xfrm>
            <a:off x="11568847" y="6343961"/>
            <a:ext cx="459366" cy="400055"/>
          </a:xfrm>
          <a:prstGeom prst="rect">
            <a:avLst/>
          </a:prstGeom>
          <a:ln w="12700">
            <a:miter lim="400000"/>
          </a:ln>
        </p:spPr>
        <p:txBody>
          <a:bodyPr wrap="none" lIns="121893" tIns="121893" rIns="121893" bIns="121893" anchor="ctr">
            <a:spAutoFit/>
          </a:bodyPr>
          <a:lstStyle>
            <a:lvl1pPr algn="r">
              <a:lnSpc>
                <a:spcPct val="100000"/>
              </a:lnSpc>
              <a:defRPr sz="1000">
                <a:latin typeface="+mn-lt"/>
                <a:ea typeface="+mn-ea"/>
                <a:cs typeface="+mn-cs"/>
                <a:sym typeface="Arial"/>
              </a:defRPr>
            </a:lvl1pPr>
          </a:lstStyle>
          <a:p>
            <a:fld id="{86CB4B4D-7CA3-9044-876B-883B54F8677D}" type="slidenum">
              <a:rPr lang="fr-FR" smtClean="0"/>
              <a:pPr/>
              <a:t>‹N°›</a:t>
            </a:fld>
            <a:endParaRPr lang="fr-FR"/>
          </a:p>
        </p:txBody>
      </p:sp>
      <p:sp>
        <p:nvSpPr>
          <p:cNvPr id="23" name="Espace réservé du texte 34">
            <a:extLst>
              <a:ext uri="{FF2B5EF4-FFF2-40B4-BE49-F238E27FC236}">
                <a16:creationId xmlns:a16="http://schemas.microsoft.com/office/drawing/2014/main" id="{2CA1CD52-9E8C-9753-9B66-C9D6B1C1D5F2}"/>
              </a:ext>
            </a:extLst>
          </p:cNvPr>
          <p:cNvSpPr>
            <a:spLocks noGrp="1"/>
          </p:cNvSpPr>
          <p:nvPr>
            <p:ph type="body" sz="quarter" idx="14" hasCustomPrompt="1"/>
          </p:nvPr>
        </p:nvSpPr>
        <p:spPr>
          <a:xfrm>
            <a:off x="2512174" y="4119485"/>
            <a:ext cx="1440385" cy="1335583"/>
          </a:xfrm>
          <a:prstGeom prst="rect">
            <a:avLst/>
          </a:prstGeom>
        </p:spPr>
        <p:txBody>
          <a:bodyPr/>
          <a:lstStyle>
            <a:lvl1pPr algn="ctr">
              <a:lnSpc>
                <a:spcPct val="100000"/>
              </a:lnSpc>
              <a:spcAft>
                <a:spcPts val="2600"/>
              </a:spcAft>
              <a:defRPr sz="8450" b="1" i="0">
                <a:solidFill>
                  <a:schemeClr val="bg1"/>
                </a:solidFill>
                <a:latin typeface="Arial" panose="020B0604020202020204" pitchFamily="34" charset="0"/>
                <a:cs typeface="Arial" panose="020B0604020202020204" pitchFamily="34" charset="0"/>
              </a:defRPr>
            </a:lvl1pPr>
            <a:lvl2pPr marL="0">
              <a:defRPr sz="1400" b="1" i="0">
                <a:solidFill>
                  <a:schemeClr val="bg1"/>
                </a:solidFill>
                <a:latin typeface="Calibri" panose="020F0502020204030204" pitchFamily="34" charset="0"/>
                <a:cs typeface="Calibri" panose="020F0502020204030204" pitchFamily="34" charset="0"/>
              </a:defRPr>
            </a:lvl2pPr>
          </a:lstStyle>
          <a:p>
            <a:pPr lvl="0"/>
            <a:r>
              <a:rPr lang="fr-FR"/>
              <a:t>N°</a:t>
            </a:r>
          </a:p>
        </p:txBody>
      </p:sp>
      <p:cxnSp>
        <p:nvCxnSpPr>
          <p:cNvPr id="3" name="Connecteur droit 2">
            <a:extLst>
              <a:ext uri="{FF2B5EF4-FFF2-40B4-BE49-F238E27FC236}">
                <a16:creationId xmlns:a16="http://schemas.microsoft.com/office/drawing/2014/main" id="{F353C9E1-EF4A-FEEA-91AA-FB6251C00516}"/>
              </a:ext>
            </a:extLst>
          </p:cNvPr>
          <p:cNvCxnSpPr>
            <a:cxnSpLocks/>
          </p:cNvCxnSpPr>
          <p:nvPr userDrawn="1"/>
        </p:nvCxnSpPr>
        <p:spPr>
          <a:xfrm>
            <a:off x="3991246" y="0"/>
            <a:ext cx="0" cy="685800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Connecteur droit 3">
            <a:extLst>
              <a:ext uri="{FF2B5EF4-FFF2-40B4-BE49-F238E27FC236}">
                <a16:creationId xmlns:a16="http://schemas.microsoft.com/office/drawing/2014/main" id="{530C3D8D-2BDC-B171-EE9F-1A285CE48033}"/>
              </a:ext>
            </a:extLst>
          </p:cNvPr>
          <p:cNvCxnSpPr>
            <a:cxnSpLocks/>
          </p:cNvCxnSpPr>
          <p:nvPr userDrawn="1"/>
        </p:nvCxnSpPr>
        <p:spPr>
          <a:xfrm>
            <a:off x="9467129" y="0"/>
            <a:ext cx="0" cy="685800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Connecteur droit 9">
            <a:extLst>
              <a:ext uri="{FF2B5EF4-FFF2-40B4-BE49-F238E27FC236}">
                <a16:creationId xmlns:a16="http://schemas.microsoft.com/office/drawing/2014/main" id="{AB4B6687-3229-8016-A41F-C9F929D2DDBD}"/>
              </a:ext>
            </a:extLst>
          </p:cNvPr>
          <p:cNvCxnSpPr>
            <a:cxnSpLocks/>
          </p:cNvCxnSpPr>
          <p:nvPr userDrawn="1"/>
        </p:nvCxnSpPr>
        <p:spPr>
          <a:xfrm>
            <a:off x="9461684" y="3367473"/>
            <a:ext cx="2731685"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1088090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7_Disposition personnalisée">
    <p:spTree>
      <p:nvGrpSpPr>
        <p:cNvPr id="1" name=""/>
        <p:cNvGrpSpPr/>
        <p:nvPr/>
      </p:nvGrpSpPr>
      <p:grpSpPr>
        <a:xfrm>
          <a:off x="0" y="0"/>
          <a:ext cx="0" cy="0"/>
          <a:chOff x="0" y="0"/>
          <a:chExt cx="0" cy="0"/>
        </a:xfrm>
      </p:grpSpPr>
      <p:pic>
        <p:nvPicPr>
          <p:cNvPr id="16" name="Image 15">
            <a:extLst>
              <a:ext uri="{FF2B5EF4-FFF2-40B4-BE49-F238E27FC236}">
                <a16:creationId xmlns:a16="http://schemas.microsoft.com/office/drawing/2014/main" id="{C553AE33-0F06-39D3-C95C-81521BD7CC3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459757" y="0"/>
            <a:ext cx="2732927" cy="2817951"/>
          </a:xfrm>
          <a:prstGeom prst="rect">
            <a:avLst/>
          </a:prstGeom>
        </p:spPr>
      </p:pic>
      <p:pic>
        <p:nvPicPr>
          <p:cNvPr id="18" name="Image 17">
            <a:extLst>
              <a:ext uri="{FF2B5EF4-FFF2-40B4-BE49-F238E27FC236}">
                <a16:creationId xmlns:a16="http://schemas.microsoft.com/office/drawing/2014/main" id="{699E03BD-E9E2-1D49-F070-BA62CB35C0F9}"/>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9466671" y="2879466"/>
            <a:ext cx="2725326" cy="2909470"/>
          </a:xfrm>
          <a:prstGeom prst="rect">
            <a:avLst/>
          </a:prstGeom>
        </p:spPr>
      </p:pic>
      <p:pic>
        <p:nvPicPr>
          <p:cNvPr id="11" name="Image 10">
            <a:extLst>
              <a:ext uri="{FF2B5EF4-FFF2-40B4-BE49-F238E27FC236}">
                <a16:creationId xmlns:a16="http://schemas.microsoft.com/office/drawing/2014/main" id="{0567A400-33DC-6D5E-EAFF-ADB082AEF469}"/>
              </a:ext>
            </a:extLst>
          </p:cNvPr>
          <p:cNvPicPr>
            <a:picLocks noChangeAspect="1"/>
          </p:cNvPicPr>
          <p:nvPr userDrawn="1"/>
        </p:nvPicPr>
        <p:blipFill>
          <a:blip r:embed="rId4">
            <a:extLst>
              <a:ext uri="{28A0092B-C50C-407E-A947-70E740481C1C}">
                <a14:useLocalDpi xmlns:a14="http://schemas.microsoft.com/office/drawing/2010/main" val="0"/>
              </a:ext>
            </a:extLst>
          </a:blip>
          <a:srcRect/>
          <a:stretch/>
        </p:blipFill>
        <p:spPr>
          <a:xfrm>
            <a:off x="605151" y="1477385"/>
            <a:ext cx="3380648" cy="4311550"/>
          </a:xfrm>
          <a:prstGeom prst="rect">
            <a:avLst/>
          </a:prstGeom>
        </p:spPr>
      </p:pic>
      <p:sp>
        <p:nvSpPr>
          <p:cNvPr id="20" name="Rectangle 19">
            <a:extLst>
              <a:ext uri="{FF2B5EF4-FFF2-40B4-BE49-F238E27FC236}">
                <a16:creationId xmlns:a16="http://schemas.microsoft.com/office/drawing/2014/main" id="{9CD7908F-A273-109E-ACA0-DF188C1F4918}"/>
              </a:ext>
            </a:extLst>
          </p:cNvPr>
          <p:cNvSpPr/>
          <p:nvPr userDrawn="1"/>
        </p:nvSpPr>
        <p:spPr>
          <a:xfrm>
            <a:off x="605151" y="1477386"/>
            <a:ext cx="3359593" cy="4311550"/>
          </a:xfrm>
          <a:prstGeom prst="rect">
            <a:avLst/>
          </a:prstGeom>
          <a:solidFill>
            <a:schemeClr val="accent4">
              <a:alpha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Rectangle 12">
            <a:extLst>
              <a:ext uri="{FF2B5EF4-FFF2-40B4-BE49-F238E27FC236}">
                <a16:creationId xmlns:a16="http://schemas.microsoft.com/office/drawing/2014/main" id="{AA6BE67A-9011-0D93-9E71-266E5C85666F}"/>
              </a:ext>
            </a:extLst>
          </p:cNvPr>
          <p:cNvSpPr/>
          <p:nvPr userDrawn="1"/>
        </p:nvSpPr>
        <p:spPr>
          <a:xfrm>
            <a:off x="605078" y="3239755"/>
            <a:ext cx="3336378" cy="2557792"/>
          </a:xfrm>
          <a:prstGeom prst="rect">
            <a:avLst/>
          </a:prstGeom>
          <a:solidFill>
            <a:schemeClr val="accent4">
              <a:alpha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Rectangle 4">
            <a:extLst>
              <a:ext uri="{FF2B5EF4-FFF2-40B4-BE49-F238E27FC236}">
                <a16:creationId xmlns:a16="http://schemas.microsoft.com/office/drawing/2014/main" id="{A72D881F-F252-12DC-40A5-C5C5445E6C1D}"/>
              </a:ext>
            </a:extLst>
          </p:cNvPr>
          <p:cNvSpPr/>
          <p:nvPr userDrawn="1"/>
        </p:nvSpPr>
        <p:spPr>
          <a:xfrm>
            <a:off x="3989802" y="0"/>
            <a:ext cx="5470509" cy="6858000"/>
          </a:xfrm>
          <a:prstGeom prst="rect">
            <a:avLst/>
          </a:prstGeom>
          <a:solidFill>
            <a:schemeClr val="accent4">
              <a:alpha val="19956"/>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Titre 1">
            <a:extLst>
              <a:ext uri="{FF2B5EF4-FFF2-40B4-BE49-F238E27FC236}">
                <a16:creationId xmlns:a16="http://schemas.microsoft.com/office/drawing/2014/main" id="{8E23EBF6-6979-93F3-1736-88433671BAEA}"/>
              </a:ext>
            </a:extLst>
          </p:cNvPr>
          <p:cNvSpPr>
            <a:spLocks noGrp="1"/>
          </p:cNvSpPr>
          <p:nvPr>
            <p:ph type="title" hasCustomPrompt="1"/>
          </p:nvPr>
        </p:nvSpPr>
        <p:spPr>
          <a:xfrm>
            <a:off x="550818" y="365125"/>
            <a:ext cx="3000765" cy="501377"/>
          </a:xfrm>
          <a:prstGeom prst="rect">
            <a:avLst/>
          </a:prstGeom>
        </p:spPr>
        <p:txBody>
          <a:bodyPr/>
          <a:lstStyle>
            <a:lvl1pPr>
              <a:defRPr>
                <a:solidFill>
                  <a:schemeClr val="tx2"/>
                </a:solidFill>
              </a:defRPr>
            </a:lvl1pPr>
          </a:lstStyle>
          <a:p>
            <a:r>
              <a:rPr lang="fr-FR"/>
              <a:t>Titre</a:t>
            </a:r>
          </a:p>
        </p:txBody>
      </p:sp>
      <p:cxnSp>
        <p:nvCxnSpPr>
          <p:cNvPr id="7" name="Connecteur droit 6">
            <a:extLst>
              <a:ext uri="{FF2B5EF4-FFF2-40B4-BE49-F238E27FC236}">
                <a16:creationId xmlns:a16="http://schemas.microsoft.com/office/drawing/2014/main" id="{855B3D89-9046-F61D-4DAC-3D2F8FFAD117}"/>
              </a:ext>
            </a:extLst>
          </p:cNvPr>
          <p:cNvCxnSpPr>
            <a:cxnSpLocks/>
          </p:cNvCxnSpPr>
          <p:nvPr userDrawn="1"/>
        </p:nvCxnSpPr>
        <p:spPr>
          <a:xfrm>
            <a:off x="623887" y="941593"/>
            <a:ext cx="117856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9" name="Espace réservé du pied de page 3">
            <a:extLst>
              <a:ext uri="{FF2B5EF4-FFF2-40B4-BE49-F238E27FC236}">
                <a16:creationId xmlns:a16="http://schemas.microsoft.com/office/drawing/2014/main" id="{71DD6A8F-E1B9-FEE7-9C57-9B32A76FD7D1}"/>
              </a:ext>
            </a:extLst>
          </p:cNvPr>
          <p:cNvSpPr>
            <a:spLocks noGrp="1"/>
          </p:cNvSpPr>
          <p:nvPr>
            <p:ph type="ftr" sz="quarter" idx="3"/>
          </p:nvPr>
        </p:nvSpPr>
        <p:spPr>
          <a:xfrm>
            <a:off x="623888" y="6272824"/>
            <a:ext cx="3419792" cy="457200"/>
          </a:xfrm>
          <a:prstGeom prst="rect">
            <a:avLst/>
          </a:prstGeom>
        </p:spPr>
        <p:txBody>
          <a:bodyPr vert="horz" lIns="91440" tIns="45720" rIns="91440" bIns="45720" rtlCol="0" anchor="ctr"/>
          <a:lstStyle>
            <a:lvl1pPr algn="l">
              <a:defRPr sz="900"/>
            </a:lvl1pPr>
          </a:lstStyle>
          <a:p>
            <a:r>
              <a:rPr lang="fr-FR">
                <a:effectLst/>
                <a:latin typeface="Calibri" panose="020F0502020204030204" pitchFamily="34" charset="0"/>
              </a:rPr>
              <a:t>RTE au centre de la transition énergétique / Novembre 2023 </a:t>
            </a:r>
          </a:p>
        </p:txBody>
      </p:sp>
      <p:sp>
        <p:nvSpPr>
          <p:cNvPr id="17" name="Espace réservé du texte 2">
            <a:extLst>
              <a:ext uri="{FF2B5EF4-FFF2-40B4-BE49-F238E27FC236}">
                <a16:creationId xmlns:a16="http://schemas.microsoft.com/office/drawing/2014/main" id="{1B321CEC-1F25-7426-1649-842DD15A009F}"/>
              </a:ext>
            </a:extLst>
          </p:cNvPr>
          <p:cNvSpPr>
            <a:spLocks noGrp="1"/>
          </p:cNvSpPr>
          <p:nvPr>
            <p:ph type="body" sz="quarter" idx="10" hasCustomPrompt="1"/>
          </p:nvPr>
        </p:nvSpPr>
        <p:spPr>
          <a:xfrm>
            <a:off x="4505273" y="1363681"/>
            <a:ext cx="4612223" cy="3858747"/>
          </a:xfrm>
          <a:prstGeom prst="rect">
            <a:avLst/>
          </a:prstGeom>
        </p:spPr>
        <p:txBody>
          <a:bodyPr/>
          <a:lstStyle>
            <a:lvl1pPr>
              <a:spcBef>
                <a:spcPts val="0"/>
              </a:spcBef>
              <a:spcAft>
                <a:spcPts val="4500"/>
              </a:spcAft>
              <a:defRPr sz="2800" b="1">
                <a:solidFill>
                  <a:schemeClr val="bg2"/>
                </a:solidFill>
                <a:latin typeface="Arial" panose="020B0604020202020204" pitchFamily="34" charset="0"/>
                <a:cs typeface="Arial" panose="020B0604020202020204" pitchFamily="34" charset="0"/>
              </a:defRPr>
            </a:lvl1pPr>
            <a:lvl2pPr marL="0" indent="0">
              <a:spcBef>
                <a:spcPts val="0"/>
              </a:spcBef>
              <a:spcAft>
                <a:spcPts val="1000"/>
              </a:spcAft>
              <a:buFont typeface="Arial" panose="020B0604020202020204" pitchFamily="34" charset="0"/>
              <a:buNone/>
              <a:defRPr sz="1600">
                <a:solidFill>
                  <a:schemeClr val="tx1"/>
                </a:solidFill>
              </a:defRPr>
            </a:lvl2pPr>
            <a:lvl3pPr marL="250825" indent="-250825">
              <a:spcBef>
                <a:spcPts val="0"/>
              </a:spcBef>
              <a:spcAft>
                <a:spcPts val="1000"/>
              </a:spcAft>
              <a:buClr>
                <a:schemeClr val="accent4"/>
              </a:buClr>
              <a:buFont typeface="Arial" panose="020B0604020202020204" pitchFamily="34" charset="0"/>
              <a:buChar char="•"/>
              <a:tabLst>
                <a:tab pos="1236663" algn="l"/>
              </a:tabLst>
              <a:defRPr sz="1600">
                <a:solidFill>
                  <a:schemeClr val="tx1"/>
                </a:solidFill>
              </a:defRPr>
            </a:lvl3pPr>
            <a:lvl4pPr marL="0">
              <a:spcBef>
                <a:spcPts val="0"/>
              </a:spcBef>
              <a:defRPr sz="1000">
                <a:solidFill>
                  <a:schemeClr val="tx1"/>
                </a:solidFill>
              </a:defRPr>
            </a:lvl4pPr>
          </a:lstStyle>
          <a:p>
            <a:r>
              <a:rPr lang="fr-FR" b="1">
                <a:solidFill>
                  <a:srgbClr val="000000"/>
                </a:solidFill>
                <a:effectLst/>
                <a:latin typeface="Arial" panose="020B0604020202020204" pitchFamily="34" charset="0"/>
              </a:rPr>
              <a:t>Titre</a:t>
            </a:r>
            <a:endParaRPr lang="fr-FR">
              <a:solidFill>
                <a:srgbClr val="00A6D9"/>
              </a:solidFill>
              <a:effectLst/>
              <a:latin typeface="Arial" panose="020B0604020202020204" pitchFamily="34" charset="0"/>
            </a:endParaRPr>
          </a:p>
          <a:p>
            <a:pPr lvl="1"/>
            <a:r>
              <a:rPr lang="fr-FR"/>
              <a:t>Deuxième niveau</a:t>
            </a:r>
          </a:p>
          <a:p>
            <a:pPr lvl="2"/>
            <a:r>
              <a:rPr lang="fr-FR"/>
              <a:t>Troisième niveau</a:t>
            </a:r>
          </a:p>
          <a:p>
            <a:pPr lvl="1"/>
            <a:endParaRPr lang="fr-FR"/>
          </a:p>
        </p:txBody>
      </p:sp>
      <p:sp>
        <p:nvSpPr>
          <p:cNvPr id="19" name="Numéro de diapositive">
            <a:extLst>
              <a:ext uri="{FF2B5EF4-FFF2-40B4-BE49-F238E27FC236}">
                <a16:creationId xmlns:a16="http://schemas.microsoft.com/office/drawing/2014/main" id="{7B9AC462-6121-8F17-D8BF-960E64C8AA65}"/>
              </a:ext>
            </a:extLst>
          </p:cNvPr>
          <p:cNvSpPr txBox="1">
            <a:spLocks noGrp="1"/>
          </p:cNvSpPr>
          <p:nvPr>
            <p:ph type="sldNum" sz="quarter" idx="4"/>
          </p:nvPr>
        </p:nvSpPr>
        <p:spPr>
          <a:xfrm>
            <a:off x="11568847" y="6343961"/>
            <a:ext cx="459366" cy="400055"/>
          </a:xfrm>
          <a:prstGeom prst="rect">
            <a:avLst/>
          </a:prstGeom>
          <a:ln w="12700">
            <a:miter lim="400000"/>
          </a:ln>
        </p:spPr>
        <p:txBody>
          <a:bodyPr wrap="none" lIns="121893" tIns="121893" rIns="121893" bIns="121893" anchor="ctr">
            <a:spAutoFit/>
          </a:bodyPr>
          <a:lstStyle>
            <a:lvl1pPr algn="r">
              <a:lnSpc>
                <a:spcPct val="100000"/>
              </a:lnSpc>
              <a:defRPr sz="1000">
                <a:latin typeface="+mn-lt"/>
                <a:ea typeface="+mn-ea"/>
                <a:cs typeface="+mn-cs"/>
                <a:sym typeface="Arial"/>
              </a:defRPr>
            </a:lvl1pPr>
          </a:lstStyle>
          <a:p>
            <a:fld id="{86CB4B4D-7CA3-9044-876B-883B54F8677D}" type="slidenum">
              <a:rPr lang="fr-FR" smtClean="0"/>
              <a:pPr/>
              <a:t>‹N°›</a:t>
            </a:fld>
            <a:endParaRPr lang="fr-FR"/>
          </a:p>
        </p:txBody>
      </p:sp>
      <p:sp>
        <p:nvSpPr>
          <p:cNvPr id="23" name="Espace réservé du texte 34">
            <a:extLst>
              <a:ext uri="{FF2B5EF4-FFF2-40B4-BE49-F238E27FC236}">
                <a16:creationId xmlns:a16="http://schemas.microsoft.com/office/drawing/2014/main" id="{2CA1CD52-9E8C-9753-9B66-C9D6B1C1D5F2}"/>
              </a:ext>
            </a:extLst>
          </p:cNvPr>
          <p:cNvSpPr>
            <a:spLocks noGrp="1"/>
          </p:cNvSpPr>
          <p:nvPr>
            <p:ph type="body" sz="quarter" idx="14" hasCustomPrompt="1"/>
          </p:nvPr>
        </p:nvSpPr>
        <p:spPr>
          <a:xfrm>
            <a:off x="2512174" y="4211902"/>
            <a:ext cx="1440385" cy="1335583"/>
          </a:xfrm>
          <a:prstGeom prst="rect">
            <a:avLst/>
          </a:prstGeom>
        </p:spPr>
        <p:txBody>
          <a:bodyPr/>
          <a:lstStyle>
            <a:lvl1pPr algn="ctr">
              <a:lnSpc>
                <a:spcPct val="100000"/>
              </a:lnSpc>
              <a:spcAft>
                <a:spcPts val="2600"/>
              </a:spcAft>
              <a:defRPr sz="8450" b="1" i="0">
                <a:solidFill>
                  <a:schemeClr val="bg1"/>
                </a:solidFill>
                <a:latin typeface="Arial" panose="020B0604020202020204" pitchFamily="34" charset="0"/>
                <a:cs typeface="Arial" panose="020B0604020202020204" pitchFamily="34" charset="0"/>
              </a:defRPr>
            </a:lvl1pPr>
            <a:lvl2pPr marL="0">
              <a:defRPr sz="1400" b="1" i="0">
                <a:solidFill>
                  <a:schemeClr val="bg1"/>
                </a:solidFill>
                <a:latin typeface="Calibri" panose="020F0502020204030204" pitchFamily="34" charset="0"/>
                <a:cs typeface="Calibri" panose="020F0502020204030204" pitchFamily="34" charset="0"/>
              </a:defRPr>
            </a:lvl2pPr>
          </a:lstStyle>
          <a:p>
            <a:pPr lvl="0"/>
            <a:r>
              <a:rPr lang="fr-FR"/>
              <a:t>N°</a:t>
            </a:r>
          </a:p>
        </p:txBody>
      </p:sp>
      <p:cxnSp>
        <p:nvCxnSpPr>
          <p:cNvPr id="8" name="Connecteur droit 7">
            <a:extLst>
              <a:ext uri="{FF2B5EF4-FFF2-40B4-BE49-F238E27FC236}">
                <a16:creationId xmlns:a16="http://schemas.microsoft.com/office/drawing/2014/main" id="{414E56AA-1548-226E-3E1F-7FD82075B48D}"/>
              </a:ext>
            </a:extLst>
          </p:cNvPr>
          <p:cNvCxnSpPr>
            <a:cxnSpLocks/>
          </p:cNvCxnSpPr>
          <p:nvPr userDrawn="1"/>
        </p:nvCxnSpPr>
        <p:spPr>
          <a:xfrm flipH="1">
            <a:off x="550818" y="3239755"/>
            <a:ext cx="3434981"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 name="Connecteur droit 2">
            <a:extLst>
              <a:ext uri="{FF2B5EF4-FFF2-40B4-BE49-F238E27FC236}">
                <a16:creationId xmlns:a16="http://schemas.microsoft.com/office/drawing/2014/main" id="{6BD6B4B4-177C-93DD-B3A7-B5AD7AF2083B}"/>
              </a:ext>
            </a:extLst>
          </p:cNvPr>
          <p:cNvCxnSpPr>
            <a:cxnSpLocks/>
          </p:cNvCxnSpPr>
          <p:nvPr userDrawn="1"/>
        </p:nvCxnSpPr>
        <p:spPr>
          <a:xfrm>
            <a:off x="3989877" y="0"/>
            <a:ext cx="0" cy="685800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Connecteur droit 3">
            <a:extLst>
              <a:ext uri="{FF2B5EF4-FFF2-40B4-BE49-F238E27FC236}">
                <a16:creationId xmlns:a16="http://schemas.microsoft.com/office/drawing/2014/main" id="{81F7B6C6-4EB8-02DE-1340-1F955BE91B26}"/>
              </a:ext>
            </a:extLst>
          </p:cNvPr>
          <p:cNvCxnSpPr>
            <a:cxnSpLocks/>
          </p:cNvCxnSpPr>
          <p:nvPr userDrawn="1"/>
        </p:nvCxnSpPr>
        <p:spPr>
          <a:xfrm>
            <a:off x="9465760" y="0"/>
            <a:ext cx="0" cy="685800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Connecteur droit 9">
            <a:extLst>
              <a:ext uri="{FF2B5EF4-FFF2-40B4-BE49-F238E27FC236}">
                <a16:creationId xmlns:a16="http://schemas.microsoft.com/office/drawing/2014/main" id="{5B803CC4-743B-AC02-33F7-5BC84399822F}"/>
              </a:ext>
            </a:extLst>
          </p:cNvPr>
          <p:cNvCxnSpPr>
            <a:cxnSpLocks/>
          </p:cNvCxnSpPr>
          <p:nvPr userDrawn="1"/>
        </p:nvCxnSpPr>
        <p:spPr>
          <a:xfrm>
            <a:off x="9460315" y="2850903"/>
            <a:ext cx="2731685"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0025565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0_Intercalaires_Image">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F054D71-E4AA-8445-EAAC-975B3C6A3F84}"/>
              </a:ext>
            </a:extLst>
          </p:cNvPr>
          <p:cNvPicPr>
            <a:picLocks noChangeAspect="1"/>
          </p:cNvPicPr>
          <p:nvPr userDrawn="1"/>
        </p:nvPicPr>
        <p:blipFill>
          <a:blip r:embed="rId2">
            <a:extLst>
              <a:ext uri="{28A0092B-C50C-407E-A947-70E740481C1C}">
                <a14:useLocalDpi xmlns:a14="http://schemas.microsoft.com/office/drawing/2010/main" val="0"/>
              </a:ext>
            </a:extLst>
          </a:blip>
          <a:srcRect l="56" r="56"/>
          <a:stretch/>
        </p:blipFill>
        <p:spPr>
          <a:xfrm>
            <a:off x="8460932" y="-4359"/>
            <a:ext cx="3731068" cy="6878834"/>
          </a:xfrm>
          <a:prstGeom prst="rect">
            <a:avLst/>
          </a:prstGeom>
        </p:spPr>
      </p:pic>
      <p:sp>
        <p:nvSpPr>
          <p:cNvPr id="7" name="Numéro de diapositive"/>
          <p:cNvSpPr txBox="1">
            <a:spLocks noGrp="1"/>
          </p:cNvSpPr>
          <p:nvPr>
            <p:ph type="sldNum" sz="quarter" idx="4"/>
          </p:nvPr>
        </p:nvSpPr>
        <p:spPr>
          <a:xfrm>
            <a:off x="11568847" y="6343961"/>
            <a:ext cx="459366" cy="400055"/>
          </a:xfrm>
          <a:prstGeom prst="rect">
            <a:avLst/>
          </a:prstGeom>
          <a:ln w="12700">
            <a:miter lim="400000"/>
          </a:ln>
        </p:spPr>
        <p:txBody>
          <a:bodyPr wrap="none" lIns="121893" tIns="121893" rIns="121893" bIns="121893" anchor="ctr">
            <a:spAutoFit/>
          </a:bodyPr>
          <a:lstStyle>
            <a:lvl1pPr algn="r">
              <a:lnSpc>
                <a:spcPct val="100000"/>
              </a:lnSpc>
              <a:defRPr sz="1000">
                <a:solidFill>
                  <a:schemeClr val="bg1"/>
                </a:solidFill>
                <a:latin typeface="+mn-lt"/>
                <a:ea typeface="+mn-ea"/>
                <a:cs typeface="+mn-cs"/>
                <a:sym typeface="Arial"/>
              </a:defRPr>
            </a:lvl1pPr>
          </a:lstStyle>
          <a:p>
            <a:fld id="{86CB4B4D-7CA3-9044-876B-883B54F8677D}" type="slidenum">
              <a:rPr lang="fr-FR" smtClean="0"/>
              <a:pPr/>
              <a:t>‹N°›</a:t>
            </a:fld>
            <a:endParaRPr lang="fr-FR"/>
          </a:p>
        </p:txBody>
      </p:sp>
      <p:sp>
        <p:nvSpPr>
          <p:cNvPr id="11" name="Espace réservé du pied de page 3">
            <a:extLst>
              <a:ext uri="{FF2B5EF4-FFF2-40B4-BE49-F238E27FC236}">
                <a16:creationId xmlns:a16="http://schemas.microsoft.com/office/drawing/2014/main" id="{2AE28DF9-4BD7-B047-BF0F-F9DF51C7C6DB}"/>
              </a:ext>
            </a:extLst>
          </p:cNvPr>
          <p:cNvSpPr>
            <a:spLocks noGrp="1"/>
          </p:cNvSpPr>
          <p:nvPr>
            <p:ph type="ftr" sz="quarter" idx="3"/>
          </p:nvPr>
        </p:nvSpPr>
        <p:spPr>
          <a:xfrm>
            <a:off x="623888" y="6272824"/>
            <a:ext cx="3419792" cy="457200"/>
          </a:xfrm>
          <a:prstGeom prst="rect">
            <a:avLst/>
          </a:prstGeom>
        </p:spPr>
        <p:txBody>
          <a:bodyPr vert="horz" lIns="91440" tIns="45720" rIns="91440" bIns="45720" rtlCol="0" anchor="ctr"/>
          <a:lstStyle>
            <a:lvl1pPr algn="l">
              <a:defRPr sz="900">
                <a:solidFill>
                  <a:schemeClr val="tx1"/>
                </a:solidFill>
              </a:defRPr>
            </a:lvl1pPr>
          </a:lstStyle>
          <a:p>
            <a:r>
              <a:rPr lang="fr-FR"/>
              <a:t>RTE au centre de la transition énergétique / Novembre 2023 </a:t>
            </a:r>
          </a:p>
        </p:txBody>
      </p:sp>
      <p:sp>
        <p:nvSpPr>
          <p:cNvPr id="5" name="Espace réservé du texte 2">
            <a:extLst>
              <a:ext uri="{FF2B5EF4-FFF2-40B4-BE49-F238E27FC236}">
                <a16:creationId xmlns:a16="http://schemas.microsoft.com/office/drawing/2014/main" id="{D499452E-9D44-C8B4-3423-1C360C771C08}"/>
              </a:ext>
            </a:extLst>
          </p:cNvPr>
          <p:cNvSpPr>
            <a:spLocks noGrp="1"/>
          </p:cNvSpPr>
          <p:nvPr>
            <p:ph type="body" sz="quarter" idx="10" hasCustomPrompt="1"/>
          </p:nvPr>
        </p:nvSpPr>
        <p:spPr>
          <a:xfrm>
            <a:off x="538287" y="1544721"/>
            <a:ext cx="7435937" cy="3858747"/>
          </a:xfrm>
          <a:prstGeom prst="rect">
            <a:avLst/>
          </a:prstGeom>
        </p:spPr>
        <p:txBody>
          <a:bodyPr/>
          <a:lstStyle>
            <a:lvl1pPr>
              <a:spcBef>
                <a:spcPts val="0"/>
              </a:spcBef>
              <a:defRPr sz="2900" b="1">
                <a:solidFill>
                  <a:schemeClr val="bg2"/>
                </a:solidFill>
                <a:latin typeface="Arial" panose="020B0604020202020204" pitchFamily="34" charset="0"/>
                <a:cs typeface="Arial" panose="020B0604020202020204" pitchFamily="34" charset="0"/>
              </a:defRPr>
            </a:lvl1pPr>
            <a:lvl2pPr marL="0">
              <a:spcBef>
                <a:spcPts val="0"/>
              </a:spcBef>
              <a:defRPr sz="2300">
                <a:solidFill>
                  <a:schemeClr val="tx1"/>
                </a:solidFill>
              </a:defRPr>
            </a:lvl2pPr>
            <a:lvl3pPr marL="0">
              <a:spcBef>
                <a:spcPts val="0"/>
              </a:spcBef>
              <a:defRPr sz="1200">
                <a:solidFill>
                  <a:schemeClr val="tx1"/>
                </a:solidFill>
              </a:defRPr>
            </a:lvl3pPr>
            <a:lvl4pPr marL="0">
              <a:spcBef>
                <a:spcPts val="0"/>
              </a:spcBef>
              <a:defRPr sz="1000">
                <a:solidFill>
                  <a:schemeClr val="tx1"/>
                </a:solidFill>
              </a:defRPr>
            </a:lvl4pPr>
          </a:lstStyle>
          <a:p>
            <a:pPr lvl="0"/>
            <a:r>
              <a:rPr lang="fr-FR"/>
              <a:t>TITRE</a:t>
            </a:r>
          </a:p>
          <a:p>
            <a:pPr lvl="1"/>
            <a:r>
              <a:rPr lang="fr-FR"/>
              <a:t>Deuxième niveau</a:t>
            </a:r>
          </a:p>
          <a:p>
            <a:pPr lvl="2"/>
            <a:r>
              <a:rPr lang="fr-FR"/>
              <a:t>Troisième niveau</a:t>
            </a:r>
          </a:p>
          <a:p>
            <a:pPr lvl="3"/>
            <a:r>
              <a:rPr lang="fr-FR"/>
              <a:t>Quatrième niveau</a:t>
            </a:r>
          </a:p>
        </p:txBody>
      </p:sp>
      <p:sp>
        <p:nvSpPr>
          <p:cNvPr id="2" name="Espace réservé du texte 2">
            <a:extLst>
              <a:ext uri="{FF2B5EF4-FFF2-40B4-BE49-F238E27FC236}">
                <a16:creationId xmlns:a16="http://schemas.microsoft.com/office/drawing/2014/main" id="{F3967E0A-33CC-6EBE-320D-07805F096DAB}"/>
              </a:ext>
            </a:extLst>
          </p:cNvPr>
          <p:cNvSpPr>
            <a:spLocks noGrp="1"/>
          </p:cNvSpPr>
          <p:nvPr>
            <p:ph type="body" sz="quarter" idx="11" hasCustomPrompt="1"/>
          </p:nvPr>
        </p:nvSpPr>
        <p:spPr>
          <a:xfrm>
            <a:off x="538287" y="364395"/>
            <a:ext cx="7518317" cy="740506"/>
          </a:xfrm>
          <a:prstGeom prst="rect">
            <a:avLst/>
          </a:prstGeom>
        </p:spPr>
        <p:txBody>
          <a:bodyPr/>
          <a:lstStyle>
            <a:lvl1pPr>
              <a:defRPr sz="3200" b="1">
                <a:solidFill>
                  <a:schemeClr val="bg2"/>
                </a:solidFill>
              </a:defRPr>
            </a:lvl1pPr>
          </a:lstStyle>
          <a:p>
            <a:pPr lvl="0"/>
            <a:r>
              <a:rPr lang="fr-FR"/>
              <a:t>Titre</a:t>
            </a:r>
          </a:p>
        </p:txBody>
      </p:sp>
      <p:sp>
        <p:nvSpPr>
          <p:cNvPr id="4" name="Rectangle 3">
            <a:extLst>
              <a:ext uri="{FF2B5EF4-FFF2-40B4-BE49-F238E27FC236}">
                <a16:creationId xmlns:a16="http://schemas.microsoft.com/office/drawing/2014/main" id="{5C0ACBE2-D48C-E04F-3B7A-C7B1D3AB85D4}"/>
              </a:ext>
            </a:extLst>
          </p:cNvPr>
          <p:cNvSpPr/>
          <p:nvPr userDrawn="1"/>
        </p:nvSpPr>
        <p:spPr>
          <a:xfrm>
            <a:off x="8460932" y="3229480"/>
            <a:ext cx="3731068" cy="2141311"/>
          </a:xfrm>
          <a:prstGeom prst="rect">
            <a:avLst/>
          </a:prstGeom>
          <a:solidFill>
            <a:schemeClr val="accent4">
              <a:alpha val="84816"/>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grpSp>
        <p:nvGrpSpPr>
          <p:cNvPr id="6" name="Groupe 5">
            <a:extLst>
              <a:ext uri="{FF2B5EF4-FFF2-40B4-BE49-F238E27FC236}">
                <a16:creationId xmlns:a16="http://schemas.microsoft.com/office/drawing/2014/main" id="{EE160751-FBB6-0925-ADD6-31B07BBDD81D}"/>
              </a:ext>
            </a:extLst>
          </p:cNvPr>
          <p:cNvGrpSpPr/>
          <p:nvPr userDrawn="1"/>
        </p:nvGrpSpPr>
        <p:grpSpPr>
          <a:xfrm>
            <a:off x="8337172" y="3216795"/>
            <a:ext cx="3854828" cy="2155557"/>
            <a:chOff x="3516526" y="3216795"/>
            <a:chExt cx="4185004" cy="2155557"/>
          </a:xfrm>
        </p:grpSpPr>
        <p:cxnSp>
          <p:nvCxnSpPr>
            <p:cNvPr id="8" name="Connecteur droit 7">
              <a:extLst>
                <a:ext uri="{FF2B5EF4-FFF2-40B4-BE49-F238E27FC236}">
                  <a16:creationId xmlns:a16="http://schemas.microsoft.com/office/drawing/2014/main" id="{5BBFB65D-6586-E3CE-F274-613243F1AD3E}"/>
                </a:ext>
              </a:extLst>
            </p:cNvPr>
            <p:cNvCxnSpPr>
              <a:cxnSpLocks/>
            </p:cNvCxnSpPr>
            <p:nvPr/>
          </p:nvCxnSpPr>
          <p:spPr>
            <a:xfrm flipH="1">
              <a:off x="3516526" y="5372352"/>
              <a:ext cx="4185003"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Connecteur droit 8">
              <a:extLst>
                <a:ext uri="{FF2B5EF4-FFF2-40B4-BE49-F238E27FC236}">
                  <a16:creationId xmlns:a16="http://schemas.microsoft.com/office/drawing/2014/main" id="{887DB0BF-F874-F965-CE1D-6481FFDCA291}"/>
                </a:ext>
              </a:extLst>
            </p:cNvPr>
            <p:cNvCxnSpPr>
              <a:cxnSpLocks/>
            </p:cNvCxnSpPr>
            <p:nvPr/>
          </p:nvCxnSpPr>
          <p:spPr>
            <a:xfrm flipH="1">
              <a:off x="3516527" y="3216795"/>
              <a:ext cx="4185003"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grpSp>
      <p:cxnSp>
        <p:nvCxnSpPr>
          <p:cNvPr id="10" name="Connecteur droit 9">
            <a:extLst>
              <a:ext uri="{FF2B5EF4-FFF2-40B4-BE49-F238E27FC236}">
                <a16:creationId xmlns:a16="http://schemas.microsoft.com/office/drawing/2014/main" id="{1D04190C-C016-770E-D707-0DA1711C3B38}"/>
              </a:ext>
            </a:extLst>
          </p:cNvPr>
          <p:cNvCxnSpPr/>
          <p:nvPr userDrawn="1"/>
        </p:nvCxnSpPr>
        <p:spPr>
          <a:xfrm>
            <a:off x="643984" y="955040"/>
            <a:ext cx="1178560"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7315093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1_Intercalaires_Image">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F054D71-E4AA-8445-EAAC-975B3C6A3F84}"/>
              </a:ext>
            </a:extLst>
          </p:cNvPr>
          <p:cNvPicPr>
            <a:picLocks noChangeAspect="1"/>
          </p:cNvPicPr>
          <p:nvPr userDrawn="1"/>
        </p:nvPicPr>
        <p:blipFill>
          <a:blip r:embed="rId2">
            <a:extLst>
              <a:ext uri="{28A0092B-C50C-407E-A947-70E740481C1C}">
                <a14:useLocalDpi xmlns:a14="http://schemas.microsoft.com/office/drawing/2010/main" val="0"/>
              </a:ext>
            </a:extLst>
          </a:blip>
          <a:srcRect l="192" r="192"/>
          <a:stretch/>
        </p:blipFill>
        <p:spPr>
          <a:xfrm>
            <a:off x="8460932" y="-4359"/>
            <a:ext cx="3731068" cy="6878834"/>
          </a:xfrm>
          <a:prstGeom prst="rect">
            <a:avLst/>
          </a:prstGeom>
        </p:spPr>
      </p:pic>
      <p:sp>
        <p:nvSpPr>
          <p:cNvPr id="4" name="Rectangle 3">
            <a:extLst>
              <a:ext uri="{FF2B5EF4-FFF2-40B4-BE49-F238E27FC236}">
                <a16:creationId xmlns:a16="http://schemas.microsoft.com/office/drawing/2014/main" id="{5C0ACBE2-D48C-E04F-3B7A-C7B1D3AB85D4}"/>
              </a:ext>
            </a:extLst>
          </p:cNvPr>
          <p:cNvSpPr/>
          <p:nvPr userDrawn="1"/>
        </p:nvSpPr>
        <p:spPr>
          <a:xfrm>
            <a:off x="8460932" y="4502552"/>
            <a:ext cx="3731068" cy="2371914"/>
          </a:xfrm>
          <a:prstGeom prst="rect">
            <a:avLst/>
          </a:prstGeom>
          <a:solidFill>
            <a:schemeClr val="accent1">
              <a:alpha val="68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Numéro de diapositive"/>
          <p:cNvSpPr txBox="1">
            <a:spLocks noGrp="1"/>
          </p:cNvSpPr>
          <p:nvPr>
            <p:ph type="sldNum" sz="quarter" idx="4"/>
          </p:nvPr>
        </p:nvSpPr>
        <p:spPr>
          <a:xfrm>
            <a:off x="11568847" y="6343961"/>
            <a:ext cx="459366" cy="400055"/>
          </a:xfrm>
          <a:prstGeom prst="rect">
            <a:avLst/>
          </a:prstGeom>
          <a:ln w="12700">
            <a:miter lim="400000"/>
          </a:ln>
        </p:spPr>
        <p:txBody>
          <a:bodyPr wrap="none" lIns="121893" tIns="121893" rIns="121893" bIns="121893" anchor="ctr">
            <a:spAutoFit/>
          </a:bodyPr>
          <a:lstStyle>
            <a:lvl1pPr algn="r">
              <a:lnSpc>
                <a:spcPct val="100000"/>
              </a:lnSpc>
              <a:defRPr sz="1000">
                <a:solidFill>
                  <a:schemeClr val="bg1"/>
                </a:solidFill>
                <a:latin typeface="+mn-lt"/>
                <a:ea typeface="+mn-ea"/>
                <a:cs typeface="+mn-cs"/>
                <a:sym typeface="Arial"/>
              </a:defRPr>
            </a:lvl1pPr>
          </a:lstStyle>
          <a:p>
            <a:fld id="{86CB4B4D-7CA3-9044-876B-883B54F8677D}" type="slidenum">
              <a:rPr lang="fr-FR" smtClean="0"/>
              <a:pPr/>
              <a:t>‹N°›</a:t>
            </a:fld>
            <a:endParaRPr lang="fr-FR"/>
          </a:p>
        </p:txBody>
      </p:sp>
      <p:sp>
        <p:nvSpPr>
          <p:cNvPr id="11" name="Espace réservé du pied de page 3">
            <a:extLst>
              <a:ext uri="{FF2B5EF4-FFF2-40B4-BE49-F238E27FC236}">
                <a16:creationId xmlns:a16="http://schemas.microsoft.com/office/drawing/2014/main" id="{2AE28DF9-4BD7-B047-BF0F-F9DF51C7C6DB}"/>
              </a:ext>
            </a:extLst>
          </p:cNvPr>
          <p:cNvSpPr>
            <a:spLocks noGrp="1"/>
          </p:cNvSpPr>
          <p:nvPr>
            <p:ph type="ftr" sz="quarter" idx="3"/>
          </p:nvPr>
        </p:nvSpPr>
        <p:spPr>
          <a:xfrm>
            <a:off x="623888" y="6272824"/>
            <a:ext cx="3419792" cy="457200"/>
          </a:xfrm>
          <a:prstGeom prst="rect">
            <a:avLst/>
          </a:prstGeom>
        </p:spPr>
        <p:txBody>
          <a:bodyPr vert="horz" lIns="91440" tIns="45720" rIns="91440" bIns="45720" rtlCol="0" anchor="ctr"/>
          <a:lstStyle>
            <a:lvl1pPr algn="l">
              <a:defRPr sz="900">
                <a:solidFill>
                  <a:schemeClr val="tx1"/>
                </a:solidFill>
              </a:defRPr>
            </a:lvl1pPr>
          </a:lstStyle>
          <a:p>
            <a:r>
              <a:rPr lang="fr-FR"/>
              <a:t>RTE au centre de la transition énergétique / Novembre 2023 </a:t>
            </a:r>
          </a:p>
        </p:txBody>
      </p:sp>
      <p:sp>
        <p:nvSpPr>
          <p:cNvPr id="5" name="Espace réservé du texte 2">
            <a:extLst>
              <a:ext uri="{FF2B5EF4-FFF2-40B4-BE49-F238E27FC236}">
                <a16:creationId xmlns:a16="http://schemas.microsoft.com/office/drawing/2014/main" id="{D499452E-9D44-C8B4-3423-1C360C771C08}"/>
              </a:ext>
            </a:extLst>
          </p:cNvPr>
          <p:cNvSpPr>
            <a:spLocks noGrp="1"/>
          </p:cNvSpPr>
          <p:nvPr>
            <p:ph type="body" sz="quarter" idx="10" hasCustomPrompt="1"/>
          </p:nvPr>
        </p:nvSpPr>
        <p:spPr>
          <a:xfrm>
            <a:off x="538287" y="1544721"/>
            <a:ext cx="7435937" cy="3858747"/>
          </a:xfrm>
          <a:prstGeom prst="rect">
            <a:avLst/>
          </a:prstGeom>
        </p:spPr>
        <p:txBody>
          <a:bodyPr/>
          <a:lstStyle>
            <a:lvl1pPr>
              <a:spcBef>
                <a:spcPts val="0"/>
              </a:spcBef>
              <a:defRPr sz="2900" b="1">
                <a:solidFill>
                  <a:schemeClr val="bg2"/>
                </a:solidFill>
                <a:latin typeface="Arial" panose="020B0604020202020204" pitchFamily="34" charset="0"/>
                <a:cs typeface="Arial" panose="020B0604020202020204" pitchFamily="34" charset="0"/>
              </a:defRPr>
            </a:lvl1pPr>
            <a:lvl2pPr marL="0">
              <a:spcBef>
                <a:spcPts val="0"/>
              </a:spcBef>
              <a:defRPr sz="2300">
                <a:solidFill>
                  <a:schemeClr val="tx1"/>
                </a:solidFill>
              </a:defRPr>
            </a:lvl2pPr>
            <a:lvl3pPr marL="0">
              <a:spcBef>
                <a:spcPts val="0"/>
              </a:spcBef>
              <a:defRPr sz="1200">
                <a:solidFill>
                  <a:schemeClr val="tx1"/>
                </a:solidFill>
              </a:defRPr>
            </a:lvl3pPr>
            <a:lvl4pPr marL="0">
              <a:spcBef>
                <a:spcPts val="0"/>
              </a:spcBef>
              <a:defRPr sz="1000">
                <a:solidFill>
                  <a:schemeClr val="tx1"/>
                </a:solidFill>
              </a:defRPr>
            </a:lvl4pPr>
          </a:lstStyle>
          <a:p>
            <a:pPr lvl="0"/>
            <a:r>
              <a:rPr lang="fr-FR"/>
              <a:t>TITRE</a:t>
            </a:r>
          </a:p>
          <a:p>
            <a:pPr lvl="1"/>
            <a:r>
              <a:rPr lang="fr-FR"/>
              <a:t>Deuxième niveau</a:t>
            </a:r>
          </a:p>
          <a:p>
            <a:pPr lvl="2"/>
            <a:r>
              <a:rPr lang="fr-FR"/>
              <a:t>Troisième niveau</a:t>
            </a:r>
          </a:p>
          <a:p>
            <a:pPr lvl="3"/>
            <a:r>
              <a:rPr lang="fr-FR"/>
              <a:t>Quatrième niveau</a:t>
            </a:r>
          </a:p>
        </p:txBody>
      </p:sp>
      <p:sp>
        <p:nvSpPr>
          <p:cNvPr id="2" name="Espace réservé du texte 2">
            <a:extLst>
              <a:ext uri="{FF2B5EF4-FFF2-40B4-BE49-F238E27FC236}">
                <a16:creationId xmlns:a16="http://schemas.microsoft.com/office/drawing/2014/main" id="{F3967E0A-33CC-6EBE-320D-07805F096DAB}"/>
              </a:ext>
            </a:extLst>
          </p:cNvPr>
          <p:cNvSpPr>
            <a:spLocks noGrp="1"/>
          </p:cNvSpPr>
          <p:nvPr>
            <p:ph type="body" sz="quarter" idx="11" hasCustomPrompt="1"/>
          </p:nvPr>
        </p:nvSpPr>
        <p:spPr>
          <a:xfrm>
            <a:off x="538287" y="364395"/>
            <a:ext cx="7518317" cy="740506"/>
          </a:xfrm>
          <a:prstGeom prst="rect">
            <a:avLst/>
          </a:prstGeom>
        </p:spPr>
        <p:txBody>
          <a:bodyPr/>
          <a:lstStyle>
            <a:lvl1pPr>
              <a:defRPr sz="3200" b="1">
                <a:solidFill>
                  <a:schemeClr val="bg2"/>
                </a:solidFill>
              </a:defRPr>
            </a:lvl1pPr>
          </a:lstStyle>
          <a:p>
            <a:pPr lvl="0"/>
            <a:r>
              <a:rPr lang="fr-FR"/>
              <a:t>Titre</a:t>
            </a:r>
          </a:p>
        </p:txBody>
      </p:sp>
      <p:cxnSp>
        <p:nvCxnSpPr>
          <p:cNvPr id="8" name="Connecteur droit 7">
            <a:extLst>
              <a:ext uri="{FF2B5EF4-FFF2-40B4-BE49-F238E27FC236}">
                <a16:creationId xmlns:a16="http://schemas.microsoft.com/office/drawing/2014/main" id="{5BBFB65D-6586-E3CE-F274-613243F1AD3E}"/>
              </a:ext>
            </a:extLst>
          </p:cNvPr>
          <p:cNvCxnSpPr>
            <a:cxnSpLocks/>
          </p:cNvCxnSpPr>
          <p:nvPr/>
        </p:nvCxnSpPr>
        <p:spPr>
          <a:xfrm flipH="1">
            <a:off x="8337172" y="4502552"/>
            <a:ext cx="3854827"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Connecteur droit 9">
            <a:extLst>
              <a:ext uri="{FF2B5EF4-FFF2-40B4-BE49-F238E27FC236}">
                <a16:creationId xmlns:a16="http://schemas.microsoft.com/office/drawing/2014/main" id="{1D04190C-C016-770E-D707-0DA1711C3B38}"/>
              </a:ext>
            </a:extLst>
          </p:cNvPr>
          <p:cNvCxnSpPr/>
          <p:nvPr userDrawn="1"/>
        </p:nvCxnSpPr>
        <p:spPr>
          <a:xfrm>
            <a:off x="643984" y="955040"/>
            <a:ext cx="1178560"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6510742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9_Disposition personnalisée">
    <p:spTree>
      <p:nvGrpSpPr>
        <p:cNvPr id="1" name=""/>
        <p:cNvGrpSpPr/>
        <p:nvPr/>
      </p:nvGrpSpPr>
      <p:grpSpPr>
        <a:xfrm>
          <a:off x="0" y="0"/>
          <a:ext cx="0" cy="0"/>
          <a:chOff x="0" y="0"/>
          <a:chExt cx="0" cy="0"/>
        </a:xfrm>
      </p:grpSpPr>
      <p:pic>
        <p:nvPicPr>
          <p:cNvPr id="13" name="Image 12">
            <a:extLst>
              <a:ext uri="{FF2B5EF4-FFF2-40B4-BE49-F238E27FC236}">
                <a16:creationId xmlns:a16="http://schemas.microsoft.com/office/drawing/2014/main" id="{1EE98AA1-CAB9-D057-AC37-3ED3C6F9FD95}"/>
              </a:ext>
            </a:extLst>
          </p:cNvPr>
          <p:cNvPicPr>
            <a:picLocks noChangeAspect="1"/>
          </p:cNvPicPr>
          <p:nvPr userDrawn="1"/>
        </p:nvPicPr>
        <p:blipFill>
          <a:blip r:embed="rId2">
            <a:extLst>
              <a:ext uri="{28A0092B-C50C-407E-A947-70E740481C1C}">
                <a14:useLocalDpi xmlns:a14="http://schemas.microsoft.com/office/drawing/2010/main" val="0"/>
              </a:ext>
            </a:extLst>
          </a:blip>
          <a:srcRect t="160" b="160"/>
          <a:stretch/>
        </p:blipFill>
        <p:spPr>
          <a:xfrm>
            <a:off x="3041834" y="1551692"/>
            <a:ext cx="3050055" cy="4292932"/>
          </a:xfrm>
          <a:prstGeom prst="rect">
            <a:avLst/>
          </a:prstGeom>
        </p:spPr>
      </p:pic>
      <p:pic>
        <p:nvPicPr>
          <p:cNvPr id="4" name="Image 3">
            <a:extLst>
              <a:ext uri="{FF2B5EF4-FFF2-40B4-BE49-F238E27FC236}">
                <a16:creationId xmlns:a16="http://schemas.microsoft.com/office/drawing/2014/main" id="{AE0E744E-BCC7-638B-E3CB-38A41E707676}"/>
              </a:ext>
            </a:extLst>
          </p:cNvPr>
          <p:cNvPicPr>
            <a:picLocks noChangeAspect="1"/>
          </p:cNvPicPr>
          <p:nvPr userDrawn="1"/>
        </p:nvPicPr>
        <p:blipFill>
          <a:blip r:embed="rId3">
            <a:extLst>
              <a:ext uri="{28A0092B-C50C-407E-A947-70E740481C1C}">
                <a14:useLocalDpi xmlns:a14="http://schemas.microsoft.com/office/drawing/2010/main" val="0"/>
              </a:ext>
            </a:extLst>
          </a:blip>
          <a:srcRect t="25" b="25"/>
          <a:stretch/>
        </p:blipFill>
        <p:spPr>
          <a:xfrm>
            <a:off x="0" y="1551692"/>
            <a:ext cx="3041834" cy="4292946"/>
          </a:xfrm>
          <a:prstGeom prst="rect">
            <a:avLst/>
          </a:prstGeom>
        </p:spPr>
      </p:pic>
      <p:pic>
        <p:nvPicPr>
          <p:cNvPr id="7" name="Image 6">
            <a:extLst>
              <a:ext uri="{FF2B5EF4-FFF2-40B4-BE49-F238E27FC236}">
                <a16:creationId xmlns:a16="http://schemas.microsoft.com/office/drawing/2014/main" id="{A29B9DE4-B4BB-794D-CF7A-C37D05C55CF6}"/>
              </a:ext>
            </a:extLst>
          </p:cNvPr>
          <p:cNvPicPr>
            <a:picLocks noChangeAspect="1"/>
          </p:cNvPicPr>
          <p:nvPr userDrawn="1"/>
        </p:nvPicPr>
        <p:blipFill>
          <a:blip r:embed="rId4">
            <a:extLst>
              <a:ext uri="{28A0092B-C50C-407E-A947-70E740481C1C}">
                <a14:useLocalDpi xmlns:a14="http://schemas.microsoft.com/office/drawing/2010/main" val="0"/>
              </a:ext>
            </a:extLst>
          </a:blip>
          <a:srcRect t="294" b="294"/>
          <a:stretch/>
        </p:blipFill>
        <p:spPr>
          <a:xfrm>
            <a:off x="6091889" y="1551692"/>
            <a:ext cx="3058277" cy="4292932"/>
          </a:xfrm>
          <a:prstGeom prst="rect">
            <a:avLst/>
          </a:prstGeom>
        </p:spPr>
      </p:pic>
      <p:pic>
        <p:nvPicPr>
          <p:cNvPr id="6" name="Image 5">
            <a:extLst>
              <a:ext uri="{FF2B5EF4-FFF2-40B4-BE49-F238E27FC236}">
                <a16:creationId xmlns:a16="http://schemas.microsoft.com/office/drawing/2014/main" id="{BAE7D039-BC66-F580-0B08-5249A9E544A1}"/>
              </a:ext>
            </a:extLst>
          </p:cNvPr>
          <p:cNvPicPr>
            <a:picLocks noChangeAspect="1"/>
          </p:cNvPicPr>
          <p:nvPr userDrawn="1"/>
        </p:nvPicPr>
        <p:blipFill>
          <a:blip r:embed="rId5">
            <a:extLst>
              <a:ext uri="{28A0092B-C50C-407E-A947-70E740481C1C}">
                <a14:useLocalDpi xmlns:a14="http://schemas.microsoft.com/office/drawing/2010/main" val="0"/>
              </a:ext>
            </a:extLst>
          </a:blip>
          <a:srcRect t="25" b="25"/>
          <a:stretch/>
        </p:blipFill>
        <p:spPr>
          <a:xfrm>
            <a:off x="9150166" y="1551671"/>
            <a:ext cx="3041834" cy="4292953"/>
          </a:xfrm>
          <a:prstGeom prst="rect">
            <a:avLst/>
          </a:prstGeom>
        </p:spPr>
      </p:pic>
      <p:sp>
        <p:nvSpPr>
          <p:cNvPr id="11" name="Rectangle 10">
            <a:extLst>
              <a:ext uri="{FF2B5EF4-FFF2-40B4-BE49-F238E27FC236}">
                <a16:creationId xmlns:a16="http://schemas.microsoft.com/office/drawing/2014/main" id="{F936DC27-68B3-DC9D-97B6-DA97E791E8E4}"/>
              </a:ext>
            </a:extLst>
          </p:cNvPr>
          <p:cNvSpPr/>
          <p:nvPr userDrawn="1"/>
        </p:nvSpPr>
        <p:spPr>
          <a:xfrm>
            <a:off x="0" y="1551671"/>
            <a:ext cx="3041834" cy="4292931"/>
          </a:xfrm>
          <a:prstGeom prst="rect">
            <a:avLst/>
          </a:prstGeom>
          <a:solidFill>
            <a:schemeClr val="bg2">
              <a:alpha val="79615"/>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re 1">
            <a:extLst>
              <a:ext uri="{FF2B5EF4-FFF2-40B4-BE49-F238E27FC236}">
                <a16:creationId xmlns:a16="http://schemas.microsoft.com/office/drawing/2014/main" id="{4B27CEE2-004E-18F7-E7CA-A7FDFF7A4AEE}"/>
              </a:ext>
            </a:extLst>
          </p:cNvPr>
          <p:cNvSpPr>
            <a:spLocks noGrp="1"/>
          </p:cNvSpPr>
          <p:nvPr userDrawn="1">
            <p:ph type="title" hasCustomPrompt="1"/>
          </p:nvPr>
        </p:nvSpPr>
        <p:spPr>
          <a:xfrm>
            <a:off x="550817" y="365125"/>
            <a:ext cx="11225171" cy="501377"/>
          </a:xfrm>
          <a:prstGeom prst="rect">
            <a:avLst/>
          </a:prstGeom>
        </p:spPr>
        <p:txBody>
          <a:bodyPr/>
          <a:lstStyle>
            <a:lvl1pPr>
              <a:defRPr>
                <a:solidFill>
                  <a:schemeClr val="tx2"/>
                </a:solidFill>
              </a:defRPr>
            </a:lvl1pPr>
          </a:lstStyle>
          <a:p>
            <a:r>
              <a:rPr lang="fr-FR"/>
              <a:t>Nos expertises</a:t>
            </a:r>
          </a:p>
        </p:txBody>
      </p:sp>
      <p:cxnSp>
        <p:nvCxnSpPr>
          <p:cNvPr id="8" name="Connecteur droit 7">
            <a:extLst>
              <a:ext uri="{FF2B5EF4-FFF2-40B4-BE49-F238E27FC236}">
                <a16:creationId xmlns:a16="http://schemas.microsoft.com/office/drawing/2014/main" id="{04C85A44-A0A6-6D06-4E38-E7E913BC9AD8}"/>
              </a:ext>
            </a:extLst>
          </p:cNvPr>
          <p:cNvCxnSpPr>
            <a:cxnSpLocks/>
          </p:cNvCxnSpPr>
          <p:nvPr userDrawn="1"/>
        </p:nvCxnSpPr>
        <p:spPr>
          <a:xfrm>
            <a:off x="623887" y="941593"/>
            <a:ext cx="117856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50" name="Numéro de diapositive">
            <a:extLst>
              <a:ext uri="{FF2B5EF4-FFF2-40B4-BE49-F238E27FC236}">
                <a16:creationId xmlns:a16="http://schemas.microsoft.com/office/drawing/2014/main" id="{C7F8CB38-9A2D-1079-CBC0-07B12F8CA535}"/>
              </a:ext>
            </a:extLst>
          </p:cNvPr>
          <p:cNvSpPr txBox="1">
            <a:spLocks noGrp="1"/>
          </p:cNvSpPr>
          <p:nvPr userDrawn="1">
            <p:ph type="sldNum" sz="quarter" idx="4"/>
          </p:nvPr>
        </p:nvSpPr>
        <p:spPr>
          <a:xfrm>
            <a:off x="11568847" y="6343961"/>
            <a:ext cx="459366" cy="400055"/>
          </a:xfrm>
          <a:prstGeom prst="rect">
            <a:avLst/>
          </a:prstGeom>
          <a:ln w="12700">
            <a:miter lim="400000"/>
          </a:ln>
        </p:spPr>
        <p:txBody>
          <a:bodyPr wrap="none" lIns="121893" tIns="121893" rIns="121893" bIns="121893" anchor="ctr">
            <a:spAutoFit/>
          </a:bodyPr>
          <a:lstStyle>
            <a:lvl1pPr algn="r">
              <a:lnSpc>
                <a:spcPct val="100000"/>
              </a:lnSpc>
              <a:defRPr sz="1000">
                <a:latin typeface="+mn-lt"/>
                <a:ea typeface="+mn-ea"/>
                <a:cs typeface="+mn-cs"/>
                <a:sym typeface="Arial"/>
              </a:defRPr>
            </a:lvl1pPr>
          </a:lstStyle>
          <a:p>
            <a:fld id="{86CB4B4D-7CA3-9044-876B-883B54F8677D}" type="slidenum">
              <a:rPr lang="fr-FR" smtClean="0"/>
              <a:pPr/>
              <a:t>‹N°›</a:t>
            </a:fld>
            <a:endParaRPr lang="fr-FR"/>
          </a:p>
        </p:txBody>
      </p:sp>
      <p:sp>
        <p:nvSpPr>
          <p:cNvPr id="51" name="Espace réservé du pied de page 3">
            <a:extLst>
              <a:ext uri="{FF2B5EF4-FFF2-40B4-BE49-F238E27FC236}">
                <a16:creationId xmlns:a16="http://schemas.microsoft.com/office/drawing/2014/main" id="{73AF812C-9E55-4855-5CF9-7A4F6E3C8C6C}"/>
              </a:ext>
            </a:extLst>
          </p:cNvPr>
          <p:cNvSpPr>
            <a:spLocks noGrp="1"/>
          </p:cNvSpPr>
          <p:nvPr userDrawn="1">
            <p:ph type="ftr" sz="quarter" idx="3"/>
          </p:nvPr>
        </p:nvSpPr>
        <p:spPr>
          <a:xfrm>
            <a:off x="623888" y="6272824"/>
            <a:ext cx="3419792" cy="457200"/>
          </a:xfrm>
          <a:prstGeom prst="rect">
            <a:avLst/>
          </a:prstGeom>
        </p:spPr>
        <p:txBody>
          <a:bodyPr vert="horz" lIns="91440" tIns="45720" rIns="91440" bIns="45720" rtlCol="0" anchor="ctr"/>
          <a:lstStyle>
            <a:lvl1pPr algn="l">
              <a:defRPr sz="900"/>
            </a:lvl1pPr>
          </a:lstStyle>
          <a:p>
            <a:r>
              <a:rPr lang="fr-FR">
                <a:effectLst/>
                <a:latin typeface="Calibri" panose="020F0502020204030204" pitchFamily="34" charset="0"/>
              </a:rPr>
              <a:t>RTE au centre de la transition énergétique / Novembre 2023 </a:t>
            </a:r>
          </a:p>
        </p:txBody>
      </p:sp>
      <p:sp>
        <p:nvSpPr>
          <p:cNvPr id="14" name="Rectangle 13">
            <a:extLst>
              <a:ext uri="{FF2B5EF4-FFF2-40B4-BE49-F238E27FC236}">
                <a16:creationId xmlns:a16="http://schemas.microsoft.com/office/drawing/2014/main" id="{B96366B6-E10E-0EA5-E4AB-0EFF88A9F3BF}"/>
              </a:ext>
            </a:extLst>
          </p:cNvPr>
          <p:cNvSpPr/>
          <p:nvPr userDrawn="1"/>
        </p:nvSpPr>
        <p:spPr>
          <a:xfrm>
            <a:off x="3041833" y="1551671"/>
            <a:ext cx="3050055" cy="4292931"/>
          </a:xfrm>
          <a:prstGeom prst="rect">
            <a:avLst/>
          </a:prstGeom>
          <a:solidFill>
            <a:schemeClr val="accent1">
              <a:alpha val="79615"/>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Rectangle 14">
            <a:extLst>
              <a:ext uri="{FF2B5EF4-FFF2-40B4-BE49-F238E27FC236}">
                <a16:creationId xmlns:a16="http://schemas.microsoft.com/office/drawing/2014/main" id="{5AB266A8-0779-7C96-2150-9B06F578EDF0}"/>
              </a:ext>
            </a:extLst>
          </p:cNvPr>
          <p:cNvSpPr/>
          <p:nvPr userDrawn="1"/>
        </p:nvSpPr>
        <p:spPr>
          <a:xfrm>
            <a:off x="6091888" y="1551671"/>
            <a:ext cx="3058277" cy="4292931"/>
          </a:xfrm>
          <a:prstGeom prst="rect">
            <a:avLst/>
          </a:prstGeom>
          <a:solidFill>
            <a:schemeClr val="accent3">
              <a:alpha val="79615"/>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6" name="Rectangle 15">
            <a:extLst>
              <a:ext uri="{FF2B5EF4-FFF2-40B4-BE49-F238E27FC236}">
                <a16:creationId xmlns:a16="http://schemas.microsoft.com/office/drawing/2014/main" id="{FFDDB6B5-15A2-9A23-59ED-929FF34DCC1E}"/>
              </a:ext>
            </a:extLst>
          </p:cNvPr>
          <p:cNvSpPr/>
          <p:nvPr userDrawn="1"/>
        </p:nvSpPr>
        <p:spPr>
          <a:xfrm>
            <a:off x="9150165" y="1551671"/>
            <a:ext cx="3041835" cy="4292931"/>
          </a:xfrm>
          <a:prstGeom prst="rect">
            <a:avLst/>
          </a:prstGeom>
          <a:solidFill>
            <a:schemeClr val="accent4">
              <a:alpha val="79615"/>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17" name="Connecteur droit 16">
            <a:extLst>
              <a:ext uri="{FF2B5EF4-FFF2-40B4-BE49-F238E27FC236}">
                <a16:creationId xmlns:a16="http://schemas.microsoft.com/office/drawing/2014/main" id="{B57CFF98-6545-93A9-3E64-1D5BB7196908}"/>
              </a:ext>
            </a:extLst>
          </p:cNvPr>
          <p:cNvCxnSpPr>
            <a:cxnSpLocks/>
          </p:cNvCxnSpPr>
          <p:nvPr userDrawn="1"/>
        </p:nvCxnSpPr>
        <p:spPr>
          <a:xfrm flipH="1" flipV="1">
            <a:off x="9150164" y="1461052"/>
            <a:ext cx="17945" cy="4522304"/>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Connecteur droit 17">
            <a:extLst>
              <a:ext uri="{FF2B5EF4-FFF2-40B4-BE49-F238E27FC236}">
                <a16:creationId xmlns:a16="http://schemas.microsoft.com/office/drawing/2014/main" id="{6C1A8241-E8E4-6DB2-9962-4FAE517CCD88}"/>
              </a:ext>
            </a:extLst>
          </p:cNvPr>
          <p:cNvCxnSpPr>
            <a:cxnSpLocks/>
          </p:cNvCxnSpPr>
          <p:nvPr userDrawn="1"/>
        </p:nvCxnSpPr>
        <p:spPr>
          <a:xfrm flipH="1" flipV="1">
            <a:off x="6094388" y="1461052"/>
            <a:ext cx="17945" cy="4522304"/>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 name="Connecteur droit 18">
            <a:extLst>
              <a:ext uri="{FF2B5EF4-FFF2-40B4-BE49-F238E27FC236}">
                <a16:creationId xmlns:a16="http://schemas.microsoft.com/office/drawing/2014/main" id="{CDC6BE9A-7628-2328-359C-B7581EAC13ED}"/>
              </a:ext>
            </a:extLst>
          </p:cNvPr>
          <p:cNvCxnSpPr>
            <a:cxnSpLocks/>
          </p:cNvCxnSpPr>
          <p:nvPr userDrawn="1"/>
        </p:nvCxnSpPr>
        <p:spPr>
          <a:xfrm flipH="1" flipV="1">
            <a:off x="3013638" y="1461052"/>
            <a:ext cx="17945" cy="4522304"/>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4768224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5_Intercalaires_Image">
    <p:spTree>
      <p:nvGrpSpPr>
        <p:cNvPr id="1" name=""/>
        <p:cNvGrpSpPr/>
        <p:nvPr/>
      </p:nvGrpSpPr>
      <p:grpSpPr>
        <a:xfrm>
          <a:off x="0" y="0"/>
          <a:ext cx="0" cy="0"/>
          <a:chOff x="0" y="0"/>
          <a:chExt cx="0" cy="0"/>
        </a:xfrm>
      </p:grpSpPr>
      <p:sp>
        <p:nvSpPr>
          <p:cNvPr id="8" name="Espace réservé pour une image  7">
            <a:extLst>
              <a:ext uri="{FF2B5EF4-FFF2-40B4-BE49-F238E27FC236}">
                <a16:creationId xmlns:a16="http://schemas.microsoft.com/office/drawing/2014/main" id="{A3E6B96C-B65C-688E-4A3C-1309DE02A64F}"/>
              </a:ext>
            </a:extLst>
          </p:cNvPr>
          <p:cNvSpPr>
            <a:spLocks noGrp="1"/>
          </p:cNvSpPr>
          <p:nvPr>
            <p:ph type="pic" sz="quarter" idx="11"/>
          </p:nvPr>
        </p:nvSpPr>
        <p:spPr>
          <a:xfrm>
            <a:off x="6675438" y="0"/>
            <a:ext cx="5530850" cy="6858000"/>
          </a:xfrm>
          <a:prstGeom prst="rect">
            <a:avLst/>
          </a:prstGeom>
        </p:spPr>
        <p:txBody>
          <a:bodyPr/>
          <a:lstStyle/>
          <a:p>
            <a:endParaRPr lang="fr-FR"/>
          </a:p>
        </p:txBody>
      </p:sp>
      <p:sp>
        <p:nvSpPr>
          <p:cNvPr id="7" name="Numéro de diapositive"/>
          <p:cNvSpPr txBox="1">
            <a:spLocks noGrp="1"/>
          </p:cNvSpPr>
          <p:nvPr>
            <p:ph type="sldNum" sz="quarter" idx="4"/>
          </p:nvPr>
        </p:nvSpPr>
        <p:spPr>
          <a:xfrm>
            <a:off x="11568847" y="6343961"/>
            <a:ext cx="459366" cy="400055"/>
          </a:xfrm>
          <a:prstGeom prst="rect">
            <a:avLst/>
          </a:prstGeom>
          <a:ln w="12700">
            <a:miter lim="400000"/>
          </a:ln>
        </p:spPr>
        <p:txBody>
          <a:bodyPr wrap="none" lIns="121893" tIns="121893" rIns="121893" bIns="121893" anchor="ctr">
            <a:spAutoFit/>
          </a:bodyPr>
          <a:lstStyle>
            <a:lvl1pPr algn="r">
              <a:lnSpc>
                <a:spcPct val="100000"/>
              </a:lnSpc>
              <a:defRPr sz="1000">
                <a:solidFill>
                  <a:schemeClr val="bg1"/>
                </a:solidFill>
                <a:latin typeface="+mn-lt"/>
                <a:ea typeface="+mn-ea"/>
                <a:cs typeface="+mn-cs"/>
                <a:sym typeface="Arial"/>
              </a:defRPr>
            </a:lvl1pPr>
          </a:lstStyle>
          <a:p>
            <a:fld id="{86CB4B4D-7CA3-9044-876B-883B54F8677D}" type="slidenum">
              <a:rPr lang="fr-FR" smtClean="0"/>
              <a:pPr/>
              <a:t>‹N°›</a:t>
            </a:fld>
            <a:endParaRPr lang="fr-FR"/>
          </a:p>
        </p:txBody>
      </p:sp>
      <p:sp>
        <p:nvSpPr>
          <p:cNvPr id="11" name="Espace réservé du pied de page 3">
            <a:extLst>
              <a:ext uri="{FF2B5EF4-FFF2-40B4-BE49-F238E27FC236}">
                <a16:creationId xmlns:a16="http://schemas.microsoft.com/office/drawing/2014/main" id="{2AE28DF9-4BD7-B047-BF0F-F9DF51C7C6DB}"/>
              </a:ext>
            </a:extLst>
          </p:cNvPr>
          <p:cNvSpPr>
            <a:spLocks noGrp="1"/>
          </p:cNvSpPr>
          <p:nvPr>
            <p:ph type="ftr" sz="quarter" idx="3"/>
          </p:nvPr>
        </p:nvSpPr>
        <p:spPr>
          <a:xfrm>
            <a:off x="623888" y="6272824"/>
            <a:ext cx="3419792" cy="457200"/>
          </a:xfrm>
          <a:prstGeom prst="rect">
            <a:avLst/>
          </a:prstGeom>
        </p:spPr>
        <p:txBody>
          <a:bodyPr vert="horz" lIns="91440" tIns="45720" rIns="91440" bIns="45720" rtlCol="0" anchor="ctr"/>
          <a:lstStyle>
            <a:lvl1pPr algn="l">
              <a:defRPr sz="900"/>
            </a:lvl1pPr>
          </a:lstStyle>
          <a:p>
            <a:r>
              <a:rPr lang="fr-FR"/>
              <a:t>RTE au centre de la transition énergétique / Février 2024 </a:t>
            </a:r>
            <a:endParaRPr lang="fr-FR">
              <a:effectLst/>
              <a:latin typeface="Calibri" panose="020F0502020204030204" pitchFamily="34" charset="0"/>
            </a:endParaRPr>
          </a:p>
        </p:txBody>
      </p:sp>
      <p:sp>
        <p:nvSpPr>
          <p:cNvPr id="3" name="Espace réservé du texte 2">
            <a:extLst>
              <a:ext uri="{FF2B5EF4-FFF2-40B4-BE49-F238E27FC236}">
                <a16:creationId xmlns:a16="http://schemas.microsoft.com/office/drawing/2014/main" id="{41B942A6-D9A4-1F1E-FC19-DB6C48BAA9B9}"/>
              </a:ext>
            </a:extLst>
          </p:cNvPr>
          <p:cNvSpPr>
            <a:spLocks noGrp="1"/>
          </p:cNvSpPr>
          <p:nvPr>
            <p:ph type="body" sz="quarter" idx="10" hasCustomPrompt="1"/>
          </p:nvPr>
        </p:nvSpPr>
        <p:spPr>
          <a:xfrm>
            <a:off x="623888" y="1668291"/>
            <a:ext cx="4792662" cy="3858747"/>
          </a:xfrm>
          <a:prstGeom prst="rect">
            <a:avLst/>
          </a:prstGeom>
        </p:spPr>
        <p:txBody>
          <a:bodyPr/>
          <a:lstStyle>
            <a:lvl1pPr>
              <a:spcBef>
                <a:spcPts val="0"/>
              </a:spcBef>
              <a:defRPr sz="2900" b="1">
                <a:solidFill>
                  <a:schemeClr val="bg2"/>
                </a:solidFill>
                <a:latin typeface="Arial" panose="020B0604020202020204" pitchFamily="34" charset="0"/>
                <a:cs typeface="Arial" panose="020B0604020202020204" pitchFamily="34" charset="0"/>
              </a:defRPr>
            </a:lvl1pPr>
            <a:lvl2pPr marL="0">
              <a:spcBef>
                <a:spcPts val="0"/>
              </a:spcBef>
              <a:defRPr sz="2300">
                <a:solidFill>
                  <a:schemeClr val="tx1"/>
                </a:solidFill>
              </a:defRPr>
            </a:lvl2pPr>
            <a:lvl3pPr marL="0">
              <a:spcBef>
                <a:spcPts val="0"/>
              </a:spcBef>
              <a:defRPr sz="1200">
                <a:solidFill>
                  <a:schemeClr val="tx1"/>
                </a:solidFill>
              </a:defRPr>
            </a:lvl3pPr>
            <a:lvl4pPr marL="0">
              <a:spcBef>
                <a:spcPts val="0"/>
              </a:spcBef>
              <a:defRPr sz="1000">
                <a:solidFill>
                  <a:schemeClr val="tx1"/>
                </a:solidFill>
              </a:defRPr>
            </a:lvl4pPr>
          </a:lstStyle>
          <a:p>
            <a:pPr lvl="0"/>
            <a:r>
              <a:rPr lang="fr-FR"/>
              <a:t>TITRE</a:t>
            </a:r>
          </a:p>
          <a:p>
            <a:pPr lvl="1"/>
            <a:r>
              <a:rPr lang="fr-FR"/>
              <a:t>Deuxième niveau</a:t>
            </a:r>
          </a:p>
          <a:p>
            <a:pPr lvl="2"/>
            <a:r>
              <a:rPr lang="fr-FR"/>
              <a:t>Troisième niveau</a:t>
            </a:r>
          </a:p>
          <a:p>
            <a:pPr lvl="3"/>
            <a:r>
              <a:rPr lang="fr-FR"/>
              <a:t>Quatrième niveau</a:t>
            </a:r>
          </a:p>
        </p:txBody>
      </p:sp>
    </p:spTree>
    <p:extLst>
      <p:ext uri="{BB962C8B-B14F-4D97-AF65-F5344CB8AC3E}">
        <p14:creationId xmlns:p14="http://schemas.microsoft.com/office/powerpoint/2010/main" val="12521758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4_Intercalaires_Image">
    <p:spTree>
      <p:nvGrpSpPr>
        <p:cNvPr id="1" name=""/>
        <p:cNvGrpSpPr/>
        <p:nvPr/>
      </p:nvGrpSpPr>
      <p:grpSpPr>
        <a:xfrm>
          <a:off x="0" y="0"/>
          <a:ext cx="0" cy="0"/>
          <a:chOff x="0" y="0"/>
          <a:chExt cx="0" cy="0"/>
        </a:xfrm>
      </p:grpSpPr>
      <p:sp>
        <p:nvSpPr>
          <p:cNvPr id="7" name="Numéro de diapositive"/>
          <p:cNvSpPr txBox="1">
            <a:spLocks noGrp="1"/>
          </p:cNvSpPr>
          <p:nvPr>
            <p:ph type="sldNum" sz="quarter" idx="4"/>
          </p:nvPr>
        </p:nvSpPr>
        <p:spPr>
          <a:xfrm>
            <a:off x="11568847" y="6343961"/>
            <a:ext cx="459366" cy="400055"/>
          </a:xfrm>
          <a:prstGeom prst="rect">
            <a:avLst/>
          </a:prstGeom>
          <a:ln w="12700">
            <a:miter lim="400000"/>
          </a:ln>
        </p:spPr>
        <p:txBody>
          <a:bodyPr wrap="none" lIns="121893" tIns="121893" rIns="121893" bIns="121893" anchor="ctr">
            <a:spAutoFit/>
          </a:bodyPr>
          <a:lstStyle>
            <a:lvl1pPr algn="r">
              <a:lnSpc>
                <a:spcPct val="100000"/>
              </a:lnSpc>
              <a:defRPr sz="1000">
                <a:solidFill>
                  <a:schemeClr val="bg1"/>
                </a:solidFill>
                <a:latin typeface="+mn-lt"/>
                <a:ea typeface="+mn-ea"/>
                <a:cs typeface="+mn-cs"/>
                <a:sym typeface="Arial"/>
              </a:defRPr>
            </a:lvl1pPr>
          </a:lstStyle>
          <a:p>
            <a:fld id="{86CB4B4D-7CA3-9044-876B-883B54F8677D}" type="slidenum">
              <a:rPr lang="fr-FR" smtClean="0"/>
              <a:pPr/>
              <a:t>‹N°›</a:t>
            </a:fld>
            <a:endParaRPr lang="fr-FR"/>
          </a:p>
        </p:txBody>
      </p:sp>
      <p:sp>
        <p:nvSpPr>
          <p:cNvPr id="11" name="Espace réservé du pied de page 3">
            <a:extLst>
              <a:ext uri="{FF2B5EF4-FFF2-40B4-BE49-F238E27FC236}">
                <a16:creationId xmlns:a16="http://schemas.microsoft.com/office/drawing/2014/main" id="{2AE28DF9-4BD7-B047-BF0F-F9DF51C7C6DB}"/>
              </a:ext>
            </a:extLst>
          </p:cNvPr>
          <p:cNvSpPr>
            <a:spLocks noGrp="1"/>
          </p:cNvSpPr>
          <p:nvPr>
            <p:ph type="ftr" sz="quarter" idx="3"/>
          </p:nvPr>
        </p:nvSpPr>
        <p:spPr>
          <a:xfrm>
            <a:off x="623888" y="6272824"/>
            <a:ext cx="3419792" cy="457200"/>
          </a:xfrm>
          <a:prstGeom prst="rect">
            <a:avLst/>
          </a:prstGeom>
        </p:spPr>
        <p:txBody>
          <a:bodyPr vert="horz" lIns="91440" tIns="45720" rIns="91440" bIns="45720" rtlCol="0" anchor="ctr"/>
          <a:lstStyle>
            <a:lvl1pPr algn="l">
              <a:defRPr sz="900"/>
            </a:lvl1pPr>
          </a:lstStyle>
          <a:p>
            <a:r>
              <a:rPr lang="fr-FR">
                <a:effectLst/>
                <a:latin typeface="Calibri" panose="020F0502020204030204" pitchFamily="34" charset="0"/>
              </a:rPr>
              <a:t>RTE au centre de la transition énergétique / Novembre 2023 </a:t>
            </a:r>
          </a:p>
        </p:txBody>
      </p:sp>
      <p:sp>
        <p:nvSpPr>
          <p:cNvPr id="5" name="Espace réservé du texte 2">
            <a:extLst>
              <a:ext uri="{FF2B5EF4-FFF2-40B4-BE49-F238E27FC236}">
                <a16:creationId xmlns:a16="http://schemas.microsoft.com/office/drawing/2014/main" id="{D499452E-9D44-C8B4-3423-1C360C771C08}"/>
              </a:ext>
            </a:extLst>
          </p:cNvPr>
          <p:cNvSpPr>
            <a:spLocks noGrp="1"/>
          </p:cNvSpPr>
          <p:nvPr>
            <p:ph type="body" sz="quarter" idx="10" hasCustomPrompt="1"/>
          </p:nvPr>
        </p:nvSpPr>
        <p:spPr>
          <a:xfrm>
            <a:off x="623888" y="1668291"/>
            <a:ext cx="4792662" cy="3858747"/>
          </a:xfrm>
          <a:prstGeom prst="rect">
            <a:avLst/>
          </a:prstGeom>
        </p:spPr>
        <p:txBody>
          <a:bodyPr/>
          <a:lstStyle>
            <a:lvl1pPr>
              <a:spcBef>
                <a:spcPts val="0"/>
              </a:spcBef>
              <a:defRPr sz="2900" b="1">
                <a:solidFill>
                  <a:schemeClr val="bg2"/>
                </a:solidFill>
                <a:latin typeface="Arial" panose="020B0604020202020204" pitchFamily="34" charset="0"/>
                <a:cs typeface="Arial" panose="020B0604020202020204" pitchFamily="34" charset="0"/>
              </a:defRPr>
            </a:lvl1pPr>
            <a:lvl2pPr marL="0">
              <a:spcBef>
                <a:spcPts val="0"/>
              </a:spcBef>
              <a:defRPr sz="2300">
                <a:solidFill>
                  <a:schemeClr val="tx1"/>
                </a:solidFill>
              </a:defRPr>
            </a:lvl2pPr>
            <a:lvl3pPr marL="0">
              <a:spcBef>
                <a:spcPts val="0"/>
              </a:spcBef>
              <a:defRPr sz="1200">
                <a:solidFill>
                  <a:schemeClr val="tx1"/>
                </a:solidFill>
              </a:defRPr>
            </a:lvl3pPr>
            <a:lvl4pPr marL="0">
              <a:spcBef>
                <a:spcPts val="0"/>
              </a:spcBef>
              <a:defRPr sz="1000">
                <a:solidFill>
                  <a:schemeClr val="tx1"/>
                </a:solidFill>
              </a:defRPr>
            </a:lvl4pPr>
          </a:lstStyle>
          <a:p>
            <a:pPr lvl="0"/>
            <a:r>
              <a:rPr lang="fr-FR"/>
              <a:t>TITRE</a:t>
            </a:r>
          </a:p>
          <a:p>
            <a:pPr lvl="1"/>
            <a:r>
              <a:rPr lang="fr-FR"/>
              <a:t>Deuxième niveau</a:t>
            </a:r>
          </a:p>
          <a:p>
            <a:pPr lvl="2"/>
            <a:r>
              <a:rPr lang="fr-FR"/>
              <a:t>Troisième niveau</a:t>
            </a:r>
          </a:p>
          <a:p>
            <a:pPr lvl="3"/>
            <a:r>
              <a:rPr lang="fr-FR"/>
              <a:t>Quatrième niveau</a:t>
            </a:r>
          </a:p>
        </p:txBody>
      </p:sp>
    </p:spTree>
    <p:extLst>
      <p:ext uri="{BB962C8B-B14F-4D97-AF65-F5344CB8AC3E}">
        <p14:creationId xmlns:p14="http://schemas.microsoft.com/office/powerpoint/2010/main" val="10178173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Diapositive de titre_04">
    <p:bg>
      <p:bgPr>
        <a:solidFill>
          <a:schemeClr val="accent1"/>
        </a:solidFill>
        <a:effectLst/>
      </p:bgPr>
    </p:bg>
    <p:spTree>
      <p:nvGrpSpPr>
        <p:cNvPr id="1" name=""/>
        <p:cNvGrpSpPr/>
        <p:nvPr/>
      </p:nvGrpSpPr>
      <p:grpSpPr>
        <a:xfrm>
          <a:off x="0" y="0"/>
          <a:ext cx="0" cy="0"/>
          <a:chOff x="0" y="0"/>
          <a:chExt cx="0" cy="0"/>
        </a:xfrm>
      </p:grpSpPr>
      <p:grpSp>
        <p:nvGrpSpPr>
          <p:cNvPr id="8" name="Graphique 7">
            <a:extLst>
              <a:ext uri="{FF2B5EF4-FFF2-40B4-BE49-F238E27FC236}">
                <a16:creationId xmlns:a16="http://schemas.microsoft.com/office/drawing/2014/main" id="{D937C2AE-CCE9-4E42-A7BC-A5F857051D65}"/>
              </a:ext>
            </a:extLst>
          </p:cNvPr>
          <p:cNvGrpSpPr/>
          <p:nvPr userDrawn="1"/>
        </p:nvGrpSpPr>
        <p:grpSpPr>
          <a:xfrm>
            <a:off x="197946" y="209489"/>
            <a:ext cx="2639913" cy="1430905"/>
            <a:chOff x="5296846" y="2997769"/>
            <a:chExt cx="1600105" cy="867301"/>
          </a:xfrm>
        </p:grpSpPr>
        <p:sp>
          <p:nvSpPr>
            <p:cNvPr id="9" name="Forme libre 8">
              <a:extLst>
                <a:ext uri="{FF2B5EF4-FFF2-40B4-BE49-F238E27FC236}">
                  <a16:creationId xmlns:a16="http://schemas.microsoft.com/office/drawing/2014/main" id="{7E889E0B-737A-3D48-9F46-BE610F6C4125}"/>
                </a:ext>
              </a:extLst>
            </p:cNvPr>
            <p:cNvSpPr/>
            <p:nvPr/>
          </p:nvSpPr>
          <p:spPr>
            <a:xfrm>
              <a:off x="5296846" y="2997769"/>
              <a:ext cx="1600105" cy="867301"/>
            </a:xfrm>
            <a:custGeom>
              <a:avLst/>
              <a:gdLst>
                <a:gd name="connsiteX0" fmla="*/ 0 w 1600105"/>
                <a:gd name="connsiteY0" fmla="*/ 0 h 867301"/>
                <a:gd name="connsiteX1" fmla="*/ 1600105 w 1600105"/>
                <a:gd name="connsiteY1" fmla="*/ 0 h 867301"/>
                <a:gd name="connsiteX2" fmla="*/ 1600105 w 1600105"/>
                <a:gd name="connsiteY2" fmla="*/ 867301 h 867301"/>
                <a:gd name="connsiteX3" fmla="*/ 0 w 1600105"/>
                <a:gd name="connsiteY3" fmla="*/ 867301 h 867301"/>
              </a:gdLst>
              <a:ahLst/>
              <a:cxnLst>
                <a:cxn ang="0">
                  <a:pos x="connsiteX0" y="connsiteY0"/>
                </a:cxn>
                <a:cxn ang="0">
                  <a:pos x="connsiteX1" y="connsiteY1"/>
                </a:cxn>
                <a:cxn ang="0">
                  <a:pos x="connsiteX2" y="connsiteY2"/>
                </a:cxn>
                <a:cxn ang="0">
                  <a:pos x="connsiteX3" y="connsiteY3"/>
                </a:cxn>
              </a:cxnLst>
              <a:rect l="l" t="t" r="r" b="b"/>
              <a:pathLst>
                <a:path w="1600105" h="867301">
                  <a:moveTo>
                    <a:pt x="0" y="0"/>
                  </a:moveTo>
                  <a:lnTo>
                    <a:pt x="1600105" y="0"/>
                  </a:lnTo>
                  <a:lnTo>
                    <a:pt x="1600105" y="867301"/>
                  </a:lnTo>
                  <a:lnTo>
                    <a:pt x="0" y="867301"/>
                  </a:lnTo>
                  <a:close/>
                </a:path>
              </a:pathLst>
            </a:custGeom>
            <a:noFill/>
            <a:ln w="9469" cap="flat">
              <a:noFill/>
              <a:prstDash val="solid"/>
              <a:miter/>
            </a:ln>
          </p:spPr>
          <p:txBody>
            <a:bodyPr rtlCol="0" anchor="ctr"/>
            <a:lstStyle/>
            <a:p>
              <a:endParaRPr lang="fr-FR" sz="1800"/>
            </a:p>
          </p:txBody>
        </p:sp>
        <p:grpSp>
          <p:nvGrpSpPr>
            <p:cNvPr id="10" name="Graphique 7">
              <a:extLst>
                <a:ext uri="{FF2B5EF4-FFF2-40B4-BE49-F238E27FC236}">
                  <a16:creationId xmlns:a16="http://schemas.microsoft.com/office/drawing/2014/main" id="{6CC16E7A-0F8B-FD4F-9C9C-3BA28CAF8358}"/>
                </a:ext>
              </a:extLst>
            </p:cNvPr>
            <p:cNvGrpSpPr/>
            <p:nvPr/>
          </p:nvGrpSpPr>
          <p:grpSpPr>
            <a:xfrm>
              <a:off x="5460086" y="3161853"/>
              <a:ext cx="1272679" cy="538089"/>
              <a:chOff x="5460086" y="3161853"/>
              <a:chExt cx="1272679" cy="538089"/>
            </a:xfrm>
          </p:grpSpPr>
          <p:grpSp>
            <p:nvGrpSpPr>
              <p:cNvPr id="11" name="Graphique 7">
                <a:extLst>
                  <a:ext uri="{FF2B5EF4-FFF2-40B4-BE49-F238E27FC236}">
                    <a16:creationId xmlns:a16="http://schemas.microsoft.com/office/drawing/2014/main" id="{17748565-1608-F54F-ADA0-E030EBADF298}"/>
                  </a:ext>
                </a:extLst>
              </p:cNvPr>
              <p:cNvGrpSpPr/>
              <p:nvPr/>
            </p:nvGrpSpPr>
            <p:grpSpPr>
              <a:xfrm>
                <a:off x="6096662" y="3246505"/>
                <a:ext cx="636103" cy="339840"/>
                <a:chOff x="6096662" y="3246505"/>
                <a:chExt cx="636103" cy="339840"/>
              </a:xfrm>
              <a:solidFill>
                <a:srgbClr val="FFFFFF"/>
              </a:solidFill>
            </p:grpSpPr>
            <p:sp>
              <p:nvSpPr>
                <p:cNvPr id="15" name="Forme libre 14">
                  <a:extLst>
                    <a:ext uri="{FF2B5EF4-FFF2-40B4-BE49-F238E27FC236}">
                      <a16:creationId xmlns:a16="http://schemas.microsoft.com/office/drawing/2014/main" id="{2F3630B7-87D0-6A44-838D-9161D5C8EE28}"/>
                    </a:ext>
                  </a:extLst>
                </p:cNvPr>
                <p:cNvSpPr/>
                <p:nvPr/>
              </p:nvSpPr>
              <p:spPr>
                <a:xfrm>
                  <a:off x="6101965" y="3246505"/>
                  <a:ext cx="58042" cy="85221"/>
                </a:xfrm>
                <a:custGeom>
                  <a:avLst/>
                  <a:gdLst>
                    <a:gd name="connsiteX0" fmla="*/ 0 w 58042"/>
                    <a:gd name="connsiteY0" fmla="*/ 79053 h 85221"/>
                    <a:gd name="connsiteX1" fmla="*/ 0 w 58042"/>
                    <a:gd name="connsiteY1" fmla="*/ 6169 h 85221"/>
                    <a:gd name="connsiteX2" fmla="*/ 6155 w 58042"/>
                    <a:gd name="connsiteY2" fmla="*/ 0 h 85221"/>
                    <a:gd name="connsiteX3" fmla="*/ 12120 w 58042"/>
                    <a:gd name="connsiteY3" fmla="*/ 6169 h 85221"/>
                    <a:gd name="connsiteX4" fmla="*/ 12120 w 58042"/>
                    <a:gd name="connsiteY4" fmla="*/ 73833 h 85221"/>
                    <a:gd name="connsiteX5" fmla="*/ 52362 w 58042"/>
                    <a:gd name="connsiteY5" fmla="*/ 73833 h 85221"/>
                    <a:gd name="connsiteX6" fmla="*/ 58043 w 58042"/>
                    <a:gd name="connsiteY6" fmla="*/ 79432 h 85221"/>
                    <a:gd name="connsiteX7" fmla="*/ 52362 w 58042"/>
                    <a:gd name="connsiteY7" fmla="*/ 85221 h 85221"/>
                    <a:gd name="connsiteX8" fmla="*/ 6155 w 58042"/>
                    <a:gd name="connsiteY8" fmla="*/ 85221 h 85221"/>
                    <a:gd name="connsiteX9" fmla="*/ 0 w 58042"/>
                    <a:gd name="connsiteY9" fmla="*/ 79053 h 85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8042" h="85221">
                      <a:moveTo>
                        <a:pt x="0" y="79053"/>
                      </a:moveTo>
                      <a:lnTo>
                        <a:pt x="0" y="6169"/>
                      </a:lnTo>
                      <a:cubicBezTo>
                        <a:pt x="0" y="2752"/>
                        <a:pt x="2367" y="0"/>
                        <a:pt x="6155" y="0"/>
                      </a:cubicBezTo>
                      <a:cubicBezTo>
                        <a:pt x="9658" y="0"/>
                        <a:pt x="12120" y="2562"/>
                        <a:pt x="12120" y="6169"/>
                      </a:cubicBezTo>
                      <a:lnTo>
                        <a:pt x="12120" y="73833"/>
                      </a:lnTo>
                      <a:lnTo>
                        <a:pt x="52362" y="73833"/>
                      </a:lnTo>
                      <a:cubicBezTo>
                        <a:pt x="55392" y="73833"/>
                        <a:pt x="58043" y="76206"/>
                        <a:pt x="58043" y="79432"/>
                      </a:cubicBezTo>
                      <a:cubicBezTo>
                        <a:pt x="58043" y="82754"/>
                        <a:pt x="55392" y="85221"/>
                        <a:pt x="52362" y="85221"/>
                      </a:cubicBezTo>
                      <a:lnTo>
                        <a:pt x="6155" y="85221"/>
                      </a:lnTo>
                      <a:cubicBezTo>
                        <a:pt x="2557" y="85221"/>
                        <a:pt x="0" y="82469"/>
                        <a:pt x="0" y="79053"/>
                      </a:cubicBezTo>
                      <a:close/>
                    </a:path>
                  </a:pathLst>
                </a:custGeom>
                <a:solidFill>
                  <a:srgbClr val="FFFFFF"/>
                </a:solidFill>
                <a:ln w="9469" cap="flat">
                  <a:noFill/>
                  <a:prstDash val="solid"/>
                  <a:miter/>
                </a:ln>
              </p:spPr>
              <p:txBody>
                <a:bodyPr rtlCol="0" anchor="ctr"/>
                <a:lstStyle/>
                <a:p>
                  <a:endParaRPr lang="fr-FR" sz="1800"/>
                </a:p>
              </p:txBody>
            </p:sp>
            <p:sp>
              <p:nvSpPr>
                <p:cNvPr id="16" name="Forme libre 15">
                  <a:extLst>
                    <a:ext uri="{FF2B5EF4-FFF2-40B4-BE49-F238E27FC236}">
                      <a16:creationId xmlns:a16="http://schemas.microsoft.com/office/drawing/2014/main" id="{53DA5C1A-DAA7-A449-AB0C-AFAEF02756A6}"/>
                    </a:ext>
                  </a:extLst>
                </p:cNvPr>
                <p:cNvSpPr/>
                <p:nvPr/>
              </p:nvSpPr>
              <p:spPr>
                <a:xfrm>
                  <a:off x="6163227" y="3275449"/>
                  <a:ext cx="54444" cy="57890"/>
                </a:xfrm>
                <a:custGeom>
                  <a:avLst/>
                  <a:gdLst>
                    <a:gd name="connsiteX0" fmla="*/ 54445 w 54444"/>
                    <a:gd name="connsiteY0" fmla="*/ 29040 h 57890"/>
                    <a:gd name="connsiteX1" fmla="*/ 49900 w 54444"/>
                    <a:gd name="connsiteY1" fmla="*/ 33121 h 57890"/>
                    <a:gd name="connsiteX2" fmla="*/ 12215 w 54444"/>
                    <a:gd name="connsiteY2" fmla="*/ 33121 h 57890"/>
                    <a:gd name="connsiteX3" fmla="*/ 29258 w 54444"/>
                    <a:gd name="connsiteY3" fmla="*/ 48400 h 57890"/>
                    <a:gd name="connsiteX4" fmla="*/ 43934 w 54444"/>
                    <a:gd name="connsiteY4" fmla="*/ 42232 h 57890"/>
                    <a:gd name="connsiteX5" fmla="*/ 47817 w 54444"/>
                    <a:gd name="connsiteY5" fmla="*/ 40333 h 57890"/>
                    <a:gd name="connsiteX6" fmla="*/ 52740 w 54444"/>
                    <a:gd name="connsiteY6" fmla="*/ 45268 h 57890"/>
                    <a:gd name="connsiteX7" fmla="*/ 51225 w 54444"/>
                    <a:gd name="connsiteY7" fmla="*/ 48685 h 57890"/>
                    <a:gd name="connsiteX8" fmla="*/ 28785 w 54444"/>
                    <a:gd name="connsiteY8" fmla="*/ 57890 h 57890"/>
                    <a:gd name="connsiteX9" fmla="*/ 0 w 54444"/>
                    <a:gd name="connsiteY9" fmla="*/ 28945 h 57890"/>
                    <a:gd name="connsiteX10" fmla="*/ 28311 w 54444"/>
                    <a:gd name="connsiteY10" fmla="*/ 1 h 57890"/>
                    <a:gd name="connsiteX11" fmla="*/ 54445 w 54444"/>
                    <a:gd name="connsiteY11" fmla="*/ 29040 h 57890"/>
                    <a:gd name="connsiteX12" fmla="*/ 28217 w 54444"/>
                    <a:gd name="connsiteY12" fmla="*/ 9396 h 57890"/>
                    <a:gd name="connsiteX13" fmla="*/ 12404 w 54444"/>
                    <a:gd name="connsiteY13" fmla="*/ 23441 h 57890"/>
                    <a:gd name="connsiteX14" fmla="*/ 43461 w 54444"/>
                    <a:gd name="connsiteY14" fmla="*/ 23441 h 57890"/>
                    <a:gd name="connsiteX15" fmla="*/ 28217 w 54444"/>
                    <a:gd name="connsiteY15" fmla="*/ 9396 h 57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4444" h="57890">
                      <a:moveTo>
                        <a:pt x="54445" y="29040"/>
                      </a:moveTo>
                      <a:cubicBezTo>
                        <a:pt x="54445" y="31033"/>
                        <a:pt x="53308" y="33121"/>
                        <a:pt x="49900" y="33121"/>
                      </a:cubicBezTo>
                      <a:lnTo>
                        <a:pt x="12215" y="33121"/>
                      </a:lnTo>
                      <a:cubicBezTo>
                        <a:pt x="12877" y="41852"/>
                        <a:pt x="18748" y="48400"/>
                        <a:pt x="29258" y="48400"/>
                      </a:cubicBezTo>
                      <a:cubicBezTo>
                        <a:pt x="35791" y="48400"/>
                        <a:pt x="39768" y="46122"/>
                        <a:pt x="43934" y="42232"/>
                      </a:cubicBezTo>
                      <a:cubicBezTo>
                        <a:pt x="44976" y="41188"/>
                        <a:pt x="46302" y="40333"/>
                        <a:pt x="47817" y="40333"/>
                      </a:cubicBezTo>
                      <a:cubicBezTo>
                        <a:pt x="50468" y="40333"/>
                        <a:pt x="52740" y="42232"/>
                        <a:pt x="52740" y="45268"/>
                      </a:cubicBezTo>
                      <a:cubicBezTo>
                        <a:pt x="52740" y="46502"/>
                        <a:pt x="52078" y="47641"/>
                        <a:pt x="51225" y="48685"/>
                      </a:cubicBezTo>
                      <a:cubicBezTo>
                        <a:pt x="46396" y="54284"/>
                        <a:pt x="37875" y="57890"/>
                        <a:pt x="28785" y="57890"/>
                      </a:cubicBezTo>
                      <a:cubicBezTo>
                        <a:pt x="9942" y="57890"/>
                        <a:pt x="0" y="44699"/>
                        <a:pt x="0" y="28945"/>
                      </a:cubicBezTo>
                      <a:cubicBezTo>
                        <a:pt x="0" y="12338"/>
                        <a:pt x="12025" y="1"/>
                        <a:pt x="28311" y="1"/>
                      </a:cubicBezTo>
                      <a:cubicBezTo>
                        <a:pt x="44124" y="-94"/>
                        <a:pt x="54445" y="12812"/>
                        <a:pt x="54445" y="29040"/>
                      </a:cubicBezTo>
                      <a:close/>
                      <a:moveTo>
                        <a:pt x="28217" y="9396"/>
                      </a:moveTo>
                      <a:cubicBezTo>
                        <a:pt x="19505" y="9396"/>
                        <a:pt x="13540" y="15564"/>
                        <a:pt x="12404" y="23441"/>
                      </a:cubicBezTo>
                      <a:lnTo>
                        <a:pt x="43461" y="23441"/>
                      </a:lnTo>
                      <a:cubicBezTo>
                        <a:pt x="42514" y="15849"/>
                        <a:pt x="36833" y="9396"/>
                        <a:pt x="28217" y="9396"/>
                      </a:cubicBezTo>
                      <a:close/>
                    </a:path>
                  </a:pathLst>
                </a:custGeom>
                <a:solidFill>
                  <a:srgbClr val="FFFFFF"/>
                </a:solidFill>
                <a:ln w="9469" cap="flat">
                  <a:noFill/>
                  <a:prstDash val="solid"/>
                  <a:miter/>
                </a:ln>
              </p:spPr>
              <p:txBody>
                <a:bodyPr rtlCol="0" anchor="ctr"/>
                <a:lstStyle/>
                <a:p>
                  <a:endParaRPr lang="fr-FR" sz="1800"/>
                </a:p>
              </p:txBody>
            </p:sp>
            <p:sp>
              <p:nvSpPr>
                <p:cNvPr id="17" name="Forme libre 16">
                  <a:extLst>
                    <a:ext uri="{FF2B5EF4-FFF2-40B4-BE49-F238E27FC236}">
                      <a16:creationId xmlns:a16="http://schemas.microsoft.com/office/drawing/2014/main" id="{0B586848-2925-6D44-834A-EA15B3A26EA8}"/>
                    </a:ext>
                  </a:extLst>
                </p:cNvPr>
                <p:cNvSpPr/>
                <p:nvPr/>
              </p:nvSpPr>
              <p:spPr>
                <a:xfrm>
                  <a:off x="6255925" y="3275544"/>
                  <a:ext cx="33424" cy="57320"/>
                </a:xfrm>
                <a:custGeom>
                  <a:avLst/>
                  <a:gdLst>
                    <a:gd name="connsiteX0" fmla="*/ 27932 w 33424"/>
                    <a:gd name="connsiteY0" fmla="*/ 11198 h 57320"/>
                    <a:gd name="connsiteX1" fmla="*/ 11931 w 33424"/>
                    <a:gd name="connsiteY1" fmla="*/ 30558 h 57320"/>
                    <a:gd name="connsiteX2" fmla="*/ 11931 w 33424"/>
                    <a:gd name="connsiteY2" fmla="*/ 51342 h 57320"/>
                    <a:gd name="connsiteX3" fmla="*/ 5965 w 33424"/>
                    <a:gd name="connsiteY3" fmla="*/ 57320 h 57320"/>
                    <a:gd name="connsiteX4" fmla="*/ 0 w 33424"/>
                    <a:gd name="connsiteY4" fmla="*/ 51342 h 57320"/>
                    <a:gd name="connsiteX5" fmla="*/ 0 w 33424"/>
                    <a:gd name="connsiteY5" fmla="*/ 6358 h 57320"/>
                    <a:gd name="connsiteX6" fmla="*/ 6060 w 33424"/>
                    <a:gd name="connsiteY6" fmla="*/ 285 h 57320"/>
                    <a:gd name="connsiteX7" fmla="*/ 11836 w 33424"/>
                    <a:gd name="connsiteY7" fmla="*/ 6358 h 57320"/>
                    <a:gd name="connsiteX8" fmla="*/ 11836 w 33424"/>
                    <a:gd name="connsiteY8" fmla="*/ 11768 h 57320"/>
                    <a:gd name="connsiteX9" fmla="*/ 27838 w 33424"/>
                    <a:gd name="connsiteY9" fmla="*/ 0 h 57320"/>
                    <a:gd name="connsiteX10" fmla="*/ 33424 w 33424"/>
                    <a:gd name="connsiteY10" fmla="*/ 5599 h 57320"/>
                    <a:gd name="connsiteX11" fmla="*/ 27932 w 33424"/>
                    <a:gd name="connsiteY11" fmla="*/ 11198 h 57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3424" h="57320">
                      <a:moveTo>
                        <a:pt x="27932" y="11198"/>
                      </a:moveTo>
                      <a:cubicBezTo>
                        <a:pt x="17990" y="11198"/>
                        <a:pt x="11931" y="17747"/>
                        <a:pt x="11931" y="30558"/>
                      </a:cubicBezTo>
                      <a:lnTo>
                        <a:pt x="11931" y="51342"/>
                      </a:lnTo>
                      <a:cubicBezTo>
                        <a:pt x="11931" y="54663"/>
                        <a:pt x="9374" y="57320"/>
                        <a:pt x="5965" y="57320"/>
                      </a:cubicBezTo>
                      <a:cubicBezTo>
                        <a:pt x="2178" y="57320"/>
                        <a:pt x="0" y="54663"/>
                        <a:pt x="0" y="51342"/>
                      </a:cubicBezTo>
                      <a:lnTo>
                        <a:pt x="0" y="6358"/>
                      </a:lnTo>
                      <a:cubicBezTo>
                        <a:pt x="0" y="2847"/>
                        <a:pt x="2557" y="285"/>
                        <a:pt x="6060" y="285"/>
                      </a:cubicBezTo>
                      <a:cubicBezTo>
                        <a:pt x="9469" y="285"/>
                        <a:pt x="11836" y="2657"/>
                        <a:pt x="11836" y="6358"/>
                      </a:cubicBezTo>
                      <a:lnTo>
                        <a:pt x="11836" y="11768"/>
                      </a:lnTo>
                      <a:cubicBezTo>
                        <a:pt x="14014" y="4555"/>
                        <a:pt x="19884" y="0"/>
                        <a:pt x="27838" y="0"/>
                      </a:cubicBezTo>
                      <a:cubicBezTo>
                        <a:pt x="31247" y="0"/>
                        <a:pt x="33424" y="2373"/>
                        <a:pt x="33424" y="5599"/>
                      </a:cubicBezTo>
                      <a:cubicBezTo>
                        <a:pt x="33424" y="8826"/>
                        <a:pt x="31057" y="11198"/>
                        <a:pt x="27932" y="11198"/>
                      </a:cubicBezTo>
                      <a:close/>
                    </a:path>
                  </a:pathLst>
                </a:custGeom>
                <a:solidFill>
                  <a:srgbClr val="FFFFFF"/>
                </a:solidFill>
                <a:ln w="9469" cap="flat">
                  <a:noFill/>
                  <a:prstDash val="solid"/>
                  <a:miter/>
                </a:ln>
              </p:spPr>
              <p:txBody>
                <a:bodyPr rtlCol="0" anchor="ctr"/>
                <a:lstStyle/>
                <a:p>
                  <a:endParaRPr lang="fr-FR" sz="1800"/>
                </a:p>
              </p:txBody>
            </p:sp>
            <p:sp>
              <p:nvSpPr>
                <p:cNvPr id="18" name="Forme libre 17">
                  <a:extLst>
                    <a:ext uri="{FF2B5EF4-FFF2-40B4-BE49-F238E27FC236}">
                      <a16:creationId xmlns:a16="http://schemas.microsoft.com/office/drawing/2014/main" id="{F40E838B-CB81-994B-809D-763EFD06D63E}"/>
                    </a:ext>
                  </a:extLst>
                </p:cNvPr>
                <p:cNvSpPr/>
                <p:nvPr/>
              </p:nvSpPr>
              <p:spPr>
                <a:xfrm>
                  <a:off x="6291148" y="3247928"/>
                  <a:ext cx="54444" cy="85410"/>
                </a:xfrm>
                <a:custGeom>
                  <a:avLst/>
                  <a:gdLst>
                    <a:gd name="connsiteX0" fmla="*/ 54445 w 54444"/>
                    <a:gd name="connsiteY0" fmla="*/ 56561 h 85410"/>
                    <a:gd name="connsiteX1" fmla="*/ 49900 w 54444"/>
                    <a:gd name="connsiteY1" fmla="*/ 60642 h 85410"/>
                    <a:gd name="connsiteX2" fmla="*/ 12215 w 54444"/>
                    <a:gd name="connsiteY2" fmla="*/ 60642 h 85410"/>
                    <a:gd name="connsiteX3" fmla="*/ 29258 w 54444"/>
                    <a:gd name="connsiteY3" fmla="*/ 75921 h 85410"/>
                    <a:gd name="connsiteX4" fmla="*/ 43934 w 54444"/>
                    <a:gd name="connsiteY4" fmla="*/ 69752 h 85410"/>
                    <a:gd name="connsiteX5" fmla="*/ 47817 w 54444"/>
                    <a:gd name="connsiteY5" fmla="*/ 67854 h 85410"/>
                    <a:gd name="connsiteX6" fmla="*/ 52740 w 54444"/>
                    <a:gd name="connsiteY6" fmla="*/ 72789 h 85410"/>
                    <a:gd name="connsiteX7" fmla="*/ 51225 w 54444"/>
                    <a:gd name="connsiteY7" fmla="*/ 76206 h 85410"/>
                    <a:gd name="connsiteX8" fmla="*/ 28785 w 54444"/>
                    <a:gd name="connsiteY8" fmla="*/ 85411 h 85410"/>
                    <a:gd name="connsiteX9" fmla="*/ 0 w 54444"/>
                    <a:gd name="connsiteY9" fmla="*/ 56466 h 85410"/>
                    <a:gd name="connsiteX10" fmla="*/ 28311 w 54444"/>
                    <a:gd name="connsiteY10" fmla="*/ 27521 h 85410"/>
                    <a:gd name="connsiteX11" fmla="*/ 54445 w 54444"/>
                    <a:gd name="connsiteY11" fmla="*/ 56561 h 85410"/>
                    <a:gd name="connsiteX12" fmla="*/ 28217 w 54444"/>
                    <a:gd name="connsiteY12" fmla="*/ 36917 h 85410"/>
                    <a:gd name="connsiteX13" fmla="*/ 12404 w 54444"/>
                    <a:gd name="connsiteY13" fmla="*/ 50962 h 85410"/>
                    <a:gd name="connsiteX14" fmla="*/ 43461 w 54444"/>
                    <a:gd name="connsiteY14" fmla="*/ 50962 h 85410"/>
                    <a:gd name="connsiteX15" fmla="*/ 28217 w 54444"/>
                    <a:gd name="connsiteY15" fmla="*/ 36917 h 85410"/>
                    <a:gd name="connsiteX16" fmla="*/ 21967 w 54444"/>
                    <a:gd name="connsiteY16" fmla="*/ 11958 h 85410"/>
                    <a:gd name="connsiteX17" fmla="*/ 29069 w 54444"/>
                    <a:gd name="connsiteY17" fmla="*/ 2183 h 85410"/>
                    <a:gd name="connsiteX18" fmla="*/ 33140 w 54444"/>
                    <a:gd name="connsiteY18" fmla="*/ 0 h 85410"/>
                    <a:gd name="connsiteX19" fmla="*/ 38064 w 54444"/>
                    <a:gd name="connsiteY19" fmla="*/ 4650 h 85410"/>
                    <a:gd name="connsiteX20" fmla="*/ 36833 w 54444"/>
                    <a:gd name="connsiteY20" fmla="*/ 7972 h 85410"/>
                    <a:gd name="connsiteX21" fmla="*/ 29921 w 54444"/>
                    <a:gd name="connsiteY21" fmla="*/ 17462 h 85410"/>
                    <a:gd name="connsiteX22" fmla="*/ 25660 w 54444"/>
                    <a:gd name="connsiteY22" fmla="*/ 19739 h 85410"/>
                    <a:gd name="connsiteX23" fmla="*/ 20831 w 54444"/>
                    <a:gd name="connsiteY23" fmla="*/ 15089 h 85410"/>
                    <a:gd name="connsiteX24" fmla="*/ 21967 w 54444"/>
                    <a:gd name="connsiteY24" fmla="*/ 11958 h 85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4444" h="85410">
                      <a:moveTo>
                        <a:pt x="54445" y="56561"/>
                      </a:moveTo>
                      <a:cubicBezTo>
                        <a:pt x="54445" y="58554"/>
                        <a:pt x="53308" y="60642"/>
                        <a:pt x="49900" y="60642"/>
                      </a:cubicBezTo>
                      <a:lnTo>
                        <a:pt x="12215" y="60642"/>
                      </a:lnTo>
                      <a:cubicBezTo>
                        <a:pt x="12877" y="69373"/>
                        <a:pt x="18748" y="75921"/>
                        <a:pt x="29258" y="75921"/>
                      </a:cubicBezTo>
                      <a:cubicBezTo>
                        <a:pt x="35791" y="75921"/>
                        <a:pt x="39768" y="73643"/>
                        <a:pt x="43934" y="69752"/>
                      </a:cubicBezTo>
                      <a:cubicBezTo>
                        <a:pt x="44976" y="68708"/>
                        <a:pt x="46302" y="67854"/>
                        <a:pt x="47817" y="67854"/>
                      </a:cubicBezTo>
                      <a:cubicBezTo>
                        <a:pt x="50468" y="67854"/>
                        <a:pt x="52740" y="69752"/>
                        <a:pt x="52740" y="72789"/>
                      </a:cubicBezTo>
                      <a:cubicBezTo>
                        <a:pt x="52740" y="74023"/>
                        <a:pt x="52078" y="75162"/>
                        <a:pt x="51225" y="76206"/>
                      </a:cubicBezTo>
                      <a:cubicBezTo>
                        <a:pt x="46396" y="81805"/>
                        <a:pt x="37875" y="85411"/>
                        <a:pt x="28785" y="85411"/>
                      </a:cubicBezTo>
                      <a:cubicBezTo>
                        <a:pt x="9942" y="85411"/>
                        <a:pt x="0" y="72220"/>
                        <a:pt x="0" y="56466"/>
                      </a:cubicBezTo>
                      <a:cubicBezTo>
                        <a:pt x="0" y="39858"/>
                        <a:pt x="12025" y="27521"/>
                        <a:pt x="28311" y="27521"/>
                      </a:cubicBezTo>
                      <a:cubicBezTo>
                        <a:pt x="44124" y="27426"/>
                        <a:pt x="54445" y="40333"/>
                        <a:pt x="54445" y="56561"/>
                      </a:cubicBezTo>
                      <a:close/>
                      <a:moveTo>
                        <a:pt x="28217" y="36917"/>
                      </a:moveTo>
                      <a:cubicBezTo>
                        <a:pt x="19505" y="36917"/>
                        <a:pt x="13540" y="43085"/>
                        <a:pt x="12404" y="50962"/>
                      </a:cubicBezTo>
                      <a:lnTo>
                        <a:pt x="43461" y="50962"/>
                      </a:lnTo>
                      <a:cubicBezTo>
                        <a:pt x="42514" y="43370"/>
                        <a:pt x="36833" y="36917"/>
                        <a:pt x="28217" y="36917"/>
                      </a:cubicBezTo>
                      <a:close/>
                      <a:moveTo>
                        <a:pt x="21967" y="11958"/>
                      </a:moveTo>
                      <a:lnTo>
                        <a:pt x="29069" y="2183"/>
                      </a:lnTo>
                      <a:cubicBezTo>
                        <a:pt x="30110" y="759"/>
                        <a:pt x="31247" y="0"/>
                        <a:pt x="33140" y="0"/>
                      </a:cubicBezTo>
                      <a:cubicBezTo>
                        <a:pt x="35791" y="0"/>
                        <a:pt x="38064" y="1803"/>
                        <a:pt x="38064" y="4650"/>
                      </a:cubicBezTo>
                      <a:cubicBezTo>
                        <a:pt x="38064" y="6074"/>
                        <a:pt x="37401" y="7212"/>
                        <a:pt x="36833" y="7972"/>
                      </a:cubicBezTo>
                      <a:lnTo>
                        <a:pt x="29921" y="17462"/>
                      </a:lnTo>
                      <a:cubicBezTo>
                        <a:pt x="28879" y="18885"/>
                        <a:pt x="27554" y="19739"/>
                        <a:pt x="25660" y="19739"/>
                      </a:cubicBezTo>
                      <a:cubicBezTo>
                        <a:pt x="23009" y="19739"/>
                        <a:pt x="20831" y="17462"/>
                        <a:pt x="20831" y="15089"/>
                      </a:cubicBezTo>
                      <a:cubicBezTo>
                        <a:pt x="20642" y="14045"/>
                        <a:pt x="21304" y="12717"/>
                        <a:pt x="21967" y="11958"/>
                      </a:cubicBezTo>
                      <a:close/>
                    </a:path>
                  </a:pathLst>
                </a:custGeom>
                <a:solidFill>
                  <a:srgbClr val="FFFFFF"/>
                </a:solidFill>
                <a:ln w="9469" cap="flat">
                  <a:noFill/>
                  <a:prstDash val="solid"/>
                  <a:miter/>
                </a:ln>
              </p:spPr>
              <p:txBody>
                <a:bodyPr rtlCol="0" anchor="ctr"/>
                <a:lstStyle/>
                <a:p>
                  <a:endParaRPr lang="fr-FR" sz="1800"/>
                </a:p>
              </p:txBody>
            </p:sp>
            <p:sp>
              <p:nvSpPr>
                <p:cNvPr id="19" name="Forme libre 18">
                  <a:extLst>
                    <a:ext uri="{FF2B5EF4-FFF2-40B4-BE49-F238E27FC236}">
                      <a16:creationId xmlns:a16="http://schemas.microsoft.com/office/drawing/2014/main" id="{72E27B1F-7454-1044-97AD-2E5BE5143CA3}"/>
                    </a:ext>
                  </a:extLst>
                </p:cNvPr>
                <p:cNvSpPr/>
                <p:nvPr/>
              </p:nvSpPr>
              <p:spPr>
                <a:xfrm>
                  <a:off x="6354777" y="3275355"/>
                  <a:ext cx="45355" cy="57889"/>
                </a:xfrm>
                <a:custGeom>
                  <a:avLst/>
                  <a:gdLst>
                    <a:gd name="connsiteX0" fmla="*/ 22630 w 45355"/>
                    <a:gd name="connsiteY0" fmla="*/ 57890 h 57889"/>
                    <a:gd name="connsiteX1" fmla="*/ 2557 w 45355"/>
                    <a:gd name="connsiteY1" fmla="*/ 51436 h 57889"/>
                    <a:gd name="connsiteX2" fmla="*/ 0 w 45355"/>
                    <a:gd name="connsiteY2" fmla="*/ 46502 h 57889"/>
                    <a:gd name="connsiteX3" fmla="*/ 4545 w 45355"/>
                    <a:gd name="connsiteY3" fmla="*/ 42326 h 57889"/>
                    <a:gd name="connsiteX4" fmla="*/ 9185 w 45355"/>
                    <a:gd name="connsiteY4" fmla="*/ 44129 h 57889"/>
                    <a:gd name="connsiteX5" fmla="*/ 23482 w 45355"/>
                    <a:gd name="connsiteY5" fmla="*/ 49064 h 57889"/>
                    <a:gd name="connsiteX6" fmla="*/ 33992 w 45355"/>
                    <a:gd name="connsiteY6" fmla="*/ 42611 h 57889"/>
                    <a:gd name="connsiteX7" fmla="*/ 21588 w 45355"/>
                    <a:gd name="connsiteY7" fmla="*/ 34259 h 57889"/>
                    <a:gd name="connsiteX8" fmla="*/ 379 w 45355"/>
                    <a:gd name="connsiteY8" fmla="*/ 15659 h 57889"/>
                    <a:gd name="connsiteX9" fmla="*/ 22725 w 45355"/>
                    <a:gd name="connsiteY9" fmla="*/ 0 h 57889"/>
                    <a:gd name="connsiteX10" fmla="*/ 38348 w 45355"/>
                    <a:gd name="connsiteY10" fmla="*/ 3511 h 57889"/>
                    <a:gd name="connsiteX11" fmla="*/ 44124 w 45355"/>
                    <a:gd name="connsiteY11" fmla="*/ 9680 h 57889"/>
                    <a:gd name="connsiteX12" fmla="*/ 39579 w 45355"/>
                    <a:gd name="connsiteY12" fmla="*/ 14140 h 57889"/>
                    <a:gd name="connsiteX13" fmla="*/ 34371 w 45355"/>
                    <a:gd name="connsiteY13" fmla="*/ 12337 h 57889"/>
                    <a:gd name="connsiteX14" fmla="*/ 22346 w 45355"/>
                    <a:gd name="connsiteY14" fmla="*/ 9395 h 57889"/>
                    <a:gd name="connsiteX15" fmla="*/ 11741 w 45355"/>
                    <a:gd name="connsiteY15" fmla="*/ 15469 h 57889"/>
                    <a:gd name="connsiteX16" fmla="*/ 24618 w 45355"/>
                    <a:gd name="connsiteY16" fmla="*/ 23820 h 57889"/>
                    <a:gd name="connsiteX17" fmla="*/ 45355 w 45355"/>
                    <a:gd name="connsiteY17" fmla="*/ 41662 h 57889"/>
                    <a:gd name="connsiteX18" fmla="*/ 22630 w 45355"/>
                    <a:gd name="connsiteY18" fmla="*/ 57890 h 57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355" h="57889">
                      <a:moveTo>
                        <a:pt x="22630" y="57890"/>
                      </a:moveTo>
                      <a:cubicBezTo>
                        <a:pt x="14676" y="57890"/>
                        <a:pt x="7575" y="55327"/>
                        <a:pt x="2557" y="51436"/>
                      </a:cubicBezTo>
                      <a:cubicBezTo>
                        <a:pt x="758" y="50013"/>
                        <a:pt x="0" y="48115"/>
                        <a:pt x="0" y="46502"/>
                      </a:cubicBezTo>
                      <a:cubicBezTo>
                        <a:pt x="0" y="43939"/>
                        <a:pt x="1988" y="42326"/>
                        <a:pt x="4545" y="42326"/>
                      </a:cubicBezTo>
                      <a:cubicBezTo>
                        <a:pt x="6533" y="42326"/>
                        <a:pt x="7859" y="43085"/>
                        <a:pt x="9185" y="44129"/>
                      </a:cubicBezTo>
                      <a:cubicBezTo>
                        <a:pt x="12593" y="46691"/>
                        <a:pt x="17422" y="49064"/>
                        <a:pt x="23482" y="49064"/>
                      </a:cubicBezTo>
                      <a:cubicBezTo>
                        <a:pt x="30300" y="49064"/>
                        <a:pt x="33992" y="46502"/>
                        <a:pt x="33992" y="42611"/>
                      </a:cubicBezTo>
                      <a:cubicBezTo>
                        <a:pt x="33992" y="38340"/>
                        <a:pt x="30489" y="36632"/>
                        <a:pt x="21588" y="34259"/>
                      </a:cubicBezTo>
                      <a:cubicBezTo>
                        <a:pt x="6060" y="30084"/>
                        <a:pt x="379" y="24769"/>
                        <a:pt x="379" y="15659"/>
                      </a:cubicBezTo>
                      <a:cubicBezTo>
                        <a:pt x="379" y="6169"/>
                        <a:pt x="9090" y="0"/>
                        <a:pt x="22725" y="0"/>
                      </a:cubicBezTo>
                      <a:cubicBezTo>
                        <a:pt x="27932" y="0"/>
                        <a:pt x="33708" y="1234"/>
                        <a:pt x="38348" y="3511"/>
                      </a:cubicBezTo>
                      <a:cubicBezTo>
                        <a:pt x="41757" y="5125"/>
                        <a:pt x="44124" y="7212"/>
                        <a:pt x="44124" y="9680"/>
                      </a:cubicBezTo>
                      <a:cubicBezTo>
                        <a:pt x="44124" y="11958"/>
                        <a:pt x="42893" y="14140"/>
                        <a:pt x="39579" y="14140"/>
                      </a:cubicBezTo>
                      <a:cubicBezTo>
                        <a:pt x="37969" y="14140"/>
                        <a:pt x="36265" y="13381"/>
                        <a:pt x="34371" y="12337"/>
                      </a:cubicBezTo>
                      <a:cubicBezTo>
                        <a:pt x="30868" y="10439"/>
                        <a:pt x="26891" y="9395"/>
                        <a:pt x="22346" y="9395"/>
                      </a:cubicBezTo>
                      <a:cubicBezTo>
                        <a:pt x="16002" y="9395"/>
                        <a:pt x="11741" y="11009"/>
                        <a:pt x="11741" y="15469"/>
                      </a:cubicBezTo>
                      <a:cubicBezTo>
                        <a:pt x="11741" y="19739"/>
                        <a:pt x="15529" y="21163"/>
                        <a:pt x="24618" y="23820"/>
                      </a:cubicBezTo>
                      <a:cubicBezTo>
                        <a:pt x="38253" y="27711"/>
                        <a:pt x="45355" y="31412"/>
                        <a:pt x="45355" y="41662"/>
                      </a:cubicBezTo>
                      <a:cubicBezTo>
                        <a:pt x="45449" y="51057"/>
                        <a:pt x="37685" y="57890"/>
                        <a:pt x="22630" y="57890"/>
                      </a:cubicBezTo>
                      <a:close/>
                    </a:path>
                  </a:pathLst>
                </a:custGeom>
                <a:solidFill>
                  <a:srgbClr val="FFFFFF"/>
                </a:solidFill>
                <a:ln w="9469" cap="flat">
                  <a:noFill/>
                  <a:prstDash val="solid"/>
                  <a:miter/>
                </a:ln>
              </p:spPr>
              <p:txBody>
                <a:bodyPr rtlCol="0" anchor="ctr"/>
                <a:lstStyle/>
                <a:p>
                  <a:endParaRPr lang="fr-FR" sz="1800"/>
                </a:p>
              </p:txBody>
            </p:sp>
            <p:sp>
              <p:nvSpPr>
                <p:cNvPr id="20" name="Forme libre 19">
                  <a:extLst>
                    <a:ext uri="{FF2B5EF4-FFF2-40B4-BE49-F238E27FC236}">
                      <a16:creationId xmlns:a16="http://schemas.microsoft.com/office/drawing/2014/main" id="{F34BAA3D-3993-D84B-902A-2F2D06F0FFAC}"/>
                    </a:ext>
                  </a:extLst>
                </p:cNvPr>
                <p:cNvSpPr/>
                <p:nvPr/>
              </p:nvSpPr>
              <p:spPr>
                <a:xfrm>
                  <a:off x="6407802" y="3275449"/>
                  <a:ext cx="54444" cy="57890"/>
                </a:xfrm>
                <a:custGeom>
                  <a:avLst/>
                  <a:gdLst>
                    <a:gd name="connsiteX0" fmla="*/ 54445 w 54444"/>
                    <a:gd name="connsiteY0" fmla="*/ 29040 h 57890"/>
                    <a:gd name="connsiteX1" fmla="*/ 49900 w 54444"/>
                    <a:gd name="connsiteY1" fmla="*/ 33121 h 57890"/>
                    <a:gd name="connsiteX2" fmla="*/ 12215 w 54444"/>
                    <a:gd name="connsiteY2" fmla="*/ 33121 h 57890"/>
                    <a:gd name="connsiteX3" fmla="*/ 29258 w 54444"/>
                    <a:gd name="connsiteY3" fmla="*/ 48400 h 57890"/>
                    <a:gd name="connsiteX4" fmla="*/ 43934 w 54444"/>
                    <a:gd name="connsiteY4" fmla="*/ 42232 h 57890"/>
                    <a:gd name="connsiteX5" fmla="*/ 47817 w 54444"/>
                    <a:gd name="connsiteY5" fmla="*/ 40333 h 57890"/>
                    <a:gd name="connsiteX6" fmla="*/ 52740 w 54444"/>
                    <a:gd name="connsiteY6" fmla="*/ 45268 h 57890"/>
                    <a:gd name="connsiteX7" fmla="*/ 51225 w 54444"/>
                    <a:gd name="connsiteY7" fmla="*/ 48685 h 57890"/>
                    <a:gd name="connsiteX8" fmla="*/ 28785 w 54444"/>
                    <a:gd name="connsiteY8" fmla="*/ 57890 h 57890"/>
                    <a:gd name="connsiteX9" fmla="*/ 0 w 54444"/>
                    <a:gd name="connsiteY9" fmla="*/ 28945 h 57890"/>
                    <a:gd name="connsiteX10" fmla="*/ 28311 w 54444"/>
                    <a:gd name="connsiteY10" fmla="*/ 1 h 57890"/>
                    <a:gd name="connsiteX11" fmla="*/ 54445 w 54444"/>
                    <a:gd name="connsiteY11" fmla="*/ 29040 h 57890"/>
                    <a:gd name="connsiteX12" fmla="*/ 28122 w 54444"/>
                    <a:gd name="connsiteY12" fmla="*/ 9396 h 57890"/>
                    <a:gd name="connsiteX13" fmla="*/ 12309 w 54444"/>
                    <a:gd name="connsiteY13" fmla="*/ 23441 h 57890"/>
                    <a:gd name="connsiteX14" fmla="*/ 43366 w 54444"/>
                    <a:gd name="connsiteY14" fmla="*/ 23441 h 57890"/>
                    <a:gd name="connsiteX15" fmla="*/ 28122 w 54444"/>
                    <a:gd name="connsiteY15" fmla="*/ 9396 h 57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4444" h="57890">
                      <a:moveTo>
                        <a:pt x="54445" y="29040"/>
                      </a:moveTo>
                      <a:cubicBezTo>
                        <a:pt x="54445" y="31033"/>
                        <a:pt x="53308" y="33121"/>
                        <a:pt x="49900" y="33121"/>
                      </a:cubicBezTo>
                      <a:lnTo>
                        <a:pt x="12215" y="33121"/>
                      </a:lnTo>
                      <a:cubicBezTo>
                        <a:pt x="12877" y="41852"/>
                        <a:pt x="18748" y="48400"/>
                        <a:pt x="29258" y="48400"/>
                      </a:cubicBezTo>
                      <a:cubicBezTo>
                        <a:pt x="35791" y="48400"/>
                        <a:pt x="39768" y="46122"/>
                        <a:pt x="43934" y="42232"/>
                      </a:cubicBezTo>
                      <a:cubicBezTo>
                        <a:pt x="44976" y="41188"/>
                        <a:pt x="46302" y="40333"/>
                        <a:pt x="47817" y="40333"/>
                      </a:cubicBezTo>
                      <a:cubicBezTo>
                        <a:pt x="50468" y="40333"/>
                        <a:pt x="52740" y="42232"/>
                        <a:pt x="52740" y="45268"/>
                      </a:cubicBezTo>
                      <a:cubicBezTo>
                        <a:pt x="52740" y="46502"/>
                        <a:pt x="52078" y="47641"/>
                        <a:pt x="51225" y="48685"/>
                      </a:cubicBezTo>
                      <a:cubicBezTo>
                        <a:pt x="46396" y="54284"/>
                        <a:pt x="37875" y="57890"/>
                        <a:pt x="28785" y="57890"/>
                      </a:cubicBezTo>
                      <a:cubicBezTo>
                        <a:pt x="9942" y="57890"/>
                        <a:pt x="0" y="44699"/>
                        <a:pt x="0" y="28945"/>
                      </a:cubicBezTo>
                      <a:cubicBezTo>
                        <a:pt x="0" y="12338"/>
                        <a:pt x="12025" y="1"/>
                        <a:pt x="28311" y="1"/>
                      </a:cubicBezTo>
                      <a:cubicBezTo>
                        <a:pt x="44029" y="-94"/>
                        <a:pt x="54445" y="12812"/>
                        <a:pt x="54445" y="29040"/>
                      </a:cubicBezTo>
                      <a:close/>
                      <a:moveTo>
                        <a:pt x="28122" y="9396"/>
                      </a:moveTo>
                      <a:cubicBezTo>
                        <a:pt x="19411" y="9396"/>
                        <a:pt x="13445" y="15564"/>
                        <a:pt x="12309" y="23441"/>
                      </a:cubicBezTo>
                      <a:lnTo>
                        <a:pt x="43366" y="23441"/>
                      </a:lnTo>
                      <a:cubicBezTo>
                        <a:pt x="42420" y="15849"/>
                        <a:pt x="36738" y="9396"/>
                        <a:pt x="28122" y="9396"/>
                      </a:cubicBezTo>
                      <a:close/>
                    </a:path>
                  </a:pathLst>
                </a:custGeom>
                <a:solidFill>
                  <a:srgbClr val="FFFFFF"/>
                </a:solidFill>
                <a:ln w="9469" cap="flat">
                  <a:noFill/>
                  <a:prstDash val="solid"/>
                  <a:miter/>
                </a:ln>
              </p:spPr>
              <p:txBody>
                <a:bodyPr rtlCol="0" anchor="ctr"/>
                <a:lstStyle/>
                <a:p>
                  <a:endParaRPr lang="fr-FR" sz="1800"/>
                </a:p>
              </p:txBody>
            </p:sp>
            <p:sp>
              <p:nvSpPr>
                <p:cNvPr id="21" name="Forme libre 20">
                  <a:extLst>
                    <a:ext uri="{FF2B5EF4-FFF2-40B4-BE49-F238E27FC236}">
                      <a16:creationId xmlns:a16="http://schemas.microsoft.com/office/drawing/2014/main" id="{1C8B6D81-2B28-224F-A217-1DB13BDD2252}"/>
                    </a:ext>
                  </a:extLst>
                </p:cNvPr>
                <p:cNvSpPr/>
                <p:nvPr/>
              </p:nvSpPr>
              <p:spPr>
                <a:xfrm>
                  <a:off x="6470863" y="3275450"/>
                  <a:ext cx="50562" cy="57794"/>
                </a:xfrm>
                <a:custGeom>
                  <a:avLst/>
                  <a:gdLst>
                    <a:gd name="connsiteX0" fmla="*/ 44503 w 50562"/>
                    <a:gd name="connsiteY0" fmla="*/ 57320 h 57794"/>
                    <a:gd name="connsiteX1" fmla="*/ 38727 w 50562"/>
                    <a:gd name="connsiteY1" fmla="*/ 51341 h 57794"/>
                    <a:gd name="connsiteX2" fmla="*/ 38727 w 50562"/>
                    <a:gd name="connsiteY2" fmla="*/ 50203 h 57794"/>
                    <a:gd name="connsiteX3" fmla="*/ 20926 w 50562"/>
                    <a:gd name="connsiteY3" fmla="*/ 57795 h 57794"/>
                    <a:gd name="connsiteX4" fmla="*/ 0 w 50562"/>
                    <a:gd name="connsiteY4" fmla="*/ 40713 h 57794"/>
                    <a:gd name="connsiteX5" fmla="*/ 21494 w 50562"/>
                    <a:gd name="connsiteY5" fmla="*/ 23535 h 57794"/>
                    <a:gd name="connsiteX6" fmla="*/ 38537 w 50562"/>
                    <a:gd name="connsiteY6" fmla="*/ 29989 h 57794"/>
                    <a:gd name="connsiteX7" fmla="*/ 38537 w 50562"/>
                    <a:gd name="connsiteY7" fmla="*/ 24579 h 57794"/>
                    <a:gd name="connsiteX8" fmla="*/ 23388 w 50562"/>
                    <a:gd name="connsiteY8" fmla="*/ 10060 h 57794"/>
                    <a:gd name="connsiteX9" fmla="*/ 10889 w 50562"/>
                    <a:gd name="connsiteY9" fmla="*/ 12337 h 57794"/>
                    <a:gd name="connsiteX10" fmla="*/ 7007 w 50562"/>
                    <a:gd name="connsiteY10" fmla="*/ 13381 h 57794"/>
                    <a:gd name="connsiteX11" fmla="*/ 1988 w 50562"/>
                    <a:gd name="connsiteY11" fmla="*/ 8446 h 57794"/>
                    <a:gd name="connsiteX12" fmla="*/ 7575 w 50562"/>
                    <a:gd name="connsiteY12" fmla="*/ 2752 h 57794"/>
                    <a:gd name="connsiteX13" fmla="*/ 24524 w 50562"/>
                    <a:gd name="connsiteY13" fmla="*/ 0 h 57794"/>
                    <a:gd name="connsiteX14" fmla="*/ 50562 w 50562"/>
                    <a:gd name="connsiteY14" fmla="*/ 23915 h 57794"/>
                    <a:gd name="connsiteX15" fmla="*/ 50562 w 50562"/>
                    <a:gd name="connsiteY15" fmla="*/ 51531 h 57794"/>
                    <a:gd name="connsiteX16" fmla="*/ 44503 w 50562"/>
                    <a:gd name="connsiteY16" fmla="*/ 57320 h 57794"/>
                    <a:gd name="connsiteX17" fmla="*/ 24903 w 50562"/>
                    <a:gd name="connsiteY17" fmla="*/ 31792 h 57794"/>
                    <a:gd name="connsiteX18" fmla="*/ 11741 w 50562"/>
                    <a:gd name="connsiteY18" fmla="*/ 40807 h 57794"/>
                    <a:gd name="connsiteX19" fmla="*/ 24619 w 50562"/>
                    <a:gd name="connsiteY19" fmla="*/ 49823 h 57794"/>
                    <a:gd name="connsiteX20" fmla="*/ 38348 w 50562"/>
                    <a:gd name="connsiteY20" fmla="*/ 40807 h 57794"/>
                    <a:gd name="connsiteX21" fmla="*/ 24903 w 50562"/>
                    <a:gd name="connsiteY21" fmla="*/ 31792 h 57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0562" h="57794">
                      <a:moveTo>
                        <a:pt x="44503" y="57320"/>
                      </a:moveTo>
                      <a:cubicBezTo>
                        <a:pt x="40999" y="57320"/>
                        <a:pt x="38727" y="54663"/>
                        <a:pt x="38727" y="51341"/>
                      </a:cubicBezTo>
                      <a:lnTo>
                        <a:pt x="38727" y="50203"/>
                      </a:lnTo>
                      <a:cubicBezTo>
                        <a:pt x="34939" y="55043"/>
                        <a:pt x="28974" y="57795"/>
                        <a:pt x="20926" y="57795"/>
                      </a:cubicBezTo>
                      <a:cubicBezTo>
                        <a:pt x="8711" y="57795"/>
                        <a:pt x="0" y="50867"/>
                        <a:pt x="0" y="40713"/>
                      </a:cubicBezTo>
                      <a:cubicBezTo>
                        <a:pt x="0" y="29419"/>
                        <a:pt x="9185" y="23535"/>
                        <a:pt x="21494" y="23535"/>
                      </a:cubicBezTo>
                      <a:cubicBezTo>
                        <a:pt x="28595" y="23535"/>
                        <a:pt x="34466" y="26193"/>
                        <a:pt x="38537" y="29989"/>
                      </a:cubicBezTo>
                      <a:lnTo>
                        <a:pt x="38537" y="24579"/>
                      </a:lnTo>
                      <a:cubicBezTo>
                        <a:pt x="38537" y="14615"/>
                        <a:pt x="34371" y="10060"/>
                        <a:pt x="23388" y="10060"/>
                      </a:cubicBezTo>
                      <a:cubicBezTo>
                        <a:pt x="18085" y="10060"/>
                        <a:pt x="14392" y="11103"/>
                        <a:pt x="10889" y="12337"/>
                      </a:cubicBezTo>
                      <a:cubicBezTo>
                        <a:pt x="9753" y="12717"/>
                        <a:pt x="8332" y="13381"/>
                        <a:pt x="7007" y="13381"/>
                      </a:cubicBezTo>
                      <a:cubicBezTo>
                        <a:pt x="3882" y="13381"/>
                        <a:pt x="1988" y="11198"/>
                        <a:pt x="1988" y="8446"/>
                      </a:cubicBezTo>
                      <a:cubicBezTo>
                        <a:pt x="1988" y="5504"/>
                        <a:pt x="4356" y="3986"/>
                        <a:pt x="7575" y="2752"/>
                      </a:cubicBezTo>
                      <a:cubicBezTo>
                        <a:pt x="12025" y="949"/>
                        <a:pt x="18843" y="0"/>
                        <a:pt x="24524" y="0"/>
                      </a:cubicBezTo>
                      <a:cubicBezTo>
                        <a:pt x="41189" y="0"/>
                        <a:pt x="50562" y="8446"/>
                        <a:pt x="50562" y="23915"/>
                      </a:cubicBezTo>
                      <a:lnTo>
                        <a:pt x="50562" y="51531"/>
                      </a:lnTo>
                      <a:cubicBezTo>
                        <a:pt x="50278" y="54663"/>
                        <a:pt x="48385" y="57320"/>
                        <a:pt x="44503" y="57320"/>
                      </a:cubicBezTo>
                      <a:close/>
                      <a:moveTo>
                        <a:pt x="24903" y="31792"/>
                      </a:moveTo>
                      <a:cubicBezTo>
                        <a:pt x="16949" y="31792"/>
                        <a:pt x="11741" y="35113"/>
                        <a:pt x="11741" y="40807"/>
                      </a:cubicBezTo>
                      <a:cubicBezTo>
                        <a:pt x="11741" y="46502"/>
                        <a:pt x="17044" y="49823"/>
                        <a:pt x="24619" y="49823"/>
                      </a:cubicBezTo>
                      <a:cubicBezTo>
                        <a:pt x="32099" y="49823"/>
                        <a:pt x="38348" y="46122"/>
                        <a:pt x="38348" y="40807"/>
                      </a:cubicBezTo>
                      <a:cubicBezTo>
                        <a:pt x="38443" y="35113"/>
                        <a:pt x="31625" y="31792"/>
                        <a:pt x="24903" y="31792"/>
                      </a:cubicBezTo>
                      <a:close/>
                    </a:path>
                  </a:pathLst>
                </a:custGeom>
                <a:solidFill>
                  <a:srgbClr val="FFFFFF"/>
                </a:solidFill>
                <a:ln w="9469" cap="flat">
                  <a:noFill/>
                  <a:prstDash val="solid"/>
                  <a:miter/>
                </a:ln>
              </p:spPr>
              <p:txBody>
                <a:bodyPr rtlCol="0" anchor="ctr"/>
                <a:lstStyle/>
                <a:p>
                  <a:endParaRPr lang="fr-FR" sz="1800"/>
                </a:p>
              </p:txBody>
            </p:sp>
            <p:sp>
              <p:nvSpPr>
                <p:cNvPr id="22" name="Forme libre 21">
                  <a:extLst>
                    <a:ext uri="{FF2B5EF4-FFF2-40B4-BE49-F238E27FC236}">
                      <a16:creationId xmlns:a16="http://schemas.microsoft.com/office/drawing/2014/main" id="{21A05D1B-57AE-3F4A-9EFA-356787A2BAF0}"/>
                    </a:ext>
                  </a:extLst>
                </p:cNvPr>
                <p:cNvSpPr/>
                <p:nvPr/>
              </p:nvSpPr>
              <p:spPr>
                <a:xfrm>
                  <a:off x="6534868" y="3275829"/>
                  <a:ext cx="52932" cy="57510"/>
                </a:xfrm>
                <a:custGeom>
                  <a:avLst/>
                  <a:gdLst>
                    <a:gd name="connsiteX0" fmla="*/ 5873 w 52932"/>
                    <a:gd name="connsiteY0" fmla="*/ 0 h 57510"/>
                    <a:gd name="connsiteX1" fmla="*/ 11839 w 52932"/>
                    <a:gd name="connsiteY1" fmla="*/ 5979 h 57510"/>
                    <a:gd name="connsiteX2" fmla="*/ 11839 w 52932"/>
                    <a:gd name="connsiteY2" fmla="*/ 31317 h 57510"/>
                    <a:gd name="connsiteX3" fmla="*/ 26136 w 52932"/>
                    <a:gd name="connsiteY3" fmla="*/ 46786 h 57510"/>
                    <a:gd name="connsiteX4" fmla="*/ 41002 w 52932"/>
                    <a:gd name="connsiteY4" fmla="*/ 31222 h 57510"/>
                    <a:gd name="connsiteX5" fmla="*/ 41002 w 52932"/>
                    <a:gd name="connsiteY5" fmla="*/ 6074 h 57510"/>
                    <a:gd name="connsiteX6" fmla="*/ 46967 w 52932"/>
                    <a:gd name="connsiteY6" fmla="*/ 95 h 57510"/>
                    <a:gd name="connsiteX7" fmla="*/ 52933 w 52932"/>
                    <a:gd name="connsiteY7" fmla="*/ 6074 h 57510"/>
                    <a:gd name="connsiteX8" fmla="*/ 52933 w 52932"/>
                    <a:gd name="connsiteY8" fmla="*/ 50962 h 57510"/>
                    <a:gd name="connsiteX9" fmla="*/ 46967 w 52932"/>
                    <a:gd name="connsiteY9" fmla="*/ 57036 h 57510"/>
                    <a:gd name="connsiteX10" fmla="*/ 41002 w 52932"/>
                    <a:gd name="connsiteY10" fmla="*/ 50962 h 57510"/>
                    <a:gd name="connsiteX11" fmla="*/ 41002 w 52932"/>
                    <a:gd name="connsiteY11" fmla="*/ 46881 h 57510"/>
                    <a:gd name="connsiteX12" fmla="*/ 22822 w 52932"/>
                    <a:gd name="connsiteY12" fmla="*/ 57510 h 57510"/>
                    <a:gd name="connsiteX13" fmla="*/ 3 w 52932"/>
                    <a:gd name="connsiteY13" fmla="*/ 31792 h 57510"/>
                    <a:gd name="connsiteX14" fmla="*/ 3 w 52932"/>
                    <a:gd name="connsiteY14" fmla="*/ 5979 h 57510"/>
                    <a:gd name="connsiteX15" fmla="*/ 5873 w 52932"/>
                    <a:gd name="connsiteY15" fmla="*/ 0 h 57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2932" h="57510">
                      <a:moveTo>
                        <a:pt x="5873" y="0"/>
                      </a:moveTo>
                      <a:cubicBezTo>
                        <a:pt x="9377" y="0"/>
                        <a:pt x="11839" y="2657"/>
                        <a:pt x="11839" y="5979"/>
                      </a:cubicBezTo>
                      <a:lnTo>
                        <a:pt x="11839" y="31317"/>
                      </a:lnTo>
                      <a:cubicBezTo>
                        <a:pt x="11839" y="40143"/>
                        <a:pt x="16668" y="46786"/>
                        <a:pt x="26136" y="46786"/>
                      </a:cubicBezTo>
                      <a:cubicBezTo>
                        <a:pt x="35605" y="46786"/>
                        <a:pt x="41002" y="39858"/>
                        <a:pt x="41002" y="31222"/>
                      </a:cubicBezTo>
                      <a:lnTo>
                        <a:pt x="41002" y="6074"/>
                      </a:lnTo>
                      <a:cubicBezTo>
                        <a:pt x="41002" y="2752"/>
                        <a:pt x="43559" y="95"/>
                        <a:pt x="46967" y="95"/>
                      </a:cubicBezTo>
                      <a:cubicBezTo>
                        <a:pt x="50471" y="95"/>
                        <a:pt x="52933" y="2752"/>
                        <a:pt x="52933" y="6074"/>
                      </a:cubicBezTo>
                      <a:lnTo>
                        <a:pt x="52933" y="50962"/>
                      </a:lnTo>
                      <a:cubicBezTo>
                        <a:pt x="52933" y="54758"/>
                        <a:pt x="50376" y="57036"/>
                        <a:pt x="46967" y="57036"/>
                      </a:cubicBezTo>
                      <a:cubicBezTo>
                        <a:pt x="43653" y="57036"/>
                        <a:pt x="41002" y="55138"/>
                        <a:pt x="41002" y="50962"/>
                      </a:cubicBezTo>
                      <a:lnTo>
                        <a:pt x="41002" y="46881"/>
                      </a:lnTo>
                      <a:cubicBezTo>
                        <a:pt x="37499" y="53714"/>
                        <a:pt x="31155" y="57510"/>
                        <a:pt x="22822" y="57510"/>
                      </a:cubicBezTo>
                      <a:cubicBezTo>
                        <a:pt x="8335" y="57510"/>
                        <a:pt x="3" y="46786"/>
                        <a:pt x="3" y="31792"/>
                      </a:cubicBezTo>
                      <a:lnTo>
                        <a:pt x="3" y="5979"/>
                      </a:lnTo>
                      <a:cubicBezTo>
                        <a:pt x="-92" y="2847"/>
                        <a:pt x="2086" y="0"/>
                        <a:pt x="5873" y="0"/>
                      </a:cubicBezTo>
                      <a:close/>
                    </a:path>
                  </a:pathLst>
                </a:custGeom>
                <a:solidFill>
                  <a:srgbClr val="FFFFFF"/>
                </a:solidFill>
                <a:ln w="9469" cap="flat">
                  <a:noFill/>
                  <a:prstDash val="solid"/>
                  <a:miter/>
                </a:ln>
              </p:spPr>
              <p:txBody>
                <a:bodyPr rtlCol="0" anchor="ctr"/>
                <a:lstStyle/>
                <a:p>
                  <a:endParaRPr lang="fr-FR" sz="1800"/>
                </a:p>
              </p:txBody>
            </p:sp>
            <p:sp>
              <p:nvSpPr>
                <p:cNvPr id="23" name="Forme libre 22">
                  <a:extLst>
                    <a:ext uri="{FF2B5EF4-FFF2-40B4-BE49-F238E27FC236}">
                      <a16:creationId xmlns:a16="http://schemas.microsoft.com/office/drawing/2014/main" id="{027E540A-22E5-E04D-8B6D-57CB3FB7951C}"/>
                    </a:ext>
                  </a:extLst>
                </p:cNvPr>
                <p:cNvSpPr/>
                <p:nvPr/>
              </p:nvSpPr>
              <p:spPr>
                <a:xfrm>
                  <a:off x="6096662" y="3373008"/>
                  <a:ext cx="57664" cy="86834"/>
                </a:xfrm>
                <a:custGeom>
                  <a:avLst/>
                  <a:gdLst>
                    <a:gd name="connsiteX0" fmla="*/ 26323 w 57664"/>
                    <a:gd name="connsiteY0" fmla="*/ 28850 h 86834"/>
                    <a:gd name="connsiteX1" fmla="*/ 45734 w 57664"/>
                    <a:gd name="connsiteY1" fmla="*/ 39764 h 86834"/>
                    <a:gd name="connsiteX2" fmla="*/ 45734 w 57664"/>
                    <a:gd name="connsiteY2" fmla="*/ 5979 h 86834"/>
                    <a:gd name="connsiteX3" fmla="*/ 51699 w 57664"/>
                    <a:gd name="connsiteY3" fmla="*/ 0 h 86834"/>
                    <a:gd name="connsiteX4" fmla="*/ 57665 w 57664"/>
                    <a:gd name="connsiteY4" fmla="*/ 5979 h 86834"/>
                    <a:gd name="connsiteX5" fmla="*/ 57665 w 57664"/>
                    <a:gd name="connsiteY5" fmla="*/ 80381 h 86834"/>
                    <a:gd name="connsiteX6" fmla="*/ 51983 w 57664"/>
                    <a:gd name="connsiteY6" fmla="*/ 86360 h 86834"/>
                    <a:gd name="connsiteX7" fmla="*/ 46207 w 57664"/>
                    <a:gd name="connsiteY7" fmla="*/ 80286 h 86834"/>
                    <a:gd name="connsiteX8" fmla="*/ 46207 w 57664"/>
                    <a:gd name="connsiteY8" fmla="*/ 75921 h 86834"/>
                    <a:gd name="connsiteX9" fmla="*/ 26418 w 57664"/>
                    <a:gd name="connsiteY9" fmla="*/ 86835 h 86834"/>
                    <a:gd name="connsiteX10" fmla="*/ 1 w 57664"/>
                    <a:gd name="connsiteY10" fmla="*/ 57890 h 86834"/>
                    <a:gd name="connsiteX11" fmla="*/ 26323 w 57664"/>
                    <a:gd name="connsiteY11" fmla="*/ 28850 h 86834"/>
                    <a:gd name="connsiteX12" fmla="*/ 28691 w 57664"/>
                    <a:gd name="connsiteY12" fmla="*/ 76870 h 86834"/>
                    <a:gd name="connsiteX13" fmla="*/ 45734 w 57664"/>
                    <a:gd name="connsiteY13" fmla="*/ 57795 h 86834"/>
                    <a:gd name="connsiteX14" fmla="*/ 28691 w 57664"/>
                    <a:gd name="connsiteY14" fmla="*/ 38720 h 86834"/>
                    <a:gd name="connsiteX15" fmla="*/ 11742 w 57664"/>
                    <a:gd name="connsiteY15" fmla="*/ 57795 h 86834"/>
                    <a:gd name="connsiteX16" fmla="*/ 28691 w 57664"/>
                    <a:gd name="connsiteY16" fmla="*/ 76870 h 86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7664" h="86834">
                      <a:moveTo>
                        <a:pt x="26323" y="28850"/>
                      </a:moveTo>
                      <a:cubicBezTo>
                        <a:pt x="34750" y="28850"/>
                        <a:pt x="41757" y="33310"/>
                        <a:pt x="45734" y="39764"/>
                      </a:cubicBezTo>
                      <a:lnTo>
                        <a:pt x="45734" y="5979"/>
                      </a:lnTo>
                      <a:cubicBezTo>
                        <a:pt x="45734" y="2657"/>
                        <a:pt x="48101" y="0"/>
                        <a:pt x="51699" y="0"/>
                      </a:cubicBezTo>
                      <a:cubicBezTo>
                        <a:pt x="55203" y="0"/>
                        <a:pt x="57665" y="2657"/>
                        <a:pt x="57665" y="5979"/>
                      </a:cubicBezTo>
                      <a:lnTo>
                        <a:pt x="57665" y="80381"/>
                      </a:lnTo>
                      <a:cubicBezTo>
                        <a:pt x="57665" y="83703"/>
                        <a:pt x="55676" y="86360"/>
                        <a:pt x="51983" y="86360"/>
                      </a:cubicBezTo>
                      <a:cubicBezTo>
                        <a:pt x="48291" y="86360"/>
                        <a:pt x="46207" y="83608"/>
                        <a:pt x="46207" y="80286"/>
                      </a:cubicBezTo>
                      <a:lnTo>
                        <a:pt x="46207" y="75921"/>
                      </a:lnTo>
                      <a:cubicBezTo>
                        <a:pt x="42420" y="82469"/>
                        <a:pt x="34845" y="86835"/>
                        <a:pt x="26418" y="86835"/>
                      </a:cubicBezTo>
                      <a:cubicBezTo>
                        <a:pt x="11931" y="86835"/>
                        <a:pt x="1" y="74687"/>
                        <a:pt x="1" y="57890"/>
                      </a:cubicBezTo>
                      <a:cubicBezTo>
                        <a:pt x="-94" y="40333"/>
                        <a:pt x="11742" y="28850"/>
                        <a:pt x="26323" y="28850"/>
                      </a:cubicBezTo>
                      <a:close/>
                      <a:moveTo>
                        <a:pt x="28691" y="76870"/>
                      </a:moveTo>
                      <a:cubicBezTo>
                        <a:pt x="38917" y="76870"/>
                        <a:pt x="45734" y="67854"/>
                        <a:pt x="45734" y="57795"/>
                      </a:cubicBezTo>
                      <a:cubicBezTo>
                        <a:pt x="45734" y="47640"/>
                        <a:pt x="38917" y="38720"/>
                        <a:pt x="28691" y="38720"/>
                      </a:cubicBezTo>
                      <a:cubicBezTo>
                        <a:pt x="18464" y="38720"/>
                        <a:pt x="11742" y="46407"/>
                        <a:pt x="11742" y="57795"/>
                      </a:cubicBezTo>
                      <a:cubicBezTo>
                        <a:pt x="11742" y="69183"/>
                        <a:pt x="18464" y="76870"/>
                        <a:pt x="28691" y="76870"/>
                      </a:cubicBezTo>
                      <a:close/>
                    </a:path>
                  </a:pathLst>
                </a:custGeom>
                <a:solidFill>
                  <a:srgbClr val="FFFFFF"/>
                </a:solidFill>
                <a:ln w="9469" cap="flat">
                  <a:noFill/>
                  <a:prstDash val="solid"/>
                  <a:miter/>
                </a:ln>
              </p:spPr>
              <p:txBody>
                <a:bodyPr rtlCol="0" anchor="ctr"/>
                <a:lstStyle/>
                <a:p>
                  <a:endParaRPr lang="fr-FR" sz="1800"/>
                </a:p>
              </p:txBody>
            </p:sp>
            <p:sp>
              <p:nvSpPr>
                <p:cNvPr id="24" name="Forme libre 23">
                  <a:extLst>
                    <a:ext uri="{FF2B5EF4-FFF2-40B4-BE49-F238E27FC236}">
                      <a16:creationId xmlns:a16="http://schemas.microsoft.com/office/drawing/2014/main" id="{C8876381-7CFC-1B40-8972-51D99F8D999A}"/>
                    </a:ext>
                  </a:extLst>
                </p:cNvPr>
                <p:cNvSpPr/>
                <p:nvPr/>
              </p:nvSpPr>
              <p:spPr>
                <a:xfrm>
                  <a:off x="6165878" y="3401858"/>
                  <a:ext cx="54444" cy="57889"/>
                </a:xfrm>
                <a:custGeom>
                  <a:avLst/>
                  <a:gdLst>
                    <a:gd name="connsiteX0" fmla="*/ 54445 w 54444"/>
                    <a:gd name="connsiteY0" fmla="*/ 29040 h 57889"/>
                    <a:gd name="connsiteX1" fmla="*/ 49900 w 54444"/>
                    <a:gd name="connsiteY1" fmla="*/ 33121 h 57889"/>
                    <a:gd name="connsiteX2" fmla="*/ 12215 w 54444"/>
                    <a:gd name="connsiteY2" fmla="*/ 33121 h 57889"/>
                    <a:gd name="connsiteX3" fmla="*/ 29258 w 54444"/>
                    <a:gd name="connsiteY3" fmla="*/ 48400 h 57889"/>
                    <a:gd name="connsiteX4" fmla="*/ 43934 w 54444"/>
                    <a:gd name="connsiteY4" fmla="*/ 42231 h 57889"/>
                    <a:gd name="connsiteX5" fmla="*/ 47817 w 54444"/>
                    <a:gd name="connsiteY5" fmla="*/ 40333 h 57889"/>
                    <a:gd name="connsiteX6" fmla="*/ 52740 w 54444"/>
                    <a:gd name="connsiteY6" fmla="*/ 45268 h 57889"/>
                    <a:gd name="connsiteX7" fmla="*/ 51225 w 54444"/>
                    <a:gd name="connsiteY7" fmla="*/ 48684 h 57889"/>
                    <a:gd name="connsiteX8" fmla="*/ 28785 w 54444"/>
                    <a:gd name="connsiteY8" fmla="*/ 57890 h 57889"/>
                    <a:gd name="connsiteX9" fmla="*/ 0 w 54444"/>
                    <a:gd name="connsiteY9" fmla="*/ 28945 h 57889"/>
                    <a:gd name="connsiteX10" fmla="*/ 28311 w 54444"/>
                    <a:gd name="connsiteY10" fmla="*/ 0 h 57889"/>
                    <a:gd name="connsiteX11" fmla="*/ 54445 w 54444"/>
                    <a:gd name="connsiteY11" fmla="*/ 29040 h 57889"/>
                    <a:gd name="connsiteX12" fmla="*/ 28217 w 54444"/>
                    <a:gd name="connsiteY12" fmla="*/ 9490 h 57889"/>
                    <a:gd name="connsiteX13" fmla="*/ 12404 w 54444"/>
                    <a:gd name="connsiteY13" fmla="*/ 23535 h 57889"/>
                    <a:gd name="connsiteX14" fmla="*/ 43461 w 54444"/>
                    <a:gd name="connsiteY14" fmla="*/ 23535 h 57889"/>
                    <a:gd name="connsiteX15" fmla="*/ 28217 w 54444"/>
                    <a:gd name="connsiteY15" fmla="*/ 9490 h 57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4444" h="57889">
                      <a:moveTo>
                        <a:pt x="54445" y="29040"/>
                      </a:moveTo>
                      <a:cubicBezTo>
                        <a:pt x="54445" y="31033"/>
                        <a:pt x="53308" y="33121"/>
                        <a:pt x="49900" y="33121"/>
                      </a:cubicBezTo>
                      <a:lnTo>
                        <a:pt x="12215" y="33121"/>
                      </a:lnTo>
                      <a:cubicBezTo>
                        <a:pt x="12877" y="41851"/>
                        <a:pt x="18748" y="48400"/>
                        <a:pt x="29258" y="48400"/>
                      </a:cubicBezTo>
                      <a:cubicBezTo>
                        <a:pt x="35792" y="48400"/>
                        <a:pt x="39768" y="46122"/>
                        <a:pt x="43934" y="42231"/>
                      </a:cubicBezTo>
                      <a:cubicBezTo>
                        <a:pt x="44976" y="41187"/>
                        <a:pt x="46302" y="40333"/>
                        <a:pt x="47817" y="40333"/>
                      </a:cubicBezTo>
                      <a:cubicBezTo>
                        <a:pt x="50468" y="40333"/>
                        <a:pt x="52740" y="42231"/>
                        <a:pt x="52740" y="45268"/>
                      </a:cubicBezTo>
                      <a:cubicBezTo>
                        <a:pt x="52740" y="46502"/>
                        <a:pt x="52078" y="47640"/>
                        <a:pt x="51225" y="48684"/>
                      </a:cubicBezTo>
                      <a:cubicBezTo>
                        <a:pt x="46396" y="54283"/>
                        <a:pt x="37875" y="57890"/>
                        <a:pt x="28785" y="57890"/>
                      </a:cubicBezTo>
                      <a:cubicBezTo>
                        <a:pt x="9942" y="57890"/>
                        <a:pt x="0" y="44698"/>
                        <a:pt x="0" y="28945"/>
                      </a:cubicBezTo>
                      <a:cubicBezTo>
                        <a:pt x="0" y="12337"/>
                        <a:pt x="12025" y="0"/>
                        <a:pt x="28311" y="0"/>
                      </a:cubicBezTo>
                      <a:cubicBezTo>
                        <a:pt x="44124" y="0"/>
                        <a:pt x="54445" y="12907"/>
                        <a:pt x="54445" y="29040"/>
                      </a:cubicBezTo>
                      <a:close/>
                      <a:moveTo>
                        <a:pt x="28217" y="9490"/>
                      </a:moveTo>
                      <a:cubicBezTo>
                        <a:pt x="19505" y="9490"/>
                        <a:pt x="13540" y="15659"/>
                        <a:pt x="12404" y="23535"/>
                      </a:cubicBezTo>
                      <a:lnTo>
                        <a:pt x="43461" y="23535"/>
                      </a:lnTo>
                      <a:cubicBezTo>
                        <a:pt x="42514" y="15943"/>
                        <a:pt x="36833" y="9490"/>
                        <a:pt x="28217" y="9490"/>
                      </a:cubicBezTo>
                      <a:close/>
                    </a:path>
                  </a:pathLst>
                </a:custGeom>
                <a:solidFill>
                  <a:srgbClr val="FFFFFF"/>
                </a:solidFill>
                <a:ln w="9469" cap="flat">
                  <a:noFill/>
                  <a:prstDash val="solid"/>
                  <a:miter/>
                </a:ln>
              </p:spPr>
              <p:txBody>
                <a:bodyPr rtlCol="0" anchor="ctr"/>
                <a:lstStyle/>
                <a:p>
                  <a:endParaRPr lang="fr-FR" sz="1800"/>
                </a:p>
              </p:txBody>
            </p:sp>
            <p:sp>
              <p:nvSpPr>
                <p:cNvPr id="25" name="Forme libre 24">
                  <a:extLst>
                    <a:ext uri="{FF2B5EF4-FFF2-40B4-BE49-F238E27FC236}">
                      <a16:creationId xmlns:a16="http://schemas.microsoft.com/office/drawing/2014/main" id="{34A129B6-DF1F-1841-BD1D-8CB2F568083A}"/>
                    </a:ext>
                  </a:extLst>
                </p:cNvPr>
                <p:cNvSpPr/>
                <p:nvPr/>
              </p:nvSpPr>
              <p:spPr>
                <a:xfrm>
                  <a:off x="6250717" y="3380695"/>
                  <a:ext cx="42230" cy="78578"/>
                </a:xfrm>
                <a:custGeom>
                  <a:avLst/>
                  <a:gdLst>
                    <a:gd name="connsiteX0" fmla="*/ 20452 w 42230"/>
                    <a:gd name="connsiteY0" fmla="*/ 78578 h 78578"/>
                    <a:gd name="connsiteX1" fmla="*/ 14487 w 42230"/>
                    <a:gd name="connsiteY1" fmla="*/ 72599 h 78578"/>
                    <a:gd name="connsiteX2" fmla="*/ 14487 w 42230"/>
                    <a:gd name="connsiteY2" fmla="*/ 32456 h 78578"/>
                    <a:gd name="connsiteX3" fmla="*/ 4924 w 42230"/>
                    <a:gd name="connsiteY3" fmla="*/ 32456 h 78578"/>
                    <a:gd name="connsiteX4" fmla="*/ 0 w 42230"/>
                    <a:gd name="connsiteY4" fmla="*/ 27521 h 78578"/>
                    <a:gd name="connsiteX5" fmla="*/ 4924 w 42230"/>
                    <a:gd name="connsiteY5" fmla="*/ 22586 h 78578"/>
                    <a:gd name="connsiteX6" fmla="*/ 14487 w 42230"/>
                    <a:gd name="connsiteY6" fmla="*/ 22586 h 78578"/>
                    <a:gd name="connsiteX7" fmla="*/ 14487 w 42230"/>
                    <a:gd name="connsiteY7" fmla="*/ 5979 h 78578"/>
                    <a:gd name="connsiteX8" fmla="*/ 20452 w 42230"/>
                    <a:gd name="connsiteY8" fmla="*/ 0 h 78578"/>
                    <a:gd name="connsiteX9" fmla="*/ 26418 w 42230"/>
                    <a:gd name="connsiteY9" fmla="*/ 5979 h 78578"/>
                    <a:gd name="connsiteX10" fmla="*/ 26418 w 42230"/>
                    <a:gd name="connsiteY10" fmla="*/ 22586 h 78578"/>
                    <a:gd name="connsiteX11" fmla="*/ 37306 w 42230"/>
                    <a:gd name="connsiteY11" fmla="*/ 22586 h 78578"/>
                    <a:gd name="connsiteX12" fmla="*/ 42230 w 42230"/>
                    <a:gd name="connsiteY12" fmla="*/ 27521 h 78578"/>
                    <a:gd name="connsiteX13" fmla="*/ 37306 w 42230"/>
                    <a:gd name="connsiteY13" fmla="*/ 32456 h 78578"/>
                    <a:gd name="connsiteX14" fmla="*/ 26418 w 42230"/>
                    <a:gd name="connsiteY14" fmla="*/ 32456 h 78578"/>
                    <a:gd name="connsiteX15" fmla="*/ 26418 w 42230"/>
                    <a:gd name="connsiteY15" fmla="*/ 72599 h 78578"/>
                    <a:gd name="connsiteX16" fmla="*/ 20452 w 42230"/>
                    <a:gd name="connsiteY16" fmla="*/ 78578 h 78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30" h="78578">
                      <a:moveTo>
                        <a:pt x="20452" y="78578"/>
                      </a:moveTo>
                      <a:cubicBezTo>
                        <a:pt x="16949" y="78578"/>
                        <a:pt x="14487" y="75921"/>
                        <a:pt x="14487" y="72599"/>
                      </a:cubicBezTo>
                      <a:lnTo>
                        <a:pt x="14487" y="32456"/>
                      </a:lnTo>
                      <a:lnTo>
                        <a:pt x="4924" y="32456"/>
                      </a:lnTo>
                      <a:cubicBezTo>
                        <a:pt x="2178" y="32456"/>
                        <a:pt x="0" y="30273"/>
                        <a:pt x="0" y="27521"/>
                      </a:cubicBezTo>
                      <a:cubicBezTo>
                        <a:pt x="0" y="24769"/>
                        <a:pt x="2178" y="22586"/>
                        <a:pt x="4924" y="22586"/>
                      </a:cubicBezTo>
                      <a:lnTo>
                        <a:pt x="14487" y="22586"/>
                      </a:lnTo>
                      <a:lnTo>
                        <a:pt x="14487" y="5979"/>
                      </a:lnTo>
                      <a:cubicBezTo>
                        <a:pt x="14487" y="2657"/>
                        <a:pt x="16854" y="0"/>
                        <a:pt x="20452" y="0"/>
                      </a:cubicBezTo>
                      <a:cubicBezTo>
                        <a:pt x="23956" y="0"/>
                        <a:pt x="26418" y="2657"/>
                        <a:pt x="26418" y="5979"/>
                      </a:cubicBezTo>
                      <a:lnTo>
                        <a:pt x="26418" y="22586"/>
                      </a:lnTo>
                      <a:lnTo>
                        <a:pt x="37306" y="22586"/>
                      </a:lnTo>
                      <a:cubicBezTo>
                        <a:pt x="40052" y="22586"/>
                        <a:pt x="42230" y="24769"/>
                        <a:pt x="42230" y="27521"/>
                      </a:cubicBezTo>
                      <a:cubicBezTo>
                        <a:pt x="42230" y="30273"/>
                        <a:pt x="40052" y="32456"/>
                        <a:pt x="37306" y="32456"/>
                      </a:cubicBezTo>
                      <a:lnTo>
                        <a:pt x="26418" y="32456"/>
                      </a:lnTo>
                      <a:lnTo>
                        <a:pt x="26418" y="72599"/>
                      </a:lnTo>
                      <a:cubicBezTo>
                        <a:pt x="26418" y="75921"/>
                        <a:pt x="24050" y="78578"/>
                        <a:pt x="20452" y="78578"/>
                      </a:cubicBezTo>
                      <a:close/>
                    </a:path>
                  </a:pathLst>
                </a:custGeom>
                <a:solidFill>
                  <a:srgbClr val="FFFFFF"/>
                </a:solidFill>
                <a:ln w="9469" cap="flat">
                  <a:noFill/>
                  <a:prstDash val="solid"/>
                  <a:miter/>
                </a:ln>
              </p:spPr>
              <p:txBody>
                <a:bodyPr rtlCol="0" anchor="ctr"/>
                <a:lstStyle/>
                <a:p>
                  <a:endParaRPr lang="fr-FR" sz="1800"/>
                </a:p>
              </p:txBody>
            </p:sp>
            <p:sp>
              <p:nvSpPr>
                <p:cNvPr id="26" name="Forme libre 25">
                  <a:extLst>
                    <a:ext uri="{FF2B5EF4-FFF2-40B4-BE49-F238E27FC236}">
                      <a16:creationId xmlns:a16="http://schemas.microsoft.com/office/drawing/2014/main" id="{79839519-1C78-BC4C-BFE0-D46F2C8B0D71}"/>
                    </a:ext>
                  </a:extLst>
                </p:cNvPr>
                <p:cNvSpPr/>
                <p:nvPr/>
              </p:nvSpPr>
              <p:spPr>
                <a:xfrm>
                  <a:off x="6298534" y="3402142"/>
                  <a:ext cx="33427" cy="57225"/>
                </a:xfrm>
                <a:custGeom>
                  <a:avLst/>
                  <a:gdLst>
                    <a:gd name="connsiteX0" fmla="*/ 27932 w 33427"/>
                    <a:gd name="connsiteY0" fmla="*/ 11103 h 57225"/>
                    <a:gd name="connsiteX1" fmla="*/ 11931 w 33427"/>
                    <a:gd name="connsiteY1" fmla="*/ 30463 h 57225"/>
                    <a:gd name="connsiteX2" fmla="*/ 11931 w 33427"/>
                    <a:gd name="connsiteY2" fmla="*/ 51247 h 57225"/>
                    <a:gd name="connsiteX3" fmla="*/ 5965 w 33427"/>
                    <a:gd name="connsiteY3" fmla="*/ 57225 h 57225"/>
                    <a:gd name="connsiteX4" fmla="*/ 0 w 33427"/>
                    <a:gd name="connsiteY4" fmla="*/ 51247 h 57225"/>
                    <a:gd name="connsiteX5" fmla="*/ 0 w 33427"/>
                    <a:gd name="connsiteY5" fmla="*/ 6358 h 57225"/>
                    <a:gd name="connsiteX6" fmla="*/ 6060 w 33427"/>
                    <a:gd name="connsiteY6" fmla="*/ 285 h 57225"/>
                    <a:gd name="connsiteX7" fmla="*/ 11836 w 33427"/>
                    <a:gd name="connsiteY7" fmla="*/ 6358 h 57225"/>
                    <a:gd name="connsiteX8" fmla="*/ 11836 w 33427"/>
                    <a:gd name="connsiteY8" fmla="*/ 11768 h 57225"/>
                    <a:gd name="connsiteX9" fmla="*/ 27838 w 33427"/>
                    <a:gd name="connsiteY9" fmla="*/ 0 h 57225"/>
                    <a:gd name="connsiteX10" fmla="*/ 33424 w 33427"/>
                    <a:gd name="connsiteY10" fmla="*/ 5599 h 57225"/>
                    <a:gd name="connsiteX11" fmla="*/ 27932 w 33427"/>
                    <a:gd name="connsiteY11" fmla="*/ 11103 h 57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3427" h="57225">
                      <a:moveTo>
                        <a:pt x="27932" y="11103"/>
                      </a:moveTo>
                      <a:cubicBezTo>
                        <a:pt x="17990" y="11103"/>
                        <a:pt x="11931" y="17652"/>
                        <a:pt x="11931" y="30463"/>
                      </a:cubicBezTo>
                      <a:lnTo>
                        <a:pt x="11931" y="51247"/>
                      </a:lnTo>
                      <a:cubicBezTo>
                        <a:pt x="11931" y="54568"/>
                        <a:pt x="9374" y="57225"/>
                        <a:pt x="5965" y="57225"/>
                      </a:cubicBezTo>
                      <a:cubicBezTo>
                        <a:pt x="2178" y="57225"/>
                        <a:pt x="0" y="54568"/>
                        <a:pt x="0" y="51247"/>
                      </a:cubicBezTo>
                      <a:lnTo>
                        <a:pt x="0" y="6358"/>
                      </a:lnTo>
                      <a:cubicBezTo>
                        <a:pt x="0" y="2847"/>
                        <a:pt x="2557" y="285"/>
                        <a:pt x="6060" y="285"/>
                      </a:cubicBezTo>
                      <a:cubicBezTo>
                        <a:pt x="9469" y="285"/>
                        <a:pt x="11836" y="2657"/>
                        <a:pt x="11836" y="6358"/>
                      </a:cubicBezTo>
                      <a:lnTo>
                        <a:pt x="11836" y="11768"/>
                      </a:lnTo>
                      <a:cubicBezTo>
                        <a:pt x="14014" y="4555"/>
                        <a:pt x="19884" y="0"/>
                        <a:pt x="27838" y="0"/>
                      </a:cubicBezTo>
                      <a:cubicBezTo>
                        <a:pt x="31247" y="0"/>
                        <a:pt x="33424" y="2373"/>
                        <a:pt x="33424" y="5599"/>
                      </a:cubicBezTo>
                      <a:cubicBezTo>
                        <a:pt x="33519" y="8636"/>
                        <a:pt x="31152" y="11103"/>
                        <a:pt x="27932" y="11103"/>
                      </a:cubicBezTo>
                      <a:close/>
                    </a:path>
                  </a:pathLst>
                </a:custGeom>
                <a:solidFill>
                  <a:srgbClr val="FFFFFF"/>
                </a:solidFill>
                <a:ln w="9469" cap="flat">
                  <a:noFill/>
                  <a:prstDash val="solid"/>
                  <a:miter/>
                </a:ln>
              </p:spPr>
              <p:txBody>
                <a:bodyPr rtlCol="0" anchor="ctr"/>
                <a:lstStyle/>
                <a:p>
                  <a:endParaRPr lang="fr-FR" sz="1800"/>
                </a:p>
              </p:txBody>
            </p:sp>
            <p:sp>
              <p:nvSpPr>
                <p:cNvPr id="27" name="Forme libre 26">
                  <a:extLst>
                    <a:ext uri="{FF2B5EF4-FFF2-40B4-BE49-F238E27FC236}">
                      <a16:creationId xmlns:a16="http://schemas.microsoft.com/office/drawing/2014/main" id="{47CAB488-DFC4-4746-B58B-64E95C58F44F}"/>
                    </a:ext>
                  </a:extLst>
                </p:cNvPr>
                <p:cNvSpPr/>
                <p:nvPr/>
              </p:nvSpPr>
              <p:spPr>
                <a:xfrm>
                  <a:off x="6335745" y="3401953"/>
                  <a:ext cx="50562" cy="57794"/>
                </a:xfrm>
                <a:custGeom>
                  <a:avLst/>
                  <a:gdLst>
                    <a:gd name="connsiteX0" fmla="*/ 44503 w 50562"/>
                    <a:gd name="connsiteY0" fmla="*/ 57320 h 57794"/>
                    <a:gd name="connsiteX1" fmla="*/ 38727 w 50562"/>
                    <a:gd name="connsiteY1" fmla="*/ 51341 h 57794"/>
                    <a:gd name="connsiteX2" fmla="*/ 38727 w 50562"/>
                    <a:gd name="connsiteY2" fmla="*/ 50203 h 57794"/>
                    <a:gd name="connsiteX3" fmla="*/ 20926 w 50562"/>
                    <a:gd name="connsiteY3" fmla="*/ 57795 h 57794"/>
                    <a:gd name="connsiteX4" fmla="*/ 0 w 50562"/>
                    <a:gd name="connsiteY4" fmla="*/ 40713 h 57794"/>
                    <a:gd name="connsiteX5" fmla="*/ 21494 w 50562"/>
                    <a:gd name="connsiteY5" fmla="*/ 23535 h 57794"/>
                    <a:gd name="connsiteX6" fmla="*/ 38537 w 50562"/>
                    <a:gd name="connsiteY6" fmla="*/ 29989 h 57794"/>
                    <a:gd name="connsiteX7" fmla="*/ 38537 w 50562"/>
                    <a:gd name="connsiteY7" fmla="*/ 24579 h 57794"/>
                    <a:gd name="connsiteX8" fmla="*/ 23388 w 50562"/>
                    <a:gd name="connsiteY8" fmla="*/ 10059 h 57794"/>
                    <a:gd name="connsiteX9" fmla="*/ 10889 w 50562"/>
                    <a:gd name="connsiteY9" fmla="*/ 12337 h 57794"/>
                    <a:gd name="connsiteX10" fmla="*/ 7007 w 50562"/>
                    <a:gd name="connsiteY10" fmla="*/ 13381 h 57794"/>
                    <a:gd name="connsiteX11" fmla="*/ 1988 w 50562"/>
                    <a:gd name="connsiteY11" fmla="*/ 8446 h 57794"/>
                    <a:gd name="connsiteX12" fmla="*/ 7575 w 50562"/>
                    <a:gd name="connsiteY12" fmla="*/ 2752 h 57794"/>
                    <a:gd name="connsiteX13" fmla="*/ 24524 w 50562"/>
                    <a:gd name="connsiteY13" fmla="*/ 0 h 57794"/>
                    <a:gd name="connsiteX14" fmla="*/ 50563 w 50562"/>
                    <a:gd name="connsiteY14" fmla="*/ 23915 h 57794"/>
                    <a:gd name="connsiteX15" fmla="*/ 50563 w 50562"/>
                    <a:gd name="connsiteY15" fmla="*/ 51531 h 57794"/>
                    <a:gd name="connsiteX16" fmla="*/ 44503 w 50562"/>
                    <a:gd name="connsiteY16" fmla="*/ 57320 h 57794"/>
                    <a:gd name="connsiteX17" fmla="*/ 24902 w 50562"/>
                    <a:gd name="connsiteY17" fmla="*/ 31792 h 57794"/>
                    <a:gd name="connsiteX18" fmla="*/ 11741 w 50562"/>
                    <a:gd name="connsiteY18" fmla="*/ 40807 h 57794"/>
                    <a:gd name="connsiteX19" fmla="*/ 24618 w 50562"/>
                    <a:gd name="connsiteY19" fmla="*/ 49823 h 57794"/>
                    <a:gd name="connsiteX20" fmla="*/ 38348 w 50562"/>
                    <a:gd name="connsiteY20" fmla="*/ 40807 h 57794"/>
                    <a:gd name="connsiteX21" fmla="*/ 24902 w 50562"/>
                    <a:gd name="connsiteY21" fmla="*/ 31792 h 57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0562" h="57794">
                      <a:moveTo>
                        <a:pt x="44503" y="57320"/>
                      </a:moveTo>
                      <a:cubicBezTo>
                        <a:pt x="40999" y="57320"/>
                        <a:pt x="38727" y="54663"/>
                        <a:pt x="38727" y="51341"/>
                      </a:cubicBezTo>
                      <a:lnTo>
                        <a:pt x="38727" y="50203"/>
                      </a:lnTo>
                      <a:cubicBezTo>
                        <a:pt x="34939" y="55043"/>
                        <a:pt x="28974" y="57795"/>
                        <a:pt x="20926" y="57795"/>
                      </a:cubicBezTo>
                      <a:cubicBezTo>
                        <a:pt x="8711" y="57795"/>
                        <a:pt x="0" y="50867"/>
                        <a:pt x="0" y="40713"/>
                      </a:cubicBezTo>
                      <a:cubicBezTo>
                        <a:pt x="0" y="29419"/>
                        <a:pt x="9185" y="23535"/>
                        <a:pt x="21494" y="23535"/>
                      </a:cubicBezTo>
                      <a:cubicBezTo>
                        <a:pt x="28595" y="23535"/>
                        <a:pt x="34466" y="26193"/>
                        <a:pt x="38537" y="29989"/>
                      </a:cubicBezTo>
                      <a:lnTo>
                        <a:pt x="38537" y="24579"/>
                      </a:lnTo>
                      <a:cubicBezTo>
                        <a:pt x="38537" y="14615"/>
                        <a:pt x="34371" y="10059"/>
                        <a:pt x="23388" y="10059"/>
                      </a:cubicBezTo>
                      <a:cubicBezTo>
                        <a:pt x="18085" y="10059"/>
                        <a:pt x="14392" y="11103"/>
                        <a:pt x="10889" y="12337"/>
                      </a:cubicBezTo>
                      <a:cubicBezTo>
                        <a:pt x="9753" y="12717"/>
                        <a:pt x="8332" y="13381"/>
                        <a:pt x="7007" y="13381"/>
                      </a:cubicBezTo>
                      <a:cubicBezTo>
                        <a:pt x="3882" y="13381"/>
                        <a:pt x="1988" y="11198"/>
                        <a:pt x="1988" y="8446"/>
                      </a:cubicBezTo>
                      <a:cubicBezTo>
                        <a:pt x="1988" y="5504"/>
                        <a:pt x="4356" y="3986"/>
                        <a:pt x="7575" y="2752"/>
                      </a:cubicBezTo>
                      <a:cubicBezTo>
                        <a:pt x="12025" y="949"/>
                        <a:pt x="18843" y="0"/>
                        <a:pt x="24524" y="0"/>
                      </a:cubicBezTo>
                      <a:cubicBezTo>
                        <a:pt x="41189" y="0"/>
                        <a:pt x="50563" y="8446"/>
                        <a:pt x="50563" y="23915"/>
                      </a:cubicBezTo>
                      <a:lnTo>
                        <a:pt x="50563" y="51531"/>
                      </a:lnTo>
                      <a:cubicBezTo>
                        <a:pt x="50278" y="54663"/>
                        <a:pt x="48385" y="57320"/>
                        <a:pt x="44503" y="57320"/>
                      </a:cubicBezTo>
                      <a:close/>
                      <a:moveTo>
                        <a:pt x="24902" y="31792"/>
                      </a:moveTo>
                      <a:cubicBezTo>
                        <a:pt x="16949" y="31792"/>
                        <a:pt x="11741" y="35113"/>
                        <a:pt x="11741" y="40807"/>
                      </a:cubicBezTo>
                      <a:cubicBezTo>
                        <a:pt x="11741" y="46502"/>
                        <a:pt x="17044" y="49823"/>
                        <a:pt x="24618" y="49823"/>
                      </a:cubicBezTo>
                      <a:cubicBezTo>
                        <a:pt x="32099" y="49823"/>
                        <a:pt x="38348" y="46122"/>
                        <a:pt x="38348" y="40807"/>
                      </a:cubicBezTo>
                      <a:cubicBezTo>
                        <a:pt x="38443" y="35018"/>
                        <a:pt x="31625" y="31792"/>
                        <a:pt x="24902" y="31792"/>
                      </a:cubicBezTo>
                      <a:close/>
                    </a:path>
                  </a:pathLst>
                </a:custGeom>
                <a:solidFill>
                  <a:srgbClr val="FFFFFF"/>
                </a:solidFill>
                <a:ln w="9469" cap="flat">
                  <a:noFill/>
                  <a:prstDash val="solid"/>
                  <a:miter/>
                </a:ln>
              </p:spPr>
              <p:txBody>
                <a:bodyPr rtlCol="0" anchor="ctr"/>
                <a:lstStyle/>
                <a:p>
                  <a:endParaRPr lang="fr-FR" sz="1800"/>
                </a:p>
              </p:txBody>
            </p:sp>
            <p:sp>
              <p:nvSpPr>
                <p:cNvPr id="28" name="Forme libre 27">
                  <a:extLst>
                    <a:ext uri="{FF2B5EF4-FFF2-40B4-BE49-F238E27FC236}">
                      <a16:creationId xmlns:a16="http://schemas.microsoft.com/office/drawing/2014/main" id="{90FDC774-AAC9-8645-B1B8-B11FA06AA0B0}"/>
                    </a:ext>
                  </a:extLst>
                </p:cNvPr>
                <p:cNvSpPr/>
                <p:nvPr/>
              </p:nvSpPr>
              <p:spPr>
                <a:xfrm>
                  <a:off x="6400132" y="3401858"/>
                  <a:ext cx="52932" cy="57415"/>
                </a:xfrm>
                <a:custGeom>
                  <a:avLst/>
                  <a:gdLst>
                    <a:gd name="connsiteX0" fmla="*/ 47059 w 52932"/>
                    <a:gd name="connsiteY0" fmla="*/ 57415 h 57415"/>
                    <a:gd name="connsiteX1" fmla="*/ 41094 w 52932"/>
                    <a:gd name="connsiteY1" fmla="*/ 51436 h 57415"/>
                    <a:gd name="connsiteX2" fmla="*/ 41094 w 52932"/>
                    <a:gd name="connsiteY2" fmla="*/ 26193 h 57415"/>
                    <a:gd name="connsiteX3" fmla="*/ 26796 w 52932"/>
                    <a:gd name="connsiteY3" fmla="*/ 10724 h 57415"/>
                    <a:gd name="connsiteX4" fmla="*/ 11930 w 52932"/>
                    <a:gd name="connsiteY4" fmla="*/ 26288 h 57415"/>
                    <a:gd name="connsiteX5" fmla="*/ 11930 w 52932"/>
                    <a:gd name="connsiteY5" fmla="*/ 51436 h 57415"/>
                    <a:gd name="connsiteX6" fmla="*/ 5965 w 52932"/>
                    <a:gd name="connsiteY6" fmla="*/ 57415 h 57415"/>
                    <a:gd name="connsiteX7" fmla="*/ 0 w 52932"/>
                    <a:gd name="connsiteY7" fmla="*/ 51436 h 57415"/>
                    <a:gd name="connsiteX8" fmla="*/ 0 w 52932"/>
                    <a:gd name="connsiteY8" fmla="*/ 6548 h 57415"/>
                    <a:gd name="connsiteX9" fmla="*/ 5965 w 52932"/>
                    <a:gd name="connsiteY9" fmla="*/ 474 h 57415"/>
                    <a:gd name="connsiteX10" fmla="*/ 11930 w 52932"/>
                    <a:gd name="connsiteY10" fmla="*/ 6548 h 57415"/>
                    <a:gd name="connsiteX11" fmla="*/ 11930 w 52932"/>
                    <a:gd name="connsiteY11" fmla="*/ 10629 h 57415"/>
                    <a:gd name="connsiteX12" fmla="*/ 30110 w 52932"/>
                    <a:gd name="connsiteY12" fmla="*/ 0 h 57415"/>
                    <a:gd name="connsiteX13" fmla="*/ 52930 w 52932"/>
                    <a:gd name="connsiteY13" fmla="*/ 25718 h 57415"/>
                    <a:gd name="connsiteX14" fmla="*/ 52930 w 52932"/>
                    <a:gd name="connsiteY14" fmla="*/ 51531 h 57415"/>
                    <a:gd name="connsiteX15" fmla="*/ 47059 w 52932"/>
                    <a:gd name="connsiteY15" fmla="*/ 57415 h 57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2932" h="57415">
                      <a:moveTo>
                        <a:pt x="47059" y="57415"/>
                      </a:moveTo>
                      <a:cubicBezTo>
                        <a:pt x="43556" y="57415"/>
                        <a:pt x="41094" y="54758"/>
                        <a:pt x="41094" y="51436"/>
                      </a:cubicBezTo>
                      <a:lnTo>
                        <a:pt x="41094" y="26193"/>
                      </a:lnTo>
                      <a:cubicBezTo>
                        <a:pt x="41094" y="17367"/>
                        <a:pt x="36265" y="10724"/>
                        <a:pt x="26796" y="10724"/>
                      </a:cubicBezTo>
                      <a:cubicBezTo>
                        <a:pt x="17328" y="10724"/>
                        <a:pt x="11930" y="17652"/>
                        <a:pt x="11930" y="26288"/>
                      </a:cubicBezTo>
                      <a:lnTo>
                        <a:pt x="11930" y="51436"/>
                      </a:lnTo>
                      <a:cubicBezTo>
                        <a:pt x="11930" y="54758"/>
                        <a:pt x="9374" y="57415"/>
                        <a:pt x="5965" y="57415"/>
                      </a:cubicBezTo>
                      <a:cubicBezTo>
                        <a:pt x="2462" y="57415"/>
                        <a:pt x="0" y="54758"/>
                        <a:pt x="0" y="51436"/>
                      </a:cubicBezTo>
                      <a:lnTo>
                        <a:pt x="0" y="6548"/>
                      </a:lnTo>
                      <a:cubicBezTo>
                        <a:pt x="0" y="2752"/>
                        <a:pt x="2557" y="474"/>
                        <a:pt x="5965" y="474"/>
                      </a:cubicBezTo>
                      <a:cubicBezTo>
                        <a:pt x="9279" y="474"/>
                        <a:pt x="11930" y="2373"/>
                        <a:pt x="11930" y="6548"/>
                      </a:cubicBezTo>
                      <a:lnTo>
                        <a:pt x="11930" y="10629"/>
                      </a:lnTo>
                      <a:cubicBezTo>
                        <a:pt x="15434" y="3796"/>
                        <a:pt x="21778" y="0"/>
                        <a:pt x="30110" y="0"/>
                      </a:cubicBezTo>
                      <a:cubicBezTo>
                        <a:pt x="44597" y="0"/>
                        <a:pt x="52930" y="10724"/>
                        <a:pt x="52930" y="25718"/>
                      </a:cubicBezTo>
                      <a:lnTo>
                        <a:pt x="52930" y="51531"/>
                      </a:lnTo>
                      <a:cubicBezTo>
                        <a:pt x="53024" y="54663"/>
                        <a:pt x="50847" y="57415"/>
                        <a:pt x="47059" y="57415"/>
                      </a:cubicBezTo>
                      <a:close/>
                    </a:path>
                  </a:pathLst>
                </a:custGeom>
                <a:solidFill>
                  <a:srgbClr val="FFFFFF"/>
                </a:solidFill>
                <a:ln w="9469" cap="flat">
                  <a:noFill/>
                  <a:prstDash val="solid"/>
                  <a:miter/>
                </a:ln>
              </p:spPr>
              <p:txBody>
                <a:bodyPr rtlCol="0" anchor="ctr"/>
                <a:lstStyle/>
                <a:p>
                  <a:endParaRPr lang="fr-FR" sz="1800"/>
                </a:p>
              </p:txBody>
            </p:sp>
            <p:sp>
              <p:nvSpPr>
                <p:cNvPr id="29" name="Forme libre 28">
                  <a:extLst>
                    <a:ext uri="{FF2B5EF4-FFF2-40B4-BE49-F238E27FC236}">
                      <a16:creationId xmlns:a16="http://schemas.microsoft.com/office/drawing/2014/main" id="{145BABBD-514A-5A4D-95B9-14BE58BEACC4}"/>
                    </a:ext>
                  </a:extLst>
                </p:cNvPr>
                <p:cNvSpPr/>
                <p:nvPr/>
              </p:nvSpPr>
              <p:spPr>
                <a:xfrm>
                  <a:off x="6465750" y="3401858"/>
                  <a:ext cx="45355" cy="57889"/>
                </a:xfrm>
                <a:custGeom>
                  <a:avLst/>
                  <a:gdLst>
                    <a:gd name="connsiteX0" fmla="*/ 22630 w 45355"/>
                    <a:gd name="connsiteY0" fmla="*/ 57890 h 57889"/>
                    <a:gd name="connsiteX1" fmla="*/ 2557 w 45355"/>
                    <a:gd name="connsiteY1" fmla="*/ 51436 h 57889"/>
                    <a:gd name="connsiteX2" fmla="*/ 0 w 45355"/>
                    <a:gd name="connsiteY2" fmla="*/ 46502 h 57889"/>
                    <a:gd name="connsiteX3" fmla="*/ 4545 w 45355"/>
                    <a:gd name="connsiteY3" fmla="*/ 42326 h 57889"/>
                    <a:gd name="connsiteX4" fmla="*/ 9185 w 45355"/>
                    <a:gd name="connsiteY4" fmla="*/ 44129 h 57889"/>
                    <a:gd name="connsiteX5" fmla="*/ 23482 w 45355"/>
                    <a:gd name="connsiteY5" fmla="*/ 49064 h 57889"/>
                    <a:gd name="connsiteX6" fmla="*/ 33992 w 45355"/>
                    <a:gd name="connsiteY6" fmla="*/ 42611 h 57889"/>
                    <a:gd name="connsiteX7" fmla="*/ 21588 w 45355"/>
                    <a:gd name="connsiteY7" fmla="*/ 34259 h 57889"/>
                    <a:gd name="connsiteX8" fmla="*/ 379 w 45355"/>
                    <a:gd name="connsiteY8" fmla="*/ 15659 h 57889"/>
                    <a:gd name="connsiteX9" fmla="*/ 22725 w 45355"/>
                    <a:gd name="connsiteY9" fmla="*/ 0 h 57889"/>
                    <a:gd name="connsiteX10" fmla="*/ 38348 w 45355"/>
                    <a:gd name="connsiteY10" fmla="*/ 3511 h 57889"/>
                    <a:gd name="connsiteX11" fmla="*/ 44124 w 45355"/>
                    <a:gd name="connsiteY11" fmla="*/ 9680 h 57889"/>
                    <a:gd name="connsiteX12" fmla="*/ 39579 w 45355"/>
                    <a:gd name="connsiteY12" fmla="*/ 14140 h 57889"/>
                    <a:gd name="connsiteX13" fmla="*/ 34371 w 45355"/>
                    <a:gd name="connsiteY13" fmla="*/ 12337 h 57889"/>
                    <a:gd name="connsiteX14" fmla="*/ 22346 w 45355"/>
                    <a:gd name="connsiteY14" fmla="*/ 9395 h 57889"/>
                    <a:gd name="connsiteX15" fmla="*/ 11741 w 45355"/>
                    <a:gd name="connsiteY15" fmla="*/ 15469 h 57889"/>
                    <a:gd name="connsiteX16" fmla="*/ 24618 w 45355"/>
                    <a:gd name="connsiteY16" fmla="*/ 23820 h 57889"/>
                    <a:gd name="connsiteX17" fmla="*/ 45355 w 45355"/>
                    <a:gd name="connsiteY17" fmla="*/ 41662 h 57889"/>
                    <a:gd name="connsiteX18" fmla="*/ 22630 w 45355"/>
                    <a:gd name="connsiteY18" fmla="*/ 57890 h 57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355" h="57889">
                      <a:moveTo>
                        <a:pt x="22630" y="57890"/>
                      </a:moveTo>
                      <a:cubicBezTo>
                        <a:pt x="14676" y="57890"/>
                        <a:pt x="7575" y="55327"/>
                        <a:pt x="2557" y="51436"/>
                      </a:cubicBezTo>
                      <a:cubicBezTo>
                        <a:pt x="757" y="50013"/>
                        <a:pt x="0" y="48115"/>
                        <a:pt x="0" y="46502"/>
                      </a:cubicBezTo>
                      <a:cubicBezTo>
                        <a:pt x="0" y="43939"/>
                        <a:pt x="1988" y="42326"/>
                        <a:pt x="4545" y="42326"/>
                      </a:cubicBezTo>
                      <a:cubicBezTo>
                        <a:pt x="6533" y="42326"/>
                        <a:pt x="7859" y="43085"/>
                        <a:pt x="9185" y="44129"/>
                      </a:cubicBezTo>
                      <a:cubicBezTo>
                        <a:pt x="12593" y="46691"/>
                        <a:pt x="17422" y="49064"/>
                        <a:pt x="23482" y="49064"/>
                      </a:cubicBezTo>
                      <a:cubicBezTo>
                        <a:pt x="30300" y="49064"/>
                        <a:pt x="33992" y="46502"/>
                        <a:pt x="33992" y="42611"/>
                      </a:cubicBezTo>
                      <a:cubicBezTo>
                        <a:pt x="33992" y="38340"/>
                        <a:pt x="30489" y="36632"/>
                        <a:pt x="21588" y="34259"/>
                      </a:cubicBezTo>
                      <a:cubicBezTo>
                        <a:pt x="6060" y="30084"/>
                        <a:pt x="379" y="24769"/>
                        <a:pt x="379" y="15659"/>
                      </a:cubicBezTo>
                      <a:cubicBezTo>
                        <a:pt x="379" y="6169"/>
                        <a:pt x="9090" y="0"/>
                        <a:pt x="22725" y="0"/>
                      </a:cubicBezTo>
                      <a:cubicBezTo>
                        <a:pt x="27932" y="0"/>
                        <a:pt x="33708" y="1234"/>
                        <a:pt x="38348" y="3511"/>
                      </a:cubicBezTo>
                      <a:cubicBezTo>
                        <a:pt x="41757" y="5125"/>
                        <a:pt x="44124" y="7213"/>
                        <a:pt x="44124" y="9680"/>
                      </a:cubicBezTo>
                      <a:cubicBezTo>
                        <a:pt x="44124" y="11958"/>
                        <a:pt x="42893" y="14140"/>
                        <a:pt x="39579" y="14140"/>
                      </a:cubicBezTo>
                      <a:cubicBezTo>
                        <a:pt x="37969" y="14140"/>
                        <a:pt x="36265" y="13381"/>
                        <a:pt x="34371" y="12337"/>
                      </a:cubicBezTo>
                      <a:cubicBezTo>
                        <a:pt x="30868" y="10439"/>
                        <a:pt x="26891" y="9395"/>
                        <a:pt x="22346" y="9395"/>
                      </a:cubicBezTo>
                      <a:cubicBezTo>
                        <a:pt x="16002" y="9395"/>
                        <a:pt x="11741" y="11009"/>
                        <a:pt x="11741" y="15469"/>
                      </a:cubicBezTo>
                      <a:cubicBezTo>
                        <a:pt x="11741" y="19739"/>
                        <a:pt x="15529" y="21163"/>
                        <a:pt x="24618" y="23820"/>
                      </a:cubicBezTo>
                      <a:cubicBezTo>
                        <a:pt x="38253" y="27711"/>
                        <a:pt x="45355" y="31412"/>
                        <a:pt x="45355" y="41662"/>
                      </a:cubicBezTo>
                      <a:cubicBezTo>
                        <a:pt x="45449" y="51057"/>
                        <a:pt x="37590" y="57890"/>
                        <a:pt x="22630" y="57890"/>
                      </a:cubicBezTo>
                      <a:close/>
                    </a:path>
                  </a:pathLst>
                </a:custGeom>
                <a:solidFill>
                  <a:srgbClr val="FFFFFF"/>
                </a:solidFill>
                <a:ln w="9469" cap="flat">
                  <a:noFill/>
                  <a:prstDash val="solid"/>
                  <a:miter/>
                </a:ln>
              </p:spPr>
              <p:txBody>
                <a:bodyPr rtlCol="0" anchor="ctr"/>
                <a:lstStyle/>
                <a:p>
                  <a:endParaRPr lang="fr-FR" sz="1800"/>
                </a:p>
              </p:txBody>
            </p:sp>
            <p:sp>
              <p:nvSpPr>
                <p:cNvPr id="30" name="Forme libre 29">
                  <a:extLst>
                    <a:ext uri="{FF2B5EF4-FFF2-40B4-BE49-F238E27FC236}">
                      <a16:creationId xmlns:a16="http://schemas.microsoft.com/office/drawing/2014/main" id="{C5009B74-503B-3046-AC59-2012999137F1}"/>
                    </a:ext>
                  </a:extLst>
                </p:cNvPr>
                <p:cNvSpPr/>
                <p:nvPr/>
              </p:nvSpPr>
              <p:spPr>
                <a:xfrm>
                  <a:off x="6522183" y="3401668"/>
                  <a:ext cx="57664" cy="81235"/>
                </a:xfrm>
                <a:custGeom>
                  <a:avLst/>
                  <a:gdLst>
                    <a:gd name="connsiteX0" fmla="*/ 31341 w 57664"/>
                    <a:gd name="connsiteY0" fmla="*/ 58080 h 81235"/>
                    <a:gd name="connsiteX1" fmla="*/ 11931 w 57664"/>
                    <a:gd name="connsiteY1" fmla="*/ 47166 h 81235"/>
                    <a:gd name="connsiteX2" fmla="*/ 11931 w 57664"/>
                    <a:gd name="connsiteY2" fmla="*/ 75257 h 81235"/>
                    <a:gd name="connsiteX3" fmla="*/ 5965 w 57664"/>
                    <a:gd name="connsiteY3" fmla="*/ 81235 h 81235"/>
                    <a:gd name="connsiteX4" fmla="*/ 0 w 57664"/>
                    <a:gd name="connsiteY4" fmla="*/ 75257 h 81235"/>
                    <a:gd name="connsiteX5" fmla="*/ 0 w 57664"/>
                    <a:gd name="connsiteY5" fmla="*/ 6548 h 81235"/>
                    <a:gd name="connsiteX6" fmla="*/ 5681 w 57664"/>
                    <a:gd name="connsiteY6" fmla="*/ 569 h 81235"/>
                    <a:gd name="connsiteX7" fmla="*/ 11457 w 57664"/>
                    <a:gd name="connsiteY7" fmla="*/ 6643 h 81235"/>
                    <a:gd name="connsiteX8" fmla="*/ 11457 w 57664"/>
                    <a:gd name="connsiteY8" fmla="*/ 10914 h 81235"/>
                    <a:gd name="connsiteX9" fmla="*/ 31247 w 57664"/>
                    <a:gd name="connsiteY9" fmla="*/ 0 h 81235"/>
                    <a:gd name="connsiteX10" fmla="*/ 57664 w 57664"/>
                    <a:gd name="connsiteY10" fmla="*/ 28945 h 81235"/>
                    <a:gd name="connsiteX11" fmla="*/ 31341 w 57664"/>
                    <a:gd name="connsiteY11" fmla="*/ 58080 h 81235"/>
                    <a:gd name="connsiteX12" fmla="*/ 28879 w 57664"/>
                    <a:gd name="connsiteY12" fmla="*/ 10060 h 81235"/>
                    <a:gd name="connsiteX13" fmla="*/ 11836 w 57664"/>
                    <a:gd name="connsiteY13" fmla="*/ 29135 h 81235"/>
                    <a:gd name="connsiteX14" fmla="*/ 28879 w 57664"/>
                    <a:gd name="connsiteY14" fmla="*/ 48210 h 81235"/>
                    <a:gd name="connsiteX15" fmla="*/ 45828 w 57664"/>
                    <a:gd name="connsiteY15" fmla="*/ 29135 h 81235"/>
                    <a:gd name="connsiteX16" fmla="*/ 28879 w 57664"/>
                    <a:gd name="connsiteY16" fmla="*/ 10060 h 81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7664" h="81235">
                      <a:moveTo>
                        <a:pt x="31341" y="58080"/>
                      </a:moveTo>
                      <a:cubicBezTo>
                        <a:pt x="22914" y="58080"/>
                        <a:pt x="15907" y="53619"/>
                        <a:pt x="11931" y="47166"/>
                      </a:cubicBezTo>
                      <a:lnTo>
                        <a:pt x="11931" y="75257"/>
                      </a:lnTo>
                      <a:cubicBezTo>
                        <a:pt x="11931" y="78578"/>
                        <a:pt x="9563" y="81235"/>
                        <a:pt x="5965" y="81235"/>
                      </a:cubicBezTo>
                      <a:cubicBezTo>
                        <a:pt x="2367" y="81235"/>
                        <a:pt x="0" y="78578"/>
                        <a:pt x="0" y="75257"/>
                      </a:cubicBezTo>
                      <a:lnTo>
                        <a:pt x="0" y="6548"/>
                      </a:lnTo>
                      <a:cubicBezTo>
                        <a:pt x="0" y="3227"/>
                        <a:pt x="1988" y="569"/>
                        <a:pt x="5681" y="569"/>
                      </a:cubicBezTo>
                      <a:cubicBezTo>
                        <a:pt x="9374" y="569"/>
                        <a:pt x="11457" y="3322"/>
                        <a:pt x="11457" y="6643"/>
                      </a:cubicBezTo>
                      <a:lnTo>
                        <a:pt x="11457" y="10914"/>
                      </a:lnTo>
                      <a:cubicBezTo>
                        <a:pt x="15245" y="4365"/>
                        <a:pt x="22819" y="0"/>
                        <a:pt x="31247" y="0"/>
                      </a:cubicBezTo>
                      <a:cubicBezTo>
                        <a:pt x="45734" y="0"/>
                        <a:pt x="57664" y="12147"/>
                        <a:pt x="57664" y="28945"/>
                      </a:cubicBezTo>
                      <a:cubicBezTo>
                        <a:pt x="57664" y="46596"/>
                        <a:pt x="45828" y="58080"/>
                        <a:pt x="31341" y="58080"/>
                      </a:cubicBezTo>
                      <a:close/>
                      <a:moveTo>
                        <a:pt x="28879" y="10060"/>
                      </a:moveTo>
                      <a:cubicBezTo>
                        <a:pt x="18653" y="10060"/>
                        <a:pt x="11836" y="19075"/>
                        <a:pt x="11836" y="29135"/>
                      </a:cubicBezTo>
                      <a:cubicBezTo>
                        <a:pt x="11836" y="39289"/>
                        <a:pt x="18653" y="48210"/>
                        <a:pt x="28879" y="48210"/>
                      </a:cubicBezTo>
                      <a:cubicBezTo>
                        <a:pt x="39106" y="48210"/>
                        <a:pt x="45828" y="40523"/>
                        <a:pt x="45828" y="29135"/>
                      </a:cubicBezTo>
                      <a:cubicBezTo>
                        <a:pt x="45828" y="17747"/>
                        <a:pt x="39106" y="10060"/>
                        <a:pt x="28879" y="10060"/>
                      </a:cubicBezTo>
                      <a:close/>
                    </a:path>
                  </a:pathLst>
                </a:custGeom>
                <a:solidFill>
                  <a:srgbClr val="FFFFFF"/>
                </a:solidFill>
                <a:ln w="9469" cap="flat">
                  <a:noFill/>
                  <a:prstDash val="solid"/>
                  <a:miter/>
                </a:ln>
              </p:spPr>
              <p:txBody>
                <a:bodyPr rtlCol="0" anchor="ctr"/>
                <a:lstStyle/>
                <a:p>
                  <a:endParaRPr lang="fr-FR" sz="1800"/>
                </a:p>
              </p:txBody>
            </p:sp>
            <p:sp>
              <p:nvSpPr>
                <p:cNvPr id="31" name="Forme libre 30">
                  <a:extLst>
                    <a:ext uri="{FF2B5EF4-FFF2-40B4-BE49-F238E27FC236}">
                      <a16:creationId xmlns:a16="http://schemas.microsoft.com/office/drawing/2014/main" id="{76645430-4EF4-EE45-AD95-92CC94633B79}"/>
                    </a:ext>
                  </a:extLst>
                </p:cNvPr>
                <p:cNvSpPr/>
                <p:nvPr/>
              </p:nvSpPr>
              <p:spPr>
                <a:xfrm>
                  <a:off x="6587990" y="3401858"/>
                  <a:ext cx="57758" cy="57889"/>
                </a:xfrm>
                <a:custGeom>
                  <a:avLst/>
                  <a:gdLst>
                    <a:gd name="connsiteX0" fmla="*/ 28879 w 57758"/>
                    <a:gd name="connsiteY0" fmla="*/ 57890 h 57889"/>
                    <a:gd name="connsiteX1" fmla="*/ 0 w 57758"/>
                    <a:gd name="connsiteY1" fmla="*/ 28945 h 57889"/>
                    <a:gd name="connsiteX2" fmla="*/ 28879 w 57758"/>
                    <a:gd name="connsiteY2" fmla="*/ 0 h 57889"/>
                    <a:gd name="connsiteX3" fmla="*/ 57759 w 57758"/>
                    <a:gd name="connsiteY3" fmla="*/ 28945 h 57889"/>
                    <a:gd name="connsiteX4" fmla="*/ 28879 w 57758"/>
                    <a:gd name="connsiteY4" fmla="*/ 57890 h 57889"/>
                    <a:gd name="connsiteX5" fmla="*/ 28879 w 57758"/>
                    <a:gd name="connsiteY5" fmla="*/ 10060 h 57889"/>
                    <a:gd name="connsiteX6" fmla="*/ 11836 w 57758"/>
                    <a:gd name="connsiteY6" fmla="*/ 28945 h 57889"/>
                    <a:gd name="connsiteX7" fmla="*/ 28879 w 57758"/>
                    <a:gd name="connsiteY7" fmla="*/ 47830 h 57889"/>
                    <a:gd name="connsiteX8" fmla="*/ 45923 w 57758"/>
                    <a:gd name="connsiteY8" fmla="*/ 28945 h 57889"/>
                    <a:gd name="connsiteX9" fmla="*/ 28879 w 57758"/>
                    <a:gd name="connsiteY9" fmla="*/ 10060 h 57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758" h="57889">
                      <a:moveTo>
                        <a:pt x="28879" y="57890"/>
                      </a:moveTo>
                      <a:cubicBezTo>
                        <a:pt x="11362" y="57890"/>
                        <a:pt x="0" y="44888"/>
                        <a:pt x="0" y="28945"/>
                      </a:cubicBezTo>
                      <a:cubicBezTo>
                        <a:pt x="0" y="13001"/>
                        <a:pt x="11362" y="0"/>
                        <a:pt x="28879" y="0"/>
                      </a:cubicBezTo>
                      <a:cubicBezTo>
                        <a:pt x="46396" y="0"/>
                        <a:pt x="57759" y="13001"/>
                        <a:pt x="57759" y="28945"/>
                      </a:cubicBezTo>
                      <a:cubicBezTo>
                        <a:pt x="57759" y="44888"/>
                        <a:pt x="46396" y="57890"/>
                        <a:pt x="28879" y="57890"/>
                      </a:cubicBezTo>
                      <a:close/>
                      <a:moveTo>
                        <a:pt x="28879" y="10060"/>
                      </a:moveTo>
                      <a:cubicBezTo>
                        <a:pt x="17801" y="10060"/>
                        <a:pt x="11836" y="18696"/>
                        <a:pt x="11836" y="28945"/>
                      </a:cubicBezTo>
                      <a:cubicBezTo>
                        <a:pt x="11836" y="39194"/>
                        <a:pt x="17801" y="47830"/>
                        <a:pt x="28879" y="47830"/>
                      </a:cubicBezTo>
                      <a:cubicBezTo>
                        <a:pt x="39958" y="47830"/>
                        <a:pt x="45923" y="39194"/>
                        <a:pt x="45923" y="28945"/>
                      </a:cubicBezTo>
                      <a:cubicBezTo>
                        <a:pt x="45923" y="18696"/>
                        <a:pt x="39958" y="10060"/>
                        <a:pt x="28879" y="10060"/>
                      </a:cubicBezTo>
                      <a:close/>
                    </a:path>
                  </a:pathLst>
                </a:custGeom>
                <a:solidFill>
                  <a:srgbClr val="FFFFFF"/>
                </a:solidFill>
                <a:ln w="9469" cap="flat">
                  <a:noFill/>
                  <a:prstDash val="solid"/>
                  <a:miter/>
                </a:ln>
              </p:spPr>
              <p:txBody>
                <a:bodyPr rtlCol="0" anchor="ctr"/>
                <a:lstStyle/>
                <a:p>
                  <a:endParaRPr lang="fr-FR" sz="1800"/>
                </a:p>
              </p:txBody>
            </p:sp>
            <p:sp>
              <p:nvSpPr>
                <p:cNvPr id="32" name="Forme libre 31">
                  <a:extLst>
                    <a:ext uri="{FF2B5EF4-FFF2-40B4-BE49-F238E27FC236}">
                      <a16:creationId xmlns:a16="http://schemas.microsoft.com/office/drawing/2014/main" id="{5019C553-ACD6-5D49-940E-3F727CF46B4A}"/>
                    </a:ext>
                  </a:extLst>
                </p:cNvPr>
                <p:cNvSpPr/>
                <p:nvPr/>
              </p:nvSpPr>
              <p:spPr>
                <a:xfrm>
                  <a:off x="6657300" y="3402142"/>
                  <a:ext cx="33426" cy="57225"/>
                </a:xfrm>
                <a:custGeom>
                  <a:avLst/>
                  <a:gdLst>
                    <a:gd name="connsiteX0" fmla="*/ 27932 w 33426"/>
                    <a:gd name="connsiteY0" fmla="*/ 11103 h 57225"/>
                    <a:gd name="connsiteX1" fmla="*/ 11930 w 33426"/>
                    <a:gd name="connsiteY1" fmla="*/ 30463 h 57225"/>
                    <a:gd name="connsiteX2" fmla="*/ 11930 w 33426"/>
                    <a:gd name="connsiteY2" fmla="*/ 51247 h 57225"/>
                    <a:gd name="connsiteX3" fmla="*/ 5965 w 33426"/>
                    <a:gd name="connsiteY3" fmla="*/ 57225 h 57225"/>
                    <a:gd name="connsiteX4" fmla="*/ 0 w 33426"/>
                    <a:gd name="connsiteY4" fmla="*/ 51247 h 57225"/>
                    <a:gd name="connsiteX5" fmla="*/ 0 w 33426"/>
                    <a:gd name="connsiteY5" fmla="*/ 6358 h 57225"/>
                    <a:gd name="connsiteX6" fmla="*/ 6060 w 33426"/>
                    <a:gd name="connsiteY6" fmla="*/ 285 h 57225"/>
                    <a:gd name="connsiteX7" fmla="*/ 11836 w 33426"/>
                    <a:gd name="connsiteY7" fmla="*/ 6358 h 57225"/>
                    <a:gd name="connsiteX8" fmla="*/ 11836 w 33426"/>
                    <a:gd name="connsiteY8" fmla="*/ 11768 h 57225"/>
                    <a:gd name="connsiteX9" fmla="*/ 27838 w 33426"/>
                    <a:gd name="connsiteY9" fmla="*/ 0 h 57225"/>
                    <a:gd name="connsiteX10" fmla="*/ 33424 w 33426"/>
                    <a:gd name="connsiteY10" fmla="*/ 5599 h 57225"/>
                    <a:gd name="connsiteX11" fmla="*/ 27932 w 33426"/>
                    <a:gd name="connsiteY11" fmla="*/ 11103 h 57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3426" h="57225">
                      <a:moveTo>
                        <a:pt x="27932" y="11103"/>
                      </a:moveTo>
                      <a:cubicBezTo>
                        <a:pt x="17990" y="11103"/>
                        <a:pt x="11930" y="17652"/>
                        <a:pt x="11930" y="30463"/>
                      </a:cubicBezTo>
                      <a:lnTo>
                        <a:pt x="11930" y="51247"/>
                      </a:lnTo>
                      <a:cubicBezTo>
                        <a:pt x="11930" y="54568"/>
                        <a:pt x="9374" y="57225"/>
                        <a:pt x="5965" y="57225"/>
                      </a:cubicBezTo>
                      <a:cubicBezTo>
                        <a:pt x="2178" y="57225"/>
                        <a:pt x="0" y="54568"/>
                        <a:pt x="0" y="51247"/>
                      </a:cubicBezTo>
                      <a:lnTo>
                        <a:pt x="0" y="6358"/>
                      </a:lnTo>
                      <a:cubicBezTo>
                        <a:pt x="0" y="2847"/>
                        <a:pt x="2557" y="285"/>
                        <a:pt x="6060" y="285"/>
                      </a:cubicBezTo>
                      <a:cubicBezTo>
                        <a:pt x="9469" y="285"/>
                        <a:pt x="11836" y="2657"/>
                        <a:pt x="11836" y="6358"/>
                      </a:cubicBezTo>
                      <a:lnTo>
                        <a:pt x="11836" y="11768"/>
                      </a:lnTo>
                      <a:cubicBezTo>
                        <a:pt x="14014" y="4555"/>
                        <a:pt x="19884" y="0"/>
                        <a:pt x="27838" y="0"/>
                      </a:cubicBezTo>
                      <a:cubicBezTo>
                        <a:pt x="31247" y="0"/>
                        <a:pt x="33424" y="2373"/>
                        <a:pt x="33424" y="5599"/>
                      </a:cubicBezTo>
                      <a:cubicBezTo>
                        <a:pt x="33519" y="8636"/>
                        <a:pt x="31057" y="11103"/>
                        <a:pt x="27932" y="11103"/>
                      </a:cubicBezTo>
                      <a:close/>
                    </a:path>
                  </a:pathLst>
                </a:custGeom>
                <a:solidFill>
                  <a:srgbClr val="FFFFFF"/>
                </a:solidFill>
                <a:ln w="9469" cap="flat">
                  <a:noFill/>
                  <a:prstDash val="solid"/>
                  <a:miter/>
                </a:ln>
              </p:spPr>
              <p:txBody>
                <a:bodyPr rtlCol="0" anchor="ctr"/>
                <a:lstStyle/>
                <a:p>
                  <a:endParaRPr lang="fr-FR" sz="1800"/>
                </a:p>
              </p:txBody>
            </p:sp>
            <p:sp>
              <p:nvSpPr>
                <p:cNvPr id="33" name="Forme libre 32">
                  <a:extLst>
                    <a:ext uri="{FF2B5EF4-FFF2-40B4-BE49-F238E27FC236}">
                      <a16:creationId xmlns:a16="http://schemas.microsoft.com/office/drawing/2014/main" id="{5788AF60-96D2-D941-BE02-90A309D57D33}"/>
                    </a:ext>
                  </a:extLst>
                </p:cNvPr>
                <p:cNvSpPr/>
                <p:nvPr/>
              </p:nvSpPr>
              <p:spPr>
                <a:xfrm>
                  <a:off x="6690535" y="3380695"/>
                  <a:ext cx="42230" cy="78578"/>
                </a:xfrm>
                <a:custGeom>
                  <a:avLst/>
                  <a:gdLst>
                    <a:gd name="connsiteX0" fmla="*/ 20452 w 42230"/>
                    <a:gd name="connsiteY0" fmla="*/ 78578 h 78578"/>
                    <a:gd name="connsiteX1" fmla="*/ 14487 w 42230"/>
                    <a:gd name="connsiteY1" fmla="*/ 72599 h 78578"/>
                    <a:gd name="connsiteX2" fmla="*/ 14487 w 42230"/>
                    <a:gd name="connsiteY2" fmla="*/ 32456 h 78578"/>
                    <a:gd name="connsiteX3" fmla="*/ 4924 w 42230"/>
                    <a:gd name="connsiteY3" fmla="*/ 32456 h 78578"/>
                    <a:gd name="connsiteX4" fmla="*/ 0 w 42230"/>
                    <a:gd name="connsiteY4" fmla="*/ 27521 h 78578"/>
                    <a:gd name="connsiteX5" fmla="*/ 4924 w 42230"/>
                    <a:gd name="connsiteY5" fmla="*/ 22586 h 78578"/>
                    <a:gd name="connsiteX6" fmla="*/ 14487 w 42230"/>
                    <a:gd name="connsiteY6" fmla="*/ 22586 h 78578"/>
                    <a:gd name="connsiteX7" fmla="*/ 14487 w 42230"/>
                    <a:gd name="connsiteY7" fmla="*/ 5979 h 78578"/>
                    <a:gd name="connsiteX8" fmla="*/ 20452 w 42230"/>
                    <a:gd name="connsiteY8" fmla="*/ 0 h 78578"/>
                    <a:gd name="connsiteX9" fmla="*/ 26418 w 42230"/>
                    <a:gd name="connsiteY9" fmla="*/ 5979 h 78578"/>
                    <a:gd name="connsiteX10" fmla="*/ 26418 w 42230"/>
                    <a:gd name="connsiteY10" fmla="*/ 22586 h 78578"/>
                    <a:gd name="connsiteX11" fmla="*/ 37306 w 42230"/>
                    <a:gd name="connsiteY11" fmla="*/ 22586 h 78578"/>
                    <a:gd name="connsiteX12" fmla="*/ 42230 w 42230"/>
                    <a:gd name="connsiteY12" fmla="*/ 27521 h 78578"/>
                    <a:gd name="connsiteX13" fmla="*/ 37306 w 42230"/>
                    <a:gd name="connsiteY13" fmla="*/ 32456 h 78578"/>
                    <a:gd name="connsiteX14" fmla="*/ 26418 w 42230"/>
                    <a:gd name="connsiteY14" fmla="*/ 32456 h 78578"/>
                    <a:gd name="connsiteX15" fmla="*/ 26418 w 42230"/>
                    <a:gd name="connsiteY15" fmla="*/ 72599 h 78578"/>
                    <a:gd name="connsiteX16" fmla="*/ 20452 w 42230"/>
                    <a:gd name="connsiteY16" fmla="*/ 78578 h 78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30" h="78578">
                      <a:moveTo>
                        <a:pt x="20452" y="78578"/>
                      </a:moveTo>
                      <a:cubicBezTo>
                        <a:pt x="16949" y="78578"/>
                        <a:pt x="14487" y="75921"/>
                        <a:pt x="14487" y="72599"/>
                      </a:cubicBezTo>
                      <a:lnTo>
                        <a:pt x="14487" y="32456"/>
                      </a:lnTo>
                      <a:lnTo>
                        <a:pt x="4924" y="32456"/>
                      </a:lnTo>
                      <a:cubicBezTo>
                        <a:pt x="2178" y="32456"/>
                        <a:pt x="0" y="30273"/>
                        <a:pt x="0" y="27521"/>
                      </a:cubicBezTo>
                      <a:cubicBezTo>
                        <a:pt x="0" y="24769"/>
                        <a:pt x="2178" y="22586"/>
                        <a:pt x="4924" y="22586"/>
                      </a:cubicBezTo>
                      <a:lnTo>
                        <a:pt x="14487" y="22586"/>
                      </a:lnTo>
                      <a:lnTo>
                        <a:pt x="14487" y="5979"/>
                      </a:lnTo>
                      <a:cubicBezTo>
                        <a:pt x="14487" y="2657"/>
                        <a:pt x="16854" y="0"/>
                        <a:pt x="20452" y="0"/>
                      </a:cubicBezTo>
                      <a:cubicBezTo>
                        <a:pt x="23956" y="0"/>
                        <a:pt x="26418" y="2657"/>
                        <a:pt x="26418" y="5979"/>
                      </a:cubicBezTo>
                      <a:lnTo>
                        <a:pt x="26418" y="22586"/>
                      </a:lnTo>
                      <a:lnTo>
                        <a:pt x="37306" y="22586"/>
                      </a:lnTo>
                      <a:cubicBezTo>
                        <a:pt x="40052" y="22586"/>
                        <a:pt x="42230" y="24769"/>
                        <a:pt x="42230" y="27521"/>
                      </a:cubicBezTo>
                      <a:cubicBezTo>
                        <a:pt x="42230" y="30273"/>
                        <a:pt x="40052" y="32456"/>
                        <a:pt x="37306" y="32456"/>
                      </a:cubicBezTo>
                      <a:lnTo>
                        <a:pt x="26418" y="32456"/>
                      </a:lnTo>
                      <a:lnTo>
                        <a:pt x="26418" y="72599"/>
                      </a:lnTo>
                      <a:cubicBezTo>
                        <a:pt x="26323" y="75921"/>
                        <a:pt x="23956" y="78578"/>
                        <a:pt x="20452" y="78578"/>
                      </a:cubicBezTo>
                      <a:close/>
                    </a:path>
                  </a:pathLst>
                </a:custGeom>
                <a:solidFill>
                  <a:srgbClr val="FFFFFF"/>
                </a:solidFill>
                <a:ln w="9469" cap="flat">
                  <a:noFill/>
                  <a:prstDash val="solid"/>
                  <a:miter/>
                </a:ln>
              </p:spPr>
              <p:txBody>
                <a:bodyPr rtlCol="0" anchor="ctr"/>
                <a:lstStyle/>
                <a:p>
                  <a:endParaRPr lang="fr-FR" sz="1800"/>
                </a:p>
              </p:txBody>
            </p:sp>
            <p:sp>
              <p:nvSpPr>
                <p:cNvPr id="34" name="Forme libre 33">
                  <a:extLst>
                    <a:ext uri="{FF2B5EF4-FFF2-40B4-BE49-F238E27FC236}">
                      <a16:creationId xmlns:a16="http://schemas.microsoft.com/office/drawing/2014/main" id="{82A57749-93F5-B847-AF00-C49D735084F1}"/>
                    </a:ext>
                  </a:extLst>
                </p:cNvPr>
                <p:cNvSpPr/>
                <p:nvPr/>
              </p:nvSpPr>
              <p:spPr>
                <a:xfrm>
                  <a:off x="6096662" y="3499416"/>
                  <a:ext cx="57664" cy="86929"/>
                </a:xfrm>
                <a:custGeom>
                  <a:avLst/>
                  <a:gdLst>
                    <a:gd name="connsiteX0" fmla="*/ 26323 w 57664"/>
                    <a:gd name="connsiteY0" fmla="*/ 28850 h 86929"/>
                    <a:gd name="connsiteX1" fmla="*/ 45734 w 57664"/>
                    <a:gd name="connsiteY1" fmla="*/ 39764 h 86929"/>
                    <a:gd name="connsiteX2" fmla="*/ 45734 w 57664"/>
                    <a:gd name="connsiteY2" fmla="*/ 5979 h 86929"/>
                    <a:gd name="connsiteX3" fmla="*/ 51699 w 57664"/>
                    <a:gd name="connsiteY3" fmla="*/ 0 h 86929"/>
                    <a:gd name="connsiteX4" fmla="*/ 57665 w 57664"/>
                    <a:gd name="connsiteY4" fmla="*/ 5979 h 86929"/>
                    <a:gd name="connsiteX5" fmla="*/ 57665 w 57664"/>
                    <a:gd name="connsiteY5" fmla="*/ 80381 h 86929"/>
                    <a:gd name="connsiteX6" fmla="*/ 51983 w 57664"/>
                    <a:gd name="connsiteY6" fmla="*/ 86360 h 86929"/>
                    <a:gd name="connsiteX7" fmla="*/ 46207 w 57664"/>
                    <a:gd name="connsiteY7" fmla="*/ 80286 h 86929"/>
                    <a:gd name="connsiteX8" fmla="*/ 46207 w 57664"/>
                    <a:gd name="connsiteY8" fmla="*/ 76016 h 86929"/>
                    <a:gd name="connsiteX9" fmla="*/ 26418 w 57664"/>
                    <a:gd name="connsiteY9" fmla="*/ 86929 h 86929"/>
                    <a:gd name="connsiteX10" fmla="*/ 1 w 57664"/>
                    <a:gd name="connsiteY10" fmla="*/ 57985 h 86929"/>
                    <a:gd name="connsiteX11" fmla="*/ 26323 w 57664"/>
                    <a:gd name="connsiteY11" fmla="*/ 28850 h 86929"/>
                    <a:gd name="connsiteX12" fmla="*/ 28691 w 57664"/>
                    <a:gd name="connsiteY12" fmla="*/ 76965 h 86929"/>
                    <a:gd name="connsiteX13" fmla="*/ 45734 w 57664"/>
                    <a:gd name="connsiteY13" fmla="*/ 57890 h 86929"/>
                    <a:gd name="connsiteX14" fmla="*/ 28691 w 57664"/>
                    <a:gd name="connsiteY14" fmla="*/ 38815 h 86929"/>
                    <a:gd name="connsiteX15" fmla="*/ 11742 w 57664"/>
                    <a:gd name="connsiteY15" fmla="*/ 57890 h 86929"/>
                    <a:gd name="connsiteX16" fmla="*/ 28691 w 57664"/>
                    <a:gd name="connsiteY16" fmla="*/ 76965 h 86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7664" h="86929">
                      <a:moveTo>
                        <a:pt x="26323" y="28850"/>
                      </a:moveTo>
                      <a:cubicBezTo>
                        <a:pt x="34750" y="28850"/>
                        <a:pt x="41757" y="33310"/>
                        <a:pt x="45734" y="39764"/>
                      </a:cubicBezTo>
                      <a:lnTo>
                        <a:pt x="45734" y="5979"/>
                      </a:lnTo>
                      <a:cubicBezTo>
                        <a:pt x="45734" y="2657"/>
                        <a:pt x="48101" y="0"/>
                        <a:pt x="51699" y="0"/>
                      </a:cubicBezTo>
                      <a:cubicBezTo>
                        <a:pt x="55203" y="0"/>
                        <a:pt x="57665" y="2657"/>
                        <a:pt x="57665" y="5979"/>
                      </a:cubicBezTo>
                      <a:lnTo>
                        <a:pt x="57665" y="80381"/>
                      </a:lnTo>
                      <a:cubicBezTo>
                        <a:pt x="57665" y="83703"/>
                        <a:pt x="55676" y="86360"/>
                        <a:pt x="51983" y="86360"/>
                      </a:cubicBezTo>
                      <a:cubicBezTo>
                        <a:pt x="48291" y="86360"/>
                        <a:pt x="46207" y="83608"/>
                        <a:pt x="46207" y="80286"/>
                      </a:cubicBezTo>
                      <a:lnTo>
                        <a:pt x="46207" y="76016"/>
                      </a:lnTo>
                      <a:cubicBezTo>
                        <a:pt x="42420" y="82564"/>
                        <a:pt x="34845" y="86929"/>
                        <a:pt x="26418" y="86929"/>
                      </a:cubicBezTo>
                      <a:cubicBezTo>
                        <a:pt x="11931" y="86929"/>
                        <a:pt x="1" y="74782"/>
                        <a:pt x="1" y="57985"/>
                      </a:cubicBezTo>
                      <a:cubicBezTo>
                        <a:pt x="-94" y="40428"/>
                        <a:pt x="11742" y="28850"/>
                        <a:pt x="26323" y="28850"/>
                      </a:cubicBezTo>
                      <a:close/>
                      <a:moveTo>
                        <a:pt x="28691" y="76965"/>
                      </a:moveTo>
                      <a:cubicBezTo>
                        <a:pt x="38917" y="76965"/>
                        <a:pt x="45734" y="67949"/>
                        <a:pt x="45734" y="57890"/>
                      </a:cubicBezTo>
                      <a:cubicBezTo>
                        <a:pt x="45734" y="47735"/>
                        <a:pt x="38917" y="38815"/>
                        <a:pt x="28691" y="38815"/>
                      </a:cubicBezTo>
                      <a:cubicBezTo>
                        <a:pt x="18464" y="38815"/>
                        <a:pt x="11742" y="46502"/>
                        <a:pt x="11742" y="57890"/>
                      </a:cubicBezTo>
                      <a:cubicBezTo>
                        <a:pt x="11742" y="69278"/>
                        <a:pt x="18464" y="76965"/>
                        <a:pt x="28691" y="76965"/>
                      </a:cubicBezTo>
                      <a:close/>
                    </a:path>
                  </a:pathLst>
                </a:custGeom>
                <a:solidFill>
                  <a:srgbClr val="FFFFFF"/>
                </a:solidFill>
                <a:ln w="9469" cap="flat">
                  <a:noFill/>
                  <a:prstDash val="solid"/>
                  <a:miter/>
                </a:ln>
              </p:spPr>
              <p:txBody>
                <a:bodyPr rtlCol="0" anchor="ctr"/>
                <a:lstStyle/>
                <a:p>
                  <a:endParaRPr lang="fr-FR" sz="1800"/>
                </a:p>
              </p:txBody>
            </p:sp>
            <p:sp>
              <p:nvSpPr>
                <p:cNvPr id="35" name="Forme libre 34">
                  <a:extLst>
                    <a:ext uri="{FF2B5EF4-FFF2-40B4-BE49-F238E27FC236}">
                      <a16:creationId xmlns:a16="http://schemas.microsoft.com/office/drawing/2014/main" id="{65439DE8-9B0E-6840-825B-E2DF970522DE}"/>
                    </a:ext>
                  </a:extLst>
                </p:cNvPr>
                <p:cNvSpPr/>
                <p:nvPr/>
              </p:nvSpPr>
              <p:spPr>
                <a:xfrm>
                  <a:off x="6168056" y="3499321"/>
                  <a:ext cx="14865" cy="35682"/>
                </a:xfrm>
                <a:custGeom>
                  <a:avLst/>
                  <a:gdLst>
                    <a:gd name="connsiteX0" fmla="*/ 10415 w 14865"/>
                    <a:gd name="connsiteY0" fmla="*/ 31887 h 35682"/>
                    <a:gd name="connsiteX1" fmla="*/ 5208 w 14865"/>
                    <a:gd name="connsiteY1" fmla="*/ 35683 h 35682"/>
                    <a:gd name="connsiteX2" fmla="*/ 0 w 14865"/>
                    <a:gd name="connsiteY2" fmla="*/ 31507 h 35682"/>
                    <a:gd name="connsiteX3" fmla="*/ 1136 w 14865"/>
                    <a:gd name="connsiteY3" fmla="*/ 27806 h 35682"/>
                    <a:gd name="connsiteX4" fmla="*/ 4450 w 14865"/>
                    <a:gd name="connsiteY4" fmla="*/ 12242 h 35682"/>
                    <a:gd name="connsiteX5" fmla="*/ 4450 w 14865"/>
                    <a:gd name="connsiteY5" fmla="*/ 5599 h 35682"/>
                    <a:gd name="connsiteX6" fmla="*/ 9658 w 14865"/>
                    <a:gd name="connsiteY6" fmla="*/ 0 h 35682"/>
                    <a:gd name="connsiteX7" fmla="*/ 14866 w 14865"/>
                    <a:gd name="connsiteY7" fmla="*/ 5599 h 35682"/>
                    <a:gd name="connsiteX8" fmla="*/ 14866 w 14865"/>
                    <a:gd name="connsiteY8" fmla="*/ 10629 h 35682"/>
                    <a:gd name="connsiteX9" fmla="*/ 10415 w 14865"/>
                    <a:gd name="connsiteY9" fmla="*/ 31887 h 35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865" h="35682">
                      <a:moveTo>
                        <a:pt x="10415" y="31887"/>
                      </a:moveTo>
                      <a:cubicBezTo>
                        <a:pt x="9374" y="33785"/>
                        <a:pt x="8143" y="35683"/>
                        <a:pt x="5208" y="35683"/>
                      </a:cubicBezTo>
                      <a:cubicBezTo>
                        <a:pt x="1799" y="35683"/>
                        <a:pt x="0" y="33500"/>
                        <a:pt x="0" y="31507"/>
                      </a:cubicBezTo>
                      <a:cubicBezTo>
                        <a:pt x="0" y="30084"/>
                        <a:pt x="663" y="28945"/>
                        <a:pt x="1136" y="27806"/>
                      </a:cubicBezTo>
                      <a:cubicBezTo>
                        <a:pt x="3314" y="22871"/>
                        <a:pt x="4450" y="17462"/>
                        <a:pt x="4450" y="12242"/>
                      </a:cubicBezTo>
                      <a:lnTo>
                        <a:pt x="4450" y="5599"/>
                      </a:lnTo>
                      <a:cubicBezTo>
                        <a:pt x="4450" y="2467"/>
                        <a:pt x="6344" y="0"/>
                        <a:pt x="9658" y="0"/>
                      </a:cubicBezTo>
                      <a:cubicBezTo>
                        <a:pt x="12972" y="0"/>
                        <a:pt x="14866" y="2373"/>
                        <a:pt x="14866" y="5599"/>
                      </a:cubicBezTo>
                      <a:lnTo>
                        <a:pt x="14866" y="10629"/>
                      </a:lnTo>
                      <a:cubicBezTo>
                        <a:pt x="14866" y="17272"/>
                        <a:pt x="13919" y="24959"/>
                        <a:pt x="10415" y="31887"/>
                      </a:cubicBezTo>
                      <a:close/>
                    </a:path>
                  </a:pathLst>
                </a:custGeom>
                <a:solidFill>
                  <a:srgbClr val="FFFFFF"/>
                </a:solidFill>
                <a:ln w="9469" cap="flat">
                  <a:noFill/>
                  <a:prstDash val="solid"/>
                  <a:miter/>
                </a:ln>
              </p:spPr>
              <p:txBody>
                <a:bodyPr rtlCol="0" anchor="ctr"/>
                <a:lstStyle/>
                <a:p>
                  <a:endParaRPr lang="fr-FR" sz="1800"/>
                </a:p>
              </p:txBody>
            </p:sp>
            <p:sp>
              <p:nvSpPr>
                <p:cNvPr id="36" name="Forme libre 35">
                  <a:extLst>
                    <a:ext uri="{FF2B5EF4-FFF2-40B4-BE49-F238E27FC236}">
                      <a16:creationId xmlns:a16="http://schemas.microsoft.com/office/drawing/2014/main" id="{5B8EBCBF-BEAE-D14F-823C-595552F41C36}"/>
                    </a:ext>
                  </a:extLst>
                </p:cNvPr>
                <p:cNvSpPr/>
                <p:nvPr/>
              </p:nvSpPr>
              <p:spPr>
                <a:xfrm>
                  <a:off x="6187656" y="3500935"/>
                  <a:ext cx="54444" cy="85316"/>
                </a:xfrm>
                <a:custGeom>
                  <a:avLst/>
                  <a:gdLst>
                    <a:gd name="connsiteX0" fmla="*/ 54445 w 54444"/>
                    <a:gd name="connsiteY0" fmla="*/ 56466 h 85316"/>
                    <a:gd name="connsiteX1" fmla="*/ 49900 w 54444"/>
                    <a:gd name="connsiteY1" fmla="*/ 60547 h 85316"/>
                    <a:gd name="connsiteX2" fmla="*/ 12215 w 54444"/>
                    <a:gd name="connsiteY2" fmla="*/ 60547 h 85316"/>
                    <a:gd name="connsiteX3" fmla="*/ 29258 w 54444"/>
                    <a:gd name="connsiteY3" fmla="*/ 75826 h 85316"/>
                    <a:gd name="connsiteX4" fmla="*/ 43934 w 54444"/>
                    <a:gd name="connsiteY4" fmla="*/ 69657 h 85316"/>
                    <a:gd name="connsiteX5" fmla="*/ 47817 w 54444"/>
                    <a:gd name="connsiteY5" fmla="*/ 67759 h 85316"/>
                    <a:gd name="connsiteX6" fmla="*/ 52740 w 54444"/>
                    <a:gd name="connsiteY6" fmla="*/ 72694 h 85316"/>
                    <a:gd name="connsiteX7" fmla="*/ 51225 w 54444"/>
                    <a:gd name="connsiteY7" fmla="*/ 76111 h 85316"/>
                    <a:gd name="connsiteX8" fmla="*/ 28785 w 54444"/>
                    <a:gd name="connsiteY8" fmla="*/ 85316 h 85316"/>
                    <a:gd name="connsiteX9" fmla="*/ 0 w 54444"/>
                    <a:gd name="connsiteY9" fmla="*/ 56371 h 85316"/>
                    <a:gd name="connsiteX10" fmla="*/ 28311 w 54444"/>
                    <a:gd name="connsiteY10" fmla="*/ 27426 h 85316"/>
                    <a:gd name="connsiteX11" fmla="*/ 54445 w 54444"/>
                    <a:gd name="connsiteY11" fmla="*/ 56466 h 85316"/>
                    <a:gd name="connsiteX12" fmla="*/ 28122 w 54444"/>
                    <a:gd name="connsiteY12" fmla="*/ 36822 h 85316"/>
                    <a:gd name="connsiteX13" fmla="*/ 12309 w 54444"/>
                    <a:gd name="connsiteY13" fmla="*/ 50867 h 85316"/>
                    <a:gd name="connsiteX14" fmla="*/ 43366 w 54444"/>
                    <a:gd name="connsiteY14" fmla="*/ 50867 h 85316"/>
                    <a:gd name="connsiteX15" fmla="*/ 28122 w 54444"/>
                    <a:gd name="connsiteY15" fmla="*/ 36822 h 85316"/>
                    <a:gd name="connsiteX16" fmla="*/ 21873 w 54444"/>
                    <a:gd name="connsiteY16" fmla="*/ 11958 h 85316"/>
                    <a:gd name="connsiteX17" fmla="*/ 28974 w 54444"/>
                    <a:gd name="connsiteY17" fmla="*/ 2183 h 85316"/>
                    <a:gd name="connsiteX18" fmla="*/ 33046 w 54444"/>
                    <a:gd name="connsiteY18" fmla="*/ 0 h 85316"/>
                    <a:gd name="connsiteX19" fmla="*/ 37969 w 54444"/>
                    <a:gd name="connsiteY19" fmla="*/ 4650 h 85316"/>
                    <a:gd name="connsiteX20" fmla="*/ 36738 w 54444"/>
                    <a:gd name="connsiteY20" fmla="*/ 7972 h 85316"/>
                    <a:gd name="connsiteX21" fmla="*/ 29826 w 54444"/>
                    <a:gd name="connsiteY21" fmla="*/ 17462 h 85316"/>
                    <a:gd name="connsiteX22" fmla="*/ 25565 w 54444"/>
                    <a:gd name="connsiteY22" fmla="*/ 19739 h 85316"/>
                    <a:gd name="connsiteX23" fmla="*/ 20736 w 54444"/>
                    <a:gd name="connsiteY23" fmla="*/ 15089 h 85316"/>
                    <a:gd name="connsiteX24" fmla="*/ 21873 w 54444"/>
                    <a:gd name="connsiteY24" fmla="*/ 11958 h 85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4444" h="85316">
                      <a:moveTo>
                        <a:pt x="54445" y="56466"/>
                      </a:moveTo>
                      <a:cubicBezTo>
                        <a:pt x="54445" y="58459"/>
                        <a:pt x="53308" y="60547"/>
                        <a:pt x="49900" y="60547"/>
                      </a:cubicBezTo>
                      <a:lnTo>
                        <a:pt x="12215" y="60547"/>
                      </a:lnTo>
                      <a:cubicBezTo>
                        <a:pt x="12877" y="69278"/>
                        <a:pt x="18748" y="75826"/>
                        <a:pt x="29258" y="75826"/>
                      </a:cubicBezTo>
                      <a:cubicBezTo>
                        <a:pt x="35791" y="75826"/>
                        <a:pt x="39768" y="73548"/>
                        <a:pt x="43934" y="69657"/>
                      </a:cubicBezTo>
                      <a:cubicBezTo>
                        <a:pt x="44976" y="68613"/>
                        <a:pt x="46302" y="67759"/>
                        <a:pt x="47817" y="67759"/>
                      </a:cubicBezTo>
                      <a:cubicBezTo>
                        <a:pt x="50468" y="67759"/>
                        <a:pt x="52740" y="69657"/>
                        <a:pt x="52740" y="72694"/>
                      </a:cubicBezTo>
                      <a:cubicBezTo>
                        <a:pt x="52740" y="73928"/>
                        <a:pt x="52078" y="75067"/>
                        <a:pt x="51225" y="76111"/>
                      </a:cubicBezTo>
                      <a:cubicBezTo>
                        <a:pt x="46396" y="81710"/>
                        <a:pt x="37875" y="85316"/>
                        <a:pt x="28785" y="85316"/>
                      </a:cubicBezTo>
                      <a:cubicBezTo>
                        <a:pt x="9942" y="85316"/>
                        <a:pt x="0" y="72125"/>
                        <a:pt x="0" y="56371"/>
                      </a:cubicBezTo>
                      <a:cubicBezTo>
                        <a:pt x="0" y="39764"/>
                        <a:pt x="12025" y="27426"/>
                        <a:pt x="28311" y="27426"/>
                      </a:cubicBezTo>
                      <a:cubicBezTo>
                        <a:pt x="44029" y="27331"/>
                        <a:pt x="54445" y="40238"/>
                        <a:pt x="54445" y="56466"/>
                      </a:cubicBezTo>
                      <a:close/>
                      <a:moveTo>
                        <a:pt x="28122" y="36822"/>
                      </a:moveTo>
                      <a:cubicBezTo>
                        <a:pt x="19411" y="36822"/>
                        <a:pt x="13445" y="42990"/>
                        <a:pt x="12309" y="50867"/>
                      </a:cubicBezTo>
                      <a:lnTo>
                        <a:pt x="43366" y="50867"/>
                      </a:lnTo>
                      <a:cubicBezTo>
                        <a:pt x="42420" y="43275"/>
                        <a:pt x="36738" y="36822"/>
                        <a:pt x="28122" y="36822"/>
                      </a:cubicBezTo>
                      <a:close/>
                      <a:moveTo>
                        <a:pt x="21873" y="11958"/>
                      </a:moveTo>
                      <a:lnTo>
                        <a:pt x="28974" y="2183"/>
                      </a:lnTo>
                      <a:cubicBezTo>
                        <a:pt x="30016" y="759"/>
                        <a:pt x="31152" y="0"/>
                        <a:pt x="33046" y="0"/>
                      </a:cubicBezTo>
                      <a:cubicBezTo>
                        <a:pt x="35697" y="0"/>
                        <a:pt x="37969" y="1803"/>
                        <a:pt x="37969" y="4650"/>
                      </a:cubicBezTo>
                      <a:cubicBezTo>
                        <a:pt x="37969" y="6074"/>
                        <a:pt x="37306" y="7212"/>
                        <a:pt x="36738" y="7972"/>
                      </a:cubicBezTo>
                      <a:lnTo>
                        <a:pt x="29826" y="17462"/>
                      </a:lnTo>
                      <a:cubicBezTo>
                        <a:pt x="28785" y="18885"/>
                        <a:pt x="27459" y="19739"/>
                        <a:pt x="25565" y="19739"/>
                      </a:cubicBezTo>
                      <a:cubicBezTo>
                        <a:pt x="22914" y="19739"/>
                        <a:pt x="20736" y="17462"/>
                        <a:pt x="20736" y="15089"/>
                      </a:cubicBezTo>
                      <a:cubicBezTo>
                        <a:pt x="20547" y="13950"/>
                        <a:pt x="21210" y="12717"/>
                        <a:pt x="21873" y="11958"/>
                      </a:cubicBezTo>
                      <a:close/>
                    </a:path>
                  </a:pathLst>
                </a:custGeom>
                <a:solidFill>
                  <a:srgbClr val="FFFFFF"/>
                </a:solidFill>
                <a:ln w="9469" cap="flat">
                  <a:noFill/>
                  <a:prstDash val="solid"/>
                  <a:miter/>
                </a:ln>
              </p:spPr>
              <p:txBody>
                <a:bodyPr rtlCol="0" anchor="ctr"/>
                <a:lstStyle/>
                <a:p>
                  <a:endParaRPr lang="fr-FR" sz="1800"/>
                </a:p>
              </p:txBody>
            </p:sp>
            <p:sp>
              <p:nvSpPr>
                <p:cNvPr id="37" name="Forme libre 36">
                  <a:extLst>
                    <a:ext uri="{FF2B5EF4-FFF2-40B4-BE49-F238E27FC236}">
                      <a16:creationId xmlns:a16="http://schemas.microsoft.com/office/drawing/2014/main" id="{340116AA-D2C0-0046-9C4E-24FCD10D5C96}"/>
                    </a:ext>
                  </a:extLst>
                </p:cNvPr>
                <p:cNvSpPr/>
                <p:nvPr/>
              </p:nvSpPr>
              <p:spPr>
                <a:xfrm>
                  <a:off x="6253747" y="3499416"/>
                  <a:ext cx="11930" cy="86360"/>
                </a:xfrm>
                <a:custGeom>
                  <a:avLst/>
                  <a:gdLst>
                    <a:gd name="connsiteX0" fmla="*/ 5965 w 11930"/>
                    <a:gd name="connsiteY0" fmla="*/ 86360 h 86360"/>
                    <a:gd name="connsiteX1" fmla="*/ 0 w 11930"/>
                    <a:gd name="connsiteY1" fmla="*/ 80381 h 86360"/>
                    <a:gd name="connsiteX2" fmla="*/ 0 w 11930"/>
                    <a:gd name="connsiteY2" fmla="*/ 5979 h 86360"/>
                    <a:gd name="connsiteX3" fmla="*/ 5965 w 11930"/>
                    <a:gd name="connsiteY3" fmla="*/ 0 h 86360"/>
                    <a:gd name="connsiteX4" fmla="*/ 11930 w 11930"/>
                    <a:gd name="connsiteY4" fmla="*/ 5979 h 86360"/>
                    <a:gd name="connsiteX5" fmla="*/ 11930 w 11930"/>
                    <a:gd name="connsiteY5" fmla="*/ 80381 h 86360"/>
                    <a:gd name="connsiteX6" fmla="*/ 5965 w 11930"/>
                    <a:gd name="connsiteY6" fmla="*/ 86360 h 86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930" h="86360">
                      <a:moveTo>
                        <a:pt x="5965" y="86360"/>
                      </a:moveTo>
                      <a:cubicBezTo>
                        <a:pt x="2462" y="86360"/>
                        <a:pt x="0" y="83703"/>
                        <a:pt x="0" y="80381"/>
                      </a:cubicBezTo>
                      <a:lnTo>
                        <a:pt x="0" y="5979"/>
                      </a:lnTo>
                      <a:cubicBezTo>
                        <a:pt x="0" y="2657"/>
                        <a:pt x="2367" y="0"/>
                        <a:pt x="5965" y="0"/>
                      </a:cubicBezTo>
                      <a:cubicBezTo>
                        <a:pt x="9469" y="0"/>
                        <a:pt x="11930" y="2657"/>
                        <a:pt x="11930" y="5979"/>
                      </a:cubicBezTo>
                      <a:lnTo>
                        <a:pt x="11930" y="80381"/>
                      </a:lnTo>
                      <a:cubicBezTo>
                        <a:pt x="11930" y="83703"/>
                        <a:pt x="9469" y="86360"/>
                        <a:pt x="5965" y="86360"/>
                      </a:cubicBezTo>
                      <a:close/>
                    </a:path>
                  </a:pathLst>
                </a:custGeom>
                <a:solidFill>
                  <a:srgbClr val="FFFFFF"/>
                </a:solidFill>
                <a:ln w="9469" cap="flat">
                  <a:noFill/>
                  <a:prstDash val="solid"/>
                  <a:miter/>
                </a:ln>
              </p:spPr>
              <p:txBody>
                <a:bodyPr rtlCol="0" anchor="ctr"/>
                <a:lstStyle/>
                <a:p>
                  <a:endParaRPr lang="fr-FR" sz="1800"/>
                </a:p>
              </p:txBody>
            </p:sp>
            <p:sp>
              <p:nvSpPr>
                <p:cNvPr id="38" name="Forme libre 37">
                  <a:extLst>
                    <a:ext uri="{FF2B5EF4-FFF2-40B4-BE49-F238E27FC236}">
                      <a16:creationId xmlns:a16="http://schemas.microsoft.com/office/drawing/2014/main" id="{9CACB9A1-76D1-C24B-B835-553FAED81F4F}"/>
                    </a:ext>
                  </a:extLst>
                </p:cNvPr>
                <p:cNvSpPr/>
                <p:nvPr/>
              </p:nvSpPr>
              <p:spPr>
                <a:xfrm>
                  <a:off x="6277324" y="3528360"/>
                  <a:ext cx="54444" cy="57890"/>
                </a:xfrm>
                <a:custGeom>
                  <a:avLst/>
                  <a:gdLst>
                    <a:gd name="connsiteX0" fmla="*/ 54445 w 54444"/>
                    <a:gd name="connsiteY0" fmla="*/ 29040 h 57890"/>
                    <a:gd name="connsiteX1" fmla="*/ 49900 w 54444"/>
                    <a:gd name="connsiteY1" fmla="*/ 33121 h 57890"/>
                    <a:gd name="connsiteX2" fmla="*/ 12215 w 54444"/>
                    <a:gd name="connsiteY2" fmla="*/ 33121 h 57890"/>
                    <a:gd name="connsiteX3" fmla="*/ 29258 w 54444"/>
                    <a:gd name="connsiteY3" fmla="*/ 48400 h 57890"/>
                    <a:gd name="connsiteX4" fmla="*/ 43934 w 54444"/>
                    <a:gd name="connsiteY4" fmla="*/ 42231 h 57890"/>
                    <a:gd name="connsiteX5" fmla="*/ 47817 w 54444"/>
                    <a:gd name="connsiteY5" fmla="*/ 40333 h 57890"/>
                    <a:gd name="connsiteX6" fmla="*/ 52740 w 54444"/>
                    <a:gd name="connsiteY6" fmla="*/ 45268 h 57890"/>
                    <a:gd name="connsiteX7" fmla="*/ 51225 w 54444"/>
                    <a:gd name="connsiteY7" fmla="*/ 48685 h 57890"/>
                    <a:gd name="connsiteX8" fmla="*/ 28785 w 54444"/>
                    <a:gd name="connsiteY8" fmla="*/ 57890 h 57890"/>
                    <a:gd name="connsiteX9" fmla="*/ 0 w 54444"/>
                    <a:gd name="connsiteY9" fmla="*/ 28945 h 57890"/>
                    <a:gd name="connsiteX10" fmla="*/ 28311 w 54444"/>
                    <a:gd name="connsiteY10" fmla="*/ 1 h 57890"/>
                    <a:gd name="connsiteX11" fmla="*/ 54445 w 54444"/>
                    <a:gd name="connsiteY11" fmla="*/ 29040 h 57890"/>
                    <a:gd name="connsiteX12" fmla="*/ 28217 w 54444"/>
                    <a:gd name="connsiteY12" fmla="*/ 9396 h 57890"/>
                    <a:gd name="connsiteX13" fmla="*/ 12404 w 54444"/>
                    <a:gd name="connsiteY13" fmla="*/ 23441 h 57890"/>
                    <a:gd name="connsiteX14" fmla="*/ 43461 w 54444"/>
                    <a:gd name="connsiteY14" fmla="*/ 23441 h 57890"/>
                    <a:gd name="connsiteX15" fmla="*/ 28217 w 54444"/>
                    <a:gd name="connsiteY15" fmla="*/ 9396 h 57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4444" h="57890">
                      <a:moveTo>
                        <a:pt x="54445" y="29040"/>
                      </a:moveTo>
                      <a:cubicBezTo>
                        <a:pt x="54445" y="31033"/>
                        <a:pt x="53308" y="33121"/>
                        <a:pt x="49900" y="33121"/>
                      </a:cubicBezTo>
                      <a:lnTo>
                        <a:pt x="12215" y="33121"/>
                      </a:lnTo>
                      <a:cubicBezTo>
                        <a:pt x="12877" y="41852"/>
                        <a:pt x="18748" y="48400"/>
                        <a:pt x="29258" y="48400"/>
                      </a:cubicBezTo>
                      <a:cubicBezTo>
                        <a:pt x="35791" y="48400"/>
                        <a:pt x="39768" y="46122"/>
                        <a:pt x="43934" y="42231"/>
                      </a:cubicBezTo>
                      <a:cubicBezTo>
                        <a:pt x="44976" y="41188"/>
                        <a:pt x="46302" y="40333"/>
                        <a:pt x="47817" y="40333"/>
                      </a:cubicBezTo>
                      <a:cubicBezTo>
                        <a:pt x="50468" y="40333"/>
                        <a:pt x="52740" y="42231"/>
                        <a:pt x="52740" y="45268"/>
                      </a:cubicBezTo>
                      <a:cubicBezTo>
                        <a:pt x="52740" y="46502"/>
                        <a:pt x="52078" y="47641"/>
                        <a:pt x="51225" y="48685"/>
                      </a:cubicBezTo>
                      <a:cubicBezTo>
                        <a:pt x="46396" y="54284"/>
                        <a:pt x="37875" y="57890"/>
                        <a:pt x="28785" y="57890"/>
                      </a:cubicBezTo>
                      <a:cubicBezTo>
                        <a:pt x="9942" y="57890"/>
                        <a:pt x="0" y="44699"/>
                        <a:pt x="0" y="28945"/>
                      </a:cubicBezTo>
                      <a:cubicBezTo>
                        <a:pt x="0" y="12338"/>
                        <a:pt x="12025" y="1"/>
                        <a:pt x="28311" y="1"/>
                      </a:cubicBezTo>
                      <a:cubicBezTo>
                        <a:pt x="44124" y="-94"/>
                        <a:pt x="54445" y="12812"/>
                        <a:pt x="54445" y="29040"/>
                      </a:cubicBezTo>
                      <a:close/>
                      <a:moveTo>
                        <a:pt x="28217" y="9396"/>
                      </a:moveTo>
                      <a:cubicBezTo>
                        <a:pt x="19505" y="9396"/>
                        <a:pt x="13540" y="15564"/>
                        <a:pt x="12404" y="23441"/>
                      </a:cubicBezTo>
                      <a:lnTo>
                        <a:pt x="43461" y="23441"/>
                      </a:lnTo>
                      <a:cubicBezTo>
                        <a:pt x="42514" y="15849"/>
                        <a:pt x="36833" y="9396"/>
                        <a:pt x="28217" y="9396"/>
                      </a:cubicBezTo>
                      <a:close/>
                    </a:path>
                  </a:pathLst>
                </a:custGeom>
                <a:solidFill>
                  <a:srgbClr val="FFFFFF"/>
                </a:solidFill>
                <a:ln w="9469" cap="flat">
                  <a:noFill/>
                  <a:prstDash val="solid"/>
                  <a:miter/>
                </a:ln>
              </p:spPr>
              <p:txBody>
                <a:bodyPr rtlCol="0" anchor="ctr"/>
                <a:lstStyle/>
                <a:p>
                  <a:endParaRPr lang="fr-FR" sz="1800"/>
                </a:p>
              </p:txBody>
            </p:sp>
            <p:sp>
              <p:nvSpPr>
                <p:cNvPr id="39" name="Forme libre 38">
                  <a:extLst>
                    <a:ext uri="{FF2B5EF4-FFF2-40B4-BE49-F238E27FC236}">
                      <a16:creationId xmlns:a16="http://schemas.microsoft.com/office/drawing/2014/main" id="{95B5F1F4-A1E6-2A4B-9054-144504AF1EB2}"/>
                    </a:ext>
                  </a:extLst>
                </p:cNvPr>
                <p:cNvSpPr/>
                <p:nvPr/>
              </p:nvSpPr>
              <p:spPr>
                <a:xfrm>
                  <a:off x="6340101" y="3528448"/>
                  <a:ext cx="50941" cy="57897"/>
                </a:xfrm>
                <a:custGeom>
                  <a:avLst/>
                  <a:gdLst>
                    <a:gd name="connsiteX0" fmla="*/ 49142 w 50941"/>
                    <a:gd name="connsiteY0" fmla="*/ 7789 h 57897"/>
                    <a:gd name="connsiteX1" fmla="*/ 50941 w 50941"/>
                    <a:gd name="connsiteY1" fmla="*/ 11965 h 57897"/>
                    <a:gd name="connsiteX2" fmla="*/ 45544 w 50941"/>
                    <a:gd name="connsiteY2" fmla="*/ 16805 h 57897"/>
                    <a:gd name="connsiteX3" fmla="*/ 40526 w 50941"/>
                    <a:gd name="connsiteY3" fmla="*/ 13768 h 57897"/>
                    <a:gd name="connsiteX4" fmla="*/ 29826 w 50941"/>
                    <a:gd name="connsiteY4" fmla="*/ 9877 h 57897"/>
                    <a:gd name="connsiteX5" fmla="*/ 12025 w 50941"/>
                    <a:gd name="connsiteY5" fmla="*/ 28857 h 57897"/>
                    <a:gd name="connsiteX6" fmla="*/ 29826 w 50941"/>
                    <a:gd name="connsiteY6" fmla="*/ 47838 h 57897"/>
                    <a:gd name="connsiteX7" fmla="*/ 40526 w 50941"/>
                    <a:gd name="connsiteY7" fmla="*/ 43947 h 57897"/>
                    <a:gd name="connsiteX8" fmla="*/ 45544 w 50941"/>
                    <a:gd name="connsiteY8" fmla="*/ 40910 h 57897"/>
                    <a:gd name="connsiteX9" fmla="*/ 50941 w 50941"/>
                    <a:gd name="connsiteY9" fmla="*/ 45750 h 57897"/>
                    <a:gd name="connsiteX10" fmla="*/ 49142 w 50941"/>
                    <a:gd name="connsiteY10" fmla="*/ 49926 h 57897"/>
                    <a:gd name="connsiteX11" fmla="*/ 29542 w 50941"/>
                    <a:gd name="connsiteY11" fmla="*/ 57897 h 57897"/>
                    <a:gd name="connsiteX12" fmla="*/ 0 w 50941"/>
                    <a:gd name="connsiteY12" fmla="*/ 28952 h 57897"/>
                    <a:gd name="connsiteX13" fmla="*/ 29542 w 50941"/>
                    <a:gd name="connsiteY13" fmla="*/ 8 h 57897"/>
                    <a:gd name="connsiteX14" fmla="*/ 49142 w 50941"/>
                    <a:gd name="connsiteY14" fmla="*/ 7789 h 57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941" h="57897">
                      <a:moveTo>
                        <a:pt x="49142" y="7789"/>
                      </a:moveTo>
                      <a:cubicBezTo>
                        <a:pt x="50184" y="8928"/>
                        <a:pt x="50941" y="10067"/>
                        <a:pt x="50941" y="11965"/>
                      </a:cubicBezTo>
                      <a:cubicBezTo>
                        <a:pt x="50941" y="14527"/>
                        <a:pt x="48953" y="16805"/>
                        <a:pt x="45544" y="16805"/>
                      </a:cubicBezTo>
                      <a:cubicBezTo>
                        <a:pt x="43366" y="16805"/>
                        <a:pt x="42041" y="15002"/>
                        <a:pt x="40526" y="13768"/>
                      </a:cubicBezTo>
                      <a:cubicBezTo>
                        <a:pt x="37591" y="11206"/>
                        <a:pt x="33992" y="9877"/>
                        <a:pt x="29826" y="9877"/>
                      </a:cubicBezTo>
                      <a:cubicBezTo>
                        <a:pt x="18085" y="9877"/>
                        <a:pt x="12025" y="18703"/>
                        <a:pt x="12025" y="28857"/>
                      </a:cubicBezTo>
                      <a:cubicBezTo>
                        <a:pt x="12025" y="39012"/>
                        <a:pt x="18085" y="47838"/>
                        <a:pt x="29826" y="47838"/>
                      </a:cubicBezTo>
                      <a:cubicBezTo>
                        <a:pt x="33992" y="47838"/>
                        <a:pt x="37685" y="46414"/>
                        <a:pt x="40526" y="43947"/>
                      </a:cubicBezTo>
                      <a:cubicBezTo>
                        <a:pt x="42041" y="42713"/>
                        <a:pt x="43461" y="40910"/>
                        <a:pt x="45544" y="40910"/>
                      </a:cubicBezTo>
                      <a:cubicBezTo>
                        <a:pt x="48953" y="40910"/>
                        <a:pt x="50941" y="43188"/>
                        <a:pt x="50941" y="45750"/>
                      </a:cubicBezTo>
                      <a:cubicBezTo>
                        <a:pt x="50941" y="47648"/>
                        <a:pt x="50184" y="48787"/>
                        <a:pt x="49142" y="49926"/>
                      </a:cubicBezTo>
                      <a:cubicBezTo>
                        <a:pt x="45355" y="54481"/>
                        <a:pt x="37496" y="57897"/>
                        <a:pt x="29542" y="57897"/>
                      </a:cubicBezTo>
                      <a:cubicBezTo>
                        <a:pt x="10984" y="57897"/>
                        <a:pt x="0" y="45086"/>
                        <a:pt x="0" y="28952"/>
                      </a:cubicBezTo>
                      <a:cubicBezTo>
                        <a:pt x="0" y="12724"/>
                        <a:pt x="10984" y="8"/>
                        <a:pt x="29542" y="8"/>
                      </a:cubicBezTo>
                      <a:cubicBezTo>
                        <a:pt x="37496" y="-182"/>
                        <a:pt x="45355" y="3234"/>
                        <a:pt x="49142" y="7789"/>
                      </a:cubicBezTo>
                      <a:close/>
                    </a:path>
                  </a:pathLst>
                </a:custGeom>
                <a:solidFill>
                  <a:srgbClr val="FFFFFF"/>
                </a:solidFill>
                <a:ln w="9469" cap="flat">
                  <a:noFill/>
                  <a:prstDash val="solid"/>
                  <a:miter/>
                </a:ln>
              </p:spPr>
              <p:txBody>
                <a:bodyPr rtlCol="0" anchor="ctr"/>
                <a:lstStyle/>
                <a:p>
                  <a:endParaRPr lang="fr-FR" sz="1800"/>
                </a:p>
              </p:txBody>
            </p:sp>
            <p:sp>
              <p:nvSpPr>
                <p:cNvPr id="40" name="Forme libre 39">
                  <a:extLst>
                    <a:ext uri="{FF2B5EF4-FFF2-40B4-BE49-F238E27FC236}">
                      <a16:creationId xmlns:a16="http://schemas.microsoft.com/office/drawing/2014/main" id="{35AE9054-A01B-BE4D-96FA-878492588768}"/>
                    </a:ext>
                  </a:extLst>
                </p:cNvPr>
                <p:cNvSpPr/>
                <p:nvPr/>
              </p:nvSpPr>
              <p:spPr>
                <a:xfrm>
                  <a:off x="6395114" y="3507198"/>
                  <a:ext cx="42230" cy="78578"/>
                </a:xfrm>
                <a:custGeom>
                  <a:avLst/>
                  <a:gdLst>
                    <a:gd name="connsiteX0" fmla="*/ 20452 w 42230"/>
                    <a:gd name="connsiteY0" fmla="*/ 78578 h 78578"/>
                    <a:gd name="connsiteX1" fmla="*/ 14487 w 42230"/>
                    <a:gd name="connsiteY1" fmla="*/ 72599 h 78578"/>
                    <a:gd name="connsiteX2" fmla="*/ 14487 w 42230"/>
                    <a:gd name="connsiteY2" fmla="*/ 32456 h 78578"/>
                    <a:gd name="connsiteX3" fmla="*/ 4924 w 42230"/>
                    <a:gd name="connsiteY3" fmla="*/ 32456 h 78578"/>
                    <a:gd name="connsiteX4" fmla="*/ 0 w 42230"/>
                    <a:gd name="connsiteY4" fmla="*/ 27521 h 78578"/>
                    <a:gd name="connsiteX5" fmla="*/ 4924 w 42230"/>
                    <a:gd name="connsiteY5" fmla="*/ 22586 h 78578"/>
                    <a:gd name="connsiteX6" fmla="*/ 14487 w 42230"/>
                    <a:gd name="connsiteY6" fmla="*/ 22586 h 78578"/>
                    <a:gd name="connsiteX7" fmla="*/ 14487 w 42230"/>
                    <a:gd name="connsiteY7" fmla="*/ 5979 h 78578"/>
                    <a:gd name="connsiteX8" fmla="*/ 20452 w 42230"/>
                    <a:gd name="connsiteY8" fmla="*/ 0 h 78578"/>
                    <a:gd name="connsiteX9" fmla="*/ 26418 w 42230"/>
                    <a:gd name="connsiteY9" fmla="*/ 5979 h 78578"/>
                    <a:gd name="connsiteX10" fmla="*/ 26418 w 42230"/>
                    <a:gd name="connsiteY10" fmla="*/ 22586 h 78578"/>
                    <a:gd name="connsiteX11" fmla="*/ 37306 w 42230"/>
                    <a:gd name="connsiteY11" fmla="*/ 22586 h 78578"/>
                    <a:gd name="connsiteX12" fmla="*/ 42230 w 42230"/>
                    <a:gd name="connsiteY12" fmla="*/ 27521 h 78578"/>
                    <a:gd name="connsiteX13" fmla="*/ 37306 w 42230"/>
                    <a:gd name="connsiteY13" fmla="*/ 32456 h 78578"/>
                    <a:gd name="connsiteX14" fmla="*/ 26418 w 42230"/>
                    <a:gd name="connsiteY14" fmla="*/ 32456 h 78578"/>
                    <a:gd name="connsiteX15" fmla="*/ 26418 w 42230"/>
                    <a:gd name="connsiteY15" fmla="*/ 72599 h 78578"/>
                    <a:gd name="connsiteX16" fmla="*/ 20452 w 42230"/>
                    <a:gd name="connsiteY16" fmla="*/ 78578 h 78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30" h="78578">
                      <a:moveTo>
                        <a:pt x="20452" y="78578"/>
                      </a:moveTo>
                      <a:cubicBezTo>
                        <a:pt x="16949" y="78578"/>
                        <a:pt x="14487" y="75921"/>
                        <a:pt x="14487" y="72599"/>
                      </a:cubicBezTo>
                      <a:lnTo>
                        <a:pt x="14487" y="32456"/>
                      </a:lnTo>
                      <a:lnTo>
                        <a:pt x="4924" y="32456"/>
                      </a:lnTo>
                      <a:cubicBezTo>
                        <a:pt x="2178" y="32456"/>
                        <a:pt x="0" y="30273"/>
                        <a:pt x="0" y="27521"/>
                      </a:cubicBezTo>
                      <a:cubicBezTo>
                        <a:pt x="0" y="24769"/>
                        <a:pt x="2178" y="22586"/>
                        <a:pt x="4924" y="22586"/>
                      </a:cubicBezTo>
                      <a:lnTo>
                        <a:pt x="14487" y="22586"/>
                      </a:lnTo>
                      <a:lnTo>
                        <a:pt x="14487" y="5979"/>
                      </a:lnTo>
                      <a:cubicBezTo>
                        <a:pt x="14487" y="2657"/>
                        <a:pt x="16854" y="0"/>
                        <a:pt x="20452" y="0"/>
                      </a:cubicBezTo>
                      <a:cubicBezTo>
                        <a:pt x="24050" y="0"/>
                        <a:pt x="26418" y="2657"/>
                        <a:pt x="26418" y="5979"/>
                      </a:cubicBezTo>
                      <a:lnTo>
                        <a:pt x="26418" y="22586"/>
                      </a:lnTo>
                      <a:lnTo>
                        <a:pt x="37306" y="22586"/>
                      </a:lnTo>
                      <a:cubicBezTo>
                        <a:pt x="40052" y="22586"/>
                        <a:pt x="42230" y="24769"/>
                        <a:pt x="42230" y="27521"/>
                      </a:cubicBezTo>
                      <a:cubicBezTo>
                        <a:pt x="42230" y="30273"/>
                        <a:pt x="40052" y="32456"/>
                        <a:pt x="37306" y="32456"/>
                      </a:cubicBezTo>
                      <a:lnTo>
                        <a:pt x="26418" y="32456"/>
                      </a:lnTo>
                      <a:lnTo>
                        <a:pt x="26418" y="72599"/>
                      </a:lnTo>
                      <a:cubicBezTo>
                        <a:pt x="26418" y="75921"/>
                        <a:pt x="23956" y="78578"/>
                        <a:pt x="20452" y="78578"/>
                      </a:cubicBezTo>
                      <a:close/>
                    </a:path>
                  </a:pathLst>
                </a:custGeom>
                <a:solidFill>
                  <a:srgbClr val="FFFFFF"/>
                </a:solidFill>
                <a:ln w="9469" cap="flat">
                  <a:noFill/>
                  <a:prstDash val="solid"/>
                  <a:miter/>
                </a:ln>
              </p:spPr>
              <p:txBody>
                <a:bodyPr rtlCol="0" anchor="ctr"/>
                <a:lstStyle/>
                <a:p>
                  <a:endParaRPr lang="fr-FR" sz="1800"/>
                </a:p>
              </p:txBody>
            </p:sp>
            <p:sp>
              <p:nvSpPr>
                <p:cNvPr id="41" name="Forme libre 40">
                  <a:extLst>
                    <a:ext uri="{FF2B5EF4-FFF2-40B4-BE49-F238E27FC236}">
                      <a16:creationId xmlns:a16="http://schemas.microsoft.com/office/drawing/2014/main" id="{055E92E0-7A8B-0F46-A53F-3202723E4506}"/>
                    </a:ext>
                  </a:extLst>
                </p:cNvPr>
                <p:cNvSpPr/>
                <p:nvPr/>
              </p:nvSpPr>
              <p:spPr>
                <a:xfrm>
                  <a:off x="6442930" y="3528551"/>
                  <a:ext cx="33424" cy="57225"/>
                </a:xfrm>
                <a:custGeom>
                  <a:avLst/>
                  <a:gdLst>
                    <a:gd name="connsiteX0" fmla="*/ 27932 w 33424"/>
                    <a:gd name="connsiteY0" fmla="*/ 11103 h 57225"/>
                    <a:gd name="connsiteX1" fmla="*/ 11931 w 33424"/>
                    <a:gd name="connsiteY1" fmla="*/ 30463 h 57225"/>
                    <a:gd name="connsiteX2" fmla="*/ 11931 w 33424"/>
                    <a:gd name="connsiteY2" fmla="*/ 51247 h 57225"/>
                    <a:gd name="connsiteX3" fmla="*/ 5965 w 33424"/>
                    <a:gd name="connsiteY3" fmla="*/ 57225 h 57225"/>
                    <a:gd name="connsiteX4" fmla="*/ 0 w 33424"/>
                    <a:gd name="connsiteY4" fmla="*/ 51247 h 57225"/>
                    <a:gd name="connsiteX5" fmla="*/ 0 w 33424"/>
                    <a:gd name="connsiteY5" fmla="*/ 6358 h 57225"/>
                    <a:gd name="connsiteX6" fmla="*/ 6060 w 33424"/>
                    <a:gd name="connsiteY6" fmla="*/ 285 h 57225"/>
                    <a:gd name="connsiteX7" fmla="*/ 11836 w 33424"/>
                    <a:gd name="connsiteY7" fmla="*/ 6358 h 57225"/>
                    <a:gd name="connsiteX8" fmla="*/ 11836 w 33424"/>
                    <a:gd name="connsiteY8" fmla="*/ 11768 h 57225"/>
                    <a:gd name="connsiteX9" fmla="*/ 27838 w 33424"/>
                    <a:gd name="connsiteY9" fmla="*/ 0 h 57225"/>
                    <a:gd name="connsiteX10" fmla="*/ 33424 w 33424"/>
                    <a:gd name="connsiteY10" fmla="*/ 5599 h 57225"/>
                    <a:gd name="connsiteX11" fmla="*/ 27932 w 33424"/>
                    <a:gd name="connsiteY11" fmla="*/ 11103 h 57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3424" h="57225">
                      <a:moveTo>
                        <a:pt x="27932" y="11103"/>
                      </a:moveTo>
                      <a:cubicBezTo>
                        <a:pt x="17990" y="11103"/>
                        <a:pt x="11931" y="17652"/>
                        <a:pt x="11931" y="30463"/>
                      </a:cubicBezTo>
                      <a:lnTo>
                        <a:pt x="11931" y="51247"/>
                      </a:lnTo>
                      <a:cubicBezTo>
                        <a:pt x="11931" y="54568"/>
                        <a:pt x="9374" y="57225"/>
                        <a:pt x="5965" y="57225"/>
                      </a:cubicBezTo>
                      <a:cubicBezTo>
                        <a:pt x="2178" y="57225"/>
                        <a:pt x="0" y="54568"/>
                        <a:pt x="0" y="51247"/>
                      </a:cubicBezTo>
                      <a:lnTo>
                        <a:pt x="0" y="6358"/>
                      </a:lnTo>
                      <a:cubicBezTo>
                        <a:pt x="0" y="2847"/>
                        <a:pt x="2557" y="285"/>
                        <a:pt x="6060" y="285"/>
                      </a:cubicBezTo>
                      <a:cubicBezTo>
                        <a:pt x="9469" y="285"/>
                        <a:pt x="11836" y="2657"/>
                        <a:pt x="11836" y="6358"/>
                      </a:cubicBezTo>
                      <a:lnTo>
                        <a:pt x="11836" y="11768"/>
                      </a:lnTo>
                      <a:cubicBezTo>
                        <a:pt x="14014" y="4555"/>
                        <a:pt x="19884" y="0"/>
                        <a:pt x="27838" y="0"/>
                      </a:cubicBezTo>
                      <a:cubicBezTo>
                        <a:pt x="31247" y="0"/>
                        <a:pt x="33424" y="2373"/>
                        <a:pt x="33424" y="5599"/>
                      </a:cubicBezTo>
                      <a:cubicBezTo>
                        <a:pt x="33424" y="8731"/>
                        <a:pt x="31057" y="11103"/>
                        <a:pt x="27932" y="11103"/>
                      </a:cubicBezTo>
                      <a:close/>
                    </a:path>
                  </a:pathLst>
                </a:custGeom>
                <a:solidFill>
                  <a:srgbClr val="FFFFFF"/>
                </a:solidFill>
                <a:ln w="9469" cap="flat">
                  <a:noFill/>
                  <a:prstDash val="solid"/>
                  <a:miter/>
                </a:ln>
              </p:spPr>
              <p:txBody>
                <a:bodyPr rtlCol="0" anchor="ctr"/>
                <a:lstStyle/>
                <a:p>
                  <a:endParaRPr lang="fr-FR" sz="1800"/>
                </a:p>
              </p:txBody>
            </p:sp>
            <p:sp>
              <p:nvSpPr>
                <p:cNvPr id="42" name="Forme libre 41">
                  <a:extLst>
                    <a:ext uri="{FF2B5EF4-FFF2-40B4-BE49-F238E27FC236}">
                      <a16:creationId xmlns:a16="http://schemas.microsoft.com/office/drawing/2014/main" id="{3072D168-CA8F-9243-984A-23EFF2887038}"/>
                    </a:ext>
                  </a:extLst>
                </p:cNvPr>
                <p:cNvSpPr/>
                <p:nvPr/>
              </p:nvSpPr>
              <p:spPr>
                <a:xfrm>
                  <a:off x="6482604" y="3506344"/>
                  <a:ext cx="13824" cy="79432"/>
                </a:xfrm>
                <a:custGeom>
                  <a:avLst/>
                  <a:gdLst>
                    <a:gd name="connsiteX0" fmla="*/ 6912 w 13824"/>
                    <a:gd name="connsiteY0" fmla="*/ 0 h 79432"/>
                    <a:gd name="connsiteX1" fmla="*/ 13824 w 13824"/>
                    <a:gd name="connsiteY1" fmla="*/ 6928 h 79432"/>
                    <a:gd name="connsiteX2" fmla="*/ 6912 w 13824"/>
                    <a:gd name="connsiteY2" fmla="*/ 13856 h 79432"/>
                    <a:gd name="connsiteX3" fmla="*/ 0 w 13824"/>
                    <a:gd name="connsiteY3" fmla="*/ 6928 h 79432"/>
                    <a:gd name="connsiteX4" fmla="*/ 6912 w 13824"/>
                    <a:gd name="connsiteY4" fmla="*/ 0 h 79432"/>
                    <a:gd name="connsiteX5" fmla="*/ 6912 w 13824"/>
                    <a:gd name="connsiteY5" fmla="*/ 79432 h 79432"/>
                    <a:gd name="connsiteX6" fmla="*/ 947 w 13824"/>
                    <a:gd name="connsiteY6" fmla="*/ 73453 h 79432"/>
                    <a:gd name="connsiteX7" fmla="*/ 947 w 13824"/>
                    <a:gd name="connsiteY7" fmla="*/ 28470 h 79432"/>
                    <a:gd name="connsiteX8" fmla="*/ 6912 w 13824"/>
                    <a:gd name="connsiteY8" fmla="*/ 22492 h 79432"/>
                    <a:gd name="connsiteX9" fmla="*/ 12877 w 13824"/>
                    <a:gd name="connsiteY9" fmla="*/ 28470 h 79432"/>
                    <a:gd name="connsiteX10" fmla="*/ 12877 w 13824"/>
                    <a:gd name="connsiteY10" fmla="*/ 73453 h 79432"/>
                    <a:gd name="connsiteX11" fmla="*/ 6912 w 13824"/>
                    <a:gd name="connsiteY11" fmla="*/ 79432 h 79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824" h="79432">
                      <a:moveTo>
                        <a:pt x="6912" y="0"/>
                      </a:moveTo>
                      <a:cubicBezTo>
                        <a:pt x="10700" y="0"/>
                        <a:pt x="13824" y="3132"/>
                        <a:pt x="13824" y="6928"/>
                      </a:cubicBezTo>
                      <a:cubicBezTo>
                        <a:pt x="13824" y="10724"/>
                        <a:pt x="10700" y="13856"/>
                        <a:pt x="6912" y="13856"/>
                      </a:cubicBezTo>
                      <a:cubicBezTo>
                        <a:pt x="3125" y="13856"/>
                        <a:pt x="0" y="10724"/>
                        <a:pt x="0" y="6928"/>
                      </a:cubicBezTo>
                      <a:cubicBezTo>
                        <a:pt x="0" y="3132"/>
                        <a:pt x="3125" y="0"/>
                        <a:pt x="6912" y="0"/>
                      </a:cubicBezTo>
                      <a:close/>
                      <a:moveTo>
                        <a:pt x="6912" y="79432"/>
                      </a:moveTo>
                      <a:cubicBezTo>
                        <a:pt x="3409" y="79432"/>
                        <a:pt x="947" y="76775"/>
                        <a:pt x="947" y="73453"/>
                      </a:cubicBezTo>
                      <a:lnTo>
                        <a:pt x="947" y="28470"/>
                      </a:lnTo>
                      <a:cubicBezTo>
                        <a:pt x="947" y="25149"/>
                        <a:pt x="3503" y="22492"/>
                        <a:pt x="6912" y="22492"/>
                      </a:cubicBezTo>
                      <a:cubicBezTo>
                        <a:pt x="10321" y="22492"/>
                        <a:pt x="12877" y="25149"/>
                        <a:pt x="12877" y="28470"/>
                      </a:cubicBezTo>
                      <a:lnTo>
                        <a:pt x="12877" y="73453"/>
                      </a:lnTo>
                      <a:cubicBezTo>
                        <a:pt x="12877" y="76775"/>
                        <a:pt x="10415" y="79432"/>
                        <a:pt x="6912" y="79432"/>
                      </a:cubicBezTo>
                      <a:close/>
                    </a:path>
                  </a:pathLst>
                </a:custGeom>
                <a:solidFill>
                  <a:srgbClr val="FFFFFF"/>
                </a:solidFill>
                <a:ln w="9469" cap="flat">
                  <a:noFill/>
                  <a:prstDash val="solid"/>
                  <a:miter/>
                </a:ln>
              </p:spPr>
              <p:txBody>
                <a:bodyPr rtlCol="0" anchor="ctr"/>
                <a:lstStyle/>
                <a:p>
                  <a:endParaRPr lang="fr-FR" sz="1800"/>
                </a:p>
              </p:txBody>
            </p:sp>
            <p:sp>
              <p:nvSpPr>
                <p:cNvPr id="43" name="Forme libre 42">
                  <a:extLst>
                    <a:ext uri="{FF2B5EF4-FFF2-40B4-BE49-F238E27FC236}">
                      <a16:creationId xmlns:a16="http://schemas.microsoft.com/office/drawing/2014/main" id="{96180812-CAD7-D94C-A1DF-1068A11F2659}"/>
                    </a:ext>
                  </a:extLst>
                </p:cNvPr>
                <p:cNvSpPr/>
                <p:nvPr/>
              </p:nvSpPr>
              <p:spPr>
                <a:xfrm>
                  <a:off x="6507128" y="3528448"/>
                  <a:ext cx="50941" cy="57897"/>
                </a:xfrm>
                <a:custGeom>
                  <a:avLst/>
                  <a:gdLst>
                    <a:gd name="connsiteX0" fmla="*/ 49142 w 50941"/>
                    <a:gd name="connsiteY0" fmla="*/ 7789 h 57897"/>
                    <a:gd name="connsiteX1" fmla="*/ 50941 w 50941"/>
                    <a:gd name="connsiteY1" fmla="*/ 11965 h 57897"/>
                    <a:gd name="connsiteX2" fmla="*/ 45544 w 50941"/>
                    <a:gd name="connsiteY2" fmla="*/ 16805 h 57897"/>
                    <a:gd name="connsiteX3" fmla="*/ 40526 w 50941"/>
                    <a:gd name="connsiteY3" fmla="*/ 13768 h 57897"/>
                    <a:gd name="connsiteX4" fmla="*/ 29826 w 50941"/>
                    <a:gd name="connsiteY4" fmla="*/ 9877 h 57897"/>
                    <a:gd name="connsiteX5" fmla="*/ 12025 w 50941"/>
                    <a:gd name="connsiteY5" fmla="*/ 28857 h 57897"/>
                    <a:gd name="connsiteX6" fmla="*/ 29826 w 50941"/>
                    <a:gd name="connsiteY6" fmla="*/ 47838 h 57897"/>
                    <a:gd name="connsiteX7" fmla="*/ 40526 w 50941"/>
                    <a:gd name="connsiteY7" fmla="*/ 43947 h 57897"/>
                    <a:gd name="connsiteX8" fmla="*/ 45544 w 50941"/>
                    <a:gd name="connsiteY8" fmla="*/ 40910 h 57897"/>
                    <a:gd name="connsiteX9" fmla="*/ 50941 w 50941"/>
                    <a:gd name="connsiteY9" fmla="*/ 45750 h 57897"/>
                    <a:gd name="connsiteX10" fmla="*/ 49142 w 50941"/>
                    <a:gd name="connsiteY10" fmla="*/ 49926 h 57897"/>
                    <a:gd name="connsiteX11" fmla="*/ 29542 w 50941"/>
                    <a:gd name="connsiteY11" fmla="*/ 57897 h 57897"/>
                    <a:gd name="connsiteX12" fmla="*/ 0 w 50941"/>
                    <a:gd name="connsiteY12" fmla="*/ 28952 h 57897"/>
                    <a:gd name="connsiteX13" fmla="*/ 29542 w 50941"/>
                    <a:gd name="connsiteY13" fmla="*/ 8 h 57897"/>
                    <a:gd name="connsiteX14" fmla="*/ 49142 w 50941"/>
                    <a:gd name="connsiteY14" fmla="*/ 7789 h 57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941" h="57897">
                      <a:moveTo>
                        <a:pt x="49142" y="7789"/>
                      </a:moveTo>
                      <a:cubicBezTo>
                        <a:pt x="50184" y="8928"/>
                        <a:pt x="50941" y="10067"/>
                        <a:pt x="50941" y="11965"/>
                      </a:cubicBezTo>
                      <a:cubicBezTo>
                        <a:pt x="50941" y="14527"/>
                        <a:pt x="48953" y="16805"/>
                        <a:pt x="45544" y="16805"/>
                      </a:cubicBezTo>
                      <a:cubicBezTo>
                        <a:pt x="43366" y="16805"/>
                        <a:pt x="42041" y="15002"/>
                        <a:pt x="40526" y="13768"/>
                      </a:cubicBezTo>
                      <a:cubicBezTo>
                        <a:pt x="37591" y="11206"/>
                        <a:pt x="33992" y="9877"/>
                        <a:pt x="29826" y="9877"/>
                      </a:cubicBezTo>
                      <a:cubicBezTo>
                        <a:pt x="18085" y="9877"/>
                        <a:pt x="12025" y="18703"/>
                        <a:pt x="12025" y="28857"/>
                      </a:cubicBezTo>
                      <a:cubicBezTo>
                        <a:pt x="12025" y="39012"/>
                        <a:pt x="18085" y="47838"/>
                        <a:pt x="29826" y="47838"/>
                      </a:cubicBezTo>
                      <a:cubicBezTo>
                        <a:pt x="33992" y="47838"/>
                        <a:pt x="37685" y="46414"/>
                        <a:pt x="40526" y="43947"/>
                      </a:cubicBezTo>
                      <a:cubicBezTo>
                        <a:pt x="42041" y="42713"/>
                        <a:pt x="43461" y="40910"/>
                        <a:pt x="45544" y="40910"/>
                      </a:cubicBezTo>
                      <a:cubicBezTo>
                        <a:pt x="48953" y="40910"/>
                        <a:pt x="50941" y="43188"/>
                        <a:pt x="50941" y="45750"/>
                      </a:cubicBezTo>
                      <a:cubicBezTo>
                        <a:pt x="50941" y="47648"/>
                        <a:pt x="50184" y="48787"/>
                        <a:pt x="49142" y="49926"/>
                      </a:cubicBezTo>
                      <a:cubicBezTo>
                        <a:pt x="45355" y="54481"/>
                        <a:pt x="37496" y="57897"/>
                        <a:pt x="29542" y="57897"/>
                      </a:cubicBezTo>
                      <a:cubicBezTo>
                        <a:pt x="10984" y="57897"/>
                        <a:pt x="0" y="45086"/>
                        <a:pt x="0" y="28952"/>
                      </a:cubicBezTo>
                      <a:cubicBezTo>
                        <a:pt x="0" y="12724"/>
                        <a:pt x="10984" y="8"/>
                        <a:pt x="29542" y="8"/>
                      </a:cubicBezTo>
                      <a:cubicBezTo>
                        <a:pt x="37496" y="-182"/>
                        <a:pt x="45355" y="3234"/>
                        <a:pt x="49142" y="7789"/>
                      </a:cubicBezTo>
                      <a:close/>
                    </a:path>
                  </a:pathLst>
                </a:custGeom>
                <a:solidFill>
                  <a:srgbClr val="FFFFFF"/>
                </a:solidFill>
                <a:ln w="9469" cap="flat">
                  <a:noFill/>
                  <a:prstDash val="solid"/>
                  <a:miter/>
                </a:ln>
              </p:spPr>
              <p:txBody>
                <a:bodyPr rtlCol="0" anchor="ctr"/>
                <a:lstStyle/>
                <a:p>
                  <a:endParaRPr lang="fr-FR" sz="1800"/>
                </a:p>
              </p:txBody>
            </p:sp>
            <p:sp>
              <p:nvSpPr>
                <p:cNvPr id="44" name="Forme libre 43">
                  <a:extLst>
                    <a:ext uri="{FF2B5EF4-FFF2-40B4-BE49-F238E27FC236}">
                      <a16:creationId xmlns:a16="http://schemas.microsoft.com/office/drawing/2014/main" id="{96D22A26-EDB1-C146-9DEF-8ACD597E1014}"/>
                    </a:ext>
                  </a:extLst>
                </p:cNvPr>
                <p:cNvSpPr/>
                <p:nvPr/>
              </p:nvSpPr>
              <p:spPr>
                <a:xfrm>
                  <a:off x="6569053" y="3506344"/>
                  <a:ext cx="13824" cy="79432"/>
                </a:xfrm>
                <a:custGeom>
                  <a:avLst/>
                  <a:gdLst>
                    <a:gd name="connsiteX0" fmla="*/ 6912 w 13824"/>
                    <a:gd name="connsiteY0" fmla="*/ 0 h 79432"/>
                    <a:gd name="connsiteX1" fmla="*/ 13824 w 13824"/>
                    <a:gd name="connsiteY1" fmla="*/ 6928 h 79432"/>
                    <a:gd name="connsiteX2" fmla="*/ 6912 w 13824"/>
                    <a:gd name="connsiteY2" fmla="*/ 13856 h 79432"/>
                    <a:gd name="connsiteX3" fmla="*/ 0 w 13824"/>
                    <a:gd name="connsiteY3" fmla="*/ 6928 h 79432"/>
                    <a:gd name="connsiteX4" fmla="*/ 6912 w 13824"/>
                    <a:gd name="connsiteY4" fmla="*/ 0 h 79432"/>
                    <a:gd name="connsiteX5" fmla="*/ 6912 w 13824"/>
                    <a:gd name="connsiteY5" fmla="*/ 79432 h 79432"/>
                    <a:gd name="connsiteX6" fmla="*/ 947 w 13824"/>
                    <a:gd name="connsiteY6" fmla="*/ 73453 h 79432"/>
                    <a:gd name="connsiteX7" fmla="*/ 947 w 13824"/>
                    <a:gd name="connsiteY7" fmla="*/ 28470 h 79432"/>
                    <a:gd name="connsiteX8" fmla="*/ 6912 w 13824"/>
                    <a:gd name="connsiteY8" fmla="*/ 22492 h 79432"/>
                    <a:gd name="connsiteX9" fmla="*/ 12877 w 13824"/>
                    <a:gd name="connsiteY9" fmla="*/ 28470 h 79432"/>
                    <a:gd name="connsiteX10" fmla="*/ 12877 w 13824"/>
                    <a:gd name="connsiteY10" fmla="*/ 73453 h 79432"/>
                    <a:gd name="connsiteX11" fmla="*/ 6912 w 13824"/>
                    <a:gd name="connsiteY11" fmla="*/ 79432 h 79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824" h="79432">
                      <a:moveTo>
                        <a:pt x="6912" y="0"/>
                      </a:moveTo>
                      <a:cubicBezTo>
                        <a:pt x="10699" y="0"/>
                        <a:pt x="13824" y="3132"/>
                        <a:pt x="13824" y="6928"/>
                      </a:cubicBezTo>
                      <a:cubicBezTo>
                        <a:pt x="13824" y="10724"/>
                        <a:pt x="10699" y="13856"/>
                        <a:pt x="6912" y="13856"/>
                      </a:cubicBezTo>
                      <a:cubicBezTo>
                        <a:pt x="3125" y="13856"/>
                        <a:pt x="0" y="10724"/>
                        <a:pt x="0" y="6928"/>
                      </a:cubicBezTo>
                      <a:cubicBezTo>
                        <a:pt x="0" y="3132"/>
                        <a:pt x="3125" y="0"/>
                        <a:pt x="6912" y="0"/>
                      </a:cubicBezTo>
                      <a:close/>
                      <a:moveTo>
                        <a:pt x="6912" y="79432"/>
                      </a:moveTo>
                      <a:cubicBezTo>
                        <a:pt x="3409" y="79432"/>
                        <a:pt x="947" y="76775"/>
                        <a:pt x="947" y="73453"/>
                      </a:cubicBezTo>
                      <a:lnTo>
                        <a:pt x="947" y="28470"/>
                      </a:lnTo>
                      <a:cubicBezTo>
                        <a:pt x="947" y="25149"/>
                        <a:pt x="3503" y="22492"/>
                        <a:pt x="6912" y="22492"/>
                      </a:cubicBezTo>
                      <a:cubicBezTo>
                        <a:pt x="10321" y="22492"/>
                        <a:pt x="12877" y="25149"/>
                        <a:pt x="12877" y="28470"/>
                      </a:cubicBezTo>
                      <a:lnTo>
                        <a:pt x="12877" y="73453"/>
                      </a:lnTo>
                      <a:cubicBezTo>
                        <a:pt x="12877" y="76775"/>
                        <a:pt x="10415" y="79432"/>
                        <a:pt x="6912" y="79432"/>
                      </a:cubicBezTo>
                      <a:close/>
                    </a:path>
                  </a:pathLst>
                </a:custGeom>
                <a:solidFill>
                  <a:srgbClr val="FFFFFF"/>
                </a:solidFill>
                <a:ln w="9469" cap="flat">
                  <a:noFill/>
                  <a:prstDash val="solid"/>
                  <a:miter/>
                </a:ln>
              </p:spPr>
              <p:txBody>
                <a:bodyPr rtlCol="0" anchor="ctr"/>
                <a:lstStyle/>
                <a:p>
                  <a:endParaRPr lang="fr-FR" sz="1800"/>
                </a:p>
              </p:txBody>
            </p:sp>
            <p:sp>
              <p:nvSpPr>
                <p:cNvPr id="45" name="Forme libre 44">
                  <a:extLst>
                    <a:ext uri="{FF2B5EF4-FFF2-40B4-BE49-F238E27FC236}">
                      <a16:creationId xmlns:a16="http://schemas.microsoft.com/office/drawing/2014/main" id="{77D8C405-CC82-F64E-8ACE-4A8BC8C6CC07}"/>
                    </a:ext>
                  </a:extLst>
                </p:cNvPr>
                <p:cNvSpPr/>
                <p:nvPr/>
              </p:nvSpPr>
              <p:spPr>
                <a:xfrm>
                  <a:off x="6589221" y="3507198"/>
                  <a:ext cx="42230" cy="78578"/>
                </a:xfrm>
                <a:custGeom>
                  <a:avLst/>
                  <a:gdLst>
                    <a:gd name="connsiteX0" fmla="*/ 20452 w 42230"/>
                    <a:gd name="connsiteY0" fmla="*/ 78578 h 78578"/>
                    <a:gd name="connsiteX1" fmla="*/ 14487 w 42230"/>
                    <a:gd name="connsiteY1" fmla="*/ 72599 h 78578"/>
                    <a:gd name="connsiteX2" fmla="*/ 14487 w 42230"/>
                    <a:gd name="connsiteY2" fmla="*/ 32456 h 78578"/>
                    <a:gd name="connsiteX3" fmla="*/ 4924 w 42230"/>
                    <a:gd name="connsiteY3" fmla="*/ 32456 h 78578"/>
                    <a:gd name="connsiteX4" fmla="*/ 0 w 42230"/>
                    <a:gd name="connsiteY4" fmla="*/ 27521 h 78578"/>
                    <a:gd name="connsiteX5" fmla="*/ 4924 w 42230"/>
                    <a:gd name="connsiteY5" fmla="*/ 22586 h 78578"/>
                    <a:gd name="connsiteX6" fmla="*/ 14487 w 42230"/>
                    <a:gd name="connsiteY6" fmla="*/ 22586 h 78578"/>
                    <a:gd name="connsiteX7" fmla="*/ 14487 w 42230"/>
                    <a:gd name="connsiteY7" fmla="*/ 5979 h 78578"/>
                    <a:gd name="connsiteX8" fmla="*/ 20452 w 42230"/>
                    <a:gd name="connsiteY8" fmla="*/ 0 h 78578"/>
                    <a:gd name="connsiteX9" fmla="*/ 26418 w 42230"/>
                    <a:gd name="connsiteY9" fmla="*/ 5979 h 78578"/>
                    <a:gd name="connsiteX10" fmla="*/ 26418 w 42230"/>
                    <a:gd name="connsiteY10" fmla="*/ 22586 h 78578"/>
                    <a:gd name="connsiteX11" fmla="*/ 37306 w 42230"/>
                    <a:gd name="connsiteY11" fmla="*/ 22586 h 78578"/>
                    <a:gd name="connsiteX12" fmla="*/ 42230 w 42230"/>
                    <a:gd name="connsiteY12" fmla="*/ 27521 h 78578"/>
                    <a:gd name="connsiteX13" fmla="*/ 37306 w 42230"/>
                    <a:gd name="connsiteY13" fmla="*/ 32456 h 78578"/>
                    <a:gd name="connsiteX14" fmla="*/ 26418 w 42230"/>
                    <a:gd name="connsiteY14" fmla="*/ 32456 h 78578"/>
                    <a:gd name="connsiteX15" fmla="*/ 26418 w 42230"/>
                    <a:gd name="connsiteY15" fmla="*/ 72599 h 78578"/>
                    <a:gd name="connsiteX16" fmla="*/ 20452 w 42230"/>
                    <a:gd name="connsiteY16" fmla="*/ 78578 h 78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30" h="78578">
                      <a:moveTo>
                        <a:pt x="20452" y="78578"/>
                      </a:moveTo>
                      <a:cubicBezTo>
                        <a:pt x="16949" y="78578"/>
                        <a:pt x="14487" y="75921"/>
                        <a:pt x="14487" y="72599"/>
                      </a:cubicBezTo>
                      <a:lnTo>
                        <a:pt x="14487" y="32456"/>
                      </a:lnTo>
                      <a:lnTo>
                        <a:pt x="4924" y="32456"/>
                      </a:lnTo>
                      <a:cubicBezTo>
                        <a:pt x="2178" y="32456"/>
                        <a:pt x="0" y="30273"/>
                        <a:pt x="0" y="27521"/>
                      </a:cubicBezTo>
                      <a:cubicBezTo>
                        <a:pt x="0" y="24769"/>
                        <a:pt x="2178" y="22586"/>
                        <a:pt x="4924" y="22586"/>
                      </a:cubicBezTo>
                      <a:lnTo>
                        <a:pt x="14487" y="22586"/>
                      </a:lnTo>
                      <a:lnTo>
                        <a:pt x="14487" y="5979"/>
                      </a:lnTo>
                      <a:cubicBezTo>
                        <a:pt x="14487" y="2657"/>
                        <a:pt x="16854" y="0"/>
                        <a:pt x="20452" y="0"/>
                      </a:cubicBezTo>
                      <a:cubicBezTo>
                        <a:pt x="23956" y="0"/>
                        <a:pt x="26418" y="2657"/>
                        <a:pt x="26418" y="5979"/>
                      </a:cubicBezTo>
                      <a:lnTo>
                        <a:pt x="26418" y="22586"/>
                      </a:lnTo>
                      <a:lnTo>
                        <a:pt x="37306" y="22586"/>
                      </a:lnTo>
                      <a:cubicBezTo>
                        <a:pt x="40052" y="22586"/>
                        <a:pt x="42230" y="24769"/>
                        <a:pt x="42230" y="27521"/>
                      </a:cubicBezTo>
                      <a:cubicBezTo>
                        <a:pt x="42230" y="30273"/>
                        <a:pt x="40052" y="32456"/>
                        <a:pt x="37306" y="32456"/>
                      </a:cubicBezTo>
                      <a:lnTo>
                        <a:pt x="26418" y="32456"/>
                      </a:lnTo>
                      <a:lnTo>
                        <a:pt x="26418" y="72599"/>
                      </a:lnTo>
                      <a:cubicBezTo>
                        <a:pt x="26323" y="75921"/>
                        <a:pt x="23956" y="78578"/>
                        <a:pt x="20452" y="78578"/>
                      </a:cubicBezTo>
                      <a:close/>
                    </a:path>
                  </a:pathLst>
                </a:custGeom>
                <a:solidFill>
                  <a:srgbClr val="FFFFFF"/>
                </a:solidFill>
                <a:ln w="9469" cap="flat">
                  <a:noFill/>
                  <a:prstDash val="solid"/>
                  <a:miter/>
                </a:ln>
              </p:spPr>
              <p:txBody>
                <a:bodyPr rtlCol="0" anchor="ctr"/>
                <a:lstStyle/>
                <a:p>
                  <a:endParaRPr lang="fr-FR" sz="1800"/>
                </a:p>
              </p:txBody>
            </p:sp>
            <p:sp>
              <p:nvSpPr>
                <p:cNvPr id="46" name="Forme libre 45">
                  <a:extLst>
                    <a:ext uri="{FF2B5EF4-FFF2-40B4-BE49-F238E27FC236}">
                      <a16:creationId xmlns:a16="http://schemas.microsoft.com/office/drawing/2014/main" id="{A19EA793-8615-F24C-831F-4F260205402A}"/>
                    </a:ext>
                  </a:extLst>
                </p:cNvPr>
                <p:cNvSpPr/>
                <p:nvPr/>
              </p:nvSpPr>
              <p:spPr>
                <a:xfrm>
                  <a:off x="6632019" y="3500935"/>
                  <a:ext cx="54444" cy="85316"/>
                </a:xfrm>
                <a:custGeom>
                  <a:avLst/>
                  <a:gdLst>
                    <a:gd name="connsiteX0" fmla="*/ 54445 w 54444"/>
                    <a:gd name="connsiteY0" fmla="*/ 56466 h 85316"/>
                    <a:gd name="connsiteX1" fmla="*/ 49900 w 54444"/>
                    <a:gd name="connsiteY1" fmla="*/ 60547 h 85316"/>
                    <a:gd name="connsiteX2" fmla="*/ 12214 w 54444"/>
                    <a:gd name="connsiteY2" fmla="*/ 60547 h 85316"/>
                    <a:gd name="connsiteX3" fmla="*/ 29258 w 54444"/>
                    <a:gd name="connsiteY3" fmla="*/ 75826 h 85316"/>
                    <a:gd name="connsiteX4" fmla="*/ 43934 w 54444"/>
                    <a:gd name="connsiteY4" fmla="*/ 69657 h 85316"/>
                    <a:gd name="connsiteX5" fmla="*/ 47817 w 54444"/>
                    <a:gd name="connsiteY5" fmla="*/ 67759 h 85316"/>
                    <a:gd name="connsiteX6" fmla="*/ 52740 w 54444"/>
                    <a:gd name="connsiteY6" fmla="*/ 72694 h 85316"/>
                    <a:gd name="connsiteX7" fmla="*/ 51225 w 54444"/>
                    <a:gd name="connsiteY7" fmla="*/ 76111 h 85316"/>
                    <a:gd name="connsiteX8" fmla="*/ 28785 w 54444"/>
                    <a:gd name="connsiteY8" fmla="*/ 85316 h 85316"/>
                    <a:gd name="connsiteX9" fmla="*/ 0 w 54444"/>
                    <a:gd name="connsiteY9" fmla="*/ 56371 h 85316"/>
                    <a:gd name="connsiteX10" fmla="*/ 28311 w 54444"/>
                    <a:gd name="connsiteY10" fmla="*/ 27426 h 85316"/>
                    <a:gd name="connsiteX11" fmla="*/ 54445 w 54444"/>
                    <a:gd name="connsiteY11" fmla="*/ 56466 h 85316"/>
                    <a:gd name="connsiteX12" fmla="*/ 28217 w 54444"/>
                    <a:gd name="connsiteY12" fmla="*/ 36822 h 85316"/>
                    <a:gd name="connsiteX13" fmla="*/ 12404 w 54444"/>
                    <a:gd name="connsiteY13" fmla="*/ 50867 h 85316"/>
                    <a:gd name="connsiteX14" fmla="*/ 43461 w 54444"/>
                    <a:gd name="connsiteY14" fmla="*/ 50867 h 85316"/>
                    <a:gd name="connsiteX15" fmla="*/ 28217 w 54444"/>
                    <a:gd name="connsiteY15" fmla="*/ 36822 h 85316"/>
                    <a:gd name="connsiteX16" fmla="*/ 21873 w 54444"/>
                    <a:gd name="connsiteY16" fmla="*/ 11958 h 85316"/>
                    <a:gd name="connsiteX17" fmla="*/ 28974 w 54444"/>
                    <a:gd name="connsiteY17" fmla="*/ 2183 h 85316"/>
                    <a:gd name="connsiteX18" fmla="*/ 33046 w 54444"/>
                    <a:gd name="connsiteY18" fmla="*/ 0 h 85316"/>
                    <a:gd name="connsiteX19" fmla="*/ 37969 w 54444"/>
                    <a:gd name="connsiteY19" fmla="*/ 4650 h 85316"/>
                    <a:gd name="connsiteX20" fmla="*/ 36738 w 54444"/>
                    <a:gd name="connsiteY20" fmla="*/ 7972 h 85316"/>
                    <a:gd name="connsiteX21" fmla="*/ 29826 w 54444"/>
                    <a:gd name="connsiteY21" fmla="*/ 17462 h 85316"/>
                    <a:gd name="connsiteX22" fmla="*/ 25565 w 54444"/>
                    <a:gd name="connsiteY22" fmla="*/ 19739 h 85316"/>
                    <a:gd name="connsiteX23" fmla="*/ 20736 w 54444"/>
                    <a:gd name="connsiteY23" fmla="*/ 15089 h 85316"/>
                    <a:gd name="connsiteX24" fmla="*/ 21873 w 54444"/>
                    <a:gd name="connsiteY24" fmla="*/ 11958 h 85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4444" h="85316">
                      <a:moveTo>
                        <a:pt x="54445" y="56466"/>
                      </a:moveTo>
                      <a:cubicBezTo>
                        <a:pt x="54445" y="58459"/>
                        <a:pt x="53308" y="60547"/>
                        <a:pt x="49900" y="60547"/>
                      </a:cubicBezTo>
                      <a:lnTo>
                        <a:pt x="12214" y="60547"/>
                      </a:lnTo>
                      <a:cubicBezTo>
                        <a:pt x="12877" y="69278"/>
                        <a:pt x="18748" y="75826"/>
                        <a:pt x="29258" y="75826"/>
                      </a:cubicBezTo>
                      <a:cubicBezTo>
                        <a:pt x="35791" y="75826"/>
                        <a:pt x="39768" y="73548"/>
                        <a:pt x="43934" y="69657"/>
                      </a:cubicBezTo>
                      <a:cubicBezTo>
                        <a:pt x="44976" y="68613"/>
                        <a:pt x="46302" y="67759"/>
                        <a:pt x="47817" y="67759"/>
                      </a:cubicBezTo>
                      <a:cubicBezTo>
                        <a:pt x="50468" y="67759"/>
                        <a:pt x="52740" y="69657"/>
                        <a:pt x="52740" y="72694"/>
                      </a:cubicBezTo>
                      <a:cubicBezTo>
                        <a:pt x="52740" y="73928"/>
                        <a:pt x="52078" y="75067"/>
                        <a:pt x="51225" y="76111"/>
                      </a:cubicBezTo>
                      <a:cubicBezTo>
                        <a:pt x="46396" y="81710"/>
                        <a:pt x="37875" y="85316"/>
                        <a:pt x="28785" y="85316"/>
                      </a:cubicBezTo>
                      <a:cubicBezTo>
                        <a:pt x="9942" y="85316"/>
                        <a:pt x="0" y="72125"/>
                        <a:pt x="0" y="56371"/>
                      </a:cubicBezTo>
                      <a:cubicBezTo>
                        <a:pt x="0" y="39764"/>
                        <a:pt x="12025" y="27426"/>
                        <a:pt x="28311" y="27426"/>
                      </a:cubicBezTo>
                      <a:cubicBezTo>
                        <a:pt x="44124" y="27331"/>
                        <a:pt x="54445" y="40238"/>
                        <a:pt x="54445" y="56466"/>
                      </a:cubicBezTo>
                      <a:close/>
                      <a:moveTo>
                        <a:pt x="28217" y="36822"/>
                      </a:moveTo>
                      <a:cubicBezTo>
                        <a:pt x="19505" y="36822"/>
                        <a:pt x="13540" y="42990"/>
                        <a:pt x="12404" y="50867"/>
                      </a:cubicBezTo>
                      <a:lnTo>
                        <a:pt x="43461" y="50867"/>
                      </a:lnTo>
                      <a:cubicBezTo>
                        <a:pt x="42419" y="43275"/>
                        <a:pt x="36833" y="36822"/>
                        <a:pt x="28217" y="36822"/>
                      </a:cubicBezTo>
                      <a:close/>
                      <a:moveTo>
                        <a:pt x="21873" y="11958"/>
                      </a:moveTo>
                      <a:lnTo>
                        <a:pt x="28974" y="2183"/>
                      </a:lnTo>
                      <a:cubicBezTo>
                        <a:pt x="30016" y="759"/>
                        <a:pt x="31152" y="0"/>
                        <a:pt x="33046" y="0"/>
                      </a:cubicBezTo>
                      <a:cubicBezTo>
                        <a:pt x="35697" y="0"/>
                        <a:pt x="37969" y="1803"/>
                        <a:pt x="37969" y="4650"/>
                      </a:cubicBezTo>
                      <a:cubicBezTo>
                        <a:pt x="37969" y="6074"/>
                        <a:pt x="37306" y="7212"/>
                        <a:pt x="36738" y="7972"/>
                      </a:cubicBezTo>
                      <a:lnTo>
                        <a:pt x="29826" y="17462"/>
                      </a:lnTo>
                      <a:cubicBezTo>
                        <a:pt x="28785" y="18885"/>
                        <a:pt x="27459" y="19739"/>
                        <a:pt x="25565" y="19739"/>
                      </a:cubicBezTo>
                      <a:cubicBezTo>
                        <a:pt x="22914" y="19739"/>
                        <a:pt x="20736" y="17462"/>
                        <a:pt x="20736" y="15089"/>
                      </a:cubicBezTo>
                      <a:cubicBezTo>
                        <a:pt x="20642" y="13950"/>
                        <a:pt x="21304" y="12717"/>
                        <a:pt x="21873" y="11958"/>
                      </a:cubicBezTo>
                      <a:close/>
                    </a:path>
                  </a:pathLst>
                </a:custGeom>
                <a:solidFill>
                  <a:srgbClr val="FFFFFF"/>
                </a:solidFill>
                <a:ln w="9469" cap="flat">
                  <a:noFill/>
                  <a:prstDash val="solid"/>
                  <a:miter/>
                </a:ln>
              </p:spPr>
              <p:txBody>
                <a:bodyPr rtlCol="0" anchor="ctr"/>
                <a:lstStyle/>
                <a:p>
                  <a:endParaRPr lang="fr-FR" sz="1800"/>
                </a:p>
              </p:txBody>
            </p:sp>
          </p:grpSp>
          <p:grpSp>
            <p:nvGrpSpPr>
              <p:cNvPr id="12" name="Graphique 7">
                <a:extLst>
                  <a:ext uri="{FF2B5EF4-FFF2-40B4-BE49-F238E27FC236}">
                    <a16:creationId xmlns:a16="http://schemas.microsoft.com/office/drawing/2014/main" id="{3DFA2572-AC4B-0642-A529-8CD28869EDC0}"/>
                  </a:ext>
                </a:extLst>
              </p:cNvPr>
              <p:cNvGrpSpPr/>
              <p:nvPr/>
            </p:nvGrpSpPr>
            <p:grpSpPr>
              <a:xfrm>
                <a:off x="5460086" y="3161853"/>
                <a:ext cx="536871" cy="538089"/>
                <a:chOff x="5460086" y="3161853"/>
                <a:chExt cx="536871" cy="538089"/>
              </a:xfrm>
            </p:grpSpPr>
            <p:sp>
              <p:nvSpPr>
                <p:cNvPr id="13" name="Forme libre 12">
                  <a:extLst>
                    <a:ext uri="{FF2B5EF4-FFF2-40B4-BE49-F238E27FC236}">
                      <a16:creationId xmlns:a16="http://schemas.microsoft.com/office/drawing/2014/main" id="{B7AEE8CB-B6D6-AF43-BD2E-02BB0DFA73BB}"/>
                    </a:ext>
                  </a:extLst>
                </p:cNvPr>
                <p:cNvSpPr/>
                <p:nvPr/>
              </p:nvSpPr>
              <p:spPr>
                <a:xfrm>
                  <a:off x="5460086" y="3161853"/>
                  <a:ext cx="536871" cy="538089"/>
                </a:xfrm>
                <a:custGeom>
                  <a:avLst/>
                  <a:gdLst>
                    <a:gd name="connsiteX0" fmla="*/ 268436 w 536871"/>
                    <a:gd name="connsiteY0" fmla="*/ 0 h 538089"/>
                    <a:gd name="connsiteX1" fmla="*/ 0 w 536871"/>
                    <a:gd name="connsiteY1" fmla="*/ 269045 h 538089"/>
                    <a:gd name="connsiteX2" fmla="*/ 268436 w 536871"/>
                    <a:gd name="connsiteY2" fmla="*/ 538089 h 538089"/>
                    <a:gd name="connsiteX3" fmla="*/ 536872 w 536871"/>
                    <a:gd name="connsiteY3" fmla="*/ 269045 h 538089"/>
                    <a:gd name="connsiteX4" fmla="*/ 268436 w 536871"/>
                    <a:gd name="connsiteY4" fmla="*/ 0 h 5380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6871" h="538089">
                      <a:moveTo>
                        <a:pt x="268436" y="0"/>
                      </a:moveTo>
                      <a:cubicBezTo>
                        <a:pt x="120157" y="0"/>
                        <a:pt x="0" y="120430"/>
                        <a:pt x="0" y="269045"/>
                      </a:cubicBezTo>
                      <a:cubicBezTo>
                        <a:pt x="0" y="417660"/>
                        <a:pt x="120157" y="538089"/>
                        <a:pt x="268436" y="538089"/>
                      </a:cubicBezTo>
                      <a:cubicBezTo>
                        <a:pt x="416715" y="538089"/>
                        <a:pt x="536872" y="417660"/>
                        <a:pt x="536872" y="269045"/>
                      </a:cubicBezTo>
                      <a:cubicBezTo>
                        <a:pt x="536872" y="120430"/>
                        <a:pt x="416715" y="0"/>
                        <a:pt x="268436" y="0"/>
                      </a:cubicBezTo>
                      <a:close/>
                    </a:path>
                  </a:pathLst>
                </a:custGeom>
                <a:solidFill>
                  <a:srgbClr val="FFFFFF"/>
                </a:solidFill>
                <a:ln w="9469" cap="flat">
                  <a:noFill/>
                  <a:prstDash val="solid"/>
                  <a:miter/>
                </a:ln>
              </p:spPr>
              <p:txBody>
                <a:bodyPr rtlCol="0" anchor="ctr"/>
                <a:lstStyle/>
                <a:p>
                  <a:endParaRPr lang="fr-FR" sz="1800"/>
                </a:p>
              </p:txBody>
            </p:sp>
            <p:sp>
              <p:nvSpPr>
                <p:cNvPr id="14" name="Forme libre 13">
                  <a:extLst>
                    <a:ext uri="{FF2B5EF4-FFF2-40B4-BE49-F238E27FC236}">
                      <a16:creationId xmlns:a16="http://schemas.microsoft.com/office/drawing/2014/main" id="{CC373171-628B-2247-98E0-1620E8137143}"/>
                    </a:ext>
                  </a:extLst>
                </p:cNvPr>
                <p:cNvSpPr/>
                <p:nvPr/>
              </p:nvSpPr>
              <p:spPr>
                <a:xfrm>
                  <a:off x="5570963" y="3337800"/>
                  <a:ext cx="329605" cy="164653"/>
                </a:xfrm>
                <a:custGeom>
                  <a:avLst/>
                  <a:gdLst>
                    <a:gd name="connsiteX0" fmla="*/ 315022 w 329605"/>
                    <a:gd name="connsiteY0" fmla="*/ 141403 h 164653"/>
                    <a:gd name="connsiteX1" fmla="*/ 272413 w 329605"/>
                    <a:gd name="connsiteY1" fmla="*/ 141403 h 164653"/>
                    <a:gd name="connsiteX2" fmla="*/ 237000 w 329605"/>
                    <a:gd name="connsiteY2" fmla="*/ 104581 h 164653"/>
                    <a:gd name="connsiteX3" fmla="*/ 317389 w 329605"/>
                    <a:gd name="connsiteY3" fmla="*/ 104581 h 164653"/>
                    <a:gd name="connsiteX4" fmla="*/ 329603 w 329605"/>
                    <a:gd name="connsiteY4" fmla="*/ 91485 h 164653"/>
                    <a:gd name="connsiteX5" fmla="*/ 271750 w 329605"/>
                    <a:gd name="connsiteY5" fmla="*/ 31222 h 164653"/>
                    <a:gd name="connsiteX6" fmla="*/ 213707 w 329605"/>
                    <a:gd name="connsiteY6" fmla="*/ 81805 h 164653"/>
                    <a:gd name="connsiteX7" fmla="*/ 169773 w 329605"/>
                    <a:gd name="connsiteY7" fmla="*/ 81805 h 164653"/>
                    <a:gd name="connsiteX8" fmla="*/ 169773 w 329605"/>
                    <a:gd name="connsiteY8" fmla="*/ 42516 h 164653"/>
                    <a:gd name="connsiteX9" fmla="*/ 158221 w 329605"/>
                    <a:gd name="connsiteY9" fmla="*/ 31128 h 164653"/>
                    <a:gd name="connsiteX10" fmla="*/ 146669 w 329605"/>
                    <a:gd name="connsiteY10" fmla="*/ 42516 h 164653"/>
                    <a:gd name="connsiteX11" fmla="*/ 146669 w 329605"/>
                    <a:gd name="connsiteY11" fmla="*/ 81805 h 164653"/>
                    <a:gd name="connsiteX12" fmla="*/ 98663 w 329605"/>
                    <a:gd name="connsiteY12" fmla="*/ 81805 h 164653"/>
                    <a:gd name="connsiteX13" fmla="*/ 108889 w 329605"/>
                    <a:gd name="connsiteY13" fmla="*/ 52291 h 164653"/>
                    <a:gd name="connsiteX14" fmla="*/ 56717 w 329605"/>
                    <a:gd name="connsiteY14" fmla="*/ 0 h 164653"/>
                    <a:gd name="connsiteX15" fmla="*/ 11362 w 329605"/>
                    <a:gd name="connsiteY15" fmla="*/ 0 h 164653"/>
                    <a:gd name="connsiteX16" fmla="*/ 0 w 329605"/>
                    <a:gd name="connsiteY16" fmla="*/ 11388 h 164653"/>
                    <a:gd name="connsiteX17" fmla="*/ 0 w 329605"/>
                    <a:gd name="connsiteY17" fmla="*/ 153265 h 164653"/>
                    <a:gd name="connsiteX18" fmla="*/ 11362 w 329605"/>
                    <a:gd name="connsiteY18" fmla="*/ 164653 h 164653"/>
                    <a:gd name="connsiteX19" fmla="*/ 22725 w 329605"/>
                    <a:gd name="connsiteY19" fmla="*/ 153265 h 164653"/>
                    <a:gd name="connsiteX20" fmla="*/ 22725 w 329605"/>
                    <a:gd name="connsiteY20" fmla="*/ 104581 h 164653"/>
                    <a:gd name="connsiteX21" fmla="*/ 65239 w 329605"/>
                    <a:gd name="connsiteY21" fmla="*/ 104581 h 164653"/>
                    <a:gd name="connsiteX22" fmla="*/ 105102 w 329605"/>
                    <a:gd name="connsiteY22" fmla="*/ 159908 h 164653"/>
                    <a:gd name="connsiteX23" fmla="*/ 114381 w 329605"/>
                    <a:gd name="connsiteY23" fmla="*/ 164653 h 164653"/>
                    <a:gd name="connsiteX24" fmla="*/ 121009 w 329605"/>
                    <a:gd name="connsiteY24" fmla="*/ 162471 h 164653"/>
                    <a:gd name="connsiteX25" fmla="*/ 123566 w 329605"/>
                    <a:gd name="connsiteY25" fmla="*/ 146622 h 164653"/>
                    <a:gd name="connsiteX26" fmla="*/ 93266 w 329605"/>
                    <a:gd name="connsiteY26" fmla="*/ 104676 h 164653"/>
                    <a:gd name="connsiteX27" fmla="*/ 146669 w 329605"/>
                    <a:gd name="connsiteY27" fmla="*/ 104676 h 164653"/>
                    <a:gd name="connsiteX28" fmla="*/ 146669 w 329605"/>
                    <a:gd name="connsiteY28" fmla="*/ 131438 h 164653"/>
                    <a:gd name="connsiteX29" fmla="*/ 179715 w 329605"/>
                    <a:gd name="connsiteY29" fmla="*/ 164559 h 164653"/>
                    <a:gd name="connsiteX30" fmla="*/ 186532 w 329605"/>
                    <a:gd name="connsiteY30" fmla="*/ 164559 h 164653"/>
                    <a:gd name="connsiteX31" fmla="*/ 197989 w 329605"/>
                    <a:gd name="connsiteY31" fmla="*/ 153075 h 164653"/>
                    <a:gd name="connsiteX32" fmla="*/ 186532 w 329605"/>
                    <a:gd name="connsiteY32" fmla="*/ 141498 h 164653"/>
                    <a:gd name="connsiteX33" fmla="*/ 179715 w 329605"/>
                    <a:gd name="connsiteY33" fmla="*/ 141498 h 164653"/>
                    <a:gd name="connsiteX34" fmla="*/ 169867 w 329605"/>
                    <a:gd name="connsiteY34" fmla="*/ 130869 h 164653"/>
                    <a:gd name="connsiteX35" fmla="*/ 169867 w 329605"/>
                    <a:gd name="connsiteY35" fmla="*/ 104676 h 164653"/>
                    <a:gd name="connsiteX36" fmla="*/ 213328 w 329605"/>
                    <a:gd name="connsiteY36" fmla="*/ 104676 h 164653"/>
                    <a:gd name="connsiteX37" fmla="*/ 272129 w 329605"/>
                    <a:gd name="connsiteY37" fmla="*/ 164559 h 164653"/>
                    <a:gd name="connsiteX38" fmla="*/ 314643 w 329605"/>
                    <a:gd name="connsiteY38" fmla="*/ 164559 h 164653"/>
                    <a:gd name="connsiteX39" fmla="*/ 326384 w 329605"/>
                    <a:gd name="connsiteY39" fmla="*/ 153075 h 164653"/>
                    <a:gd name="connsiteX40" fmla="*/ 315022 w 329605"/>
                    <a:gd name="connsiteY40" fmla="*/ 141403 h 164653"/>
                    <a:gd name="connsiteX41" fmla="*/ 271750 w 329605"/>
                    <a:gd name="connsiteY41" fmla="*/ 54189 h 164653"/>
                    <a:gd name="connsiteX42" fmla="*/ 306405 w 329605"/>
                    <a:gd name="connsiteY42" fmla="*/ 81900 h 164653"/>
                    <a:gd name="connsiteX43" fmla="*/ 237852 w 329605"/>
                    <a:gd name="connsiteY43" fmla="*/ 81900 h 164653"/>
                    <a:gd name="connsiteX44" fmla="*/ 271750 w 329605"/>
                    <a:gd name="connsiteY44" fmla="*/ 54189 h 164653"/>
                    <a:gd name="connsiteX45" fmla="*/ 56907 w 329605"/>
                    <a:gd name="connsiteY45" fmla="*/ 81900 h 164653"/>
                    <a:gd name="connsiteX46" fmla="*/ 23009 w 329605"/>
                    <a:gd name="connsiteY46" fmla="*/ 81900 h 164653"/>
                    <a:gd name="connsiteX47" fmla="*/ 23009 w 329605"/>
                    <a:gd name="connsiteY47" fmla="*/ 22871 h 164653"/>
                    <a:gd name="connsiteX48" fmla="*/ 56907 w 329605"/>
                    <a:gd name="connsiteY48" fmla="*/ 22871 h 164653"/>
                    <a:gd name="connsiteX49" fmla="*/ 86354 w 329605"/>
                    <a:gd name="connsiteY49" fmla="*/ 52385 h 164653"/>
                    <a:gd name="connsiteX50" fmla="*/ 56907 w 329605"/>
                    <a:gd name="connsiteY50" fmla="*/ 81900 h 164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29605" h="164653">
                      <a:moveTo>
                        <a:pt x="315022" y="141403"/>
                      </a:moveTo>
                      <a:lnTo>
                        <a:pt x="272413" y="141403"/>
                      </a:lnTo>
                      <a:cubicBezTo>
                        <a:pt x="252623" y="141403"/>
                        <a:pt x="237000" y="126124"/>
                        <a:pt x="237000" y="104581"/>
                      </a:cubicBezTo>
                      <a:lnTo>
                        <a:pt x="317389" y="104581"/>
                      </a:lnTo>
                      <a:cubicBezTo>
                        <a:pt x="324017" y="104581"/>
                        <a:pt x="329603" y="98318"/>
                        <a:pt x="329603" y="91485"/>
                      </a:cubicBezTo>
                      <a:cubicBezTo>
                        <a:pt x="329887" y="56466"/>
                        <a:pt x="303659" y="31222"/>
                        <a:pt x="271750" y="31222"/>
                      </a:cubicBezTo>
                      <a:cubicBezTo>
                        <a:pt x="242397" y="31222"/>
                        <a:pt x="217400" y="53429"/>
                        <a:pt x="213707" y="81805"/>
                      </a:cubicBezTo>
                      <a:lnTo>
                        <a:pt x="169773" y="81805"/>
                      </a:lnTo>
                      <a:lnTo>
                        <a:pt x="169773" y="42516"/>
                      </a:lnTo>
                      <a:cubicBezTo>
                        <a:pt x="169773" y="36252"/>
                        <a:pt x="164470" y="31128"/>
                        <a:pt x="158221" y="31128"/>
                      </a:cubicBezTo>
                      <a:cubicBezTo>
                        <a:pt x="151877" y="31128"/>
                        <a:pt x="146669" y="36252"/>
                        <a:pt x="146669" y="42516"/>
                      </a:cubicBezTo>
                      <a:lnTo>
                        <a:pt x="146669" y="81805"/>
                      </a:lnTo>
                      <a:lnTo>
                        <a:pt x="98663" y="81805"/>
                      </a:lnTo>
                      <a:cubicBezTo>
                        <a:pt x="105007" y="74308"/>
                        <a:pt x="108889" y="63204"/>
                        <a:pt x="108889" y="52291"/>
                      </a:cubicBezTo>
                      <a:cubicBezTo>
                        <a:pt x="108889" y="23441"/>
                        <a:pt x="85502" y="0"/>
                        <a:pt x="56717" y="0"/>
                      </a:cubicBezTo>
                      <a:lnTo>
                        <a:pt x="11362" y="0"/>
                      </a:lnTo>
                      <a:cubicBezTo>
                        <a:pt x="5113" y="0"/>
                        <a:pt x="0" y="5030"/>
                        <a:pt x="0" y="11388"/>
                      </a:cubicBezTo>
                      <a:lnTo>
                        <a:pt x="0" y="153265"/>
                      </a:lnTo>
                      <a:cubicBezTo>
                        <a:pt x="0" y="159529"/>
                        <a:pt x="5113" y="164653"/>
                        <a:pt x="11362" y="164653"/>
                      </a:cubicBezTo>
                      <a:cubicBezTo>
                        <a:pt x="17612" y="164653"/>
                        <a:pt x="22725" y="159624"/>
                        <a:pt x="22725" y="153265"/>
                      </a:cubicBezTo>
                      <a:lnTo>
                        <a:pt x="22725" y="104581"/>
                      </a:lnTo>
                      <a:lnTo>
                        <a:pt x="65239" y="104581"/>
                      </a:lnTo>
                      <a:lnTo>
                        <a:pt x="105102" y="159908"/>
                      </a:lnTo>
                      <a:cubicBezTo>
                        <a:pt x="107374" y="162945"/>
                        <a:pt x="110783" y="164653"/>
                        <a:pt x="114381" y="164653"/>
                      </a:cubicBezTo>
                      <a:cubicBezTo>
                        <a:pt x="116654" y="164653"/>
                        <a:pt x="119021" y="163989"/>
                        <a:pt x="121009" y="162471"/>
                      </a:cubicBezTo>
                      <a:cubicBezTo>
                        <a:pt x="126122" y="158770"/>
                        <a:pt x="127259" y="151652"/>
                        <a:pt x="123566" y="146622"/>
                      </a:cubicBezTo>
                      <a:lnTo>
                        <a:pt x="93266" y="104676"/>
                      </a:lnTo>
                      <a:lnTo>
                        <a:pt x="146669" y="104676"/>
                      </a:lnTo>
                      <a:cubicBezTo>
                        <a:pt x="146669" y="107523"/>
                        <a:pt x="146669" y="131438"/>
                        <a:pt x="146669" y="131438"/>
                      </a:cubicBezTo>
                      <a:cubicBezTo>
                        <a:pt x="146669" y="151083"/>
                        <a:pt x="160967" y="164559"/>
                        <a:pt x="179715" y="164559"/>
                      </a:cubicBezTo>
                      <a:lnTo>
                        <a:pt x="186532" y="164559"/>
                      </a:lnTo>
                      <a:cubicBezTo>
                        <a:pt x="192876" y="164559"/>
                        <a:pt x="197989" y="159339"/>
                        <a:pt x="197989" y="153075"/>
                      </a:cubicBezTo>
                      <a:cubicBezTo>
                        <a:pt x="197989" y="146717"/>
                        <a:pt x="192876" y="141498"/>
                        <a:pt x="186532" y="141498"/>
                      </a:cubicBezTo>
                      <a:lnTo>
                        <a:pt x="179715" y="141498"/>
                      </a:lnTo>
                      <a:cubicBezTo>
                        <a:pt x="174223" y="141498"/>
                        <a:pt x="169867" y="136847"/>
                        <a:pt x="169867" y="130869"/>
                      </a:cubicBezTo>
                      <a:lnTo>
                        <a:pt x="169867" y="104676"/>
                      </a:lnTo>
                      <a:lnTo>
                        <a:pt x="213328" y="104676"/>
                      </a:lnTo>
                      <a:cubicBezTo>
                        <a:pt x="213328" y="138651"/>
                        <a:pt x="239935" y="164559"/>
                        <a:pt x="272129" y="164559"/>
                      </a:cubicBezTo>
                      <a:lnTo>
                        <a:pt x="314643" y="164559"/>
                      </a:lnTo>
                      <a:cubicBezTo>
                        <a:pt x="320987" y="164559"/>
                        <a:pt x="326384" y="159339"/>
                        <a:pt x="326384" y="153075"/>
                      </a:cubicBezTo>
                      <a:cubicBezTo>
                        <a:pt x="326479" y="146622"/>
                        <a:pt x="321366" y="141403"/>
                        <a:pt x="315022" y="141403"/>
                      </a:cubicBezTo>
                      <a:close/>
                      <a:moveTo>
                        <a:pt x="271750" y="54189"/>
                      </a:moveTo>
                      <a:cubicBezTo>
                        <a:pt x="288509" y="54189"/>
                        <a:pt x="303943" y="65956"/>
                        <a:pt x="306405" y="81900"/>
                      </a:cubicBezTo>
                      <a:lnTo>
                        <a:pt x="237852" y="81900"/>
                      </a:lnTo>
                      <a:cubicBezTo>
                        <a:pt x="240503" y="66810"/>
                        <a:pt x="254990" y="54189"/>
                        <a:pt x="271750" y="54189"/>
                      </a:cubicBezTo>
                      <a:close/>
                      <a:moveTo>
                        <a:pt x="56907" y="81900"/>
                      </a:moveTo>
                      <a:lnTo>
                        <a:pt x="23009" y="81900"/>
                      </a:lnTo>
                      <a:lnTo>
                        <a:pt x="23009" y="22871"/>
                      </a:lnTo>
                      <a:lnTo>
                        <a:pt x="56907" y="22871"/>
                      </a:lnTo>
                      <a:cubicBezTo>
                        <a:pt x="73193" y="22871"/>
                        <a:pt x="86354" y="36062"/>
                        <a:pt x="86354" y="52385"/>
                      </a:cubicBezTo>
                      <a:cubicBezTo>
                        <a:pt x="86354" y="68613"/>
                        <a:pt x="73193" y="81900"/>
                        <a:pt x="56907" y="81900"/>
                      </a:cubicBezTo>
                      <a:close/>
                    </a:path>
                  </a:pathLst>
                </a:custGeom>
                <a:solidFill>
                  <a:srgbClr val="00A6DE"/>
                </a:solidFill>
                <a:ln w="9469" cap="flat">
                  <a:noFill/>
                  <a:prstDash val="solid"/>
                  <a:miter/>
                </a:ln>
              </p:spPr>
              <p:txBody>
                <a:bodyPr rtlCol="0" anchor="ctr"/>
                <a:lstStyle/>
                <a:p>
                  <a:endParaRPr lang="fr-FR" sz="1800"/>
                </a:p>
              </p:txBody>
            </p:sp>
          </p:grpSp>
        </p:grpSp>
      </p:grpSp>
      <p:sp>
        <p:nvSpPr>
          <p:cNvPr id="48" name="Espace réservé de la date 3">
            <a:extLst>
              <a:ext uri="{FF2B5EF4-FFF2-40B4-BE49-F238E27FC236}">
                <a16:creationId xmlns:a16="http://schemas.microsoft.com/office/drawing/2014/main" id="{21222015-2A3E-EA49-B6D1-7426B615B9FE}"/>
              </a:ext>
            </a:extLst>
          </p:cNvPr>
          <p:cNvSpPr>
            <a:spLocks noGrp="1"/>
          </p:cNvSpPr>
          <p:nvPr>
            <p:ph type="dt" sz="half" idx="10"/>
          </p:nvPr>
        </p:nvSpPr>
        <p:spPr>
          <a:xfrm>
            <a:off x="492677" y="4413250"/>
            <a:ext cx="5905500" cy="365125"/>
          </a:xfrm>
          <a:prstGeom prst="rect">
            <a:avLst/>
          </a:prstGeom>
        </p:spPr>
        <p:txBody>
          <a:bodyPr lIns="0" anchor="t"/>
          <a:lstStyle>
            <a:lvl1pPr>
              <a:defRPr sz="2000">
                <a:solidFill>
                  <a:schemeClr val="bg1"/>
                </a:solidFill>
                <a:latin typeface="+mj-lt"/>
              </a:defRPr>
            </a:lvl1pPr>
          </a:lstStyle>
          <a:p>
            <a:endParaRPr lang="fr-FR"/>
          </a:p>
        </p:txBody>
      </p:sp>
      <p:sp>
        <p:nvSpPr>
          <p:cNvPr id="47" name="Espace réservé du texte 51">
            <a:extLst>
              <a:ext uri="{FF2B5EF4-FFF2-40B4-BE49-F238E27FC236}">
                <a16:creationId xmlns:a16="http://schemas.microsoft.com/office/drawing/2014/main" id="{FF9275A0-09B8-DE40-9948-03993CEEA0FD}"/>
              </a:ext>
            </a:extLst>
          </p:cNvPr>
          <p:cNvSpPr>
            <a:spLocks noGrp="1"/>
          </p:cNvSpPr>
          <p:nvPr>
            <p:ph type="body" sz="quarter" idx="11" hasCustomPrompt="1"/>
          </p:nvPr>
        </p:nvSpPr>
        <p:spPr>
          <a:xfrm>
            <a:off x="492677" y="2702448"/>
            <a:ext cx="5905500" cy="1674538"/>
          </a:xfrm>
        </p:spPr>
        <p:txBody>
          <a:bodyPr anchor="b">
            <a:normAutofit/>
          </a:bodyPr>
          <a:lstStyle>
            <a:lvl1pPr marL="0" indent="0">
              <a:buNone/>
              <a:defRPr sz="4000" b="1" i="0">
                <a:solidFill>
                  <a:schemeClr val="bg1"/>
                </a:solidFill>
                <a:latin typeface="Arial Black" panose="020B0604020202020204" pitchFamily="34" charset="0"/>
                <a:cs typeface="Arial Black" panose="020B0604020202020204" pitchFamily="34" charset="0"/>
              </a:defRPr>
            </a:lvl1pPr>
          </a:lstStyle>
          <a:p>
            <a:pPr lvl="0"/>
            <a:r>
              <a:rPr lang="fr-FR"/>
              <a:t>TITRE DE LA PRÉSENTATION</a:t>
            </a:r>
            <a:br>
              <a:rPr lang="fr-FR"/>
            </a:br>
            <a:r>
              <a:rPr lang="fr-FR"/>
              <a:t>SUR TROIS LIGNES</a:t>
            </a:r>
          </a:p>
        </p:txBody>
      </p:sp>
      <p:sp>
        <p:nvSpPr>
          <p:cNvPr id="50" name="Rectangle 49">
            <a:extLst>
              <a:ext uri="{FF2B5EF4-FFF2-40B4-BE49-F238E27FC236}">
                <a16:creationId xmlns:a16="http://schemas.microsoft.com/office/drawing/2014/main" id="{6313067F-D722-8443-858A-53C7962E94EA}"/>
              </a:ext>
            </a:extLst>
          </p:cNvPr>
          <p:cNvSpPr/>
          <p:nvPr userDrawn="1"/>
        </p:nvSpPr>
        <p:spPr>
          <a:xfrm>
            <a:off x="492677" y="5963197"/>
            <a:ext cx="10333383" cy="523220"/>
          </a:xfrm>
          <a:prstGeom prst="rect">
            <a:avLst/>
          </a:prstGeom>
        </p:spPr>
        <p:txBody>
          <a:bodyPr wrap="square" lIns="0">
            <a:spAutoFit/>
          </a:bodyPr>
          <a:lstStyle/>
          <a:p>
            <a:pPr algn="l"/>
            <a:r>
              <a:rPr lang="fr-FR" sz="1400">
                <a:solidFill>
                  <a:schemeClr val="bg1"/>
                </a:solidFill>
                <a:latin typeface="+mj-lt"/>
              </a:rPr>
              <a:t>Copyright RTE – 2022. Ce document est la propriété de RTE. Toute communication, reproduction, publication</a:t>
            </a:r>
          </a:p>
          <a:p>
            <a:pPr algn="l"/>
            <a:r>
              <a:rPr lang="fr-FR" sz="1400">
                <a:solidFill>
                  <a:schemeClr val="bg1"/>
                </a:solidFill>
                <a:latin typeface="+mj-lt"/>
              </a:rPr>
              <a:t>même partielle est interdite sauf autorisation écrite du Gestionnaire du Réseau de Transport d'Électricité (RTE)</a:t>
            </a:r>
          </a:p>
        </p:txBody>
      </p:sp>
    </p:spTree>
    <p:extLst>
      <p:ext uri="{BB962C8B-B14F-4D97-AF65-F5344CB8AC3E}">
        <p14:creationId xmlns:p14="http://schemas.microsoft.com/office/powerpoint/2010/main" val="4068408066"/>
      </p:ext>
    </p:extLst>
  </p:cSld>
  <p:clrMapOvr>
    <a:masterClrMapping/>
  </p:clrMapOvr>
  <p:extLst>
    <p:ext uri="{DCECCB84-F9BA-43D5-87BE-67443E8EF086}">
      <p15:sldGuideLst xmlns:p15="http://schemas.microsoft.com/office/powerpoint/2012/main">
        <p15:guide id="1" pos="302" userDrawn="1">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7_Intercalaires_Image">
    <p:spTree>
      <p:nvGrpSpPr>
        <p:cNvPr id="1" name=""/>
        <p:cNvGrpSpPr/>
        <p:nvPr/>
      </p:nvGrpSpPr>
      <p:grpSpPr>
        <a:xfrm>
          <a:off x="0" y="0"/>
          <a:ext cx="0" cy="0"/>
          <a:chOff x="0" y="0"/>
          <a:chExt cx="0" cy="0"/>
        </a:xfrm>
      </p:grpSpPr>
      <p:sp>
        <p:nvSpPr>
          <p:cNvPr id="7" name="Numéro de diapositive"/>
          <p:cNvSpPr txBox="1">
            <a:spLocks noGrp="1"/>
          </p:cNvSpPr>
          <p:nvPr>
            <p:ph type="sldNum" sz="quarter" idx="4"/>
          </p:nvPr>
        </p:nvSpPr>
        <p:spPr>
          <a:xfrm>
            <a:off x="11568847" y="6343961"/>
            <a:ext cx="459366" cy="400055"/>
          </a:xfrm>
          <a:prstGeom prst="rect">
            <a:avLst/>
          </a:prstGeom>
          <a:ln w="12700">
            <a:miter lim="400000"/>
          </a:ln>
        </p:spPr>
        <p:txBody>
          <a:bodyPr wrap="none" lIns="121893" tIns="121893" rIns="121893" bIns="121893" anchor="ctr">
            <a:spAutoFit/>
          </a:bodyPr>
          <a:lstStyle>
            <a:lvl1pPr algn="r">
              <a:lnSpc>
                <a:spcPct val="100000"/>
              </a:lnSpc>
              <a:defRPr sz="1000">
                <a:solidFill>
                  <a:schemeClr val="bg1"/>
                </a:solidFill>
                <a:latin typeface="+mn-lt"/>
                <a:ea typeface="+mn-ea"/>
                <a:cs typeface="+mn-cs"/>
                <a:sym typeface="Arial"/>
              </a:defRPr>
            </a:lvl1pPr>
          </a:lstStyle>
          <a:p>
            <a:fld id="{86CB4B4D-7CA3-9044-876B-883B54F8677D}" type="slidenum">
              <a:rPr lang="fr-FR" smtClean="0"/>
              <a:pPr/>
              <a:t>‹N°›</a:t>
            </a:fld>
            <a:endParaRPr lang="fr-FR"/>
          </a:p>
        </p:txBody>
      </p:sp>
      <p:sp>
        <p:nvSpPr>
          <p:cNvPr id="11" name="Espace réservé du pied de page 3">
            <a:extLst>
              <a:ext uri="{FF2B5EF4-FFF2-40B4-BE49-F238E27FC236}">
                <a16:creationId xmlns:a16="http://schemas.microsoft.com/office/drawing/2014/main" id="{2AE28DF9-4BD7-B047-BF0F-F9DF51C7C6DB}"/>
              </a:ext>
            </a:extLst>
          </p:cNvPr>
          <p:cNvSpPr>
            <a:spLocks noGrp="1"/>
          </p:cNvSpPr>
          <p:nvPr>
            <p:ph type="ftr" sz="quarter" idx="3"/>
          </p:nvPr>
        </p:nvSpPr>
        <p:spPr>
          <a:xfrm>
            <a:off x="623888" y="6272824"/>
            <a:ext cx="3419792" cy="457200"/>
          </a:xfrm>
          <a:prstGeom prst="rect">
            <a:avLst/>
          </a:prstGeom>
        </p:spPr>
        <p:txBody>
          <a:bodyPr vert="horz" lIns="91440" tIns="45720" rIns="91440" bIns="45720" rtlCol="0" anchor="ctr"/>
          <a:lstStyle>
            <a:lvl1pPr algn="l">
              <a:defRPr sz="900">
                <a:solidFill>
                  <a:schemeClr val="bg1"/>
                </a:solidFill>
              </a:defRPr>
            </a:lvl1pPr>
          </a:lstStyle>
          <a:p>
            <a:r>
              <a:rPr lang="fr-FR"/>
              <a:t>RTE au centre de la transition énergétique / Novembre 2023 </a:t>
            </a:r>
          </a:p>
        </p:txBody>
      </p:sp>
      <p:sp>
        <p:nvSpPr>
          <p:cNvPr id="5" name="Espace réservé du texte 2">
            <a:extLst>
              <a:ext uri="{FF2B5EF4-FFF2-40B4-BE49-F238E27FC236}">
                <a16:creationId xmlns:a16="http://schemas.microsoft.com/office/drawing/2014/main" id="{D499452E-9D44-C8B4-3423-1C360C771C08}"/>
              </a:ext>
            </a:extLst>
          </p:cNvPr>
          <p:cNvSpPr>
            <a:spLocks noGrp="1"/>
          </p:cNvSpPr>
          <p:nvPr>
            <p:ph type="body" sz="quarter" idx="10" hasCustomPrompt="1"/>
          </p:nvPr>
        </p:nvSpPr>
        <p:spPr>
          <a:xfrm>
            <a:off x="623888" y="1668291"/>
            <a:ext cx="4792662" cy="3858747"/>
          </a:xfrm>
          <a:prstGeom prst="rect">
            <a:avLst/>
          </a:prstGeom>
        </p:spPr>
        <p:txBody>
          <a:bodyPr/>
          <a:lstStyle>
            <a:lvl1pPr>
              <a:spcBef>
                <a:spcPts val="0"/>
              </a:spcBef>
              <a:defRPr sz="2900" b="1">
                <a:solidFill>
                  <a:schemeClr val="bg2"/>
                </a:solidFill>
                <a:latin typeface="Arial" panose="020B0604020202020204" pitchFamily="34" charset="0"/>
                <a:cs typeface="Arial" panose="020B0604020202020204" pitchFamily="34" charset="0"/>
              </a:defRPr>
            </a:lvl1pPr>
            <a:lvl2pPr marL="0">
              <a:spcBef>
                <a:spcPts val="0"/>
              </a:spcBef>
              <a:defRPr sz="2300">
                <a:solidFill>
                  <a:schemeClr val="tx1"/>
                </a:solidFill>
              </a:defRPr>
            </a:lvl2pPr>
            <a:lvl3pPr marL="0">
              <a:spcBef>
                <a:spcPts val="0"/>
              </a:spcBef>
              <a:defRPr sz="1200">
                <a:solidFill>
                  <a:schemeClr val="tx1"/>
                </a:solidFill>
              </a:defRPr>
            </a:lvl3pPr>
            <a:lvl4pPr marL="0">
              <a:spcBef>
                <a:spcPts val="0"/>
              </a:spcBef>
              <a:defRPr sz="1000">
                <a:solidFill>
                  <a:schemeClr val="tx1"/>
                </a:solidFill>
              </a:defRPr>
            </a:lvl4pPr>
          </a:lstStyle>
          <a:p>
            <a:pPr lvl="0"/>
            <a:r>
              <a:rPr lang="fr-FR"/>
              <a:t>TITRE</a:t>
            </a:r>
          </a:p>
          <a:p>
            <a:pPr lvl="1"/>
            <a:r>
              <a:rPr lang="fr-FR"/>
              <a:t>Deuxième niveau</a:t>
            </a:r>
          </a:p>
          <a:p>
            <a:pPr lvl="2"/>
            <a:r>
              <a:rPr lang="fr-FR"/>
              <a:t>Troisième niveau</a:t>
            </a:r>
          </a:p>
          <a:p>
            <a:pPr lvl="3"/>
            <a:r>
              <a:rPr lang="fr-FR"/>
              <a:t>Quatrième niveau</a:t>
            </a:r>
          </a:p>
        </p:txBody>
      </p:sp>
      <p:sp>
        <p:nvSpPr>
          <p:cNvPr id="2" name="Espace réservé du texte 2">
            <a:extLst>
              <a:ext uri="{FF2B5EF4-FFF2-40B4-BE49-F238E27FC236}">
                <a16:creationId xmlns:a16="http://schemas.microsoft.com/office/drawing/2014/main" id="{F3967E0A-33CC-6EBE-320D-07805F096DAB}"/>
              </a:ext>
            </a:extLst>
          </p:cNvPr>
          <p:cNvSpPr>
            <a:spLocks noGrp="1"/>
          </p:cNvSpPr>
          <p:nvPr>
            <p:ph type="body" sz="quarter" idx="11" hasCustomPrompt="1"/>
          </p:nvPr>
        </p:nvSpPr>
        <p:spPr>
          <a:xfrm>
            <a:off x="538288" y="364395"/>
            <a:ext cx="6053012" cy="740506"/>
          </a:xfrm>
          <a:prstGeom prst="rect">
            <a:avLst/>
          </a:prstGeom>
        </p:spPr>
        <p:txBody>
          <a:bodyPr/>
          <a:lstStyle>
            <a:lvl1pPr>
              <a:defRPr sz="3200" b="1">
                <a:solidFill>
                  <a:schemeClr val="bg1"/>
                </a:solidFill>
              </a:defRPr>
            </a:lvl1pPr>
          </a:lstStyle>
          <a:p>
            <a:pPr lvl="0"/>
            <a:r>
              <a:rPr lang="fr-FR"/>
              <a:t>Titre</a:t>
            </a:r>
          </a:p>
        </p:txBody>
      </p:sp>
    </p:spTree>
    <p:extLst>
      <p:ext uri="{BB962C8B-B14F-4D97-AF65-F5344CB8AC3E}">
        <p14:creationId xmlns:p14="http://schemas.microsoft.com/office/powerpoint/2010/main" val="319426152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8_Intercalaires_Image">
    <p:spTree>
      <p:nvGrpSpPr>
        <p:cNvPr id="1" name=""/>
        <p:cNvGrpSpPr/>
        <p:nvPr/>
      </p:nvGrpSpPr>
      <p:grpSpPr>
        <a:xfrm>
          <a:off x="0" y="0"/>
          <a:ext cx="0" cy="0"/>
          <a:chOff x="0" y="0"/>
          <a:chExt cx="0" cy="0"/>
        </a:xfrm>
      </p:grpSpPr>
      <p:sp>
        <p:nvSpPr>
          <p:cNvPr id="7" name="Numéro de diapositive"/>
          <p:cNvSpPr txBox="1">
            <a:spLocks noGrp="1"/>
          </p:cNvSpPr>
          <p:nvPr>
            <p:ph type="sldNum" sz="quarter" idx="4"/>
          </p:nvPr>
        </p:nvSpPr>
        <p:spPr>
          <a:xfrm>
            <a:off x="11568847" y="6343961"/>
            <a:ext cx="459366" cy="400055"/>
          </a:xfrm>
          <a:prstGeom prst="rect">
            <a:avLst/>
          </a:prstGeom>
          <a:ln w="12700">
            <a:miter lim="400000"/>
          </a:ln>
        </p:spPr>
        <p:txBody>
          <a:bodyPr wrap="none" lIns="121893" tIns="121893" rIns="121893" bIns="121893" anchor="ctr">
            <a:spAutoFit/>
          </a:bodyPr>
          <a:lstStyle>
            <a:lvl1pPr algn="r">
              <a:lnSpc>
                <a:spcPct val="100000"/>
              </a:lnSpc>
              <a:defRPr sz="1000">
                <a:solidFill>
                  <a:schemeClr val="tx1"/>
                </a:solidFill>
                <a:latin typeface="+mn-lt"/>
                <a:ea typeface="+mn-ea"/>
                <a:cs typeface="+mn-cs"/>
                <a:sym typeface="Arial"/>
              </a:defRPr>
            </a:lvl1pPr>
          </a:lstStyle>
          <a:p>
            <a:fld id="{86CB4B4D-7CA3-9044-876B-883B54F8677D}" type="slidenum">
              <a:rPr lang="fr-FR" smtClean="0"/>
              <a:pPr/>
              <a:t>‹N°›</a:t>
            </a:fld>
            <a:endParaRPr lang="fr-FR"/>
          </a:p>
        </p:txBody>
      </p:sp>
      <p:sp>
        <p:nvSpPr>
          <p:cNvPr id="11" name="Espace réservé du pied de page 3">
            <a:extLst>
              <a:ext uri="{FF2B5EF4-FFF2-40B4-BE49-F238E27FC236}">
                <a16:creationId xmlns:a16="http://schemas.microsoft.com/office/drawing/2014/main" id="{2AE28DF9-4BD7-B047-BF0F-F9DF51C7C6DB}"/>
              </a:ext>
            </a:extLst>
          </p:cNvPr>
          <p:cNvSpPr>
            <a:spLocks noGrp="1"/>
          </p:cNvSpPr>
          <p:nvPr>
            <p:ph type="ftr" sz="quarter" idx="3"/>
          </p:nvPr>
        </p:nvSpPr>
        <p:spPr>
          <a:xfrm>
            <a:off x="623888" y="6272824"/>
            <a:ext cx="3419792" cy="457200"/>
          </a:xfrm>
          <a:prstGeom prst="rect">
            <a:avLst/>
          </a:prstGeom>
        </p:spPr>
        <p:txBody>
          <a:bodyPr vert="horz" lIns="91440" tIns="45720" rIns="91440" bIns="45720" rtlCol="0" anchor="ctr"/>
          <a:lstStyle>
            <a:lvl1pPr algn="l">
              <a:defRPr sz="900">
                <a:solidFill>
                  <a:schemeClr val="tx1"/>
                </a:solidFill>
              </a:defRPr>
            </a:lvl1pPr>
          </a:lstStyle>
          <a:p>
            <a:r>
              <a:rPr lang="fr-FR"/>
              <a:t>RTE au centre de la transition énergétique / Novembre 2023 </a:t>
            </a:r>
          </a:p>
        </p:txBody>
      </p:sp>
      <p:sp>
        <p:nvSpPr>
          <p:cNvPr id="5" name="Espace réservé du texte 2">
            <a:extLst>
              <a:ext uri="{FF2B5EF4-FFF2-40B4-BE49-F238E27FC236}">
                <a16:creationId xmlns:a16="http://schemas.microsoft.com/office/drawing/2014/main" id="{D499452E-9D44-C8B4-3423-1C360C771C08}"/>
              </a:ext>
            </a:extLst>
          </p:cNvPr>
          <p:cNvSpPr>
            <a:spLocks noGrp="1"/>
          </p:cNvSpPr>
          <p:nvPr>
            <p:ph type="body" sz="quarter" idx="10" hasCustomPrompt="1"/>
          </p:nvPr>
        </p:nvSpPr>
        <p:spPr>
          <a:xfrm>
            <a:off x="623888" y="1668291"/>
            <a:ext cx="4792662" cy="3858747"/>
          </a:xfrm>
          <a:prstGeom prst="rect">
            <a:avLst/>
          </a:prstGeom>
        </p:spPr>
        <p:txBody>
          <a:bodyPr/>
          <a:lstStyle>
            <a:lvl1pPr>
              <a:spcBef>
                <a:spcPts val="0"/>
              </a:spcBef>
              <a:defRPr sz="2900" b="1">
                <a:solidFill>
                  <a:schemeClr val="bg2"/>
                </a:solidFill>
                <a:latin typeface="Arial" panose="020B0604020202020204" pitchFamily="34" charset="0"/>
                <a:cs typeface="Arial" panose="020B0604020202020204" pitchFamily="34" charset="0"/>
              </a:defRPr>
            </a:lvl1pPr>
            <a:lvl2pPr marL="0">
              <a:spcBef>
                <a:spcPts val="0"/>
              </a:spcBef>
              <a:defRPr sz="2300">
                <a:solidFill>
                  <a:schemeClr val="tx1"/>
                </a:solidFill>
              </a:defRPr>
            </a:lvl2pPr>
            <a:lvl3pPr marL="0">
              <a:spcBef>
                <a:spcPts val="0"/>
              </a:spcBef>
              <a:defRPr sz="1200">
                <a:solidFill>
                  <a:schemeClr val="tx1"/>
                </a:solidFill>
              </a:defRPr>
            </a:lvl3pPr>
            <a:lvl4pPr marL="0">
              <a:spcBef>
                <a:spcPts val="0"/>
              </a:spcBef>
              <a:defRPr sz="1000">
                <a:solidFill>
                  <a:schemeClr val="tx1"/>
                </a:solidFill>
              </a:defRPr>
            </a:lvl4pPr>
          </a:lstStyle>
          <a:p>
            <a:pPr lvl="0"/>
            <a:r>
              <a:rPr lang="fr-FR"/>
              <a:t>TITRE</a:t>
            </a:r>
          </a:p>
          <a:p>
            <a:pPr lvl="1"/>
            <a:r>
              <a:rPr lang="fr-FR"/>
              <a:t>Deuxième niveau</a:t>
            </a:r>
          </a:p>
          <a:p>
            <a:pPr lvl="2"/>
            <a:r>
              <a:rPr lang="fr-FR"/>
              <a:t>Troisième niveau</a:t>
            </a:r>
          </a:p>
          <a:p>
            <a:pPr lvl="3"/>
            <a:r>
              <a:rPr lang="fr-FR"/>
              <a:t>Quatrième niveau</a:t>
            </a:r>
          </a:p>
        </p:txBody>
      </p:sp>
      <p:sp>
        <p:nvSpPr>
          <p:cNvPr id="2" name="Espace réservé du texte 2">
            <a:extLst>
              <a:ext uri="{FF2B5EF4-FFF2-40B4-BE49-F238E27FC236}">
                <a16:creationId xmlns:a16="http://schemas.microsoft.com/office/drawing/2014/main" id="{F3967E0A-33CC-6EBE-320D-07805F096DAB}"/>
              </a:ext>
            </a:extLst>
          </p:cNvPr>
          <p:cNvSpPr>
            <a:spLocks noGrp="1"/>
          </p:cNvSpPr>
          <p:nvPr>
            <p:ph type="body" sz="quarter" idx="11" hasCustomPrompt="1"/>
          </p:nvPr>
        </p:nvSpPr>
        <p:spPr>
          <a:xfrm>
            <a:off x="538288" y="364395"/>
            <a:ext cx="6053012" cy="740506"/>
          </a:xfrm>
          <a:prstGeom prst="rect">
            <a:avLst/>
          </a:prstGeom>
        </p:spPr>
        <p:txBody>
          <a:bodyPr/>
          <a:lstStyle>
            <a:lvl1pPr>
              <a:defRPr sz="3200" b="1">
                <a:solidFill>
                  <a:schemeClr val="bg1"/>
                </a:solidFill>
              </a:defRPr>
            </a:lvl1pPr>
          </a:lstStyle>
          <a:p>
            <a:pPr lvl="0"/>
            <a:r>
              <a:rPr lang="fr-FR"/>
              <a:t>Titre</a:t>
            </a:r>
          </a:p>
        </p:txBody>
      </p:sp>
    </p:spTree>
    <p:extLst>
      <p:ext uri="{BB962C8B-B14F-4D97-AF65-F5344CB8AC3E}">
        <p14:creationId xmlns:p14="http://schemas.microsoft.com/office/powerpoint/2010/main" val="87939267"/>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9_Intercalaires_Image">
    <p:spTree>
      <p:nvGrpSpPr>
        <p:cNvPr id="1" name=""/>
        <p:cNvGrpSpPr/>
        <p:nvPr/>
      </p:nvGrpSpPr>
      <p:grpSpPr>
        <a:xfrm>
          <a:off x="0" y="0"/>
          <a:ext cx="0" cy="0"/>
          <a:chOff x="0" y="0"/>
          <a:chExt cx="0" cy="0"/>
        </a:xfrm>
      </p:grpSpPr>
      <p:sp>
        <p:nvSpPr>
          <p:cNvPr id="7" name="Numéro de diapositive"/>
          <p:cNvSpPr txBox="1">
            <a:spLocks noGrp="1"/>
          </p:cNvSpPr>
          <p:nvPr>
            <p:ph type="sldNum" sz="quarter" idx="4"/>
          </p:nvPr>
        </p:nvSpPr>
        <p:spPr>
          <a:xfrm>
            <a:off x="11568847" y="6343961"/>
            <a:ext cx="459366" cy="400055"/>
          </a:xfrm>
          <a:prstGeom prst="rect">
            <a:avLst/>
          </a:prstGeom>
          <a:ln w="12700">
            <a:miter lim="400000"/>
          </a:ln>
        </p:spPr>
        <p:txBody>
          <a:bodyPr wrap="none" lIns="121893" tIns="121893" rIns="121893" bIns="121893" anchor="ctr">
            <a:spAutoFit/>
          </a:bodyPr>
          <a:lstStyle>
            <a:lvl1pPr algn="r">
              <a:lnSpc>
                <a:spcPct val="100000"/>
              </a:lnSpc>
              <a:defRPr sz="1000">
                <a:solidFill>
                  <a:schemeClr val="bg1"/>
                </a:solidFill>
                <a:latin typeface="+mn-lt"/>
                <a:ea typeface="+mn-ea"/>
                <a:cs typeface="+mn-cs"/>
                <a:sym typeface="Arial"/>
              </a:defRPr>
            </a:lvl1pPr>
          </a:lstStyle>
          <a:p>
            <a:fld id="{86CB4B4D-7CA3-9044-876B-883B54F8677D}" type="slidenum">
              <a:rPr lang="fr-FR" smtClean="0"/>
              <a:pPr/>
              <a:t>‹N°›</a:t>
            </a:fld>
            <a:endParaRPr lang="fr-FR"/>
          </a:p>
        </p:txBody>
      </p:sp>
      <p:sp>
        <p:nvSpPr>
          <p:cNvPr id="11" name="Espace réservé du pied de page 3">
            <a:extLst>
              <a:ext uri="{FF2B5EF4-FFF2-40B4-BE49-F238E27FC236}">
                <a16:creationId xmlns:a16="http://schemas.microsoft.com/office/drawing/2014/main" id="{2AE28DF9-4BD7-B047-BF0F-F9DF51C7C6DB}"/>
              </a:ext>
            </a:extLst>
          </p:cNvPr>
          <p:cNvSpPr>
            <a:spLocks noGrp="1"/>
          </p:cNvSpPr>
          <p:nvPr>
            <p:ph type="ftr" sz="quarter" idx="3"/>
          </p:nvPr>
        </p:nvSpPr>
        <p:spPr>
          <a:xfrm>
            <a:off x="623888" y="6272824"/>
            <a:ext cx="3419792" cy="457200"/>
          </a:xfrm>
          <a:prstGeom prst="rect">
            <a:avLst/>
          </a:prstGeom>
        </p:spPr>
        <p:txBody>
          <a:bodyPr vert="horz" lIns="91440" tIns="45720" rIns="91440" bIns="45720" rtlCol="0" anchor="ctr"/>
          <a:lstStyle>
            <a:lvl1pPr algn="l">
              <a:defRPr sz="900">
                <a:solidFill>
                  <a:schemeClr val="tx1"/>
                </a:solidFill>
              </a:defRPr>
            </a:lvl1pPr>
          </a:lstStyle>
          <a:p>
            <a:r>
              <a:rPr lang="fr-FR"/>
              <a:t>RTE au centre de la transition énergétique / Novembre 2023 </a:t>
            </a:r>
          </a:p>
        </p:txBody>
      </p:sp>
      <p:sp>
        <p:nvSpPr>
          <p:cNvPr id="5" name="Espace réservé du texte 2">
            <a:extLst>
              <a:ext uri="{FF2B5EF4-FFF2-40B4-BE49-F238E27FC236}">
                <a16:creationId xmlns:a16="http://schemas.microsoft.com/office/drawing/2014/main" id="{D499452E-9D44-C8B4-3423-1C360C771C08}"/>
              </a:ext>
            </a:extLst>
          </p:cNvPr>
          <p:cNvSpPr>
            <a:spLocks noGrp="1"/>
          </p:cNvSpPr>
          <p:nvPr>
            <p:ph type="body" sz="quarter" idx="10" hasCustomPrompt="1"/>
          </p:nvPr>
        </p:nvSpPr>
        <p:spPr>
          <a:xfrm>
            <a:off x="623888" y="1668291"/>
            <a:ext cx="4792662" cy="3858747"/>
          </a:xfrm>
          <a:prstGeom prst="rect">
            <a:avLst/>
          </a:prstGeom>
        </p:spPr>
        <p:txBody>
          <a:bodyPr/>
          <a:lstStyle>
            <a:lvl1pPr>
              <a:spcBef>
                <a:spcPts val="0"/>
              </a:spcBef>
              <a:defRPr sz="2900" b="1">
                <a:solidFill>
                  <a:schemeClr val="bg2"/>
                </a:solidFill>
                <a:latin typeface="Arial" panose="020B0604020202020204" pitchFamily="34" charset="0"/>
                <a:cs typeface="Arial" panose="020B0604020202020204" pitchFamily="34" charset="0"/>
              </a:defRPr>
            </a:lvl1pPr>
            <a:lvl2pPr marL="0">
              <a:spcBef>
                <a:spcPts val="0"/>
              </a:spcBef>
              <a:defRPr sz="2300">
                <a:solidFill>
                  <a:schemeClr val="tx1"/>
                </a:solidFill>
              </a:defRPr>
            </a:lvl2pPr>
            <a:lvl3pPr marL="0">
              <a:spcBef>
                <a:spcPts val="0"/>
              </a:spcBef>
              <a:defRPr sz="1200">
                <a:solidFill>
                  <a:schemeClr val="tx1"/>
                </a:solidFill>
              </a:defRPr>
            </a:lvl3pPr>
            <a:lvl4pPr marL="0">
              <a:spcBef>
                <a:spcPts val="0"/>
              </a:spcBef>
              <a:defRPr sz="1000">
                <a:solidFill>
                  <a:schemeClr val="tx1"/>
                </a:solidFill>
              </a:defRPr>
            </a:lvl4pPr>
          </a:lstStyle>
          <a:p>
            <a:pPr lvl="0"/>
            <a:r>
              <a:rPr lang="fr-FR"/>
              <a:t>TITRE</a:t>
            </a:r>
          </a:p>
          <a:p>
            <a:pPr lvl="1"/>
            <a:r>
              <a:rPr lang="fr-FR"/>
              <a:t>Deuxième niveau</a:t>
            </a:r>
          </a:p>
          <a:p>
            <a:pPr lvl="2"/>
            <a:r>
              <a:rPr lang="fr-FR"/>
              <a:t>Troisième niveau</a:t>
            </a:r>
          </a:p>
          <a:p>
            <a:pPr lvl="3"/>
            <a:r>
              <a:rPr lang="fr-FR"/>
              <a:t>Quatrième niveau</a:t>
            </a:r>
          </a:p>
        </p:txBody>
      </p:sp>
      <p:sp>
        <p:nvSpPr>
          <p:cNvPr id="2" name="Espace réservé du texte 2">
            <a:extLst>
              <a:ext uri="{FF2B5EF4-FFF2-40B4-BE49-F238E27FC236}">
                <a16:creationId xmlns:a16="http://schemas.microsoft.com/office/drawing/2014/main" id="{F3967E0A-33CC-6EBE-320D-07805F096DAB}"/>
              </a:ext>
            </a:extLst>
          </p:cNvPr>
          <p:cNvSpPr>
            <a:spLocks noGrp="1"/>
          </p:cNvSpPr>
          <p:nvPr>
            <p:ph type="body" sz="quarter" idx="11" hasCustomPrompt="1"/>
          </p:nvPr>
        </p:nvSpPr>
        <p:spPr>
          <a:xfrm>
            <a:off x="538288" y="364395"/>
            <a:ext cx="6053012" cy="740506"/>
          </a:xfrm>
          <a:prstGeom prst="rect">
            <a:avLst/>
          </a:prstGeom>
        </p:spPr>
        <p:txBody>
          <a:bodyPr/>
          <a:lstStyle>
            <a:lvl1pPr>
              <a:defRPr sz="3200" b="1">
                <a:solidFill>
                  <a:schemeClr val="bg1"/>
                </a:solidFill>
              </a:defRPr>
            </a:lvl1pPr>
          </a:lstStyle>
          <a:p>
            <a:pPr lvl="0"/>
            <a:r>
              <a:rPr lang="fr-FR"/>
              <a:t>Titre</a:t>
            </a:r>
          </a:p>
        </p:txBody>
      </p:sp>
    </p:spTree>
    <p:extLst>
      <p:ext uri="{BB962C8B-B14F-4D97-AF65-F5344CB8AC3E}">
        <p14:creationId xmlns:p14="http://schemas.microsoft.com/office/powerpoint/2010/main" val="49985050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8_Disposition personnalisée">
    <p:spTree>
      <p:nvGrpSpPr>
        <p:cNvPr id="1" name=""/>
        <p:cNvGrpSpPr/>
        <p:nvPr/>
      </p:nvGrpSpPr>
      <p:grpSpPr>
        <a:xfrm>
          <a:off x="0" y="0"/>
          <a:ext cx="0" cy="0"/>
          <a:chOff x="0" y="0"/>
          <a:chExt cx="0" cy="0"/>
        </a:xfrm>
      </p:grpSpPr>
      <p:pic>
        <p:nvPicPr>
          <p:cNvPr id="18" name="Image 17">
            <a:extLst>
              <a:ext uri="{FF2B5EF4-FFF2-40B4-BE49-F238E27FC236}">
                <a16:creationId xmlns:a16="http://schemas.microsoft.com/office/drawing/2014/main" id="{09FA3DF7-D8DE-37C3-2CE8-13D68435CFBC}"/>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775" r="775"/>
          <a:stretch/>
        </p:blipFill>
        <p:spPr>
          <a:xfrm>
            <a:off x="9765295" y="1459536"/>
            <a:ext cx="2429676" cy="4343594"/>
          </a:xfrm>
          <a:prstGeom prst="rect">
            <a:avLst/>
          </a:prstGeom>
        </p:spPr>
      </p:pic>
      <p:pic>
        <p:nvPicPr>
          <p:cNvPr id="24" name="Image 23">
            <a:extLst>
              <a:ext uri="{FF2B5EF4-FFF2-40B4-BE49-F238E27FC236}">
                <a16:creationId xmlns:a16="http://schemas.microsoft.com/office/drawing/2014/main" id="{B9974820-84AE-A900-87BC-F055FD193686}"/>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l="454" r="454"/>
          <a:stretch/>
        </p:blipFill>
        <p:spPr>
          <a:xfrm>
            <a:off x="4877393" y="1446169"/>
            <a:ext cx="2453637" cy="4358003"/>
          </a:xfrm>
          <a:prstGeom prst="rect">
            <a:avLst/>
          </a:prstGeom>
        </p:spPr>
      </p:pic>
      <p:pic>
        <p:nvPicPr>
          <p:cNvPr id="25" name="Image 24">
            <a:extLst>
              <a:ext uri="{FF2B5EF4-FFF2-40B4-BE49-F238E27FC236}">
                <a16:creationId xmlns:a16="http://schemas.microsoft.com/office/drawing/2014/main" id="{C653B3CC-9DB2-158C-9BAF-4993629C15ED}"/>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l="775" r="775"/>
          <a:stretch/>
        </p:blipFill>
        <p:spPr>
          <a:xfrm>
            <a:off x="7318186" y="1459536"/>
            <a:ext cx="2429676" cy="4343594"/>
          </a:xfrm>
          <a:prstGeom prst="rect">
            <a:avLst/>
          </a:prstGeom>
        </p:spPr>
      </p:pic>
      <p:pic>
        <p:nvPicPr>
          <p:cNvPr id="23" name="Image 22">
            <a:extLst>
              <a:ext uri="{FF2B5EF4-FFF2-40B4-BE49-F238E27FC236}">
                <a16:creationId xmlns:a16="http://schemas.microsoft.com/office/drawing/2014/main" id="{DCA4D173-9CF1-1D82-8743-DB730E39FEBE}"/>
              </a:ext>
            </a:extLst>
          </p:cNvPr>
          <p:cNvPicPr>
            <a:picLocks noChangeAspect="1"/>
          </p:cNvPicPr>
          <p:nvPr userDrawn="1"/>
        </p:nvPicPr>
        <p:blipFill>
          <a:blip r:embed="rId5" cstate="print">
            <a:extLst>
              <a:ext uri="{28A0092B-C50C-407E-A947-70E740481C1C}">
                <a14:useLocalDpi xmlns:a14="http://schemas.microsoft.com/office/drawing/2010/main" val="0"/>
              </a:ext>
            </a:extLst>
          </a:blip>
          <a:srcRect l="670" r="670"/>
          <a:stretch/>
        </p:blipFill>
        <p:spPr>
          <a:xfrm>
            <a:off x="2432892" y="1460483"/>
            <a:ext cx="2435369" cy="4344433"/>
          </a:xfrm>
          <a:prstGeom prst="rect">
            <a:avLst/>
          </a:prstGeom>
        </p:spPr>
      </p:pic>
      <p:pic>
        <p:nvPicPr>
          <p:cNvPr id="22" name="Image 21">
            <a:extLst>
              <a:ext uri="{FF2B5EF4-FFF2-40B4-BE49-F238E27FC236}">
                <a16:creationId xmlns:a16="http://schemas.microsoft.com/office/drawing/2014/main" id="{71D29BC6-1E87-9A7D-3B9D-B8809482F4CA}"/>
              </a:ext>
            </a:extLst>
          </p:cNvPr>
          <p:cNvPicPr>
            <a:picLocks noChangeAspect="1"/>
          </p:cNvPicPr>
          <p:nvPr userDrawn="1"/>
        </p:nvPicPr>
        <p:blipFill>
          <a:blip r:embed="rId6" cstate="print">
            <a:extLst>
              <a:ext uri="{28A0092B-C50C-407E-A947-70E740481C1C}">
                <a14:useLocalDpi xmlns:a14="http://schemas.microsoft.com/office/drawing/2010/main" val="0"/>
              </a:ext>
            </a:extLst>
          </a:blip>
          <a:srcRect l="670" r="670"/>
          <a:stretch/>
        </p:blipFill>
        <p:spPr>
          <a:xfrm>
            <a:off x="-2472" y="1450248"/>
            <a:ext cx="2435370" cy="4344441"/>
          </a:xfrm>
          <a:prstGeom prst="rect">
            <a:avLst/>
          </a:prstGeom>
        </p:spPr>
      </p:pic>
      <p:sp>
        <p:nvSpPr>
          <p:cNvPr id="19" name="Rectangle 18">
            <a:extLst>
              <a:ext uri="{FF2B5EF4-FFF2-40B4-BE49-F238E27FC236}">
                <a16:creationId xmlns:a16="http://schemas.microsoft.com/office/drawing/2014/main" id="{DD13BAEA-13BB-5259-1306-7B964ACBD8AD}"/>
              </a:ext>
            </a:extLst>
          </p:cNvPr>
          <p:cNvSpPr/>
          <p:nvPr userDrawn="1"/>
        </p:nvSpPr>
        <p:spPr>
          <a:xfrm>
            <a:off x="9774231" y="1465942"/>
            <a:ext cx="2420740" cy="4313000"/>
          </a:xfrm>
          <a:prstGeom prst="rect">
            <a:avLst/>
          </a:prstGeom>
          <a:solidFill>
            <a:schemeClr val="accent5">
              <a:alpha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8" name="Rectangle 47">
            <a:extLst>
              <a:ext uri="{FF2B5EF4-FFF2-40B4-BE49-F238E27FC236}">
                <a16:creationId xmlns:a16="http://schemas.microsoft.com/office/drawing/2014/main" id="{C005054B-171F-E3AA-C60B-BD5A57D59FB4}"/>
              </a:ext>
            </a:extLst>
          </p:cNvPr>
          <p:cNvSpPr/>
          <p:nvPr userDrawn="1"/>
        </p:nvSpPr>
        <p:spPr>
          <a:xfrm>
            <a:off x="4877394" y="1422909"/>
            <a:ext cx="2440792" cy="4387491"/>
          </a:xfrm>
          <a:prstGeom prst="rect">
            <a:avLst/>
          </a:prstGeom>
          <a:solidFill>
            <a:schemeClr val="accent3">
              <a:alpha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8" name="Rectangle 37">
            <a:extLst>
              <a:ext uri="{FF2B5EF4-FFF2-40B4-BE49-F238E27FC236}">
                <a16:creationId xmlns:a16="http://schemas.microsoft.com/office/drawing/2014/main" id="{60704707-355B-C29D-3114-3BD8BC5B979B}"/>
              </a:ext>
            </a:extLst>
          </p:cNvPr>
          <p:cNvSpPr/>
          <p:nvPr userDrawn="1"/>
        </p:nvSpPr>
        <p:spPr>
          <a:xfrm>
            <a:off x="2435370" y="1465942"/>
            <a:ext cx="2432891" cy="4313000"/>
          </a:xfrm>
          <a:prstGeom prst="rect">
            <a:avLst/>
          </a:prstGeom>
          <a:solidFill>
            <a:schemeClr val="accent1">
              <a:alpha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0" name="Rectangle 29">
            <a:extLst>
              <a:ext uri="{FF2B5EF4-FFF2-40B4-BE49-F238E27FC236}">
                <a16:creationId xmlns:a16="http://schemas.microsoft.com/office/drawing/2014/main" id="{D1FA3618-E343-9DA4-43FA-4ECCAC9F52CE}"/>
              </a:ext>
            </a:extLst>
          </p:cNvPr>
          <p:cNvSpPr/>
          <p:nvPr userDrawn="1"/>
        </p:nvSpPr>
        <p:spPr>
          <a:xfrm>
            <a:off x="-4468" y="1436339"/>
            <a:ext cx="2435370" cy="4374067"/>
          </a:xfrm>
          <a:prstGeom prst="rect">
            <a:avLst/>
          </a:prstGeom>
          <a:solidFill>
            <a:schemeClr val="bg2">
              <a:alpha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9" name="Rectangle 48">
            <a:extLst>
              <a:ext uri="{FF2B5EF4-FFF2-40B4-BE49-F238E27FC236}">
                <a16:creationId xmlns:a16="http://schemas.microsoft.com/office/drawing/2014/main" id="{36EAE1B6-2FFC-953E-5D55-A8CCD2F67E20}"/>
              </a:ext>
            </a:extLst>
          </p:cNvPr>
          <p:cNvSpPr/>
          <p:nvPr userDrawn="1"/>
        </p:nvSpPr>
        <p:spPr>
          <a:xfrm>
            <a:off x="7327122" y="1465942"/>
            <a:ext cx="2420740" cy="4313000"/>
          </a:xfrm>
          <a:prstGeom prst="rect">
            <a:avLst/>
          </a:prstGeom>
          <a:solidFill>
            <a:schemeClr val="accent4">
              <a:alpha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re 1">
            <a:extLst>
              <a:ext uri="{FF2B5EF4-FFF2-40B4-BE49-F238E27FC236}">
                <a16:creationId xmlns:a16="http://schemas.microsoft.com/office/drawing/2014/main" id="{4B27CEE2-004E-18F7-E7CA-A7FDFF7A4AEE}"/>
              </a:ext>
            </a:extLst>
          </p:cNvPr>
          <p:cNvSpPr>
            <a:spLocks noGrp="1"/>
          </p:cNvSpPr>
          <p:nvPr>
            <p:ph type="title" hasCustomPrompt="1"/>
          </p:nvPr>
        </p:nvSpPr>
        <p:spPr>
          <a:xfrm>
            <a:off x="550818" y="365125"/>
            <a:ext cx="4865914" cy="501377"/>
          </a:xfrm>
          <a:prstGeom prst="rect">
            <a:avLst/>
          </a:prstGeom>
        </p:spPr>
        <p:txBody>
          <a:bodyPr/>
          <a:lstStyle>
            <a:lvl1pPr>
              <a:defRPr>
                <a:solidFill>
                  <a:schemeClr val="tx2"/>
                </a:solidFill>
              </a:defRPr>
            </a:lvl1pPr>
          </a:lstStyle>
          <a:p>
            <a:r>
              <a:rPr lang="fr-FR"/>
              <a:t>Nos expertises</a:t>
            </a:r>
          </a:p>
        </p:txBody>
      </p:sp>
      <p:cxnSp>
        <p:nvCxnSpPr>
          <p:cNvPr id="8" name="Connecteur droit 7">
            <a:extLst>
              <a:ext uri="{FF2B5EF4-FFF2-40B4-BE49-F238E27FC236}">
                <a16:creationId xmlns:a16="http://schemas.microsoft.com/office/drawing/2014/main" id="{04C85A44-A0A6-6D06-4E38-E7E913BC9AD8}"/>
              </a:ext>
            </a:extLst>
          </p:cNvPr>
          <p:cNvCxnSpPr>
            <a:cxnSpLocks/>
          </p:cNvCxnSpPr>
          <p:nvPr userDrawn="1"/>
        </p:nvCxnSpPr>
        <p:spPr>
          <a:xfrm>
            <a:off x="623887" y="941593"/>
            <a:ext cx="117856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37" name="Rectangle 36">
            <a:extLst>
              <a:ext uri="{FF2B5EF4-FFF2-40B4-BE49-F238E27FC236}">
                <a16:creationId xmlns:a16="http://schemas.microsoft.com/office/drawing/2014/main" id="{97A7CF58-1312-BCD2-EA43-2DA6083D333B}"/>
              </a:ext>
            </a:extLst>
          </p:cNvPr>
          <p:cNvSpPr/>
          <p:nvPr userDrawn="1"/>
        </p:nvSpPr>
        <p:spPr>
          <a:xfrm>
            <a:off x="-9761" y="5138929"/>
            <a:ext cx="2432898" cy="648848"/>
          </a:xfrm>
          <a:prstGeom prst="rect">
            <a:avLst/>
          </a:prstGeom>
          <a:solidFill>
            <a:schemeClr val="bg2">
              <a:alpha val="79875"/>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9" name="Rectangle 38">
            <a:extLst>
              <a:ext uri="{FF2B5EF4-FFF2-40B4-BE49-F238E27FC236}">
                <a16:creationId xmlns:a16="http://schemas.microsoft.com/office/drawing/2014/main" id="{03B9241C-A672-2A1F-9343-8E9291DA853D}"/>
              </a:ext>
            </a:extLst>
          </p:cNvPr>
          <p:cNvSpPr/>
          <p:nvPr userDrawn="1"/>
        </p:nvSpPr>
        <p:spPr>
          <a:xfrm>
            <a:off x="2432899" y="1436339"/>
            <a:ext cx="2435362" cy="885725"/>
          </a:xfrm>
          <a:prstGeom prst="rect">
            <a:avLst/>
          </a:prstGeom>
          <a:solidFill>
            <a:schemeClr val="accent1">
              <a:alpha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0" name="Numéro de diapositive">
            <a:extLst>
              <a:ext uri="{FF2B5EF4-FFF2-40B4-BE49-F238E27FC236}">
                <a16:creationId xmlns:a16="http://schemas.microsoft.com/office/drawing/2014/main" id="{C7F8CB38-9A2D-1079-CBC0-07B12F8CA535}"/>
              </a:ext>
            </a:extLst>
          </p:cNvPr>
          <p:cNvSpPr txBox="1">
            <a:spLocks noGrp="1"/>
          </p:cNvSpPr>
          <p:nvPr>
            <p:ph type="sldNum" sz="quarter" idx="4"/>
          </p:nvPr>
        </p:nvSpPr>
        <p:spPr>
          <a:xfrm>
            <a:off x="11568847" y="6343961"/>
            <a:ext cx="459366" cy="400055"/>
          </a:xfrm>
          <a:prstGeom prst="rect">
            <a:avLst/>
          </a:prstGeom>
          <a:ln w="12700">
            <a:miter lim="400000"/>
          </a:ln>
        </p:spPr>
        <p:txBody>
          <a:bodyPr wrap="none" lIns="121893" tIns="121893" rIns="121893" bIns="121893" anchor="ctr">
            <a:spAutoFit/>
          </a:bodyPr>
          <a:lstStyle>
            <a:lvl1pPr algn="r">
              <a:lnSpc>
                <a:spcPct val="100000"/>
              </a:lnSpc>
              <a:defRPr sz="1000">
                <a:latin typeface="+mn-lt"/>
                <a:ea typeface="+mn-ea"/>
                <a:cs typeface="+mn-cs"/>
                <a:sym typeface="Arial"/>
              </a:defRPr>
            </a:lvl1pPr>
          </a:lstStyle>
          <a:p>
            <a:fld id="{86CB4B4D-7CA3-9044-876B-883B54F8677D}" type="slidenum">
              <a:rPr lang="fr-FR" smtClean="0"/>
              <a:pPr/>
              <a:t>‹N°›</a:t>
            </a:fld>
            <a:endParaRPr lang="fr-FR"/>
          </a:p>
        </p:txBody>
      </p:sp>
      <p:sp>
        <p:nvSpPr>
          <p:cNvPr id="51" name="Espace réservé du pied de page 3">
            <a:extLst>
              <a:ext uri="{FF2B5EF4-FFF2-40B4-BE49-F238E27FC236}">
                <a16:creationId xmlns:a16="http://schemas.microsoft.com/office/drawing/2014/main" id="{73AF812C-9E55-4855-5CF9-7A4F6E3C8C6C}"/>
              </a:ext>
            </a:extLst>
          </p:cNvPr>
          <p:cNvSpPr>
            <a:spLocks noGrp="1"/>
          </p:cNvSpPr>
          <p:nvPr>
            <p:ph type="ftr" sz="quarter" idx="3"/>
          </p:nvPr>
        </p:nvSpPr>
        <p:spPr>
          <a:xfrm>
            <a:off x="623888" y="6272824"/>
            <a:ext cx="3419792" cy="457200"/>
          </a:xfrm>
          <a:prstGeom prst="rect">
            <a:avLst/>
          </a:prstGeom>
        </p:spPr>
        <p:txBody>
          <a:bodyPr vert="horz" lIns="91440" tIns="45720" rIns="91440" bIns="45720" rtlCol="0" anchor="ctr"/>
          <a:lstStyle>
            <a:lvl1pPr algn="l">
              <a:defRPr sz="900"/>
            </a:lvl1pPr>
          </a:lstStyle>
          <a:p>
            <a:r>
              <a:rPr lang="fr-FR">
                <a:effectLst/>
                <a:latin typeface="Calibri" panose="020F0502020204030204" pitchFamily="34" charset="0"/>
              </a:rPr>
              <a:t>RTE au centre de la transition énergétique / Novembre 2023 </a:t>
            </a:r>
          </a:p>
        </p:txBody>
      </p:sp>
      <p:sp>
        <p:nvSpPr>
          <p:cNvPr id="20" name="Espace réservé du texte 34">
            <a:extLst>
              <a:ext uri="{FF2B5EF4-FFF2-40B4-BE49-F238E27FC236}">
                <a16:creationId xmlns:a16="http://schemas.microsoft.com/office/drawing/2014/main" id="{613216EE-BACA-87AB-F2B0-A338C5350D03}"/>
              </a:ext>
            </a:extLst>
          </p:cNvPr>
          <p:cNvSpPr>
            <a:spLocks noGrp="1"/>
          </p:cNvSpPr>
          <p:nvPr>
            <p:ph type="body" sz="quarter" idx="14" hasCustomPrompt="1"/>
          </p:nvPr>
        </p:nvSpPr>
        <p:spPr>
          <a:xfrm>
            <a:off x="243983" y="2972274"/>
            <a:ext cx="2179628" cy="2349942"/>
          </a:xfrm>
          <a:prstGeom prst="rect">
            <a:avLst/>
          </a:prstGeom>
        </p:spPr>
        <p:txBody>
          <a:bodyPr rIns="180000"/>
          <a:lstStyle>
            <a:lvl1pPr>
              <a:lnSpc>
                <a:spcPct val="100000"/>
              </a:lnSpc>
              <a:spcAft>
                <a:spcPts val="2600"/>
              </a:spcAft>
              <a:defRPr sz="6000" b="1" i="0">
                <a:solidFill>
                  <a:schemeClr val="bg1"/>
                </a:solidFill>
                <a:latin typeface="Arial" panose="020B0604020202020204" pitchFamily="34" charset="0"/>
                <a:cs typeface="Arial" panose="020B0604020202020204" pitchFamily="34" charset="0"/>
              </a:defRPr>
            </a:lvl1pPr>
            <a:lvl2pPr marL="0">
              <a:defRPr sz="1300" b="1" i="0">
                <a:solidFill>
                  <a:schemeClr val="bg1"/>
                </a:solidFill>
                <a:latin typeface="Calibri" panose="020F0502020204030204" pitchFamily="34" charset="0"/>
                <a:cs typeface="Calibri" panose="020F0502020204030204" pitchFamily="34" charset="0"/>
              </a:defRPr>
            </a:lvl2pPr>
          </a:lstStyle>
          <a:p>
            <a:pPr lvl="0"/>
            <a:r>
              <a:rPr lang="fr-FR"/>
              <a:t>N°</a:t>
            </a:r>
          </a:p>
          <a:p>
            <a:pPr lvl="1"/>
            <a:r>
              <a:rPr lang="fr-FR"/>
              <a:t>sous-titre</a:t>
            </a:r>
          </a:p>
        </p:txBody>
      </p:sp>
      <p:sp>
        <p:nvSpPr>
          <p:cNvPr id="55" name="Espace réservé du texte 34">
            <a:extLst>
              <a:ext uri="{FF2B5EF4-FFF2-40B4-BE49-F238E27FC236}">
                <a16:creationId xmlns:a16="http://schemas.microsoft.com/office/drawing/2014/main" id="{E24BB163-EA5C-ED3B-0965-09ACEE5E2AD4}"/>
              </a:ext>
            </a:extLst>
          </p:cNvPr>
          <p:cNvSpPr>
            <a:spLocks noGrp="1"/>
          </p:cNvSpPr>
          <p:nvPr>
            <p:ph type="body" sz="quarter" idx="15" hasCustomPrompt="1"/>
          </p:nvPr>
        </p:nvSpPr>
        <p:spPr>
          <a:xfrm>
            <a:off x="2703220" y="2972274"/>
            <a:ext cx="2153283" cy="2349942"/>
          </a:xfrm>
          <a:prstGeom prst="rect">
            <a:avLst/>
          </a:prstGeom>
        </p:spPr>
        <p:txBody>
          <a:bodyPr rIns="180000"/>
          <a:lstStyle>
            <a:lvl1pPr>
              <a:lnSpc>
                <a:spcPct val="100000"/>
              </a:lnSpc>
              <a:spcAft>
                <a:spcPts val="2600"/>
              </a:spcAft>
              <a:defRPr sz="6000" b="1" i="0">
                <a:solidFill>
                  <a:schemeClr val="bg1"/>
                </a:solidFill>
                <a:latin typeface="Arial" panose="020B0604020202020204" pitchFamily="34" charset="0"/>
                <a:cs typeface="Arial" panose="020B0604020202020204" pitchFamily="34" charset="0"/>
              </a:defRPr>
            </a:lvl1pPr>
            <a:lvl2pPr marL="0">
              <a:defRPr sz="1300" b="1" i="0">
                <a:solidFill>
                  <a:schemeClr val="bg1"/>
                </a:solidFill>
                <a:latin typeface="Calibri" panose="020F0502020204030204" pitchFamily="34" charset="0"/>
                <a:cs typeface="Calibri" panose="020F0502020204030204" pitchFamily="34" charset="0"/>
              </a:defRPr>
            </a:lvl2pPr>
          </a:lstStyle>
          <a:p>
            <a:pPr lvl="0"/>
            <a:r>
              <a:rPr lang="fr-FR"/>
              <a:t>N°</a:t>
            </a:r>
          </a:p>
          <a:p>
            <a:pPr lvl="1"/>
            <a:r>
              <a:rPr lang="fr-FR"/>
              <a:t>sous-titre</a:t>
            </a:r>
          </a:p>
        </p:txBody>
      </p:sp>
      <p:sp>
        <p:nvSpPr>
          <p:cNvPr id="56" name="Espace réservé du texte 34">
            <a:extLst>
              <a:ext uri="{FF2B5EF4-FFF2-40B4-BE49-F238E27FC236}">
                <a16:creationId xmlns:a16="http://schemas.microsoft.com/office/drawing/2014/main" id="{2B39396E-8586-2D1E-272E-A4851F65BDD5}"/>
              </a:ext>
            </a:extLst>
          </p:cNvPr>
          <p:cNvSpPr>
            <a:spLocks noGrp="1"/>
          </p:cNvSpPr>
          <p:nvPr>
            <p:ph type="body" sz="quarter" idx="16" hasCustomPrompt="1"/>
          </p:nvPr>
        </p:nvSpPr>
        <p:spPr>
          <a:xfrm>
            <a:off x="5125001" y="2972274"/>
            <a:ext cx="2204212" cy="2349942"/>
          </a:xfrm>
          <a:prstGeom prst="rect">
            <a:avLst/>
          </a:prstGeom>
        </p:spPr>
        <p:txBody>
          <a:bodyPr rIns="180000"/>
          <a:lstStyle>
            <a:lvl1pPr>
              <a:lnSpc>
                <a:spcPct val="100000"/>
              </a:lnSpc>
              <a:spcAft>
                <a:spcPts val="2600"/>
              </a:spcAft>
              <a:defRPr sz="6000" b="1" i="0">
                <a:solidFill>
                  <a:schemeClr val="bg1"/>
                </a:solidFill>
                <a:latin typeface="Arial" panose="020B0604020202020204" pitchFamily="34" charset="0"/>
                <a:cs typeface="Arial" panose="020B0604020202020204" pitchFamily="34" charset="0"/>
              </a:defRPr>
            </a:lvl1pPr>
            <a:lvl2pPr marL="0">
              <a:defRPr sz="1300" b="1" i="0">
                <a:solidFill>
                  <a:schemeClr val="bg1"/>
                </a:solidFill>
                <a:latin typeface="Calibri" panose="020F0502020204030204" pitchFamily="34" charset="0"/>
                <a:cs typeface="Calibri" panose="020F0502020204030204" pitchFamily="34" charset="0"/>
              </a:defRPr>
            </a:lvl2pPr>
          </a:lstStyle>
          <a:p>
            <a:pPr lvl="0"/>
            <a:r>
              <a:rPr lang="fr-FR"/>
              <a:t>N°</a:t>
            </a:r>
          </a:p>
          <a:p>
            <a:pPr lvl="1"/>
            <a:r>
              <a:rPr lang="fr-FR"/>
              <a:t>sous-titre</a:t>
            </a:r>
          </a:p>
        </p:txBody>
      </p:sp>
      <p:sp>
        <p:nvSpPr>
          <p:cNvPr id="57" name="Espace réservé du texte 34">
            <a:extLst>
              <a:ext uri="{FF2B5EF4-FFF2-40B4-BE49-F238E27FC236}">
                <a16:creationId xmlns:a16="http://schemas.microsoft.com/office/drawing/2014/main" id="{74EB6621-379F-30DD-6A15-6B853A872D0A}"/>
              </a:ext>
            </a:extLst>
          </p:cNvPr>
          <p:cNvSpPr>
            <a:spLocks noGrp="1"/>
          </p:cNvSpPr>
          <p:nvPr>
            <p:ph type="body" sz="quarter" idx="17" hasCustomPrompt="1"/>
          </p:nvPr>
        </p:nvSpPr>
        <p:spPr>
          <a:xfrm>
            <a:off x="7597712" y="2972274"/>
            <a:ext cx="2145682" cy="2349942"/>
          </a:xfrm>
          <a:prstGeom prst="rect">
            <a:avLst/>
          </a:prstGeom>
        </p:spPr>
        <p:txBody>
          <a:bodyPr rIns="180000"/>
          <a:lstStyle>
            <a:lvl1pPr>
              <a:lnSpc>
                <a:spcPct val="100000"/>
              </a:lnSpc>
              <a:spcAft>
                <a:spcPts val="2600"/>
              </a:spcAft>
              <a:defRPr sz="6000" b="1" i="0">
                <a:solidFill>
                  <a:schemeClr val="bg1"/>
                </a:solidFill>
                <a:latin typeface="Arial" panose="020B0604020202020204" pitchFamily="34" charset="0"/>
                <a:cs typeface="Arial" panose="020B0604020202020204" pitchFamily="34" charset="0"/>
              </a:defRPr>
            </a:lvl1pPr>
            <a:lvl2pPr marL="0">
              <a:defRPr sz="1300" b="1" i="0">
                <a:solidFill>
                  <a:schemeClr val="bg1"/>
                </a:solidFill>
                <a:latin typeface="Calibri" panose="020F0502020204030204" pitchFamily="34" charset="0"/>
                <a:cs typeface="Calibri" panose="020F0502020204030204" pitchFamily="34" charset="0"/>
              </a:defRPr>
            </a:lvl2pPr>
          </a:lstStyle>
          <a:p>
            <a:pPr lvl="0"/>
            <a:r>
              <a:rPr lang="fr-FR"/>
              <a:t>N°</a:t>
            </a:r>
          </a:p>
          <a:p>
            <a:pPr lvl="1"/>
            <a:r>
              <a:rPr lang="fr-FR"/>
              <a:t>sous-titre</a:t>
            </a:r>
          </a:p>
        </p:txBody>
      </p:sp>
      <p:sp>
        <p:nvSpPr>
          <p:cNvPr id="58" name="Ellipse 57">
            <a:extLst>
              <a:ext uri="{FF2B5EF4-FFF2-40B4-BE49-F238E27FC236}">
                <a16:creationId xmlns:a16="http://schemas.microsoft.com/office/drawing/2014/main" id="{368179CA-4ED1-950C-DA3A-0874EB4B153C}"/>
              </a:ext>
            </a:extLst>
          </p:cNvPr>
          <p:cNvSpPr/>
          <p:nvPr userDrawn="1"/>
        </p:nvSpPr>
        <p:spPr>
          <a:xfrm>
            <a:off x="483351" y="3957652"/>
            <a:ext cx="189159" cy="189159"/>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highlight>
                <a:srgbClr val="FFFF00"/>
              </a:highlight>
            </a:endParaRPr>
          </a:p>
        </p:txBody>
      </p:sp>
      <p:sp>
        <p:nvSpPr>
          <p:cNvPr id="65" name="Ellipse 64">
            <a:extLst>
              <a:ext uri="{FF2B5EF4-FFF2-40B4-BE49-F238E27FC236}">
                <a16:creationId xmlns:a16="http://schemas.microsoft.com/office/drawing/2014/main" id="{B8EF74D3-C7C8-B6A6-2971-1B82282F9B14}"/>
              </a:ext>
            </a:extLst>
          </p:cNvPr>
          <p:cNvSpPr/>
          <p:nvPr userDrawn="1"/>
        </p:nvSpPr>
        <p:spPr>
          <a:xfrm>
            <a:off x="2788464" y="3957652"/>
            <a:ext cx="189159" cy="189159"/>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highlight>
                <a:srgbClr val="FFFF00"/>
              </a:highlight>
            </a:endParaRPr>
          </a:p>
        </p:txBody>
      </p:sp>
      <p:sp>
        <p:nvSpPr>
          <p:cNvPr id="66" name="Ellipse 65">
            <a:extLst>
              <a:ext uri="{FF2B5EF4-FFF2-40B4-BE49-F238E27FC236}">
                <a16:creationId xmlns:a16="http://schemas.microsoft.com/office/drawing/2014/main" id="{C5443847-CAA9-EB02-C3E0-2466E0281AF4}"/>
              </a:ext>
            </a:extLst>
          </p:cNvPr>
          <p:cNvSpPr/>
          <p:nvPr userDrawn="1"/>
        </p:nvSpPr>
        <p:spPr>
          <a:xfrm>
            <a:off x="5229512" y="3957652"/>
            <a:ext cx="189159" cy="189159"/>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highlight>
                <a:srgbClr val="FFFF00"/>
              </a:highlight>
            </a:endParaRPr>
          </a:p>
        </p:txBody>
      </p:sp>
      <p:sp>
        <p:nvSpPr>
          <p:cNvPr id="67" name="Ellipse 66">
            <a:extLst>
              <a:ext uri="{FF2B5EF4-FFF2-40B4-BE49-F238E27FC236}">
                <a16:creationId xmlns:a16="http://schemas.microsoft.com/office/drawing/2014/main" id="{14861627-D6B0-FC5A-1DDC-DCD79EBBEC2A}"/>
              </a:ext>
            </a:extLst>
          </p:cNvPr>
          <p:cNvSpPr/>
          <p:nvPr userDrawn="1"/>
        </p:nvSpPr>
        <p:spPr>
          <a:xfrm>
            <a:off x="7671629" y="3957652"/>
            <a:ext cx="189159" cy="189159"/>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highlight>
                <a:srgbClr val="FFFF00"/>
              </a:highlight>
            </a:endParaRPr>
          </a:p>
        </p:txBody>
      </p:sp>
      <p:sp>
        <p:nvSpPr>
          <p:cNvPr id="26" name="Ellipse 25">
            <a:extLst>
              <a:ext uri="{FF2B5EF4-FFF2-40B4-BE49-F238E27FC236}">
                <a16:creationId xmlns:a16="http://schemas.microsoft.com/office/drawing/2014/main" id="{54DC54BF-72B9-2050-1CCF-156A4BBFEA2E}"/>
              </a:ext>
            </a:extLst>
          </p:cNvPr>
          <p:cNvSpPr/>
          <p:nvPr userDrawn="1"/>
        </p:nvSpPr>
        <p:spPr>
          <a:xfrm>
            <a:off x="10118738" y="3957652"/>
            <a:ext cx="189159" cy="189159"/>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highlight>
                <a:srgbClr val="FFFF00"/>
              </a:highlight>
            </a:endParaRPr>
          </a:p>
        </p:txBody>
      </p:sp>
      <p:sp>
        <p:nvSpPr>
          <p:cNvPr id="29" name="Rectangle 28">
            <a:extLst>
              <a:ext uri="{FF2B5EF4-FFF2-40B4-BE49-F238E27FC236}">
                <a16:creationId xmlns:a16="http://schemas.microsoft.com/office/drawing/2014/main" id="{B3CDE2D4-6DA5-33CC-4EB3-2FA133CE835B}"/>
              </a:ext>
            </a:extLst>
          </p:cNvPr>
          <p:cNvSpPr/>
          <p:nvPr userDrawn="1"/>
        </p:nvSpPr>
        <p:spPr>
          <a:xfrm>
            <a:off x="9769763" y="4925648"/>
            <a:ext cx="2420740" cy="877408"/>
          </a:xfrm>
          <a:prstGeom prst="rect">
            <a:avLst/>
          </a:prstGeom>
          <a:solidFill>
            <a:schemeClr val="accent5">
              <a:alpha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27" name="Connecteur droit 26">
            <a:extLst>
              <a:ext uri="{FF2B5EF4-FFF2-40B4-BE49-F238E27FC236}">
                <a16:creationId xmlns:a16="http://schemas.microsoft.com/office/drawing/2014/main" id="{D2A60AE1-73DF-2509-79C5-9DD905BE56AE}"/>
              </a:ext>
            </a:extLst>
          </p:cNvPr>
          <p:cNvCxnSpPr>
            <a:cxnSpLocks/>
          </p:cNvCxnSpPr>
          <p:nvPr userDrawn="1"/>
        </p:nvCxnSpPr>
        <p:spPr>
          <a:xfrm flipH="1">
            <a:off x="9776322" y="4928411"/>
            <a:ext cx="2425421"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31" name="Rectangle 30">
            <a:extLst>
              <a:ext uri="{FF2B5EF4-FFF2-40B4-BE49-F238E27FC236}">
                <a16:creationId xmlns:a16="http://schemas.microsoft.com/office/drawing/2014/main" id="{8C295C88-89D3-0FA3-7E84-73A04340F442}"/>
              </a:ext>
            </a:extLst>
          </p:cNvPr>
          <p:cNvSpPr/>
          <p:nvPr userDrawn="1"/>
        </p:nvSpPr>
        <p:spPr>
          <a:xfrm>
            <a:off x="4869098" y="1465942"/>
            <a:ext cx="2440792" cy="341414"/>
          </a:xfrm>
          <a:prstGeom prst="rect">
            <a:avLst/>
          </a:prstGeom>
          <a:solidFill>
            <a:schemeClr val="accent3">
              <a:alpha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14" name="Connecteur droit 13">
            <a:extLst>
              <a:ext uri="{FF2B5EF4-FFF2-40B4-BE49-F238E27FC236}">
                <a16:creationId xmlns:a16="http://schemas.microsoft.com/office/drawing/2014/main" id="{002A5D72-9A82-3740-1DE0-459ABECF0EAD}"/>
              </a:ext>
            </a:extLst>
          </p:cNvPr>
          <p:cNvCxnSpPr>
            <a:cxnSpLocks/>
          </p:cNvCxnSpPr>
          <p:nvPr userDrawn="1"/>
        </p:nvCxnSpPr>
        <p:spPr>
          <a:xfrm flipH="1">
            <a:off x="-15185" y="5155293"/>
            <a:ext cx="2432892"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 name="Connecteur droit 32">
            <a:extLst>
              <a:ext uri="{FF2B5EF4-FFF2-40B4-BE49-F238E27FC236}">
                <a16:creationId xmlns:a16="http://schemas.microsoft.com/office/drawing/2014/main" id="{C9ADDB33-4982-A226-365D-C6F01E31EA4F}"/>
              </a:ext>
            </a:extLst>
          </p:cNvPr>
          <p:cNvCxnSpPr>
            <a:cxnSpLocks/>
          </p:cNvCxnSpPr>
          <p:nvPr userDrawn="1"/>
        </p:nvCxnSpPr>
        <p:spPr>
          <a:xfrm flipH="1">
            <a:off x="2417707" y="2357322"/>
            <a:ext cx="2435369"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0" name="Connecteur droit 39">
            <a:extLst>
              <a:ext uri="{FF2B5EF4-FFF2-40B4-BE49-F238E27FC236}">
                <a16:creationId xmlns:a16="http://schemas.microsoft.com/office/drawing/2014/main" id="{D8934E3F-3DE9-7BF1-0ABC-9841E7CA2CD5}"/>
              </a:ext>
            </a:extLst>
          </p:cNvPr>
          <p:cNvCxnSpPr>
            <a:cxnSpLocks/>
          </p:cNvCxnSpPr>
          <p:nvPr userDrawn="1"/>
        </p:nvCxnSpPr>
        <p:spPr>
          <a:xfrm flipV="1">
            <a:off x="2438027" y="1464860"/>
            <a:ext cx="0" cy="4436023"/>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4" name="Connecteur droit 43">
            <a:extLst>
              <a:ext uri="{FF2B5EF4-FFF2-40B4-BE49-F238E27FC236}">
                <a16:creationId xmlns:a16="http://schemas.microsoft.com/office/drawing/2014/main" id="{742C1316-5033-C643-A88C-26FF4085D53B}"/>
              </a:ext>
            </a:extLst>
          </p:cNvPr>
          <p:cNvCxnSpPr>
            <a:cxnSpLocks/>
          </p:cNvCxnSpPr>
          <p:nvPr userDrawn="1"/>
        </p:nvCxnSpPr>
        <p:spPr>
          <a:xfrm flipV="1">
            <a:off x="4879814" y="1464860"/>
            <a:ext cx="0" cy="4436023"/>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5" name="Connecteur droit 44">
            <a:extLst>
              <a:ext uri="{FF2B5EF4-FFF2-40B4-BE49-F238E27FC236}">
                <a16:creationId xmlns:a16="http://schemas.microsoft.com/office/drawing/2014/main" id="{AEF7BCAD-4032-5D36-AA9E-E0D040EC3F35}"/>
              </a:ext>
            </a:extLst>
          </p:cNvPr>
          <p:cNvCxnSpPr>
            <a:cxnSpLocks/>
          </p:cNvCxnSpPr>
          <p:nvPr userDrawn="1"/>
        </p:nvCxnSpPr>
        <p:spPr>
          <a:xfrm flipV="1">
            <a:off x="7321601" y="1464860"/>
            <a:ext cx="0" cy="4436023"/>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Connecteur droit 5">
            <a:extLst>
              <a:ext uri="{FF2B5EF4-FFF2-40B4-BE49-F238E27FC236}">
                <a16:creationId xmlns:a16="http://schemas.microsoft.com/office/drawing/2014/main" id="{57C64F10-2D3F-085C-ABCC-726936386B1E}"/>
              </a:ext>
            </a:extLst>
          </p:cNvPr>
          <p:cNvCxnSpPr>
            <a:cxnSpLocks/>
          </p:cNvCxnSpPr>
          <p:nvPr userDrawn="1"/>
        </p:nvCxnSpPr>
        <p:spPr>
          <a:xfrm flipH="1">
            <a:off x="-6506" y="5791257"/>
            <a:ext cx="12208249"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 name="Connecteur droit 2">
            <a:extLst>
              <a:ext uri="{FF2B5EF4-FFF2-40B4-BE49-F238E27FC236}">
                <a16:creationId xmlns:a16="http://schemas.microsoft.com/office/drawing/2014/main" id="{F1A168DA-9B1D-4485-22CD-4BC9A850241D}"/>
              </a:ext>
            </a:extLst>
          </p:cNvPr>
          <p:cNvCxnSpPr>
            <a:cxnSpLocks/>
          </p:cNvCxnSpPr>
          <p:nvPr userDrawn="1"/>
        </p:nvCxnSpPr>
        <p:spPr>
          <a:xfrm flipH="1">
            <a:off x="-15185" y="1446169"/>
            <a:ext cx="12216928"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 name="Connecteur droit 27">
            <a:extLst>
              <a:ext uri="{FF2B5EF4-FFF2-40B4-BE49-F238E27FC236}">
                <a16:creationId xmlns:a16="http://schemas.microsoft.com/office/drawing/2014/main" id="{26EBD482-0ECE-2881-8D80-7ED785D905D5}"/>
              </a:ext>
            </a:extLst>
          </p:cNvPr>
          <p:cNvCxnSpPr>
            <a:cxnSpLocks/>
          </p:cNvCxnSpPr>
          <p:nvPr userDrawn="1"/>
        </p:nvCxnSpPr>
        <p:spPr>
          <a:xfrm flipV="1">
            <a:off x="9763388" y="1464860"/>
            <a:ext cx="0" cy="4436023"/>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9" name="Connecteur droit 68">
            <a:extLst>
              <a:ext uri="{FF2B5EF4-FFF2-40B4-BE49-F238E27FC236}">
                <a16:creationId xmlns:a16="http://schemas.microsoft.com/office/drawing/2014/main" id="{D01652FD-2BFD-4A1B-2784-07F3F3AF9243}"/>
              </a:ext>
            </a:extLst>
          </p:cNvPr>
          <p:cNvCxnSpPr>
            <a:cxnSpLocks/>
          </p:cNvCxnSpPr>
          <p:nvPr userDrawn="1"/>
        </p:nvCxnSpPr>
        <p:spPr>
          <a:xfrm flipH="1">
            <a:off x="4843445" y="1807356"/>
            <a:ext cx="2474741"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21" name="Espace réservé du texte 34">
            <a:extLst>
              <a:ext uri="{FF2B5EF4-FFF2-40B4-BE49-F238E27FC236}">
                <a16:creationId xmlns:a16="http://schemas.microsoft.com/office/drawing/2014/main" id="{093A4779-503D-FD3B-61FF-3CD2F4625CDD}"/>
              </a:ext>
            </a:extLst>
          </p:cNvPr>
          <p:cNvSpPr>
            <a:spLocks noGrp="1"/>
          </p:cNvSpPr>
          <p:nvPr userDrawn="1">
            <p:ph type="body" sz="quarter" idx="18" hasCustomPrompt="1"/>
          </p:nvPr>
        </p:nvSpPr>
        <p:spPr>
          <a:xfrm>
            <a:off x="10044821" y="2972274"/>
            <a:ext cx="2145682" cy="2349942"/>
          </a:xfrm>
          <a:prstGeom prst="rect">
            <a:avLst/>
          </a:prstGeom>
        </p:spPr>
        <p:txBody>
          <a:bodyPr rIns="180000"/>
          <a:lstStyle>
            <a:lvl1pPr>
              <a:lnSpc>
                <a:spcPct val="100000"/>
              </a:lnSpc>
              <a:spcAft>
                <a:spcPts val="2600"/>
              </a:spcAft>
              <a:defRPr sz="6000" b="1" i="0">
                <a:solidFill>
                  <a:schemeClr val="bg1"/>
                </a:solidFill>
                <a:latin typeface="Arial" panose="020B0604020202020204" pitchFamily="34" charset="0"/>
                <a:cs typeface="Arial" panose="020B0604020202020204" pitchFamily="34" charset="0"/>
              </a:defRPr>
            </a:lvl1pPr>
            <a:lvl2pPr marL="0">
              <a:defRPr sz="1300" b="1" i="0">
                <a:solidFill>
                  <a:schemeClr val="bg1"/>
                </a:solidFill>
                <a:latin typeface="Calibri" panose="020F0502020204030204" pitchFamily="34" charset="0"/>
                <a:cs typeface="Calibri" panose="020F0502020204030204" pitchFamily="34" charset="0"/>
              </a:defRPr>
            </a:lvl2pPr>
          </a:lstStyle>
          <a:p>
            <a:pPr lvl="0"/>
            <a:r>
              <a:rPr lang="fr-FR"/>
              <a:t>N°</a:t>
            </a:r>
          </a:p>
          <a:p>
            <a:pPr lvl="1"/>
            <a:r>
              <a:rPr lang="fr-FR"/>
              <a:t>sous-titre</a:t>
            </a:r>
          </a:p>
        </p:txBody>
      </p:sp>
    </p:spTree>
    <p:extLst>
      <p:ext uri="{BB962C8B-B14F-4D97-AF65-F5344CB8AC3E}">
        <p14:creationId xmlns:p14="http://schemas.microsoft.com/office/powerpoint/2010/main" val="403182560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11_Disposition personnalisée">
    <p:spTree>
      <p:nvGrpSpPr>
        <p:cNvPr id="1" name=""/>
        <p:cNvGrpSpPr/>
        <p:nvPr/>
      </p:nvGrpSpPr>
      <p:grpSpPr>
        <a:xfrm>
          <a:off x="0" y="0"/>
          <a:ext cx="0" cy="0"/>
          <a:chOff x="0" y="0"/>
          <a:chExt cx="0" cy="0"/>
        </a:xfrm>
      </p:grpSpPr>
      <p:pic>
        <p:nvPicPr>
          <p:cNvPr id="11" name="Image 10">
            <a:extLst>
              <a:ext uri="{FF2B5EF4-FFF2-40B4-BE49-F238E27FC236}">
                <a16:creationId xmlns:a16="http://schemas.microsoft.com/office/drawing/2014/main" id="{0567A400-33DC-6D5E-EAFF-ADB082AEF469}"/>
              </a:ext>
            </a:extLst>
          </p:cNvPr>
          <p:cNvPicPr>
            <a:picLocks noChangeAspect="1"/>
          </p:cNvPicPr>
          <p:nvPr userDrawn="1"/>
        </p:nvPicPr>
        <p:blipFill>
          <a:blip r:embed="rId2">
            <a:extLst>
              <a:ext uri="{28A0092B-C50C-407E-A947-70E740481C1C}">
                <a14:useLocalDpi xmlns:a14="http://schemas.microsoft.com/office/drawing/2010/main" val="0"/>
              </a:ext>
            </a:extLst>
          </a:blip>
          <a:srcRect l="1" r="1"/>
          <a:stretch/>
        </p:blipFill>
        <p:spPr>
          <a:xfrm>
            <a:off x="605151" y="1477385"/>
            <a:ext cx="3380648" cy="4325657"/>
          </a:xfrm>
          <a:prstGeom prst="rect">
            <a:avLst/>
          </a:prstGeom>
        </p:spPr>
      </p:pic>
      <p:sp>
        <p:nvSpPr>
          <p:cNvPr id="13" name="Rectangle 12">
            <a:extLst>
              <a:ext uri="{FF2B5EF4-FFF2-40B4-BE49-F238E27FC236}">
                <a16:creationId xmlns:a16="http://schemas.microsoft.com/office/drawing/2014/main" id="{2E9C3CBA-E4A7-0334-1155-820D7DC3AA9D}"/>
              </a:ext>
            </a:extLst>
          </p:cNvPr>
          <p:cNvSpPr/>
          <p:nvPr userDrawn="1"/>
        </p:nvSpPr>
        <p:spPr>
          <a:xfrm>
            <a:off x="605151" y="4925648"/>
            <a:ext cx="3385637" cy="863257"/>
          </a:xfrm>
          <a:prstGeom prst="rect">
            <a:avLst/>
          </a:prstGeom>
          <a:solidFill>
            <a:schemeClr val="accent5">
              <a:alpha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0" name="Rectangle 19">
            <a:extLst>
              <a:ext uri="{FF2B5EF4-FFF2-40B4-BE49-F238E27FC236}">
                <a16:creationId xmlns:a16="http://schemas.microsoft.com/office/drawing/2014/main" id="{9CD7908F-A273-109E-ACA0-DF188C1F4918}"/>
              </a:ext>
            </a:extLst>
          </p:cNvPr>
          <p:cNvSpPr/>
          <p:nvPr userDrawn="1"/>
        </p:nvSpPr>
        <p:spPr>
          <a:xfrm>
            <a:off x="605151" y="1477386"/>
            <a:ext cx="3359593" cy="4311527"/>
          </a:xfrm>
          <a:prstGeom prst="rect">
            <a:avLst/>
          </a:prstGeom>
          <a:solidFill>
            <a:schemeClr val="accent5">
              <a:alpha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6" name="Image 15">
            <a:extLst>
              <a:ext uri="{FF2B5EF4-FFF2-40B4-BE49-F238E27FC236}">
                <a16:creationId xmlns:a16="http://schemas.microsoft.com/office/drawing/2014/main" id="{C553AE33-0F06-39D3-C95C-81521BD7CC3E}"/>
              </a:ext>
            </a:extLst>
          </p:cNvPr>
          <p:cNvPicPr>
            <a:picLocks noChangeAspect="1"/>
          </p:cNvPicPr>
          <p:nvPr userDrawn="1"/>
        </p:nvPicPr>
        <p:blipFill>
          <a:blip r:embed="rId3">
            <a:extLst>
              <a:ext uri="{28A0092B-C50C-407E-A947-70E740481C1C}">
                <a14:useLocalDpi xmlns:a14="http://schemas.microsoft.com/office/drawing/2010/main" val="0"/>
              </a:ext>
            </a:extLst>
          </a:blip>
          <a:srcRect l="38" r="38"/>
          <a:stretch/>
        </p:blipFill>
        <p:spPr>
          <a:xfrm>
            <a:off x="9465755" y="2057397"/>
            <a:ext cx="2725331" cy="3731530"/>
          </a:xfrm>
          <a:prstGeom prst="rect">
            <a:avLst/>
          </a:prstGeom>
        </p:spPr>
      </p:pic>
      <p:pic>
        <p:nvPicPr>
          <p:cNvPr id="18" name="Image 17">
            <a:extLst>
              <a:ext uri="{FF2B5EF4-FFF2-40B4-BE49-F238E27FC236}">
                <a16:creationId xmlns:a16="http://schemas.microsoft.com/office/drawing/2014/main" id="{699E03BD-E9E2-1D49-F070-BA62CB35C0F9}"/>
              </a:ext>
            </a:extLst>
          </p:cNvPr>
          <p:cNvPicPr>
            <a:picLocks noChangeAspect="1"/>
          </p:cNvPicPr>
          <p:nvPr userDrawn="1"/>
        </p:nvPicPr>
        <p:blipFill>
          <a:blip r:embed="rId4">
            <a:extLst>
              <a:ext uri="{28A0092B-C50C-407E-A947-70E740481C1C}">
                <a14:useLocalDpi xmlns:a14="http://schemas.microsoft.com/office/drawing/2010/main" val="0"/>
              </a:ext>
            </a:extLst>
          </a:blip>
          <a:srcRect t="42" b="42"/>
          <a:stretch/>
        </p:blipFill>
        <p:spPr>
          <a:xfrm>
            <a:off x="9466671" y="-4"/>
            <a:ext cx="2725330" cy="2057400"/>
          </a:xfrm>
          <a:prstGeom prst="rect">
            <a:avLst/>
          </a:prstGeom>
        </p:spPr>
      </p:pic>
      <p:sp>
        <p:nvSpPr>
          <p:cNvPr id="5" name="Rectangle 4">
            <a:extLst>
              <a:ext uri="{FF2B5EF4-FFF2-40B4-BE49-F238E27FC236}">
                <a16:creationId xmlns:a16="http://schemas.microsoft.com/office/drawing/2014/main" id="{A72D881F-F252-12DC-40A5-C5C5445E6C1D}"/>
              </a:ext>
            </a:extLst>
          </p:cNvPr>
          <p:cNvSpPr/>
          <p:nvPr userDrawn="1"/>
        </p:nvSpPr>
        <p:spPr>
          <a:xfrm>
            <a:off x="3989802" y="0"/>
            <a:ext cx="5470509" cy="6858000"/>
          </a:xfrm>
          <a:prstGeom prst="rect">
            <a:avLst/>
          </a:prstGeom>
          <a:solidFill>
            <a:schemeClr val="accent5">
              <a:alpha val="19956"/>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Titre 1">
            <a:extLst>
              <a:ext uri="{FF2B5EF4-FFF2-40B4-BE49-F238E27FC236}">
                <a16:creationId xmlns:a16="http://schemas.microsoft.com/office/drawing/2014/main" id="{8E23EBF6-6979-93F3-1736-88433671BAEA}"/>
              </a:ext>
            </a:extLst>
          </p:cNvPr>
          <p:cNvSpPr>
            <a:spLocks noGrp="1"/>
          </p:cNvSpPr>
          <p:nvPr>
            <p:ph type="title" hasCustomPrompt="1"/>
          </p:nvPr>
        </p:nvSpPr>
        <p:spPr>
          <a:xfrm>
            <a:off x="550818" y="365125"/>
            <a:ext cx="3000765" cy="501377"/>
          </a:xfrm>
          <a:prstGeom prst="rect">
            <a:avLst/>
          </a:prstGeom>
        </p:spPr>
        <p:txBody>
          <a:bodyPr/>
          <a:lstStyle>
            <a:lvl1pPr>
              <a:defRPr>
                <a:solidFill>
                  <a:schemeClr val="tx2"/>
                </a:solidFill>
              </a:defRPr>
            </a:lvl1pPr>
          </a:lstStyle>
          <a:p>
            <a:r>
              <a:rPr lang="fr-FR"/>
              <a:t>Titre</a:t>
            </a:r>
          </a:p>
        </p:txBody>
      </p:sp>
      <p:cxnSp>
        <p:nvCxnSpPr>
          <p:cNvPr id="7" name="Connecteur droit 6">
            <a:extLst>
              <a:ext uri="{FF2B5EF4-FFF2-40B4-BE49-F238E27FC236}">
                <a16:creationId xmlns:a16="http://schemas.microsoft.com/office/drawing/2014/main" id="{855B3D89-9046-F61D-4DAC-3D2F8FFAD117}"/>
              </a:ext>
            </a:extLst>
          </p:cNvPr>
          <p:cNvCxnSpPr>
            <a:cxnSpLocks/>
          </p:cNvCxnSpPr>
          <p:nvPr userDrawn="1"/>
        </p:nvCxnSpPr>
        <p:spPr>
          <a:xfrm>
            <a:off x="623887" y="941593"/>
            <a:ext cx="117856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9" name="Espace réservé du pied de page 3">
            <a:extLst>
              <a:ext uri="{FF2B5EF4-FFF2-40B4-BE49-F238E27FC236}">
                <a16:creationId xmlns:a16="http://schemas.microsoft.com/office/drawing/2014/main" id="{71DD6A8F-E1B9-FEE7-9C57-9B32A76FD7D1}"/>
              </a:ext>
            </a:extLst>
          </p:cNvPr>
          <p:cNvSpPr>
            <a:spLocks noGrp="1"/>
          </p:cNvSpPr>
          <p:nvPr>
            <p:ph type="ftr" sz="quarter" idx="3"/>
          </p:nvPr>
        </p:nvSpPr>
        <p:spPr>
          <a:xfrm>
            <a:off x="623888" y="6272824"/>
            <a:ext cx="3419792" cy="457200"/>
          </a:xfrm>
          <a:prstGeom prst="rect">
            <a:avLst/>
          </a:prstGeom>
        </p:spPr>
        <p:txBody>
          <a:bodyPr vert="horz" lIns="91440" tIns="45720" rIns="91440" bIns="45720" rtlCol="0" anchor="ctr"/>
          <a:lstStyle>
            <a:lvl1pPr algn="l">
              <a:defRPr sz="900"/>
            </a:lvl1pPr>
          </a:lstStyle>
          <a:p>
            <a:r>
              <a:rPr lang="fr-FR">
                <a:effectLst/>
                <a:latin typeface="Calibri" panose="020F0502020204030204" pitchFamily="34" charset="0"/>
              </a:rPr>
              <a:t>RTE au centre de la transition énergétique / Novembre 2023 </a:t>
            </a:r>
          </a:p>
        </p:txBody>
      </p:sp>
      <p:sp>
        <p:nvSpPr>
          <p:cNvPr id="17" name="Espace réservé du texte 2">
            <a:extLst>
              <a:ext uri="{FF2B5EF4-FFF2-40B4-BE49-F238E27FC236}">
                <a16:creationId xmlns:a16="http://schemas.microsoft.com/office/drawing/2014/main" id="{1B321CEC-1F25-7426-1649-842DD15A009F}"/>
              </a:ext>
            </a:extLst>
          </p:cNvPr>
          <p:cNvSpPr>
            <a:spLocks noGrp="1"/>
          </p:cNvSpPr>
          <p:nvPr>
            <p:ph type="body" sz="quarter" idx="10" hasCustomPrompt="1"/>
          </p:nvPr>
        </p:nvSpPr>
        <p:spPr>
          <a:xfrm>
            <a:off x="4505273" y="1363681"/>
            <a:ext cx="4612223" cy="3858747"/>
          </a:xfrm>
          <a:prstGeom prst="rect">
            <a:avLst/>
          </a:prstGeom>
        </p:spPr>
        <p:txBody>
          <a:bodyPr/>
          <a:lstStyle>
            <a:lvl1pPr>
              <a:spcBef>
                <a:spcPts val="0"/>
              </a:spcBef>
              <a:spcAft>
                <a:spcPts val="4500"/>
              </a:spcAft>
              <a:defRPr sz="2800" b="1">
                <a:solidFill>
                  <a:schemeClr val="bg2"/>
                </a:solidFill>
                <a:latin typeface="Arial" panose="020B0604020202020204" pitchFamily="34" charset="0"/>
                <a:cs typeface="Arial" panose="020B0604020202020204" pitchFamily="34" charset="0"/>
              </a:defRPr>
            </a:lvl1pPr>
            <a:lvl2pPr marL="0" indent="0">
              <a:spcBef>
                <a:spcPts val="0"/>
              </a:spcBef>
              <a:spcAft>
                <a:spcPts val="1000"/>
              </a:spcAft>
              <a:buFont typeface="Arial" panose="020B0604020202020204" pitchFamily="34" charset="0"/>
              <a:buNone/>
              <a:defRPr sz="1600">
                <a:solidFill>
                  <a:schemeClr val="tx1"/>
                </a:solidFill>
              </a:defRPr>
            </a:lvl2pPr>
            <a:lvl3pPr marL="250825" indent="-250825">
              <a:spcBef>
                <a:spcPts val="0"/>
              </a:spcBef>
              <a:spcAft>
                <a:spcPts val="1000"/>
              </a:spcAft>
              <a:buClr>
                <a:schemeClr val="accent4"/>
              </a:buClr>
              <a:buFont typeface="Arial" panose="020B0604020202020204" pitchFamily="34" charset="0"/>
              <a:buChar char="•"/>
              <a:tabLst>
                <a:tab pos="1236663" algn="l"/>
              </a:tabLst>
              <a:defRPr sz="1600">
                <a:solidFill>
                  <a:schemeClr val="tx1"/>
                </a:solidFill>
              </a:defRPr>
            </a:lvl3pPr>
            <a:lvl4pPr marL="0">
              <a:spcBef>
                <a:spcPts val="0"/>
              </a:spcBef>
              <a:defRPr sz="1000">
                <a:solidFill>
                  <a:schemeClr val="tx1"/>
                </a:solidFill>
              </a:defRPr>
            </a:lvl4pPr>
          </a:lstStyle>
          <a:p>
            <a:r>
              <a:rPr lang="fr-FR" b="1">
                <a:solidFill>
                  <a:srgbClr val="000000"/>
                </a:solidFill>
                <a:effectLst/>
                <a:latin typeface="Arial" panose="020B0604020202020204" pitchFamily="34" charset="0"/>
              </a:rPr>
              <a:t>Titre</a:t>
            </a:r>
            <a:endParaRPr lang="fr-FR">
              <a:solidFill>
                <a:srgbClr val="00A6D9"/>
              </a:solidFill>
              <a:effectLst/>
              <a:latin typeface="Arial" panose="020B0604020202020204" pitchFamily="34" charset="0"/>
            </a:endParaRPr>
          </a:p>
          <a:p>
            <a:pPr lvl="1"/>
            <a:r>
              <a:rPr lang="fr-FR"/>
              <a:t>Deuxième niveau</a:t>
            </a:r>
          </a:p>
          <a:p>
            <a:pPr lvl="2"/>
            <a:r>
              <a:rPr lang="fr-FR"/>
              <a:t>Troisième niveau</a:t>
            </a:r>
          </a:p>
          <a:p>
            <a:pPr lvl="1"/>
            <a:endParaRPr lang="fr-FR"/>
          </a:p>
        </p:txBody>
      </p:sp>
      <p:sp>
        <p:nvSpPr>
          <p:cNvPr id="19" name="Numéro de diapositive">
            <a:extLst>
              <a:ext uri="{FF2B5EF4-FFF2-40B4-BE49-F238E27FC236}">
                <a16:creationId xmlns:a16="http://schemas.microsoft.com/office/drawing/2014/main" id="{7B9AC462-6121-8F17-D8BF-960E64C8AA65}"/>
              </a:ext>
            </a:extLst>
          </p:cNvPr>
          <p:cNvSpPr txBox="1">
            <a:spLocks noGrp="1"/>
          </p:cNvSpPr>
          <p:nvPr>
            <p:ph type="sldNum" sz="quarter" idx="4"/>
          </p:nvPr>
        </p:nvSpPr>
        <p:spPr>
          <a:xfrm>
            <a:off x="11568847" y="6343961"/>
            <a:ext cx="459366" cy="400055"/>
          </a:xfrm>
          <a:prstGeom prst="rect">
            <a:avLst/>
          </a:prstGeom>
          <a:ln w="12700">
            <a:miter lim="400000"/>
          </a:ln>
        </p:spPr>
        <p:txBody>
          <a:bodyPr wrap="none" lIns="121893" tIns="121893" rIns="121893" bIns="121893" anchor="ctr">
            <a:spAutoFit/>
          </a:bodyPr>
          <a:lstStyle>
            <a:lvl1pPr algn="r">
              <a:lnSpc>
                <a:spcPct val="100000"/>
              </a:lnSpc>
              <a:defRPr sz="1000">
                <a:latin typeface="+mn-lt"/>
                <a:ea typeface="+mn-ea"/>
                <a:cs typeface="+mn-cs"/>
                <a:sym typeface="Arial"/>
              </a:defRPr>
            </a:lvl1pPr>
          </a:lstStyle>
          <a:p>
            <a:fld id="{86CB4B4D-7CA3-9044-876B-883B54F8677D}" type="slidenum">
              <a:rPr lang="fr-FR" smtClean="0"/>
              <a:pPr/>
              <a:t>‹N°›</a:t>
            </a:fld>
            <a:endParaRPr lang="fr-FR"/>
          </a:p>
        </p:txBody>
      </p:sp>
      <p:sp>
        <p:nvSpPr>
          <p:cNvPr id="23" name="Espace réservé du texte 34">
            <a:extLst>
              <a:ext uri="{FF2B5EF4-FFF2-40B4-BE49-F238E27FC236}">
                <a16:creationId xmlns:a16="http://schemas.microsoft.com/office/drawing/2014/main" id="{2CA1CD52-9E8C-9753-9B66-C9D6B1C1D5F2}"/>
              </a:ext>
            </a:extLst>
          </p:cNvPr>
          <p:cNvSpPr>
            <a:spLocks noGrp="1"/>
          </p:cNvSpPr>
          <p:nvPr>
            <p:ph type="body" sz="quarter" idx="14" hasCustomPrompt="1"/>
          </p:nvPr>
        </p:nvSpPr>
        <p:spPr>
          <a:xfrm>
            <a:off x="2512174" y="3505201"/>
            <a:ext cx="1440385" cy="1420448"/>
          </a:xfrm>
          <a:prstGeom prst="rect">
            <a:avLst/>
          </a:prstGeom>
        </p:spPr>
        <p:txBody>
          <a:bodyPr/>
          <a:lstStyle>
            <a:lvl1pPr algn="ctr">
              <a:lnSpc>
                <a:spcPct val="100000"/>
              </a:lnSpc>
              <a:spcAft>
                <a:spcPts val="2600"/>
              </a:spcAft>
              <a:defRPr sz="8450" b="1" i="0">
                <a:solidFill>
                  <a:schemeClr val="bg1"/>
                </a:solidFill>
                <a:latin typeface="Arial" panose="020B0604020202020204" pitchFamily="34" charset="0"/>
                <a:cs typeface="Arial" panose="020B0604020202020204" pitchFamily="34" charset="0"/>
              </a:defRPr>
            </a:lvl1pPr>
            <a:lvl2pPr marL="0">
              <a:defRPr sz="1400" b="1" i="0">
                <a:solidFill>
                  <a:schemeClr val="bg1"/>
                </a:solidFill>
                <a:latin typeface="Calibri" panose="020F0502020204030204" pitchFamily="34" charset="0"/>
                <a:cs typeface="Calibri" panose="020F0502020204030204" pitchFamily="34" charset="0"/>
              </a:defRPr>
            </a:lvl2pPr>
          </a:lstStyle>
          <a:p>
            <a:pPr lvl="0"/>
            <a:r>
              <a:rPr lang="fr-FR"/>
              <a:t>N°</a:t>
            </a:r>
          </a:p>
        </p:txBody>
      </p:sp>
      <p:cxnSp>
        <p:nvCxnSpPr>
          <p:cNvPr id="3" name="Connecteur droit 2">
            <a:extLst>
              <a:ext uri="{FF2B5EF4-FFF2-40B4-BE49-F238E27FC236}">
                <a16:creationId xmlns:a16="http://schemas.microsoft.com/office/drawing/2014/main" id="{6BD6B4B4-177C-93DD-B3A7-B5AD7AF2083B}"/>
              </a:ext>
            </a:extLst>
          </p:cNvPr>
          <p:cNvCxnSpPr>
            <a:cxnSpLocks/>
          </p:cNvCxnSpPr>
          <p:nvPr userDrawn="1"/>
        </p:nvCxnSpPr>
        <p:spPr>
          <a:xfrm>
            <a:off x="3989877" y="0"/>
            <a:ext cx="0" cy="685800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Connecteur droit 3">
            <a:extLst>
              <a:ext uri="{FF2B5EF4-FFF2-40B4-BE49-F238E27FC236}">
                <a16:creationId xmlns:a16="http://schemas.microsoft.com/office/drawing/2014/main" id="{81F7B6C6-4EB8-02DE-1340-1F955BE91B26}"/>
              </a:ext>
            </a:extLst>
          </p:cNvPr>
          <p:cNvCxnSpPr>
            <a:cxnSpLocks/>
          </p:cNvCxnSpPr>
          <p:nvPr userDrawn="1"/>
        </p:nvCxnSpPr>
        <p:spPr>
          <a:xfrm>
            <a:off x="9465760" y="0"/>
            <a:ext cx="0" cy="685800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Connecteur droit 9">
            <a:extLst>
              <a:ext uri="{FF2B5EF4-FFF2-40B4-BE49-F238E27FC236}">
                <a16:creationId xmlns:a16="http://schemas.microsoft.com/office/drawing/2014/main" id="{5B803CC4-743B-AC02-33F7-5BC84399822F}"/>
              </a:ext>
            </a:extLst>
          </p:cNvPr>
          <p:cNvCxnSpPr>
            <a:cxnSpLocks/>
          </p:cNvCxnSpPr>
          <p:nvPr userDrawn="1"/>
        </p:nvCxnSpPr>
        <p:spPr>
          <a:xfrm>
            <a:off x="9460315" y="2057396"/>
            <a:ext cx="2731685"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Connecteur droit 13">
            <a:extLst>
              <a:ext uri="{FF2B5EF4-FFF2-40B4-BE49-F238E27FC236}">
                <a16:creationId xmlns:a16="http://schemas.microsoft.com/office/drawing/2014/main" id="{E326186E-6750-8538-3F98-4359AD946C35}"/>
              </a:ext>
            </a:extLst>
          </p:cNvPr>
          <p:cNvCxnSpPr>
            <a:cxnSpLocks/>
          </p:cNvCxnSpPr>
          <p:nvPr userDrawn="1"/>
        </p:nvCxnSpPr>
        <p:spPr>
          <a:xfrm flipH="1">
            <a:off x="550818" y="4928411"/>
            <a:ext cx="3434981"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985480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ommaire_2parties_sans photos">
    <p:bg>
      <p:bgPr>
        <a:solidFill>
          <a:schemeClr val="accent1"/>
        </a:solidFill>
        <a:effectLst/>
      </p:bgPr>
    </p:bg>
    <p:spTree>
      <p:nvGrpSpPr>
        <p:cNvPr id="1" name=""/>
        <p:cNvGrpSpPr/>
        <p:nvPr/>
      </p:nvGrpSpPr>
      <p:grpSpPr>
        <a:xfrm>
          <a:off x="0" y="0"/>
          <a:ext cx="0" cy="0"/>
          <a:chOff x="0" y="0"/>
          <a:chExt cx="0" cy="0"/>
        </a:xfrm>
      </p:grpSpPr>
      <p:sp>
        <p:nvSpPr>
          <p:cNvPr id="2" name="Ellipse 1">
            <a:extLst>
              <a:ext uri="{FF2B5EF4-FFF2-40B4-BE49-F238E27FC236}">
                <a16:creationId xmlns:a16="http://schemas.microsoft.com/office/drawing/2014/main" id="{DEE3C995-99B5-AF46-85B0-5D3772C86D7D}"/>
              </a:ext>
            </a:extLst>
          </p:cNvPr>
          <p:cNvSpPr/>
          <p:nvPr userDrawn="1"/>
        </p:nvSpPr>
        <p:spPr>
          <a:xfrm>
            <a:off x="580398" y="6228385"/>
            <a:ext cx="407859" cy="40785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nvGrpSpPr>
          <p:cNvPr id="13" name="Graphique 58">
            <a:extLst>
              <a:ext uri="{FF2B5EF4-FFF2-40B4-BE49-F238E27FC236}">
                <a16:creationId xmlns:a16="http://schemas.microsoft.com/office/drawing/2014/main" id="{A587A07F-9450-CA4E-9D2A-53D67D7346D0}"/>
              </a:ext>
            </a:extLst>
          </p:cNvPr>
          <p:cNvGrpSpPr>
            <a:grpSpLocks noChangeAspect="1"/>
          </p:cNvGrpSpPr>
          <p:nvPr userDrawn="1"/>
        </p:nvGrpSpPr>
        <p:grpSpPr>
          <a:xfrm>
            <a:off x="509650" y="6182359"/>
            <a:ext cx="504353" cy="504000"/>
            <a:chOff x="4121872" y="1453782"/>
            <a:chExt cx="3950536" cy="3949621"/>
          </a:xfrm>
          <a:solidFill>
            <a:schemeClr val="bg1"/>
          </a:solidFill>
        </p:grpSpPr>
        <p:sp>
          <p:nvSpPr>
            <p:cNvPr id="14" name="Forme libre 13">
              <a:extLst>
                <a:ext uri="{FF2B5EF4-FFF2-40B4-BE49-F238E27FC236}">
                  <a16:creationId xmlns:a16="http://schemas.microsoft.com/office/drawing/2014/main" id="{462D1D7E-A726-3446-8D75-E5B769594491}"/>
                </a:ext>
              </a:extLst>
            </p:cNvPr>
            <p:cNvSpPr/>
            <p:nvPr/>
          </p:nvSpPr>
          <p:spPr>
            <a:xfrm>
              <a:off x="6687537" y="3143521"/>
              <a:ext cx="504530" cy="203214"/>
            </a:xfrm>
            <a:custGeom>
              <a:avLst/>
              <a:gdLst>
                <a:gd name="connsiteX0" fmla="*/ 249780 w 504530"/>
                <a:gd name="connsiteY0" fmla="*/ 0 h 203214"/>
                <a:gd name="connsiteX1" fmla="*/ 0 w 504530"/>
                <a:gd name="connsiteY1" fmla="*/ 203215 h 203214"/>
                <a:gd name="connsiteX2" fmla="*/ 504530 w 504530"/>
                <a:gd name="connsiteY2" fmla="*/ 203215 h 203214"/>
                <a:gd name="connsiteX3" fmla="*/ 249780 w 504530"/>
                <a:gd name="connsiteY3" fmla="*/ 0 h 203214"/>
              </a:gdLst>
              <a:ahLst/>
              <a:cxnLst>
                <a:cxn ang="0">
                  <a:pos x="connsiteX0" y="connsiteY0"/>
                </a:cxn>
                <a:cxn ang="0">
                  <a:pos x="connsiteX1" y="connsiteY1"/>
                </a:cxn>
                <a:cxn ang="0">
                  <a:pos x="connsiteX2" y="connsiteY2"/>
                </a:cxn>
                <a:cxn ang="0">
                  <a:pos x="connsiteX3" y="connsiteY3"/>
                </a:cxn>
              </a:cxnLst>
              <a:rect l="l" t="t" r="r" b="b"/>
              <a:pathLst>
                <a:path w="504530" h="203214">
                  <a:moveTo>
                    <a:pt x="249780" y="0"/>
                  </a:moveTo>
                  <a:cubicBezTo>
                    <a:pt x="126275" y="0"/>
                    <a:pt x="19878" y="92770"/>
                    <a:pt x="0" y="203215"/>
                  </a:cubicBezTo>
                  <a:lnTo>
                    <a:pt x="504530" y="203215"/>
                  </a:lnTo>
                  <a:cubicBezTo>
                    <a:pt x="486607" y="86580"/>
                    <a:pt x="373204" y="0"/>
                    <a:pt x="249780" y="0"/>
                  </a:cubicBezTo>
                  <a:close/>
                </a:path>
              </a:pathLst>
            </a:custGeom>
            <a:grpFill/>
            <a:ln w="8132" cap="flat">
              <a:noFill/>
              <a:prstDash val="solid"/>
              <a:miter/>
            </a:ln>
          </p:spPr>
          <p:txBody>
            <a:bodyPr rtlCol="0" anchor="ctr"/>
            <a:lstStyle/>
            <a:p>
              <a:endParaRPr lang="fr-FR"/>
            </a:p>
          </p:txBody>
        </p:sp>
        <p:sp>
          <p:nvSpPr>
            <p:cNvPr id="15" name="Forme libre 14">
              <a:extLst>
                <a:ext uri="{FF2B5EF4-FFF2-40B4-BE49-F238E27FC236}">
                  <a16:creationId xmlns:a16="http://schemas.microsoft.com/office/drawing/2014/main" id="{0C02084D-2A91-7945-A9C7-C36BDFE48F5A}"/>
                </a:ext>
              </a:extLst>
            </p:cNvPr>
            <p:cNvSpPr/>
            <p:nvPr/>
          </p:nvSpPr>
          <p:spPr>
            <a:xfrm>
              <a:off x="5106655" y="2913184"/>
              <a:ext cx="466321" cy="433552"/>
            </a:xfrm>
            <a:custGeom>
              <a:avLst/>
              <a:gdLst>
                <a:gd name="connsiteX0" fmla="*/ 249617 w 466321"/>
                <a:gd name="connsiteY0" fmla="*/ 0 h 433552"/>
                <a:gd name="connsiteX1" fmla="*/ 0 w 466321"/>
                <a:gd name="connsiteY1" fmla="*/ 0 h 433552"/>
                <a:gd name="connsiteX2" fmla="*/ 0 w 466321"/>
                <a:gd name="connsiteY2" fmla="*/ 433553 h 433552"/>
                <a:gd name="connsiteX3" fmla="*/ 249617 w 466321"/>
                <a:gd name="connsiteY3" fmla="*/ 433553 h 433552"/>
                <a:gd name="connsiteX4" fmla="*/ 466322 w 466321"/>
                <a:gd name="connsiteY4" fmla="*/ 216573 h 433552"/>
                <a:gd name="connsiteX5" fmla="*/ 249617 w 466321"/>
                <a:gd name="connsiteY5" fmla="*/ 0 h 433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6321" h="433552">
                  <a:moveTo>
                    <a:pt x="249617" y="0"/>
                  </a:moveTo>
                  <a:lnTo>
                    <a:pt x="0" y="0"/>
                  </a:lnTo>
                  <a:lnTo>
                    <a:pt x="0" y="433553"/>
                  </a:lnTo>
                  <a:lnTo>
                    <a:pt x="249617" y="433553"/>
                  </a:lnTo>
                  <a:cubicBezTo>
                    <a:pt x="369457" y="433553"/>
                    <a:pt x="466322" y="336384"/>
                    <a:pt x="466322" y="216573"/>
                  </a:cubicBezTo>
                  <a:cubicBezTo>
                    <a:pt x="466322" y="97005"/>
                    <a:pt x="369457" y="0"/>
                    <a:pt x="249617" y="0"/>
                  </a:cubicBezTo>
                  <a:close/>
                </a:path>
              </a:pathLst>
            </a:custGeom>
            <a:grpFill/>
            <a:ln w="8132" cap="flat">
              <a:noFill/>
              <a:prstDash val="solid"/>
              <a:miter/>
            </a:ln>
          </p:spPr>
          <p:txBody>
            <a:bodyPr rtlCol="0" anchor="ctr"/>
            <a:lstStyle/>
            <a:p>
              <a:endParaRPr lang="fr-FR"/>
            </a:p>
          </p:txBody>
        </p:sp>
        <p:sp>
          <p:nvSpPr>
            <p:cNvPr id="19" name="Forme libre 18">
              <a:extLst>
                <a:ext uri="{FF2B5EF4-FFF2-40B4-BE49-F238E27FC236}">
                  <a16:creationId xmlns:a16="http://schemas.microsoft.com/office/drawing/2014/main" id="{5A0D636F-5593-7645-BCEA-3E98FCE4FDA8}"/>
                </a:ext>
              </a:extLst>
            </p:cNvPr>
            <p:cNvSpPr/>
            <p:nvPr/>
          </p:nvSpPr>
          <p:spPr>
            <a:xfrm>
              <a:off x="4121872" y="1453782"/>
              <a:ext cx="3950536" cy="3949621"/>
            </a:xfrm>
            <a:custGeom>
              <a:avLst/>
              <a:gdLst>
                <a:gd name="connsiteX0" fmla="*/ 1975268 w 3950536"/>
                <a:gd name="connsiteY0" fmla="*/ 0 h 3949621"/>
                <a:gd name="connsiteX1" fmla="*/ 0 w 3950536"/>
                <a:gd name="connsiteY1" fmla="*/ 1974811 h 3949621"/>
                <a:gd name="connsiteX2" fmla="*/ 1975268 w 3950536"/>
                <a:gd name="connsiteY2" fmla="*/ 3949621 h 3949621"/>
                <a:gd name="connsiteX3" fmla="*/ 3950536 w 3950536"/>
                <a:gd name="connsiteY3" fmla="*/ 1974811 h 3949621"/>
                <a:gd name="connsiteX4" fmla="*/ 1975268 w 3950536"/>
                <a:gd name="connsiteY4" fmla="*/ 0 h 3949621"/>
                <a:gd name="connsiteX5" fmla="*/ 2820578 w 3950536"/>
                <a:gd name="connsiteY5" fmla="*/ 2330091 h 3949621"/>
                <a:gd name="connsiteX6" fmla="*/ 3134148 w 3950536"/>
                <a:gd name="connsiteY6" fmla="*/ 2330091 h 3949621"/>
                <a:gd name="connsiteX7" fmla="*/ 3218060 w 3950536"/>
                <a:gd name="connsiteY7" fmla="*/ 2414798 h 3949621"/>
                <a:gd name="connsiteX8" fmla="*/ 3131622 w 3950536"/>
                <a:gd name="connsiteY8" fmla="*/ 2499423 h 3949621"/>
                <a:gd name="connsiteX9" fmla="*/ 2818786 w 3950536"/>
                <a:gd name="connsiteY9" fmla="*/ 2499423 h 3949621"/>
                <a:gd name="connsiteX10" fmla="*/ 2386111 w 3950536"/>
                <a:gd name="connsiteY10" fmla="*/ 2060006 h 3949621"/>
                <a:gd name="connsiteX11" fmla="*/ 2065942 w 3950536"/>
                <a:gd name="connsiteY11" fmla="*/ 2060006 h 3949621"/>
                <a:gd name="connsiteX12" fmla="*/ 2065942 w 3950536"/>
                <a:gd name="connsiteY12" fmla="*/ 2252389 h 3949621"/>
                <a:gd name="connsiteX13" fmla="*/ 2138367 w 3950536"/>
                <a:gd name="connsiteY13" fmla="*/ 2330091 h 3949621"/>
                <a:gd name="connsiteX14" fmla="*/ 2188388 w 3950536"/>
                <a:gd name="connsiteY14" fmla="*/ 2330091 h 3949621"/>
                <a:gd name="connsiteX15" fmla="*/ 2272626 w 3950536"/>
                <a:gd name="connsiteY15" fmla="*/ 2414798 h 3949621"/>
                <a:gd name="connsiteX16" fmla="*/ 2188388 w 3950536"/>
                <a:gd name="connsiteY16" fmla="*/ 2499423 h 3949621"/>
                <a:gd name="connsiteX17" fmla="*/ 2138367 w 3950536"/>
                <a:gd name="connsiteY17" fmla="*/ 2499423 h 3949621"/>
                <a:gd name="connsiteX18" fmla="*/ 1895348 w 3950536"/>
                <a:gd name="connsiteY18" fmla="*/ 2256217 h 3949621"/>
                <a:gd name="connsiteX19" fmla="*/ 1895348 w 3950536"/>
                <a:gd name="connsiteY19" fmla="*/ 2060088 h 3949621"/>
                <a:gd name="connsiteX20" fmla="*/ 1502429 w 3950536"/>
                <a:gd name="connsiteY20" fmla="*/ 2060088 h 3949621"/>
                <a:gd name="connsiteX21" fmla="*/ 1725162 w 3950536"/>
                <a:gd name="connsiteY21" fmla="*/ 2368291 h 3949621"/>
                <a:gd name="connsiteX22" fmla="*/ 1706425 w 3950536"/>
                <a:gd name="connsiteY22" fmla="*/ 2484925 h 3949621"/>
                <a:gd name="connsiteX23" fmla="*/ 1657707 w 3950536"/>
                <a:gd name="connsiteY23" fmla="*/ 2500808 h 3949621"/>
                <a:gd name="connsiteX24" fmla="*/ 1589681 w 3950536"/>
                <a:gd name="connsiteY24" fmla="*/ 2466192 h 3949621"/>
                <a:gd name="connsiteX25" fmla="*/ 1296071 w 3950536"/>
                <a:gd name="connsiteY25" fmla="*/ 2060088 h 3949621"/>
                <a:gd name="connsiteX26" fmla="*/ 983479 w 3950536"/>
                <a:gd name="connsiteY26" fmla="*/ 2060088 h 3949621"/>
                <a:gd name="connsiteX27" fmla="*/ 983479 w 3950536"/>
                <a:gd name="connsiteY27" fmla="*/ 2417323 h 3949621"/>
                <a:gd name="connsiteX28" fmla="*/ 899893 w 3950536"/>
                <a:gd name="connsiteY28" fmla="*/ 2500808 h 3949621"/>
                <a:gd name="connsiteX29" fmla="*/ 816307 w 3950536"/>
                <a:gd name="connsiteY29" fmla="*/ 2417323 h 3949621"/>
                <a:gd name="connsiteX30" fmla="*/ 816307 w 3950536"/>
                <a:gd name="connsiteY30" fmla="*/ 1375917 h 3949621"/>
                <a:gd name="connsiteX31" fmla="*/ 899893 w 3950536"/>
                <a:gd name="connsiteY31" fmla="*/ 1292187 h 3949621"/>
                <a:gd name="connsiteX32" fmla="*/ 1233667 w 3950536"/>
                <a:gd name="connsiteY32" fmla="*/ 1292187 h 3949621"/>
                <a:gd name="connsiteX33" fmla="*/ 1617951 w 3950536"/>
                <a:gd name="connsiteY33" fmla="*/ 1676382 h 3949621"/>
                <a:gd name="connsiteX34" fmla="*/ 1542430 w 3950536"/>
                <a:gd name="connsiteY34" fmla="*/ 1892792 h 3949621"/>
                <a:gd name="connsiteX35" fmla="*/ 1895511 w 3950536"/>
                <a:gd name="connsiteY35" fmla="*/ 1892955 h 3949621"/>
                <a:gd name="connsiteX36" fmla="*/ 1895511 w 3950536"/>
                <a:gd name="connsiteY36" fmla="*/ 1604707 h 3949621"/>
                <a:gd name="connsiteX37" fmla="*/ 1980727 w 3950536"/>
                <a:gd name="connsiteY37" fmla="*/ 1521140 h 3949621"/>
                <a:gd name="connsiteX38" fmla="*/ 2066023 w 3950536"/>
                <a:gd name="connsiteY38" fmla="*/ 1604707 h 3949621"/>
                <a:gd name="connsiteX39" fmla="*/ 2066023 w 3950536"/>
                <a:gd name="connsiteY39" fmla="*/ 1892873 h 3949621"/>
                <a:gd name="connsiteX40" fmla="*/ 2389043 w 3950536"/>
                <a:gd name="connsiteY40" fmla="*/ 1892873 h 3949621"/>
                <a:gd name="connsiteX41" fmla="*/ 2816016 w 3950536"/>
                <a:gd name="connsiteY41" fmla="*/ 1521466 h 3949621"/>
                <a:gd name="connsiteX42" fmla="*/ 3241604 w 3950536"/>
                <a:gd name="connsiteY42" fmla="*/ 1964141 h 3949621"/>
                <a:gd name="connsiteX43" fmla="*/ 3151582 w 3950536"/>
                <a:gd name="connsiteY43" fmla="*/ 2060006 h 3949621"/>
                <a:gd name="connsiteX44" fmla="*/ 2560289 w 3950536"/>
                <a:gd name="connsiteY44" fmla="*/ 2060006 h 3949621"/>
                <a:gd name="connsiteX45" fmla="*/ 2820578 w 3950536"/>
                <a:gd name="connsiteY45" fmla="*/ 2330091 h 3949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950536" h="3949621">
                  <a:moveTo>
                    <a:pt x="1975268" y="0"/>
                  </a:moveTo>
                  <a:cubicBezTo>
                    <a:pt x="884333" y="0"/>
                    <a:pt x="0" y="884128"/>
                    <a:pt x="0" y="1974811"/>
                  </a:cubicBezTo>
                  <a:cubicBezTo>
                    <a:pt x="0" y="3065493"/>
                    <a:pt x="884333" y="3949621"/>
                    <a:pt x="1975268" y="3949621"/>
                  </a:cubicBezTo>
                  <a:cubicBezTo>
                    <a:pt x="3066204" y="3949621"/>
                    <a:pt x="3950536" y="3065493"/>
                    <a:pt x="3950536" y="1974811"/>
                  </a:cubicBezTo>
                  <a:cubicBezTo>
                    <a:pt x="3950536" y="884128"/>
                    <a:pt x="3066204" y="0"/>
                    <a:pt x="1975268" y="0"/>
                  </a:cubicBezTo>
                  <a:close/>
                  <a:moveTo>
                    <a:pt x="2820578" y="2330091"/>
                  </a:moveTo>
                  <a:lnTo>
                    <a:pt x="3134148" y="2330091"/>
                  </a:lnTo>
                  <a:cubicBezTo>
                    <a:pt x="3180747" y="2330091"/>
                    <a:pt x="3218060" y="2368291"/>
                    <a:pt x="3218060" y="2414798"/>
                  </a:cubicBezTo>
                  <a:cubicBezTo>
                    <a:pt x="3218060" y="2461142"/>
                    <a:pt x="3178140" y="2499423"/>
                    <a:pt x="3131622" y="2499423"/>
                  </a:cubicBezTo>
                  <a:lnTo>
                    <a:pt x="2818786" y="2499423"/>
                  </a:lnTo>
                  <a:cubicBezTo>
                    <a:pt x="2582040" y="2499423"/>
                    <a:pt x="2386111" y="2309159"/>
                    <a:pt x="2386111" y="2060006"/>
                  </a:cubicBezTo>
                  <a:lnTo>
                    <a:pt x="2065942" y="2060006"/>
                  </a:lnTo>
                  <a:lnTo>
                    <a:pt x="2065942" y="2252389"/>
                  </a:lnTo>
                  <a:cubicBezTo>
                    <a:pt x="2065942" y="2296046"/>
                    <a:pt x="2098040" y="2330091"/>
                    <a:pt x="2138367" y="2330091"/>
                  </a:cubicBezTo>
                  <a:lnTo>
                    <a:pt x="2188388" y="2330091"/>
                  </a:lnTo>
                  <a:cubicBezTo>
                    <a:pt x="2235151" y="2330091"/>
                    <a:pt x="2272626" y="2368372"/>
                    <a:pt x="2272626" y="2414798"/>
                  </a:cubicBezTo>
                  <a:cubicBezTo>
                    <a:pt x="2272626" y="2461387"/>
                    <a:pt x="2235151" y="2499423"/>
                    <a:pt x="2188388" y="2499423"/>
                  </a:cubicBezTo>
                  <a:lnTo>
                    <a:pt x="2138367" y="2499423"/>
                  </a:lnTo>
                  <a:cubicBezTo>
                    <a:pt x="2000442" y="2499423"/>
                    <a:pt x="1895348" y="2400707"/>
                    <a:pt x="1895348" y="2256217"/>
                  </a:cubicBezTo>
                  <a:cubicBezTo>
                    <a:pt x="1895348" y="2256217"/>
                    <a:pt x="1895023" y="2081020"/>
                    <a:pt x="1895348" y="2060088"/>
                  </a:cubicBezTo>
                  <a:lnTo>
                    <a:pt x="1502429" y="2060088"/>
                  </a:lnTo>
                  <a:lnTo>
                    <a:pt x="1725162" y="2368291"/>
                  </a:lnTo>
                  <a:cubicBezTo>
                    <a:pt x="1752210" y="2405594"/>
                    <a:pt x="1743818" y="2457885"/>
                    <a:pt x="1706425" y="2484925"/>
                  </a:cubicBezTo>
                  <a:cubicBezTo>
                    <a:pt x="1691679" y="2495595"/>
                    <a:pt x="1674734" y="2500808"/>
                    <a:pt x="1657707" y="2500808"/>
                  </a:cubicBezTo>
                  <a:cubicBezTo>
                    <a:pt x="1631637" y="2500808"/>
                    <a:pt x="1606138" y="2488754"/>
                    <a:pt x="1589681" y="2466192"/>
                  </a:cubicBezTo>
                  <a:lnTo>
                    <a:pt x="1296071" y="2060088"/>
                  </a:lnTo>
                  <a:lnTo>
                    <a:pt x="983479" y="2060088"/>
                  </a:lnTo>
                  <a:lnTo>
                    <a:pt x="983479" y="2417323"/>
                  </a:lnTo>
                  <a:cubicBezTo>
                    <a:pt x="983479" y="2463586"/>
                    <a:pt x="946086" y="2500808"/>
                    <a:pt x="899893" y="2500808"/>
                  </a:cubicBezTo>
                  <a:cubicBezTo>
                    <a:pt x="853620" y="2500808"/>
                    <a:pt x="816307" y="2463586"/>
                    <a:pt x="816307" y="2417323"/>
                  </a:cubicBezTo>
                  <a:lnTo>
                    <a:pt x="816307" y="1375917"/>
                  </a:lnTo>
                  <a:cubicBezTo>
                    <a:pt x="816307" y="1329165"/>
                    <a:pt x="853945" y="1292187"/>
                    <a:pt x="899893" y="1292187"/>
                  </a:cubicBezTo>
                  <a:lnTo>
                    <a:pt x="1233667" y="1292187"/>
                  </a:lnTo>
                  <a:cubicBezTo>
                    <a:pt x="1445972" y="1292187"/>
                    <a:pt x="1617951" y="1464289"/>
                    <a:pt x="1617951" y="1676382"/>
                  </a:cubicBezTo>
                  <a:cubicBezTo>
                    <a:pt x="1617951" y="1756609"/>
                    <a:pt x="1589274" y="1837977"/>
                    <a:pt x="1542430" y="1892792"/>
                  </a:cubicBezTo>
                  <a:lnTo>
                    <a:pt x="1895511" y="1892955"/>
                  </a:lnTo>
                  <a:lnTo>
                    <a:pt x="1895511" y="1604707"/>
                  </a:lnTo>
                  <a:cubicBezTo>
                    <a:pt x="1895511" y="1558607"/>
                    <a:pt x="1934290" y="1521140"/>
                    <a:pt x="1980727" y="1521140"/>
                  </a:cubicBezTo>
                  <a:cubicBezTo>
                    <a:pt x="2026675" y="1521140"/>
                    <a:pt x="2066023" y="1558607"/>
                    <a:pt x="2066023" y="1604707"/>
                  </a:cubicBezTo>
                  <a:lnTo>
                    <a:pt x="2066023" y="1892873"/>
                  </a:lnTo>
                  <a:lnTo>
                    <a:pt x="2389043" y="1892873"/>
                  </a:lnTo>
                  <a:cubicBezTo>
                    <a:pt x="2415928" y="1684282"/>
                    <a:pt x="2599882" y="1521466"/>
                    <a:pt x="2816016" y="1521466"/>
                  </a:cubicBezTo>
                  <a:cubicBezTo>
                    <a:pt x="3050725" y="1521466"/>
                    <a:pt x="3243885" y="1706925"/>
                    <a:pt x="3241604" y="1964141"/>
                  </a:cubicBezTo>
                  <a:cubicBezTo>
                    <a:pt x="3241604" y="2014313"/>
                    <a:pt x="3200544" y="2060006"/>
                    <a:pt x="3151582" y="2060006"/>
                  </a:cubicBezTo>
                  <a:lnTo>
                    <a:pt x="2560289" y="2060006"/>
                  </a:lnTo>
                  <a:cubicBezTo>
                    <a:pt x="2560126" y="2217773"/>
                    <a:pt x="2675240" y="2330091"/>
                    <a:pt x="2820578" y="2330091"/>
                  </a:cubicBezTo>
                  <a:close/>
                </a:path>
              </a:pathLst>
            </a:custGeom>
            <a:grpFill/>
            <a:ln w="8132" cap="flat">
              <a:noFill/>
              <a:prstDash val="solid"/>
              <a:miter/>
            </a:ln>
          </p:spPr>
          <p:txBody>
            <a:bodyPr rtlCol="0" anchor="ctr"/>
            <a:lstStyle/>
            <a:p>
              <a:endParaRPr lang="fr-FR"/>
            </a:p>
          </p:txBody>
        </p:sp>
      </p:grpSp>
      <p:sp>
        <p:nvSpPr>
          <p:cNvPr id="11" name="Espace réservé du texte 16">
            <a:extLst>
              <a:ext uri="{FF2B5EF4-FFF2-40B4-BE49-F238E27FC236}">
                <a16:creationId xmlns:a16="http://schemas.microsoft.com/office/drawing/2014/main" id="{87CCC99A-6D4D-0048-A737-0C40E5401B77}"/>
              </a:ext>
            </a:extLst>
          </p:cNvPr>
          <p:cNvSpPr txBox="1">
            <a:spLocks/>
          </p:cNvSpPr>
          <p:nvPr userDrawn="1"/>
        </p:nvSpPr>
        <p:spPr>
          <a:xfrm>
            <a:off x="5420139" y="1802296"/>
            <a:ext cx="6771862" cy="5055705"/>
          </a:xfrm>
          <a:prstGeom prst="rect">
            <a:avLst/>
          </a:prstGeom>
          <a:solidFill>
            <a:schemeClr val="tx2"/>
          </a:solidFill>
          <a:ln w="152400">
            <a:noFill/>
          </a:ln>
        </p:spPr>
        <p:txBody>
          <a:bodyPr anchor="b" anchorCtr="0">
            <a:noAutofit/>
          </a:bodyPr>
          <a:lstStyle>
            <a:lvl1pPr marL="4763" marR="0" indent="0" algn="l" defTabSz="914400" rtl="0" eaLnBrk="1" latinLnBrk="0" hangingPunct="1">
              <a:lnSpc>
                <a:spcPct val="115000"/>
              </a:lnSpc>
              <a:spcBef>
                <a:spcPts val="0"/>
              </a:spcBef>
              <a:spcAft>
                <a:spcPts val="0"/>
              </a:spcAft>
              <a:buClr>
                <a:schemeClr val="bg2"/>
              </a:buClr>
              <a:buSzPts val="1800"/>
              <a:buFont typeface="Arial" panose="020B0604020202020204" pitchFamily="34" charset="0"/>
              <a:buNone/>
              <a:tabLst/>
              <a:defRPr sz="1200" b="0" i="0" u="none" strike="noStrike" cap="none" spc="0" baseline="0">
                <a:solidFill>
                  <a:schemeClr val="tx1"/>
                </a:solidFill>
                <a:uFillTx/>
                <a:latin typeface="Calibri"/>
                <a:ea typeface="Calibri"/>
                <a:cs typeface="Calibri"/>
                <a:sym typeface="Calibri"/>
              </a:defRPr>
            </a:lvl1pPr>
            <a:lvl2pPr marL="1005114" marR="0" indent="-408213" algn="l" defTabSz="914400" rtl="0" eaLnBrk="1" latinLnBrk="0" hangingPunct="1">
              <a:lnSpc>
                <a:spcPct val="115000"/>
              </a:lnSpc>
              <a:spcBef>
                <a:spcPts val="0"/>
              </a:spcBef>
              <a:spcAft>
                <a:spcPts val="0"/>
              </a:spcAft>
              <a:buClr>
                <a:schemeClr val="bg2"/>
              </a:buClr>
              <a:buSzPts val="1800"/>
              <a:buFont typeface="Arial" panose="020B0604020202020204" pitchFamily="34" charset="0"/>
              <a:buChar char="•"/>
              <a:tabLst/>
              <a:defRPr sz="1200" b="0" i="0" u="none" strike="noStrike" cap="none" spc="0" baseline="0">
                <a:solidFill>
                  <a:schemeClr val="tx1"/>
                </a:solidFill>
                <a:uFillTx/>
                <a:latin typeface="Calibri"/>
                <a:ea typeface="Calibri"/>
                <a:cs typeface="Calibri"/>
                <a:sym typeface="Calibri"/>
              </a:defRPr>
            </a:lvl2pPr>
            <a:lvl3pPr marL="1462314" marR="0" indent="-408214" algn="l" defTabSz="914400" rtl="0" eaLnBrk="1" latinLnBrk="0" hangingPunct="1">
              <a:lnSpc>
                <a:spcPct val="115000"/>
              </a:lnSpc>
              <a:spcBef>
                <a:spcPts val="0"/>
              </a:spcBef>
              <a:spcAft>
                <a:spcPts val="0"/>
              </a:spcAft>
              <a:buClr>
                <a:schemeClr val="bg2"/>
              </a:buClr>
              <a:buSzPts val="1800"/>
              <a:buFont typeface="Arial" panose="020B0604020202020204" pitchFamily="34" charset="0"/>
              <a:buChar char="•"/>
              <a:tabLst/>
              <a:defRPr sz="1200" b="0" i="0" u="none" strike="noStrike" cap="none" spc="0" baseline="0">
                <a:solidFill>
                  <a:schemeClr val="tx1"/>
                </a:solidFill>
                <a:uFillTx/>
                <a:latin typeface="Calibri"/>
                <a:ea typeface="Calibri"/>
                <a:cs typeface="Calibri"/>
                <a:sym typeface="Calibri"/>
              </a:defRPr>
            </a:lvl3pPr>
            <a:lvl4pPr marL="1919514" marR="0" indent="-408214" algn="l" defTabSz="914400" rtl="0" eaLnBrk="1" latinLnBrk="0" hangingPunct="1">
              <a:lnSpc>
                <a:spcPct val="115000"/>
              </a:lnSpc>
              <a:spcBef>
                <a:spcPts val="0"/>
              </a:spcBef>
              <a:spcAft>
                <a:spcPts val="0"/>
              </a:spcAft>
              <a:buClr>
                <a:schemeClr val="bg2"/>
              </a:buClr>
              <a:buSzPts val="1800"/>
              <a:buFont typeface="Arial" panose="020B0604020202020204" pitchFamily="34" charset="0"/>
              <a:buChar char="•"/>
              <a:tabLst/>
              <a:defRPr sz="1200" b="0" i="0" u="none" strike="noStrike" cap="none" spc="0" baseline="0">
                <a:solidFill>
                  <a:schemeClr val="tx1"/>
                </a:solidFill>
                <a:uFillTx/>
                <a:latin typeface="Calibri"/>
                <a:ea typeface="Calibri"/>
                <a:cs typeface="Calibri"/>
                <a:sym typeface="Calibri"/>
              </a:defRPr>
            </a:lvl4pPr>
            <a:lvl5pPr marL="2376714" marR="0" indent="-408214" algn="l" defTabSz="914400" rtl="0" eaLnBrk="1" latinLnBrk="0" hangingPunct="1">
              <a:lnSpc>
                <a:spcPct val="115000"/>
              </a:lnSpc>
              <a:spcBef>
                <a:spcPts val="0"/>
              </a:spcBef>
              <a:spcAft>
                <a:spcPts val="0"/>
              </a:spcAft>
              <a:buClr>
                <a:schemeClr val="bg2"/>
              </a:buClr>
              <a:buSzPts val="1800"/>
              <a:buFont typeface="Arial" panose="020B0604020202020204" pitchFamily="34" charset="0"/>
              <a:buChar char="•"/>
              <a:tabLst/>
              <a:defRPr sz="1200" b="0" i="0" u="none" strike="noStrike" cap="none" spc="0" baseline="0">
                <a:solidFill>
                  <a:schemeClr val="tx1"/>
                </a:solidFill>
                <a:uFillTx/>
                <a:latin typeface="Calibri"/>
                <a:ea typeface="Calibri"/>
                <a:cs typeface="Calibri"/>
                <a:sym typeface="Calibri"/>
              </a:defRPr>
            </a:lvl5pPr>
            <a:lvl6pPr marL="2833914" marR="0" indent="-408214" algn="l" defTabSz="914400" rtl="0" eaLnBrk="1" latinLnBrk="0" hangingPunct="1">
              <a:lnSpc>
                <a:spcPct val="115000"/>
              </a:lnSpc>
              <a:spcBef>
                <a:spcPts val="0"/>
              </a:spcBef>
              <a:spcAft>
                <a:spcPts val="0"/>
              </a:spcAft>
              <a:buClr>
                <a:srgbClr val="585858"/>
              </a:buClr>
              <a:buSzPts val="1800"/>
              <a:buFont typeface="Arial"/>
              <a:buChar char="■"/>
              <a:tabLst/>
              <a:defRPr sz="1800" b="0" i="0" u="none" strike="noStrike" cap="none" spc="0" baseline="0">
                <a:solidFill>
                  <a:srgbClr val="585858"/>
                </a:solidFill>
                <a:uFillTx/>
                <a:latin typeface="Calibri"/>
                <a:ea typeface="Calibri"/>
                <a:cs typeface="Calibri"/>
                <a:sym typeface="Calibri"/>
              </a:defRPr>
            </a:lvl6pPr>
            <a:lvl7pPr marL="3291113" marR="0" indent="-408214" algn="l" defTabSz="914400" rtl="0" eaLnBrk="1" latinLnBrk="0" hangingPunct="1">
              <a:lnSpc>
                <a:spcPct val="115000"/>
              </a:lnSpc>
              <a:spcBef>
                <a:spcPts val="0"/>
              </a:spcBef>
              <a:spcAft>
                <a:spcPts val="0"/>
              </a:spcAft>
              <a:buClr>
                <a:srgbClr val="585858"/>
              </a:buClr>
              <a:buSzPts val="1800"/>
              <a:buFont typeface="Arial"/>
              <a:buChar char="●"/>
              <a:tabLst/>
              <a:defRPr sz="1800" b="0" i="0" u="none" strike="noStrike" cap="none" spc="0" baseline="0">
                <a:solidFill>
                  <a:srgbClr val="585858"/>
                </a:solidFill>
                <a:uFillTx/>
                <a:latin typeface="Calibri"/>
                <a:ea typeface="Calibri"/>
                <a:cs typeface="Calibri"/>
                <a:sym typeface="Calibri"/>
              </a:defRPr>
            </a:lvl7pPr>
            <a:lvl8pPr marL="3748313" marR="0" indent="-408213" algn="l" defTabSz="914400" rtl="0" eaLnBrk="1" latinLnBrk="0" hangingPunct="1">
              <a:lnSpc>
                <a:spcPct val="115000"/>
              </a:lnSpc>
              <a:spcBef>
                <a:spcPts val="0"/>
              </a:spcBef>
              <a:spcAft>
                <a:spcPts val="0"/>
              </a:spcAft>
              <a:buClr>
                <a:srgbClr val="585858"/>
              </a:buClr>
              <a:buSzPts val="1800"/>
              <a:buFont typeface="Arial"/>
              <a:buChar char="○"/>
              <a:tabLst/>
              <a:defRPr sz="1800" b="0" i="0" u="none" strike="noStrike" cap="none" spc="0" baseline="0">
                <a:solidFill>
                  <a:srgbClr val="585858"/>
                </a:solidFill>
                <a:uFillTx/>
                <a:latin typeface="Calibri"/>
                <a:ea typeface="Calibri"/>
                <a:cs typeface="Calibri"/>
                <a:sym typeface="Calibri"/>
              </a:defRPr>
            </a:lvl8pPr>
            <a:lvl9pPr marL="4205513" marR="0" indent="-408213" algn="l" defTabSz="914400" rtl="0" eaLnBrk="1" latinLnBrk="0" hangingPunct="1">
              <a:lnSpc>
                <a:spcPct val="115000"/>
              </a:lnSpc>
              <a:spcBef>
                <a:spcPts val="0"/>
              </a:spcBef>
              <a:spcAft>
                <a:spcPts val="0"/>
              </a:spcAft>
              <a:buClr>
                <a:srgbClr val="585858"/>
              </a:buClr>
              <a:buSzPts val="1800"/>
              <a:buFont typeface="Arial"/>
              <a:buChar char="■"/>
              <a:tabLst/>
              <a:defRPr sz="1800" b="0" i="0" u="none" strike="noStrike" cap="none" spc="0" baseline="0">
                <a:solidFill>
                  <a:srgbClr val="585858"/>
                </a:solidFill>
                <a:uFillTx/>
                <a:latin typeface="Calibri"/>
                <a:ea typeface="Calibri"/>
                <a:cs typeface="Calibri"/>
                <a:sym typeface="Calibri"/>
              </a:defRPr>
            </a:lvl9pPr>
          </a:lstStyle>
          <a:p>
            <a:r>
              <a:rPr lang="fr-FR">
                <a:solidFill>
                  <a:schemeClr val="accent1"/>
                </a:solidFill>
              </a:rPr>
              <a:t> </a:t>
            </a:r>
          </a:p>
        </p:txBody>
      </p:sp>
      <p:sp>
        <p:nvSpPr>
          <p:cNvPr id="7" name="Titre 6">
            <a:extLst>
              <a:ext uri="{FF2B5EF4-FFF2-40B4-BE49-F238E27FC236}">
                <a16:creationId xmlns:a16="http://schemas.microsoft.com/office/drawing/2014/main" id="{2F786B4C-3547-8D4A-AF8E-16FFC6C34C29}"/>
              </a:ext>
            </a:extLst>
          </p:cNvPr>
          <p:cNvSpPr>
            <a:spLocks noGrp="1"/>
          </p:cNvSpPr>
          <p:nvPr>
            <p:ph type="title" hasCustomPrompt="1"/>
          </p:nvPr>
        </p:nvSpPr>
        <p:spPr>
          <a:xfrm>
            <a:off x="0" y="18256"/>
            <a:ext cx="12192000" cy="1178720"/>
          </a:xfrm>
        </p:spPr>
        <p:txBody>
          <a:bodyPr>
            <a:noAutofit/>
          </a:bodyPr>
          <a:lstStyle>
            <a:lvl1pPr>
              <a:defRPr>
                <a:solidFill>
                  <a:schemeClr val="bg1"/>
                </a:solidFill>
              </a:defRPr>
            </a:lvl1pPr>
          </a:lstStyle>
          <a:p>
            <a:r>
              <a:rPr lang="fr-FR"/>
              <a:t>Sommaire</a:t>
            </a:r>
          </a:p>
        </p:txBody>
      </p:sp>
      <p:sp>
        <p:nvSpPr>
          <p:cNvPr id="16" name="Espace réservé du numéro de diapositive 5">
            <a:extLst>
              <a:ext uri="{FF2B5EF4-FFF2-40B4-BE49-F238E27FC236}">
                <a16:creationId xmlns:a16="http://schemas.microsoft.com/office/drawing/2014/main" id="{F1FFB09E-3D31-094E-916B-EAFBC657ABC0}"/>
              </a:ext>
            </a:extLst>
          </p:cNvPr>
          <p:cNvSpPr>
            <a:spLocks noGrp="1"/>
          </p:cNvSpPr>
          <p:nvPr>
            <p:ph type="sldNum" sz="quarter" idx="4"/>
          </p:nvPr>
        </p:nvSpPr>
        <p:spPr>
          <a:xfrm>
            <a:off x="11430173" y="6228939"/>
            <a:ext cx="504353" cy="365125"/>
          </a:xfrm>
          <a:prstGeom prst="rect">
            <a:avLst/>
          </a:prstGeom>
        </p:spPr>
        <p:txBody>
          <a:bodyPr vert="horz" lIns="91440" tIns="45720" rIns="91440" bIns="45720" rtlCol="0" anchor="ctr"/>
          <a:lstStyle>
            <a:lvl1pPr algn="r">
              <a:defRPr sz="1200">
                <a:solidFill>
                  <a:schemeClr val="bg1"/>
                </a:solidFill>
              </a:defRPr>
            </a:lvl1pPr>
          </a:lstStyle>
          <a:p>
            <a:fld id="{61139BF3-3941-8049-A533-F67F3CE77123}" type="slidenum">
              <a:rPr lang="fr-FR" smtClean="0"/>
              <a:pPr/>
              <a:t>‹N°›</a:t>
            </a:fld>
            <a:endParaRPr lang="fr-FR"/>
          </a:p>
        </p:txBody>
      </p:sp>
      <p:sp>
        <p:nvSpPr>
          <p:cNvPr id="22" name="Sous-titre 2">
            <a:extLst>
              <a:ext uri="{FF2B5EF4-FFF2-40B4-BE49-F238E27FC236}">
                <a16:creationId xmlns:a16="http://schemas.microsoft.com/office/drawing/2014/main" id="{3163D316-361F-DB49-8E58-62A8E583BF0B}"/>
              </a:ext>
            </a:extLst>
          </p:cNvPr>
          <p:cNvSpPr>
            <a:spLocks noGrp="1"/>
          </p:cNvSpPr>
          <p:nvPr>
            <p:ph type="subTitle" idx="1" hasCustomPrompt="1"/>
          </p:nvPr>
        </p:nvSpPr>
        <p:spPr>
          <a:xfrm>
            <a:off x="6132000" y="1101123"/>
            <a:ext cx="3240000" cy="4824000"/>
          </a:xfrm>
          <a:prstGeom prst="rect">
            <a:avLst/>
          </a:prstGeom>
          <a:solidFill>
            <a:schemeClr val="bg1"/>
          </a:solidFill>
          <a:ln w="152400">
            <a:solidFill>
              <a:schemeClr val="accent1"/>
            </a:solidFill>
            <a:miter lim="800000"/>
          </a:ln>
        </p:spPr>
        <p:txBody>
          <a:bodyPr lIns="360000" tIns="360000" rIns="360000" bIns="360000">
            <a:normAutofit/>
          </a:bodyPr>
          <a:lstStyle>
            <a:lvl1pPr marL="0" indent="0" algn="l">
              <a:buFont typeface="+mj-lt"/>
              <a:buNone/>
              <a:defRPr sz="3000">
                <a:solidFill>
                  <a:schemeClr val="accent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2.</a:t>
            </a:r>
            <a:br>
              <a:rPr lang="fr-FR"/>
            </a:br>
            <a:r>
              <a:rPr lang="fr-FR"/>
              <a:t>Cliquez pour modifier les styles du texte du masque</a:t>
            </a:r>
          </a:p>
        </p:txBody>
      </p:sp>
      <p:sp>
        <p:nvSpPr>
          <p:cNvPr id="23" name="Espace réservé du texte 19">
            <a:extLst>
              <a:ext uri="{FF2B5EF4-FFF2-40B4-BE49-F238E27FC236}">
                <a16:creationId xmlns:a16="http://schemas.microsoft.com/office/drawing/2014/main" id="{E3849662-1FDA-3B4F-8B5A-8DD164BA7332}"/>
              </a:ext>
            </a:extLst>
          </p:cNvPr>
          <p:cNvSpPr>
            <a:spLocks noGrp="1"/>
          </p:cNvSpPr>
          <p:nvPr>
            <p:ph type="body" sz="quarter" idx="10" hasCustomPrompt="1"/>
          </p:nvPr>
        </p:nvSpPr>
        <p:spPr>
          <a:xfrm>
            <a:off x="2949574" y="1099919"/>
            <a:ext cx="3240000" cy="4824000"/>
          </a:xfrm>
          <a:solidFill>
            <a:schemeClr val="bg1"/>
          </a:solidFill>
          <a:ln w="152400">
            <a:solidFill>
              <a:schemeClr val="accent1"/>
            </a:solidFill>
            <a:miter lim="800000"/>
          </a:ln>
        </p:spPr>
        <p:txBody>
          <a:bodyPr lIns="360000" tIns="360000" rIns="360000" bIns="360000">
            <a:normAutofit/>
          </a:bodyPr>
          <a:lstStyle>
            <a:lvl1pPr marL="0" indent="0">
              <a:buNone/>
              <a:defRPr sz="3000">
                <a:solidFill>
                  <a:schemeClr val="accent5"/>
                </a:solidFill>
              </a:defRPr>
            </a:lvl1pPr>
          </a:lstStyle>
          <a:p>
            <a:pPr lvl="0"/>
            <a:r>
              <a:rPr lang="fr-FR"/>
              <a:t>1.</a:t>
            </a:r>
            <a:br>
              <a:rPr lang="fr-FR"/>
            </a:br>
            <a:r>
              <a:rPr lang="fr-FR"/>
              <a:t>Cliquez pour modifier les styles du texte du masque</a:t>
            </a:r>
          </a:p>
        </p:txBody>
      </p:sp>
      <p:sp>
        <p:nvSpPr>
          <p:cNvPr id="24" name="Espace réservé du pied de page 4">
            <a:extLst>
              <a:ext uri="{FF2B5EF4-FFF2-40B4-BE49-F238E27FC236}">
                <a16:creationId xmlns:a16="http://schemas.microsoft.com/office/drawing/2014/main" id="{08DAF352-C784-544D-8341-10CF883E71D7}"/>
              </a:ext>
            </a:extLst>
          </p:cNvPr>
          <p:cNvSpPr>
            <a:spLocks noGrp="1"/>
          </p:cNvSpPr>
          <p:nvPr>
            <p:ph type="ftr" sz="quarter" idx="3"/>
          </p:nvPr>
        </p:nvSpPr>
        <p:spPr>
          <a:xfrm>
            <a:off x="1066801" y="6274389"/>
            <a:ext cx="4114800" cy="365125"/>
          </a:xfrm>
          <a:prstGeom prst="rect">
            <a:avLst/>
          </a:prstGeom>
        </p:spPr>
        <p:txBody>
          <a:bodyPr vert="horz" lIns="91440" tIns="45720" rIns="91440" bIns="45720" rtlCol="0" anchor="ctr"/>
          <a:lstStyle>
            <a:lvl1pPr algn="l">
              <a:defRPr sz="1200">
                <a:solidFill>
                  <a:schemeClr val="bg1"/>
                </a:solidFill>
              </a:defRPr>
            </a:lvl1pPr>
          </a:lstStyle>
          <a:p>
            <a:r>
              <a:rPr lang="fr-FR"/>
              <a:t>Visite du CORS-N Présentation</a:t>
            </a:r>
          </a:p>
        </p:txBody>
      </p:sp>
    </p:spTree>
    <p:extLst>
      <p:ext uri="{BB962C8B-B14F-4D97-AF65-F5344CB8AC3E}">
        <p14:creationId xmlns:p14="http://schemas.microsoft.com/office/powerpoint/2010/main" val="1842713775"/>
      </p:ext>
    </p:extLst>
  </p:cSld>
  <p:clrMapOvr>
    <a:masterClrMapping/>
  </p:clrMapOvr>
  <p:extLst>
    <p:ext uri="{DCECCB84-F9BA-43D5-87BE-67443E8EF086}">
      <p15:sldGuideLst xmlns:p15="http://schemas.microsoft.com/office/powerpoint/2012/main">
        <p15:guide id="1" orient="horz" pos="754"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ommaire_2parties_avec photos">
    <p:spTree>
      <p:nvGrpSpPr>
        <p:cNvPr id="1" name=""/>
        <p:cNvGrpSpPr/>
        <p:nvPr/>
      </p:nvGrpSpPr>
      <p:grpSpPr>
        <a:xfrm>
          <a:off x="0" y="0"/>
          <a:ext cx="0" cy="0"/>
          <a:chOff x="0" y="0"/>
          <a:chExt cx="0" cy="0"/>
        </a:xfrm>
      </p:grpSpPr>
      <p:pic>
        <p:nvPicPr>
          <p:cNvPr id="30" name="Image 29">
            <a:extLst>
              <a:ext uri="{FF2B5EF4-FFF2-40B4-BE49-F238E27FC236}">
                <a16:creationId xmlns:a16="http://schemas.microsoft.com/office/drawing/2014/main" id="{29CB9703-A91E-7A49-BC84-8016C899B471}"/>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6187012" y="1215231"/>
            <a:ext cx="3200400" cy="4618635"/>
          </a:xfrm>
          <a:prstGeom prst="rect">
            <a:avLst/>
          </a:prstGeom>
          <a:ln w="152400">
            <a:solidFill>
              <a:schemeClr val="bg1"/>
            </a:solidFill>
            <a:miter lim="800000"/>
          </a:ln>
        </p:spPr>
      </p:pic>
      <p:sp>
        <p:nvSpPr>
          <p:cNvPr id="11" name="Espace réservé du texte 16">
            <a:extLst>
              <a:ext uri="{FF2B5EF4-FFF2-40B4-BE49-F238E27FC236}">
                <a16:creationId xmlns:a16="http://schemas.microsoft.com/office/drawing/2014/main" id="{87CCC99A-6D4D-0048-A737-0C40E5401B77}"/>
              </a:ext>
            </a:extLst>
          </p:cNvPr>
          <p:cNvSpPr txBox="1">
            <a:spLocks/>
          </p:cNvSpPr>
          <p:nvPr userDrawn="1"/>
        </p:nvSpPr>
        <p:spPr>
          <a:xfrm>
            <a:off x="7233313" y="4162567"/>
            <a:ext cx="5079556" cy="2809733"/>
          </a:xfrm>
          <a:prstGeom prst="rect">
            <a:avLst/>
          </a:prstGeom>
          <a:solidFill>
            <a:schemeClr val="accent2"/>
          </a:solidFill>
          <a:ln w="152400">
            <a:solidFill>
              <a:schemeClr val="bg1"/>
            </a:solidFill>
            <a:miter lim="800000"/>
          </a:ln>
        </p:spPr>
        <p:txBody>
          <a:bodyPr anchor="b" anchorCtr="0">
            <a:noAutofit/>
          </a:bodyPr>
          <a:lstStyle>
            <a:lvl1pPr marL="4763" marR="0" indent="0" algn="l" defTabSz="914400" rtl="0" eaLnBrk="1" latinLnBrk="0" hangingPunct="1">
              <a:lnSpc>
                <a:spcPct val="115000"/>
              </a:lnSpc>
              <a:spcBef>
                <a:spcPts val="0"/>
              </a:spcBef>
              <a:spcAft>
                <a:spcPts val="0"/>
              </a:spcAft>
              <a:buClr>
                <a:schemeClr val="bg2"/>
              </a:buClr>
              <a:buSzPts val="1800"/>
              <a:buFont typeface="Arial" panose="020B0604020202020204" pitchFamily="34" charset="0"/>
              <a:buNone/>
              <a:tabLst/>
              <a:defRPr sz="1200" b="0" i="0" u="none" strike="noStrike" cap="none" spc="0" baseline="0">
                <a:solidFill>
                  <a:schemeClr val="tx1"/>
                </a:solidFill>
                <a:uFillTx/>
                <a:latin typeface="Calibri"/>
                <a:ea typeface="Calibri"/>
                <a:cs typeface="Calibri"/>
                <a:sym typeface="Calibri"/>
              </a:defRPr>
            </a:lvl1pPr>
            <a:lvl2pPr marL="1005114" marR="0" indent="-408213" algn="l" defTabSz="914400" rtl="0" eaLnBrk="1" latinLnBrk="0" hangingPunct="1">
              <a:lnSpc>
                <a:spcPct val="115000"/>
              </a:lnSpc>
              <a:spcBef>
                <a:spcPts val="0"/>
              </a:spcBef>
              <a:spcAft>
                <a:spcPts val="0"/>
              </a:spcAft>
              <a:buClr>
                <a:schemeClr val="bg2"/>
              </a:buClr>
              <a:buSzPts val="1800"/>
              <a:buFont typeface="Arial" panose="020B0604020202020204" pitchFamily="34" charset="0"/>
              <a:buChar char="•"/>
              <a:tabLst/>
              <a:defRPr sz="1200" b="0" i="0" u="none" strike="noStrike" cap="none" spc="0" baseline="0">
                <a:solidFill>
                  <a:schemeClr val="tx1"/>
                </a:solidFill>
                <a:uFillTx/>
                <a:latin typeface="Calibri"/>
                <a:ea typeface="Calibri"/>
                <a:cs typeface="Calibri"/>
                <a:sym typeface="Calibri"/>
              </a:defRPr>
            </a:lvl2pPr>
            <a:lvl3pPr marL="1462314" marR="0" indent="-408214" algn="l" defTabSz="914400" rtl="0" eaLnBrk="1" latinLnBrk="0" hangingPunct="1">
              <a:lnSpc>
                <a:spcPct val="115000"/>
              </a:lnSpc>
              <a:spcBef>
                <a:spcPts val="0"/>
              </a:spcBef>
              <a:spcAft>
                <a:spcPts val="0"/>
              </a:spcAft>
              <a:buClr>
                <a:schemeClr val="bg2"/>
              </a:buClr>
              <a:buSzPts val="1800"/>
              <a:buFont typeface="Arial" panose="020B0604020202020204" pitchFamily="34" charset="0"/>
              <a:buChar char="•"/>
              <a:tabLst/>
              <a:defRPr sz="1200" b="0" i="0" u="none" strike="noStrike" cap="none" spc="0" baseline="0">
                <a:solidFill>
                  <a:schemeClr val="tx1"/>
                </a:solidFill>
                <a:uFillTx/>
                <a:latin typeface="Calibri"/>
                <a:ea typeface="Calibri"/>
                <a:cs typeface="Calibri"/>
                <a:sym typeface="Calibri"/>
              </a:defRPr>
            </a:lvl3pPr>
            <a:lvl4pPr marL="1919514" marR="0" indent="-408214" algn="l" defTabSz="914400" rtl="0" eaLnBrk="1" latinLnBrk="0" hangingPunct="1">
              <a:lnSpc>
                <a:spcPct val="115000"/>
              </a:lnSpc>
              <a:spcBef>
                <a:spcPts val="0"/>
              </a:spcBef>
              <a:spcAft>
                <a:spcPts val="0"/>
              </a:spcAft>
              <a:buClr>
                <a:schemeClr val="bg2"/>
              </a:buClr>
              <a:buSzPts val="1800"/>
              <a:buFont typeface="Arial" panose="020B0604020202020204" pitchFamily="34" charset="0"/>
              <a:buChar char="•"/>
              <a:tabLst/>
              <a:defRPr sz="1200" b="0" i="0" u="none" strike="noStrike" cap="none" spc="0" baseline="0">
                <a:solidFill>
                  <a:schemeClr val="tx1"/>
                </a:solidFill>
                <a:uFillTx/>
                <a:latin typeface="Calibri"/>
                <a:ea typeface="Calibri"/>
                <a:cs typeface="Calibri"/>
                <a:sym typeface="Calibri"/>
              </a:defRPr>
            </a:lvl4pPr>
            <a:lvl5pPr marL="2376714" marR="0" indent="-408214" algn="l" defTabSz="914400" rtl="0" eaLnBrk="1" latinLnBrk="0" hangingPunct="1">
              <a:lnSpc>
                <a:spcPct val="115000"/>
              </a:lnSpc>
              <a:spcBef>
                <a:spcPts val="0"/>
              </a:spcBef>
              <a:spcAft>
                <a:spcPts val="0"/>
              </a:spcAft>
              <a:buClr>
                <a:schemeClr val="bg2"/>
              </a:buClr>
              <a:buSzPts val="1800"/>
              <a:buFont typeface="Arial" panose="020B0604020202020204" pitchFamily="34" charset="0"/>
              <a:buChar char="•"/>
              <a:tabLst/>
              <a:defRPr sz="1200" b="0" i="0" u="none" strike="noStrike" cap="none" spc="0" baseline="0">
                <a:solidFill>
                  <a:schemeClr val="tx1"/>
                </a:solidFill>
                <a:uFillTx/>
                <a:latin typeface="Calibri"/>
                <a:ea typeface="Calibri"/>
                <a:cs typeface="Calibri"/>
                <a:sym typeface="Calibri"/>
              </a:defRPr>
            </a:lvl5pPr>
            <a:lvl6pPr marL="2833914" marR="0" indent="-408214" algn="l" defTabSz="914400" rtl="0" eaLnBrk="1" latinLnBrk="0" hangingPunct="1">
              <a:lnSpc>
                <a:spcPct val="115000"/>
              </a:lnSpc>
              <a:spcBef>
                <a:spcPts val="0"/>
              </a:spcBef>
              <a:spcAft>
                <a:spcPts val="0"/>
              </a:spcAft>
              <a:buClr>
                <a:srgbClr val="585858"/>
              </a:buClr>
              <a:buSzPts val="1800"/>
              <a:buFont typeface="Arial"/>
              <a:buChar char="■"/>
              <a:tabLst/>
              <a:defRPr sz="1800" b="0" i="0" u="none" strike="noStrike" cap="none" spc="0" baseline="0">
                <a:solidFill>
                  <a:srgbClr val="585858"/>
                </a:solidFill>
                <a:uFillTx/>
                <a:latin typeface="Calibri"/>
                <a:ea typeface="Calibri"/>
                <a:cs typeface="Calibri"/>
                <a:sym typeface="Calibri"/>
              </a:defRPr>
            </a:lvl6pPr>
            <a:lvl7pPr marL="3291113" marR="0" indent="-408214" algn="l" defTabSz="914400" rtl="0" eaLnBrk="1" latinLnBrk="0" hangingPunct="1">
              <a:lnSpc>
                <a:spcPct val="115000"/>
              </a:lnSpc>
              <a:spcBef>
                <a:spcPts val="0"/>
              </a:spcBef>
              <a:spcAft>
                <a:spcPts val="0"/>
              </a:spcAft>
              <a:buClr>
                <a:srgbClr val="585858"/>
              </a:buClr>
              <a:buSzPts val="1800"/>
              <a:buFont typeface="Arial"/>
              <a:buChar char="●"/>
              <a:tabLst/>
              <a:defRPr sz="1800" b="0" i="0" u="none" strike="noStrike" cap="none" spc="0" baseline="0">
                <a:solidFill>
                  <a:srgbClr val="585858"/>
                </a:solidFill>
                <a:uFillTx/>
                <a:latin typeface="Calibri"/>
                <a:ea typeface="Calibri"/>
                <a:cs typeface="Calibri"/>
                <a:sym typeface="Calibri"/>
              </a:defRPr>
            </a:lvl7pPr>
            <a:lvl8pPr marL="3748313" marR="0" indent="-408213" algn="l" defTabSz="914400" rtl="0" eaLnBrk="1" latinLnBrk="0" hangingPunct="1">
              <a:lnSpc>
                <a:spcPct val="115000"/>
              </a:lnSpc>
              <a:spcBef>
                <a:spcPts val="0"/>
              </a:spcBef>
              <a:spcAft>
                <a:spcPts val="0"/>
              </a:spcAft>
              <a:buClr>
                <a:srgbClr val="585858"/>
              </a:buClr>
              <a:buSzPts val="1800"/>
              <a:buFont typeface="Arial"/>
              <a:buChar char="○"/>
              <a:tabLst/>
              <a:defRPr sz="1800" b="0" i="0" u="none" strike="noStrike" cap="none" spc="0" baseline="0">
                <a:solidFill>
                  <a:srgbClr val="585858"/>
                </a:solidFill>
                <a:uFillTx/>
                <a:latin typeface="Calibri"/>
                <a:ea typeface="Calibri"/>
                <a:cs typeface="Calibri"/>
                <a:sym typeface="Calibri"/>
              </a:defRPr>
            </a:lvl8pPr>
            <a:lvl9pPr marL="4205513" marR="0" indent="-408213" algn="l" defTabSz="914400" rtl="0" eaLnBrk="1" latinLnBrk="0" hangingPunct="1">
              <a:lnSpc>
                <a:spcPct val="115000"/>
              </a:lnSpc>
              <a:spcBef>
                <a:spcPts val="0"/>
              </a:spcBef>
              <a:spcAft>
                <a:spcPts val="0"/>
              </a:spcAft>
              <a:buClr>
                <a:srgbClr val="585858"/>
              </a:buClr>
              <a:buSzPts val="1800"/>
              <a:buFont typeface="Arial"/>
              <a:buChar char="■"/>
              <a:tabLst/>
              <a:defRPr sz="1800" b="0" i="0" u="none" strike="noStrike" cap="none" spc="0" baseline="0">
                <a:solidFill>
                  <a:srgbClr val="585858"/>
                </a:solidFill>
                <a:uFillTx/>
                <a:latin typeface="Calibri"/>
                <a:ea typeface="Calibri"/>
                <a:cs typeface="Calibri"/>
                <a:sym typeface="Calibri"/>
              </a:defRPr>
            </a:lvl9pPr>
          </a:lstStyle>
          <a:p>
            <a:r>
              <a:rPr lang="fr-FR">
                <a:solidFill>
                  <a:schemeClr val="accent1"/>
                </a:solidFill>
              </a:rPr>
              <a:t> </a:t>
            </a:r>
          </a:p>
        </p:txBody>
      </p:sp>
      <p:sp>
        <p:nvSpPr>
          <p:cNvPr id="10" name="Espace réservé du texte 16">
            <a:extLst>
              <a:ext uri="{FF2B5EF4-FFF2-40B4-BE49-F238E27FC236}">
                <a16:creationId xmlns:a16="http://schemas.microsoft.com/office/drawing/2014/main" id="{2837ED13-5BC9-E546-A7EA-A59B3C66535A}"/>
              </a:ext>
            </a:extLst>
          </p:cNvPr>
          <p:cNvSpPr txBox="1">
            <a:spLocks/>
          </p:cNvSpPr>
          <p:nvPr userDrawn="1"/>
        </p:nvSpPr>
        <p:spPr>
          <a:xfrm>
            <a:off x="-1" y="0"/>
            <a:ext cx="5076967" cy="4633393"/>
          </a:xfrm>
          <a:prstGeom prst="rect">
            <a:avLst/>
          </a:prstGeom>
          <a:solidFill>
            <a:schemeClr val="accent5"/>
          </a:solidFill>
          <a:ln w="152400">
            <a:noFill/>
            <a:miter lim="800000"/>
          </a:ln>
        </p:spPr>
        <p:txBody>
          <a:bodyPr anchor="b" anchorCtr="0">
            <a:noAutofit/>
          </a:bodyPr>
          <a:lstStyle>
            <a:lvl1pPr marL="4763" marR="0" indent="0" algn="l" defTabSz="914400" rtl="0" eaLnBrk="1" latinLnBrk="0" hangingPunct="1">
              <a:lnSpc>
                <a:spcPct val="115000"/>
              </a:lnSpc>
              <a:spcBef>
                <a:spcPts val="0"/>
              </a:spcBef>
              <a:spcAft>
                <a:spcPts val="0"/>
              </a:spcAft>
              <a:buClr>
                <a:schemeClr val="bg2"/>
              </a:buClr>
              <a:buSzPts val="1800"/>
              <a:buFont typeface="Arial" panose="020B0604020202020204" pitchFamily="34" charset="0"/>
              <a:buNone/>
              <a:tabLst/>
              <a:defRPr sz="1200" b="0" i="0" u="none" strike="noStrike" cap="none" spc="0" baseline="0">
                <a:solidFill>
                  <a:schemeClr val="tx1"/>
                </a:solidFill>
                <a:uFillTx/>
                <a:latin typeface="Calibri"/>
                <a:ea typeface="Calibri"/>
                <a:cs typeface="Calibri"/>
                <a:sym typeface="Calibri"/>
              </a:defRPr>
            </a:lvl1pPr>
            <a:lvl2pPr marL="1005114" marR="0" indent="-408213" algn="l" defTabSz="914400" rtl="0" eaLnBrk="1" latinLnBrk="0" hangingPunct="1">
              <a:lnSpc>
                <a:spcPct val="115000"/>
              </a:lnSpc>
              <a:spcBef>
                <a:spcPts val="0"/>
              </a:spcBef>
              <a:spcAft>
                <a:spcPts val="0"/>
              </a:spcAft>
              <a:buClr>
                <a:schemeClr val="bg2"/>
              </a:buClr>
              <a:buSzPts val="1800"/>
              <a:buFont typeface="Arial" panose="020B0604020202020204" pitchFamily="34" charset="0"/>
              <a:buChar char="•"/>
              <a:tabLst/>
              <a:defRPr sz="1200" b="0" i="0" u="none" strike="noStrike" cap="none" spc="0" baseline="0">
                <a:solidFill>
                  <a:schemeClr val="tx1"/>
                </a:solidFill>
                <a:uFillTx/>
                <a:latin typeface="Calibri"/>
                <a:ea typeface="Calibri"/>
                <a:cs typeface="Calibri"/>
                <a:sym typeface="Calibri"/>
              </a:defRPr>
            </a:lvl2pPr>
            <a:lvl3pPr marL="1462314" marR="0" indent="-408214" algn="l" defTabSz="914400" rtl="0" eaLnBrk="1" latinLnBrk="0" hangingPunct="1">
              <a:lnSpc>
                <a:spcPct val="115000"/>
              </a:lnSpc>
              <a:spcBef>
                <a:spcPts val="0"/>
              </a:spcBef>
              <a:spcAft>
                <a:spcPts val="0"/>
              </a:spcAft>
              <a:buClr>
                <a:schemeClr val="bg2"/>
              </a:buClr>
              <a:buSzPts val="1800"/>
              <a:buFont typeface="Arial" panose="020B0604020202020204" pitchFamily="34" charset="0"/>
              <a:buChar char="•"/>
              <a:tabLst/>
              <a:defRPr sz="1200" b="0" i="0" u="none" strike="noStrike" cap="none" spc="0" baseline="0">
                <a:solidFill>
                  <a:schemeClr val="tx1"/>
                </a:solidFill>
                <a:uFillTx/>
                <a:latin typeface="Calibri"/>
                <a:ea typeface="Calibri"/>
                <a:cs typeface="Calibri"/>
                <a:sym typeface="Calibri"/>
              </a:defRPr>
            </a:lvl3pPr>
            <a:lvl4pPr marL="1919514" marR="0" indent="-408214" algn="l" defTabSz="914400" rtl="0" eaLnBrk="1" latinLnBrk="0" hangingPunct="1">
              <a:lnSpc>
                <a:spcPct val="115000"/>
              </a:lnSpc>
              <a:spcBef>
                <a:spcPts val="0"/>
              </a:spcBef>
              <a:spcAft>
                <a:spcPts val="0"/>
              </a:spcAft>
              <a:buClr>
                <a:schemeClr val="bg2"/>
              </a:buClr>
              <a:buSzPts val="1800"/>
              <a:buFont typeface="Arial" panose="020B0604020202020204" pitchFamily="34" charset="0"/>
              <a:buChar char="•"/>
              <a:tabLst/>
              <a:defRPr sz="1200" b="0" i="0" u="none" strike="noStrike" cap="none" spc="0" baseline="0">
                <a:solidFill>
                  <a:schemeClr val="tx1"/>
                </a:solidFill>
                <a:uFillTx/>
                <a:latin typeface="Calibri"/>
                <a:ea typeface="Calibri"/>
                <a:cs typeface="Calibri"/>
                <a:sym typeface="Calibri"/>
              </a:defRPr>
            </a:lvl4pPr>
            <a:lvl5pPr marL="2376714" marR="0" indent="-408214" algn="l" defTabSz="914400" rtl="0" eaLnBrk="1" latinLnBrk="0" hangingPunct="1">
              <a:lnSpc>
                <a:spcPct val="115000"/>
              </a:lnSpc>
              <a:spcBef>
                <a:spcPts val="0"/>
              </a:spcBef>
              <a:spcAft>
                <a:spcPts val="0"/>
              </a:spcAft>
              <a:buClr>
                <a:schemeClr val="bg2"/>
              </a:buClr>
              <a:buSzPts val="1800"/>
              <a:buFont typeface="Arial" panose="020B0604020202020204" pitchFamily="34" charset="0"/>
              <a:buChar char="•"/>
              <a:tabLst/>
              <a:defRPr sz="1200" b="0" i="0" u="none" strike="noStrike" cap="none" spc="0" baseline="0">
                <a:solidFill>
                  <a:schemeClr val="tx1"/>
                </a:solidFill>
                <a:uFillTx/>
                <a:latin typeface="Calibri"/>
                <a:ea typeface="Calibri"/>
                <a:cs typeface="Calibri"/>
                <a:sym typeface="Calibri"/>
              </a:defRPr>
            </a:lvl5pPr>
            <a:lvl6pPr marL="2833914" marR="0" indent="-408214" algn="l" defTabSz="914400" rtl="0" eaLnBrk="1" latinLnBrk="0" hangingPunct="1">
              <a:lnSpc>
                <a:spcPct val="115000"/>
              </a:lnSpc>
              <a:spcBef>
                <a:spcPts val="0"/>
              </a:spcBef>
              <a:spcAft>
                <a:spcPts val="0"/>
              </a:spcAft>
              <a:buClr>
                <a:srgbClr val="585858"/>
              </a:buClr>
              <a:buSzPts val="1800"/>
              <a:buFont typeface="Arial"/>
              <a:buChar char="■"/>
              <a:tabLst/>
              <a:defRPr sz="1800" b="0" i="0" u="none" strike="noStrike" cap="none" spc="0" baseline="0">
                <a:solidFill>
                  <a:srgbClr val="585858"/>
                </a:solidFill>
                <a:uFillTx/>
                <a:latin typeface="Calibri"/>
                <a:ea typeface="Calibri"/>
                <a:cs typeface="Calibri"/>
                <a:sym typeface="Calibri"/>
              </a:defRPr>
            </a:lvl6pPr>
            <a:lvl7pPr marL="3291113" marR="0" indent="-408214" algn="l" defTabSz="914400" rtl="0" eaLnBrk="1" latinLnBrk="0" hangingPunct="1">
              <a:lnSpc>
                <a:spcPct val="115000"/>
              </a:lnSpc>
              <a:spcBef>
                <a:spcPts val="0"/>
              </a:spcBef>
              <a:spcAft>
                <a:spcPts val="0"/>
              </a:spcAft>
              <a:buClr>
                <a:srgbClr val="585858"/>
              </a:buClr>
              <a:buSzPts val="1800"/>
              <a:buFont typeface="Arial"/>
              <a:buChar char="●"/>
              <a:tabLst/>
              <a:defRPr sz="1800" b="0" i="0" u="none" strike="noStrike" cap="none" spc="0" baseline="0">
                <a:solidFill>
                  <a:srgbClr val="585858"/>
                </a:solidFill>
                <a:uFillTx/>
                <a:latin typeface="Calibri"/>
                <a:ea typeface="Calibri"/>
                <a:cs typeface="Calibri"/>
                <a:sym typeface="Calibri"/>
              </a:defRPr>
            </a:lvl7pPr>
            <a:lvl8pPr marL="3748313" marR="0" indent="-408213" algn="l" defTabSz="914400" rtl="0" eaLnBrk="1" latinLnBrk="0" hangingPunct="1">
              <a:lnSpc>
                <a:spcPct val="115000"/>
              </a:lnSpc>
              <a:spcBef>
                <a:spcPts val="0"/>
              </a:spcBef>
              <a:spcAft>
                <a:spcPts val="0"/>
              </a:spcAft>
              <a:buClr>
                <a:srgbClr val="585858"/>
              </a:buClr>
              <a:buSzPts val="1800"/>
              <a:buFont typeface="Arial"/>
              <a:buChar char="○"/>
              <a:tabLst/>
              <a:defRPr sz="1800" b="0" i="0" u="none" strike="noStrike" cap="none" spc="0" baseline="0">
                <a:solidFill>
                  <a:srgbClr val="585858"/>
                </a:solidFill>
                <a:uFillTx/>
                <a:latin typeface="Calibri"/>
                <a:ea typeface="Calibri"/>
                <a:cs typeface="Calibri"/>
                <a:sym typeface="Calibri"/>
              </a:defRPr>
            </a:lvl8pPr>
            <a:lvl9pPr marL="4205513" marR="0" indent="-408213" algn="l" defTabSz="914400" rtl="0" eaLnBrk="1" latinLnBrk="0" hangingPunct="1">
              <a:lnSpc>
                <a:spcPct val="115000"/>
              </a:lnSpc>
              <a:spcBef>
                <a:spcPts val="0"/>
              </a:spcBef>
              <a:spcAft>
                <a:spcPts val="0"/>
              </a:spcAft>
              <a:buClr>
                <a:srgbClr val="585858"/>
              </a:buClr>
              <a:buSzPts val="1800"/>
              <a:buFont typeface="Arial"/>
              <a:buChar char="■"/>
              <a:tabLst/>
              <a:defRPr sz="1800" b="0" i="0" u="none" strike="noStrike" cap="none" spc="0" baseline="0">
                <a:solidFill>
                  <a:srgbClr val="585858"/>
                </a:solidFill>
                <a:uFillTx/>
                <a:latin typeface="Calibri"/>
                <a:ea typeface="Calibri"/>
                <a:cs typeface="Calibri"/>
                <a:sym typeface="Calibri"/>
              </a:defRPr>
            </a:lvl9pPr>
          </a:lstStyle>
          <a:p>
            <a:r>
              <a:rPr lang="fr-FR">
                <a:solidFill>
                  <a:schemeClr val="accent1"/>
                </a:solidFill>
              </a:rPr>
              <a:t> </a:t>
            </a:r>
          </a:p>
        </p:txBody>
      </p:sp>
      <p:sp>
        <p:nvSpPr>
          <p:cNvPr id="3" name="Sous-titre 2">
            <a:extLst>
              <a:ext uri="{FF2B5EF4-FFF2-40B4-BE49-F238E27FC236}">
                <a16:creationId xmlns:a16="http://schemas.microsoft.com/office/drawing/2014/main" id="{DBEF32A6-8AF1-8F4F-8ECA-89B5344D78F6}"/>
              </a:ext>
            </a:extLst>
          </p:cNvPr>
          <p:cNvSpPr>
            <a:spLocks noGrp="1"/>
          </p:cNvSpPr>
          <p:nvPr>
            <p:ph type="subTitle" idx="1" hasCustomPrompt="1"/>
          </p:nvPr>
        </p:nvSpPr>
        <p:spPr>
          <a:xfrm>
            <a:off x="7264602" y="4195023"/>
            <a:ext cx="4340023" cy="2398488"/>
          </a:xfrm>
          <a:prstGeom prst="rect">
            <a:avLst/>
          </a:prstGeom>
        </p:spPr>
        <p:txBody>
          <a:bodyPr lIns="360000" tIns="360000" rIns="360000" bIns="360000">
            <a:noAutofit/>
          </a:bodyPr>
          <a:lstStyle>
            <a:lvl1pPr marL="0" indent="0" algn="l">
              <a:buFont typeface="+mj-lt"/>
              <a:buNone/>
              <a:defRPr sz="2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solidFill>
                  <a:schemeClr val="bg1"/>
                </a:solidFill>
              </a:rPr>
              <a:t>2.</a:t>
            </a:r>
            <a:br>
              <a:rPr lang="fr-FR">
                <a:solidFill>
                  <a:schemeClr val="bg1"/>
                </a:solidFill>
              </a:rPr>
            </a:br>
            <a:r>
              <a:rPr lang="fr-FR">
                <a:solidFill>
                  <a:schemeClr val="bg1"/>
                </a:solidFill>
              </a:rPr>
              <a:t>TITRE DU</a:t>
            </a:r>
            <a:br>
              <a:rPr lang="fr-FR">
                <a:solidFill>
                  <a:schemeClr val="bg1"/>
                </a:solidFill>
              </a:rPr>
            </a:br>
            <a:r>
              <a:rPr lang="fr-FR">
                <a:solidFill>
                  <a:schemeClr val="bg1"/>
                </a:solidFill>
              </a:rPr>
              <a:t>CHAPITRE</a:t>
            </a:r>
          </a:p>
        </p:txBody>
      </p:sp>
      <p:sp>
        <p:nvSpPr>
          <p:cNvPr id="7" name="Titre 6">
            <a:extLst>
              <a:ext uri="{FF2B5EF4-FFF2-40B4-BE49-F238E27FC236}">
                <a16:creationId xmlns:a16="http://schemas.microsoft.com/office/drawing/2014/main" id="{2F786B4C-3547-8D4A-AF8E-16FFC6C34C29}"/>
              </a:ext>
            </a:extLst>
          </p:cNvPr>
          <p:cNvSpPr>
            <a:spLocks noGrp="1"/>
          </p:cNvSpPr>
          <p:nvPr>
            <p:ph type="title" hasCustomPrompt="1"/>
          </p:nvPr>
        </p:nvSpPr>
        <p:spPr>
          <a:xfrm>
            <a:off x="0" y="18256"/>
            <a:ext cx="12192000" cy="1178720"/>
          </a:xfrm>
        </p:spPr>
        <p:txBody>
          <a:bodyPr/>
          <a:lstStyle>
            <a:lvl1pPr>
              <a:defRPr>
                <a:solidFill>
                  <a:schemeClr val="bg1"/>
                </a:solidFill>
              </a:defRPr>
            </a:lvl1pPr>
          </a:lstStyle>
          <a:p>
            <a:r>
              <a:rPr lang="fr-FR"/>
              <a:t>Sommaire</a:t>
            </a:r>
          </a:p>
        </p:txBody>
      </p:sp>
      <p:sp>
        <p:nvSpPr>
          <p:cNvPr id="16" name="Espace réservé du numéro de diapositive 5">
            <a:extLst>
              <a:ext uri="{FF2B5EF4-FFF2-40B4-BE49-F238E27FC236}">
                <a16:creationId xmlns:a16="http://schemas.microsoft.com/office/drawing/2014/main" id="{F1FFB09E-3D31-094E-916B-EAFBC657ABC0}"/>
              </a:ext>
            </a:extLst>
          </p:cNvPr>
          <p:cNvSpPr>
            <a:spLocks noGrp="1"/>
          </p:cNvSpPr>
          <p:nvPr>
            <p:ph type="sldNum" sz="quarter" idx="4"/>
          </p:nvPr>
        </p:nvSpPr>
        <p:spPr>
          <a:xfrm>
            <a:off x="11430173" y="6228939"/>
            <a:ext cx="504353" cy="365125"/>
          </a:xfrm>
          <a:prstGeom prst="rect">
            <a:avLst/>
          </a:prstGeom>
        </p:spPr>
        <p:txBody>
          <a:bodyPr vert="horz" lIns="91440" tIns="45720" rIns="91440" bIns="45720" rtlCol="0" anchor="ctr"/>
          <a:lstStyle>
            <a:lvl1pPr algn="r">
              <a:defRPr sz="1200">
                <a:solidFill>
                  <a:schemeClr val="bg1"/>
                </a:solidFill>
              </a:defRPr>
            </a:lvl1pPr>
          </a:lstStyle>
          <a:p>
            <a:fld id="{61139BF3-3941-8049-A533-F67F3CE77123}" type="slidenum">
              <a:rPr lang="fr-FR" smtClean="0"/>
              <a:pPr/>
              <a:t>‹N°›</a:t>
            </a:fld>
            <a:endParaRPr lang="fr-FR"/>
          </a:p>
        </p:txBody>
      </p:sp>
      <p:sp>
        <p:nvSpPr>
          <p:cNvPr id="14" name="Espace réservé du texte 19">
            <a:extLst>
              <a:ext uri="{FF2B5EF4-FFF2-40B4-BE49-F238E27FC236}">
                <a16:creationId xmlns:a16="http://schemas.microsoft.com/office/drawing/2014/main" id="{DEDFE82A-7E83-BD48-8AE4-809E9E2D03E7}"/>
              </a:ext>
            </a:extLst>
          </p:cNvPr>
          <p:cNvSpPr>
            <a:spLocks noGrp="1"/>
          </p:cNvSpPr>
          <p:nvPr>
            <p:ph type="body" sz="quarter" idx="10" hasCustomPrompt="1"/>
          </p:nvPr>
        </p:nvSpPr>
        <p:spPr>
          <a:xfrm>
            <a:off x="535792" y="1243805"/>
            <a:ext cx="2320208" cy="3407844"/>
          </a:xfrm>
          <a:ln>
            <a:noFill/>
          </a:ln>
        </p:spPr>
        <p:txBody>
          <a:bodyPr lIns="0" tIns="360000" rIns="0" bIns="360000" anchor="b">
            <a:noAutofit/>
          </a:bodyPr>
          <a:lstStyle>
            <a:lvl1pPr marL="0" indent="0">
              <a:buNone/>
              <a:defRPr>
                <a:solidFill>
                  <a:schemeClr val="bg1"/>
                </a:solidFill>
              </a:defRPr>
            </a:lvl1pPr>
          </a:lstStyle>
          <a:p>
            <a:pPr lvl="0"/>
            <a:r>
              <a:rPr lang="fr-FR"/>
              <a:t>1.</a:t>
            </a:r>
            <a:br>
              <a:rPr lang="fr-FR"/>
            </a:br>
            <a:r>
              <a:rPr lang="fr-FR"/>
              <a:t>TITRE DU CHAPITRE</a:t>
            </a:r>
          </a:p>
        </p:txBody>
      </p:sp>
      <p:pic>
        <p:nvPicPr>
          <p:cNvPr id="27" name="Image 26">
            <a:extLst>
              <a:ext uri="{FF2B5EF4-FFF2-40B4-BE49-F238E27FC236}">
                <a16:creationId xmlns:a16="http://schemas.microsoft.com/office/drawing/2014/main" id="{8B4466FA-8E62-F64E-8155-B39640685EB8}"/>
              </a:ext>
            </a:extLst>
          </p:cNvPr>
          <p:cNvPicPr>
            <a:picLocks/>
          </p:cNvPicPr>
          <p:nvPr userDrawn="1"/>
        </p:nvPicPr>
        <p:blipFill rotWithShape="1">
          <a:blip r:embed="rId3" cstate="email">
            <a:extLst>
              <a:ext uri="{28A0092B-C50C-407E-A947-70E740481C1C}">
                <a14:useLocalDpi xmlns:a14="http://schemas.microsoft.com/office/drawing/2010/main"/>
              </a:ext>
            </a:extLst>
          </a:blip>
          <a:srcRect/>
          <a:stretch/>
        </p:blipFill>
        <p:spPr>
          <a:xfrm>
            <a:off x="2932608" y="1200474"/>
            <a:ext cx="3111980" cy="4633393"/>
          </a:xfrm>
          <a:prstGeom prst="rect">
            <a:avLst/>
          </a:prstGeom>
          <a:ln w="152400">
            <a:solidFill>
              <a:schemeClr val="bg1"/>
            </a:solidFill>
            <a:miter lim="800000"/>
          </a:ln>
        </p:spPr>
      </p:pic>
      <p:sp>
        <p:nvSpPr>
          <p:cNvPr id="12" name="Espace réservé du pied de page 4">
            <a:extLst>
              <a:ext uri="{FF2B5EF4-FFF2-40B4-BE49-F238E27FC236}">
                <a16:creationId xmlns:a16="http://schemas.microsoft.com/office/drawing/2014/main" id="{D076B6E3-A956-D64A-8C63-D4EF12DC735C}"/>
              </a:ext>
            </a:extLst>
          </p:cNvPr>
          <p:cNvSpPr>
            <a:spLocks noGrp="1"/>
          </p:cNvSpPr>
          <p:nvPr>
            <p:ph type="ftr" sz="quarter" idx="3"/>
          </p:nvPr>
        </p:nvSpPr>
        <p:spPr>
          <a:xfrm>
            <a:off x="1066801" y="6274389"/>
            <a:ext cx="4114800" cy="365125"/>
          </a:xfrm>
          <a:prstGeom prst="rect">
            <a:avLst/>
          </a:prstGeom>
        </p:spPr>
        <p:txBody>
          <a:bodyPr vert="horz" lIns="91440" tIns="45720" rIns="91440" bIns="45720" rtlCol="0" anchor="ctr"/>
          <a:lstStyle>
            <a:lvl1pPr algn="l">
              <a:defRPr sz="1200">
                <a:solidFill>
                  <a:schemeClr val="tx1"/>
                </a:solidFill>
              </a:defRPr>
            </a:lvl1pPr>
          </a:lstStyle>
          <a:p>
            <a:r>
              <a:rPr lang="fr-FR"/>
              <a:t>Visite du CORS-N Présentation</a:t>
            </a:r>
          </a:p>
        </p:txBody>
      </p:sp>
    </p:spTree>
    <p:extLst>
      <p:ext uri="{BB962C8B-B14F-4D97-AF65-F5344CB8AC3E}">
        <p14:creationId xmlns:p14="http://schemas.microsoft.com/office/powerpoint/2010/main" val="1540564150"/>
      </p:ext>
    </p:extLst>
  </p:cSld>
  <p:clrMapOvr>
    <a:masterClrMapping/>
  </p:clrMapOvr>
  <p:extLst>
    <p:ext uri="{DCECCB84-F9BA-43D5-87BE-67443E8EF086}">
      <p15:sldGuideLst xmlns:p15="http://schemas.microsoft.com/office/powerpoint/2012/main">
        <p15:guide id="1" orient="horz" pos="754"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Sommaire_3parties">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7" name="Sous-titre 2">
            <a:extLst>
              <a:ext uri="{FF2B5EF4-FFF2-40B4-BE49-F238E27FC236}">
                <a16:creationId xmlns:a16="http://schemas.microsoft.com/office/drawing/2014/main" id="{98A53DF1-E497-F349-B5A2-8ACD5863F197}"/>
              </a:ext>
            </a:extLst>
          </p:cNvPr>
          <p:cNvSpPr txBox="1">
            <a:spLocks/>
          </p:cNvSpPr>
          <p:nvPr userDrawn="1"/>
        </p:nvSpPr>
        <p:spPr>
          <a:xfrm>
            <a:off x="-50364" y="1203"/>
            <a:ext cx="4104000" cy="6967156"/>
          </a:xfrm>
          <a:prstGeom prst="rect">
            <a:avLst/>
          </a:prstGeom>
          <a:solidFill>
            <a:schemeClr val="accent1">
              <a:alpha val="60000"/>
            </a:schemeClr>
          </a:solidFill>
          <a:ln w="152400">
            <a:solidFill>
              <a:schemeClr val="bg1"/>
            </a:solidFill>
            <a:miter lim="800000"/>
          </a:ln>
        </p:spPr>
        <p:txBody>
          <a:bodyPr vert="horz" lIns="540000" tIns="540000" rIns="540000" bIns="360000" rtlCol="0">
            <a:normAutofit/>
          </a:bodyPr>
          <a:lstStyle>
            <a:lvl1pPr marL="0" indent="0" algn="l" defTabSz="914400" rtl="0" eaLnBrk="1" latinLnBrk="0" hangingPunct="1">
              <a:lnSpc>
                <a:spcPct val="90000"/>
              </a:lnSpc>
              <a:spcBef>
                <a:spcPts val="1000"/>
              </a:spcBef>
              <a:buClr>
                <a:schemeClr val="accent1"/>
              </a:buClr>
              <a:buSzPct val="80000"/>
              <a:buFont typeface="+mj-lt"/>
              <a:buNone/>
              <a:defRPr sz="2600" kern="1200">
                <a:solidFill>
                  <a:schemeClr val="accent2"/>
                </a:solidFill>
                <a:latin typeface="+mj-lt"/>
                <a:ea typeface="+mn-ea"/>
                <a:cs typeface="Calibri" panose="020F0502020204030204" pitchFamily="34" charset="0"/>
              </a:defRPr>
            </a:lvl1pPr>
            <a:lvl2pPr marL="457200" indent="0" algn="ctr" defTabSz="914400" rtl="0" eaLnBrk="1" latinLnBrk="0" hangingPunct="1">
              <a:lnSpc>
                <a:spcPct val="90000"/>
              </a:lnSpc>
              <a:spcBef>
                <a:spcPts val="500"/>
              </a:spcBef>
              <a:buClr>
                <a:schemeClr val="accent1"/>
              </a:buClr>
              <a:buSzPct val="80000"/>
              <a:buFont typeface="Wingdings" pitchFamily="2" charset="2"/>
              <a:buNone/>
              <a:defRPr sz="2000" kern="1200">
                <a:solidFill>
                  <a:schemeClr val="tx1"/>
                </a:solidFill>
                <a:latin typeface="+mj-lt"/>
                <a:ea typeface="+mn-ea"/>
                <a:cs typeface="Calibri" panose="020F0502020204030204" pitchFamily="34" charset="0"/>
              </a:defRPr>
            </a:lvl2pPr>
            <a:lvl3pPr marL="914400" indent="0" algn="ctr" defTabSz="914400" rtl="0" eaLnBrk="1" latinLnBrk="0" hangingPunct="1">
              <a:lnSpc>
                <a:spcPct val="90000"/>
              </a:lnSpc>
              <a:spcBef>
                <a:spcPts val="500"/>
              </a:spcBef>
              <a:buClr>
                <a:schemeClr val="accent1"/>
              </a:buClr>
              <a:buSzPct val="80000"/>
              <a:buFont typeface="Wingdings" pitchFamily="2" charset="2"/>
              <a:buNone/>
              <a:defRPr sz="1800" kern="1200">
                <a:solidFill>
                  <a:schemeClr val="tx1"/>
                </a:solidFill>
                <a:latin typeface="+mj-lt"/>
                <a:ea typeface="+mn-ea"/>
                <a:cs typeface="Calibri" panose="020F0502020204030204" pitchFamily="34" charset="0"/>
              </a:defRPr>
            </a:lvl3pPr>
            <a:lvl4pPr marL="1371600" indent="0" algn="ctr" defTabSz="914400" rtl="0" eaLnBrk="1" latinLnBrk="0" hangingPunct="1">
              <a:lnSpc>
                <a:spcPct val="90000"/>
              </a:lnSpc>
              <a:spcBef>
                <a:spcPts val="500"/>
              </a:spcBef>
              <a:buClr>
                <a:schemeClr val="accent1"/>
              </a:buClr>
              <a:buSzPct val="80000"/>
              <a:buFont typeface="Wingdings" pitchFamily="2" charset="2"/>
              <a:buNone/>
              <a:defRPr sz="1600" kern="1200">
                <a:solidFill>
                  <a:schemeClr val="tx1"/>
                </a:solidFill>
                <a:latin typeface="+mj-lt"/>
                <a:ea typeface="+mn-ea"/>
                <a:cs typeface="Calibri" panose="020F0502020204030204" pitchFamily="34" charset="0"/>
              </a:defRPr>
            </a:lvl4pPr>
            <a:lvl5pPr marL="1828800" indent="0" algn="ctr" defTabSz="914400" rtl="0" eaLnBrk="1" latinLnBrk="0" hangingPunct="1">
              <a:lnSpc>
                <a:spcPct val="90000"/>
              </a:lnSpc>
              <a:spcBef>
                <a:spcPts val="500"/>
              </a:spcBef>
              <a:buClr>
                <a:schemeClr val="accent1"/>
              </a:buClr>
              <a:buSzPct val="80000"/>
              <a:buFont typeface="Wingdings" pitchFamily="2" charset="2"/>
              <a:buNone/>
              <a:defRPr sz="1600" kern="1200">
                <a:solidFill>
                  <a:schemeClr val="tx1"/>
                </a:solidFill>
                <a:latin typeface="+mj-lt"/>
                <a:ea typeface="+mn-ea"/>
                <a:cs typeface="Calibri" panose="020F050202020403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fr-FR" sz="3000">
                <a:solidFill>
                  <a:schemeClr val="bg1"/>
                </a:solidFill>
              </a:rPr>
              <a:t>1.</a:t>
            </a:r>
            <a:br>
              <a:rPr lang="fr-FR" sz="3000">
                <a:solidFill>
                  <a:schemeClr val="bg1"/>
                </a:solidFill>
              </a:rPr>
            </a:br>
            <a:r>
              <a:rPr lang="fr-FR" sz="3000">
                <a:solidFill>
                  <a:schemeClr val="bg1"/>
                </a:solidFill>
              </a:rPr>
              <a:t>Cliquez pour modifier les styles du texte du masque</a:t>
            </a:r>
          </a:p>
        </p:txBody>
      </p:sp>
      <p:sp>
        <p:nvSpPr>
          <p:cNvPr id="2" name="Ellipse 1">
            <a:extLst>
              <a:ext uri="{FF2B5EF4-FFF2-40B4-BE49-F238E27FC236}">
                <a16:creationId xmlns:a16="http://schemas.microsoft.com/office/drawing/2014/main" id="{DEE3C995-99B5-AF46-85B0-5D3772C86D7D}"/>
              </a:ext>
            </a:extLst>
          </p:cNvPr>
          <p:cNvSpPr/>
          <p:nvPr userDrawn="1"/>
        </p:nvSpPr>
        <p:spPr>
          <a:xfrm>
            <a:off x="580398" y="6228385"/>
            <a:ext cx="407859" cy="40785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nvGrpSpPr>
          <p:cNvPr id="13" name="Graphique 58">
            <a:extLst>
              <a:ext uri="{FF2B5EF4-FFF2-40B4-BE49-F238E27FC236}">
                <a16:creationId xmlns:a16="http://schemas.microsoft.com/office/drawing/2014/main" id="{A587A07F-9450-CA4E-9D2A-53D67D7346D0}"/>
              </a:ext>
            </a:extLst>
          </p:cNvPr>
          <p:cNvGrpSpPr>
            <a:grpSpLocks noChangeAspect="1"/>
          </p:cNvGrpSpPr>
          <p:nvPr userDrawn="1"/>
        </p:nvGrpSpPr>
        <p:grpSpPr>
          <a:xfrm>
            <a:off x="509650" y="6182359"/>
            <a:ext cx="504353" cy="504000"/>
            <a:chOff x="4121872" y="1453782"/>
            <a:chExt cx="3950536" cy="3949621"/>
          </a:xfrm>
          <a:solidFill>
            <a:schemeClr val="bg1"/>
          </a:solidFill>
        </p:grpSpPr>
        <p:sp>
          <p:nvSpPr>
            <p:cNvPr id="14" name="Forme libre 13">
              <a:extLst>
                <a:ext uri="{FF2B5EF4-FFF2-40B4-BE49-F238E27FC236}">
                  <a16:creationId xmlns:a16="http://schemas.microsoft.com/office/drawing/2014/main" id="{462D1D7E-A726-3446-8D75-E5B769594491}"/>
                </a:ext>
              </a:extLst>
            </p:cNvPr>
            <p:cNvSpPr/>
            <p:nvPr/>
          </p:nvSpPr>
          <p:spPr>
            <a:xfrm>
              <a:off x="6687537" y="3143521"/>
              <a:ext cx="504530" cy="203214"/>
            </a:xfrm>
            <a:custGeom>
              <a:avLst/>
              <a:gdLst>
                <a:gd name="connsiteX0" fmla="*/ 249780 w 504530"/>
                <a:gd name="connsiteY0" fmla="*/ 0 h 203214"/>
                <a:gd name="connsiteX1" fmla="*/ 0 w 504530"/>
                <a:gd name="connsiteY1" fmla="*/ 203215 h 203214"/>
                <a:gd name="connsiteX2" fmla="*/ 504530 w 504530"/>
                <a:gd name="connsiteY2" fmla="*/ 203215 h 203214"/>
                <a:gd name="connsiteX3" fmla="*/ 249780 w 504530"/>
                <a:gd name="connsiteY3" fmla="*/ 0 h 203214"/>
              </a:gdLst>
              <a:ahLst/>
              <a:cxnLst>
                <a:cxn ang="0">
                  <a:pos x="connsiteX0" y="connsiteY0"/>
                </a:cxn>
                <a:cxn ang="0">
                  <a:pos x="connsiteX1" y="connsiteY1"/>
                </a:cxn>
                <a:cxn ang="0">
                  <a:pos x="connsiteX2" y="connsiteY2"/>
                </a:cxn>
                <a:cxn ang="0">
                  <a:pos x="connsiteX3" y="connsiteY3"/>
                </a:cxn>
              </a:cxnLst>
              <a:rect l="l" t="t" r="r" b="b"/>
              <a:pathLst>
                <a:path w="504530" h="203214">
                  <a:moveTo>
                    <a:pt x="249780" y="0"/>
                  </a:moveTo>
                  <a:cubicBezTo>
                    <a:pt x="126275" y="0"/>
                    <a:pt x="19878" y="92770"/>
                    <a:pt x="0" y="203215"/>
                  </a:cubicBezTo>
                  <a:lnTo>
                    <a:pt x="504530" y="203215"/>
                  </a:lnTo>
                  <a:cubicBezTo>
                    <a:pt x="486607" y="86580"/>
                    <a:pt x="373204" y="0"/>
                    <a:pt x="249780" y="0"/>
                  </a:cubicBezTo>
                  <a:close/>
                </a:path>
              </a:pathLst>
            </a:custGeom>
            <a:grpFill/>
            <a:ln w="8132" cap="flat">
              <a:noFill/>
              <a:prstDash val="solid"/>
              <a:miter/>
            </a:ln>
          </p:spPr>
          <p:txBody>
            <a:bodyPr rtlCol="0" anchor="ctr"/>
            <a:lstStyle/>
            <a:p>
              <a:endParaRPr lang="fr-FR"/>
            </a:p>
          </p:txBody>
        </p:sp>
        <p:sp>
          <p:nvSpPr>
            <p:cNvPr id="15" name="Forme libre 14">
              <a:extLst>
                <a:ext uri="{FF2B5EF4-FFF2-40B4-BE49-F238E27FC236}">
                  <a16:creationId xmlns:a16="http://schemas.microsoft.com/office/drawing/2014/main" id="{0C02084D-2A91-7945-A9C7-C36BDFE48F5A}"/>
                </a:ext>
              </a:extLst>
            </p:cNvPr>
            <p:cNvSpPr/>
            <p:nvPr/>
          </p:nvSpPr>
          <p:spPr>
            <a:xfrm>
              <a:off x="5106655" y="2913184"/>
              <a:ext cx="466321" cy="433552"/>
            </a:xfrm>
            <a:custGeom>
              <a:avLst/>
              <a:gdLst>
                <a:gd name="connsiteX0" fmla="*/ 249617 w 466321"/>
                <a:gd name="connsiteY0" fmla="*/ 0 h 433552"/>
                <a:gd name="connsiteX1" fmla="*/ 0 w 466321"/>
                <a:gd name="connsiteY1" fmla="*/ 0 h 433552"/>
                <a:gd name="connsiteX2" fmla="*/ 0 w 466321"/>
                <a:gd name="connsiteY2" fmla="*/ 433553 h 433552"/>
                <a:gd name="connsiteX3" fmla="*/ 249617 w 466321"/>
                <a:gd name="connsiteY3" fmla="*/ 433553 h 433552"/>
                <a:gd name="connsiteX4" fmla="*/ 466322 w 466321"/>
                <a:gd name="connsiteY4" fmla="*/ 216573 h 433552"/>
                <a:gd name="connsiteX5" fmla="*/ 249617 w 466321"/>
                <a:gd name="connsiteY5" fmla="*/ 0 h 433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6321" h="433552">
                  <a:moveTo>
                    <a:pt x="249617" y="0"/>
                  </a:moveTo>
                  <a:lnTo>
                    <a:pt x="0" y="0"/>
                  </a:lnTo>
                  <a:lnTo>
                    <a:pt x="0" y="433553"/>
                  </a:lnTo>
                  <a:lnTo>
                    <a:pt x="249617" y="433553"/>
                  </a:lnTo>
                  <a:cubicBezTo>
                    <a:pt x="369457" y="433553"/>
                    <a:pt x="466322" y="336384"/>
                    <a:pt x="466322" y="216573"/>
                  </a:cubicBezTo>
                  <a:cubicBezTo>
                    <a:pt x="466322" y="97005"/>
                    <a:pt x="369457" y="0"/>
                    <a:pt x="249617" y="0"/>
                  </a:cubicBezTo>
                  <a:close/>
                </a:path>
              </a:pathLst>
            </a:custGeom>
            <a:grpFill/>
            <a:ln w="8132" cap="flat">
              <a:noFill/>
              <a:prstDash val="solid"/>
              <a:miter/>
            </a:ln>
          </p:spPr>
          <p:txBody>
            <a:bodyPr rtlCol="0" anchor="ctr"/>
            <a:lstStyle/>
            <a:p>
              <a:endParaRPr lang="fr-FR"/>
            </a:p>
          </p:txBody>
        </p:sp>
        <p:sp>
          <p:nvSpPr>
            <p:cNvPr id="19" name="Forme libre 18">
              <a:extLst>
                <a:ext uri="{FF2B5EF4-FFF2-40B4-BE49-F238E27FC236}">
                  <a16:creationId xmlns:a16="http://schemas.microsoft.com/office/drawing/2014/main" id="{5A0D636F-5593-7645-BCEA-3E98FCE4FDA8}"/>
                </a:ext>
              </a:extLst>
            </p:cNvPr>
            <p:cNvSpPr/>
            <p:nvPr/>
          </p:nvSpPr>
          <p:spPr>
            <a:xfrm>
              <a:off x="4121872" y="1453782"/>
              <a:ext cx="3950536" cy="3949621"/>
            </a:xfrm>
            <a:custGeom>
              <a:avLst/>
              <a:gdLst>
                <a:gd name="connsiteX0" fmla="*/ 1975268 w 3950536"/>
                <a:gd name="connsiteY0" fmla="*/ 0 h 3949621"/>
                <a:gd name="connsiteX1" fmla="*/ 0 w 3950536"/>
                <a:gd name="connsiteY1" fmla="*/ 1974811 h 3949621"/>
                <a:gd name="connsiteX2" fmla="*/ 1975268 w 3950536"/>
                <a:gd name="connsiteY2" fmla="*/ 3949621 h 3949621"/>
                <a:gd name="connsiteX3" fmla="*/ 3950536 w 3950536"/>
                <a:gd name="connsiteY3" fmla="*/ 1974811 h 3949621"/>
                <a:gd name="connsiteX4" fmla="*/ 1975268 w 3950536"/>
                <a:gd name="connsiteY4" fmla="*/ 0 h 3949621"/>
                <a:gd name="connsiteX5" fmla="*/ 2820578 w 3950536"/>
                <a:gd name="connsiteY5" fmla="*/ 2330091 h 3949621"/>
                <a:gd name="connsiteX6" fmla="*/ 3134148 w 3950536"/>
                <a:gd name="connsiteY6" fmla="*/ 2330091 h 3949621"/>
                <a:gd name="connsiteX7" fmla="*/ 3218060 w 3950536"/>
                <a:gd name="connsiteY7" fmla="*/ 2414798 h 3949621"/>
                <a:gd name="connsiteX8" fmla="*/ 3131622 w 3950536"/>
                <a:gd name="connsiteY8" fmla="*/ 2499423 h 3949621"/>
                <a:gd name="connsiteX9" fmla="*/ 2818786 w 3950536"/>
                <a:gd name="connsiteY9" fmla="*/ 2499423 h 3949621"/>
                <a:gd name="connsiteX10" fmla="*/ 2386111 w 3950536"/>
                <a:gd name="connsiteY10" fmla="*/ 2060006 h 3949621"/>
                <a:gd name="connsiteX11" fmla="*/ 2065942 w 3950536"/>
                <a:gd name="connsiteY11" fmla="*/ 2060006 h 3949621"/>
                <a:gd name="connsiteX12" fmla="*/ 2065942 w 3950536"/>
                <a:gd name="connsiteY12" fmla="*/ 2252389 h 3949621"/>
                <a:gd name="connsiteX13" fmla="*/ 2138367 w 3950536"/>
                <a:gd name="connsiteY13" fmla="*/ 2330091 h 3949621"/>
                <a:gd name="connsiteX14" fmla="*/ 2188388 w 3950536"/>
                <a:gd name="connsiteY14" fmla="*/ 2330091 h 3949621"/>
                <a:gd name="connsiteX15" fmla="*/ 2272626 w 3950536"/>
                <a:gd name="connsiteY15" fmla="*/ 2414798 h 3949621"/>
                <a:gd name="connsiteX16" fmla="*/ 2188388 w 3950536"/>
                <a:gd name="connsiteY16" fmla="*/ 2499423 h 3949621"/>
                <a:gd name="connsiteX17" fmla="*/ 2138367 w 3950536"/>
                <a:gd name="connsiteY17" fmla="*/ 2499423 h 3949621"/>
                <a:gd name="connsiteX18" fmla="*/ 1895348 w 3950536"/>
                <a:gd name="connsiteY18" fmla="*/ 2256217 h 3949621"/>
                <a:gd name="connsiteX19" fmla="*/ 1895348 w 3950536"/>
                <a:gd name="connsiteY19" fmla="*/ 2060088 h 3949621"/>
                <a:gd name="connsiteX20" fmla="*/ 1502429 w 3950536"/>
                <a:gd name="connsiteY20" fmla="*/ 2060088 h 3949621"/>
                <a:gd name="connsiteX21" fmla="*/ 1725162 w 3950536"/>
                <a:gd name="connsiteY21" fmla="*/ 2368291 h 3949621"/>
                <a:gd name="connsiteX22" fmla="*/ 1706425 w 3950536"/>
                <a:gd name="connsiteY22" fmla="*/ 2484925 h 3949621"/>
                <a:gd name="connsiteX23" fmla="*/ 1657707 w 3950536"/>
                <a:gd name="connsiteY23" fmla="*/ 2500808 h 3949621"/>
                <a:gd name="connsiteX24" fmla="*/ 1589681 w 3950536"/>
                <a:gd name="connsiteY24" fmla="*/ 2466192 h 3949621"/>
                <a:gd name="connsiteX25" fmla="*/ 1296071 w 3950536"/>
                <a:gd name="connsiteY25" fmla="*/ 2060088 h 3949621"/>
                <a:gd name="connsiteX26" fmla="*/ 983479 w 3950536"/>
                <a:gd name="connsiteY26" fmla="*/ 2060088 h 3949621"/>
                <a:gd name="connsiteX27" fmla="*/ 983479 w 3950536"/>
                <a:gd name="connsiteY27" fmla="*/ 2417323 h 3949621"/>
                <a:gd name="connsiteX28" fmla="*/ 899893 w 3950536"/>
                <a:gd name="connsiteY28" fmla="*/ 2500808 h 3949621"/>
                <a:gd name="connsiteX29" fmla="*/ 816307 w 3950536"/>
                <a:gd name="connsiteY29" fmla="*/ 2417323 h 3949621"/>
                <a:gd name="connsiteX30" fmla="*/ 816307 w 3950536"/>
                <a:gd name="connsiteY30" fmla="*/ 1375917 h 3949621"/>
                <a:gd name="connsiteX31" fmla="*/ 899893 w 3950536"/>
                <a:gd name="connsiteY31" fmla="*/ 1292187 h 3949621"/>
                <a:gd name="connsiteX32" fmla="*/ 1233667 w 3950536"/>
                <a:gd name="connsiteY32" fmla="*/ 1292187 h 3949621"/>
                <a:gd name="connsiteX33" fmla="*/ 1617951 w 3950536"/>
                <a:gd name="connsiteY33" fmla="*/ 1676382 h 3949621"/>
                <a:gd name="connsiteX34" fmla="*/ 1542430 w 3950536"/>
                <a:gd name="connsiteY34" fmla="*/ 1892792 h 3949621"/>
                <a:gd name="connsiteX35" fmla="*/ 1895511 w 3950536"/>
                <a:gd name="connsiteY35" fmla="*/ 1892955 h 3949621"/>
                <a:gd name="connsiteX36" fmla="*/ 1895511 w 3950536"/>
                <a:gd name="connsiteY36" fmla="*/ 1604707 h 3949621"/>
                <a:gd name="connsiteX37" fmla="*/ 1980727 w 3950536"/>
                <a:gd name="connsiteY37" fmla="*/ 1521140 h 3949621"/>
                <a:gd name="connsiteX38" fmla="*/ 2066023 w 3950536"/>
                <a:gd name="connsiteY38" fmla="*/ 1604707 h 3949621"/>
                <a:gd name="connsiteX39" fmla="*/ 2066023 w 3950536"/>
                <a:gd name="connsiteY39" fmla="*/ 1892873 h 3949621"/>
                <a:gd name="connsiteX40" fmla="*/ 2389043 w 3950536"/>
                <a:gd name="connsiteY40" fmla="*/ 1892873 h 3949621"/>
                <a:gd name="connsiteX41" fmla="*/ 2816016 w 3950536"/>
                <a:gd name="connsiteY41" fmla="*/ 1521466 h 3949621"/>
                <a:gd name="connsiteX42" fmla="*/ 3241604 w 3950536"/>
                <a:gd name="connsiteY42" fmla="*/ 1964141 h 3949621"/>
                <a:gd name="connsiteX43" fmla="*/ 3151582 w 3950536"/>
                <a:gd name="connsiteY43" fmla="*/ 2060006 h 3949621"/>
                <a:gd name="connsiteX44" fmla="*/ 2560289 w 3950536"/>
                <a:gd name="connsiteY44" fmla="*/ 2060006 h 3949621"/>
                <a:gd name="connsiteX45" fmla="*/ 2820578 w 3950536"/>
                <a:gd name="connsiteY45" fmla="*/ 2330091 h 3949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950536" h="3949621">
                  <a:moveTo>
                    <a:pt x="1975268" y="0"/>
                  </a:moveTo>
                  <a:cubicBezTo>
                    <a:pt x="884333" y="0"/>
                    <a:pt x="0" y="884128"/>
                    <a:pt x="0" y="1974811"/>
                  </a:cubicBezTo>
                  <a:cubicBezTo>
                    <a:pt x="0" y="3065493"/>
                    <a:pt x="884333" y="3949621"/>
                    <a:pt x="1975268" y="3949621"/>
                  </a:cubicBezTo>
                  <a:cubicBezTo>
                    <a:pt x="3066204" y="3949621"/>
                    <a:pt x="3950536" y="3065493"/>
                    <a:pt x="3950536" y="1974811"/>
                  </a:cubicBezTo>
                  <a:cubicBezTo>
                    <a:pt x="3950536" y="884128"/>
                    <a:pt x="3066204" y="0"/>
                    <a:pt x="1975268" y="0"/>
                  </a:cubicBezTo>
                  <a:close/>
                  <a:moveTo>
                    <a:pt x="2820578" y="2330091"/>
                  </a:moveTo>
                  <a:lnTo>
                    <a:pt x="3134148" y="2330091"/>
                  </a:lnTo>
                  <a:cubicBezTo>
                    <a:pt x="3180747" y="2330091"/>
                    <a:pt x="3218060" y="2368291"/>
                    <a:pt x="3218060" y="2414798"/>
                  </a:cubicBezTo>
                  <a:cubicBezTo>
                    <a:pt x="3218060" y="2461142"/>
                    <a:pt x="3178140" y="2499423"/>
                    <a:pt x="3131622" y="2499423"/>
                  </a:cubicBezTo>
                  <a:lnTo>
                    <a:pt x="2818786" y="2499423"/>
                  </a:lnTo>
                  <a:cubicBezTo>
                    <a:pt x="2582040" y="2499423"/>
                    <a:pt x="2386111" y="2309159"/>
                    <a:pt x="2386111" y="2060006"/>
                  </a:cubicBezTo>
                  <a:lnTo>
                    <a:pt x="2065942" y="2060006"/>
                  </a:lnTo>
                  <a:lnTo>
                    <a:pt x="2065942" y="2252389"/>
                  </a:lnTo>
                  <a:cubicBezTo>
                    <a:pt x="2065942" y="2296046"/>
                    <a:pt x="2098040" y="2330091"/>
                    <a:pt x="2138367" y="2330091"/>
                  </a:cubicBezTo>
                  <a:lnTo>
                    <a:pt x="2188388" y="2330091"/>
                  </a:lnTo>
                  <a:cubicBezTo>
                    <a:pt x="2235151" y="2330091"/>
                    <a:pt x="2272626" y="2368372"/>
                    <a:pt x="2272626" y="2414798"/>
                  </a:cubicBezTo>
                  <a:cubicBezTo>
                    <a:pt x="2272626" y="2461387"/>
                    <a:pt x="2235151" y="2499423"/>
                    <a:pt x="2188388" y="2499423"/>
                  </a:cubicBezTo>
                  <a:lnTo>
                    <a:pt x="2138367" y="2499423"/>
                  </a:lnTo>
                  <a:cubicBezTo>
                    <a:pt x="2000442" y="2499423"/>
                    <a:pt x="1895348" y="2400707"/>
                    <a:pt x="1895348" y="2256217"/>
                  </a:cubicBezTo>
                  <a:cubicBezTo>
                    <a:pt x="1895348" y="2256217"/>
                    <a:pt x="1895023" y="2081020"/>
                    <a:pt x="1895348" y="2060088"/>
                  </a:cubicBezTo>
                  <a:lnTo>
                    <a:pt x="1502429" y="2060088"/>
                  </a:lnTo>
                  <a:lnTo>
                    <a:pt x="1725162" y="2368291"/>
                  </a:lnTo>
                  <a:cubicBezTo>
                    <a:pt x="1752210" y="2405594"/>
                    <a:pt x="1743818" y="2457885"/>
                    <a:pt x="1706425" y="2484925"/>
                  </a:cubicBezTo>
                  <a:cubicBezTo>
                    <a:pt x="1691679" y="2495595"/>
                    <a:pt x="1674734" y="2500808"/>
                    <a:pt x="1657707" y="2500808"/>
                  </a:cubicBezTo>
                  <a:cubicBezTo>
                    <a:pt x="1631637" y="2500808"/>
                    <a:pt x="1606138" y="2488754"/>
                    <a:pt x="1589681" y="2466192"/>
                  </a:cubicBezTo>
                  <a:lnTo>
                    <a:pt x="1296071" y="2060088"/>
                  </a:lnTo>
                  <a:lnTo>
                    <a:pt x="983479" y="2060088"/>
                  </a:lnTo>
                  <a:lnTo>
                    <a:pt x="983479" y="2417323"/>
                  </a:lnTo>
                  <a:cubicBezTo>
                    <a:pt x="983479" y="2463586"/>
                    <a:pt x="946086" y="2500808"/>
                    <a:pt x="899893" y="2500808"/>
                  </a:cubicBezTo>
                  <a:cubicBezTo>
                    <a:pt x="853620" y="2500808"/>
                    <a:pt x="816307" y="2463586"/>
                    <a:pt x="816307" y="2417323"/>
                  </a:cubicBezTo>
                  <a:lnTo>
                    <a:pt x="816307" y="1375917"/>
                  </a:lnTo>
                  <a:cubicBezTo>
                    <a:pt x="816307" y="1329165"/>
                    <a:pt x="853945" y="1292187"/>
                    <a:pt x="899893" y="1292187"/>
                  </a:cubicBezTo>
                  <a:lnTo>
                    <a:pt x="1233667" y="1292187"/>
                  </a:lnTo>
                  <a:cubicBezTo>
                    <a:pt x="1445972" y="1292187"/>
                    <a:pt x="1617951" y="1464289"/>
                    <a:pt x="1617951" y="1676382"/>
                  </a:cubicBezTo>
                  <a:cubicBezTo>
                    <a:pt x="1617951" y="1756609"/>
                    <a:pt x="1589274" y="1837977"/>
                    <a:pt x="1542430" y="1892792"/>
                  </a:cubicBezTo>
                  <a:lnTo>
                    <a:pt x="1895511" y="1892955"/>
                  </a:lnTo>
                  <a:lnTo>
                    <a:pt x="1895511" y="1604707"/>
                  </a:lnTo>
                  <a:cubicBezTo>
                    <a:pt x="1895511" y="1558607"/>
                    <a:pt x="1934290" y="1521140"/>
                    <a:pt x="1980727" y="1521140"/>
                  </a:cubicBezTo>
                  <a:cubicBezTo>
                    <a:pt x="2026675" y="1521140"/>
                    <a:pt x="2066023" y="1558607"/>
                    <a:pt x="2066023" y="1604707"/>
                  </a:cubicBezTo>
                  <a:lnTo>
                    <a:pt x="2066023" y="1892873"/>
                  </a:lnTo>
                  <a:lnTo>
                    <a:pt x="2389043" y="1892873"/>
                  </a:lnTo>
                  <a:cubicBezTo>
                    <a:pt x="2415928" y="1684282"/>
                    <a:pt x="2599882" y="1521466"/>
                    <a:pt x="2816016" y="1521466"/>
                  </a:cubicBezTo>
                  <a:cubicBezTo>
                    <a:pt x="3050725" y="1521466"/>
                    <a:pt x="3243885" y="1706925"/>
                    <a:pt x="3241604" y="1964141"/>
                  </a:cubicBezTo>
                  <a:cubicBezTo>
                    <a:pt x="3241604" y="2014313"/>
                    <a:pt x="3200544" y="2060006"/>
                    <a:pt x="3151582" y="2060006"/>
                  </a:cubicBezTo>
                  <a:lnTo>
                    <a:pt x="2560289" y="2060006"/>
                  </a:lnTo>
                  <a:cubicBezTo>
                    <a:pt x="2560126" y="2217773"/>
                    <a:pt x="2675240" y="2330091"/>
                    <a:pt x="2820578" y="2330091"/>
                  </a:cubicBezTo>
                  <a:close/>
                </a:path>
              </a:pathLst>
            </a:custGeom>
            <a:grpFill/>
            <a:ln w="8132" cap="flat">
              <a:noFill/>
              <a:prstDash val="solid"/>
              <a:miter/>
            </a:ln>
          </p:spPr>
          <p:txBody>
            <a:bodyPr rtlCol="0" anchor="ctr"/>
            <a:lstStyle/>
            <a:p>
              <a:endParaRPr lang="fr-FR"/>
            </a:p>
          </p:txBody>
        </p:sp>
      </p:grpSp>
      <p:sp>
        <p:nvSpPr>
          <p:cNvPr id="16" name="Espace réservé du numéro de diapositive 5">
            <a:extLst>
              <a:ext uri="{FF2B5EF4-FFF2-40B4-BE49-F238E27FC236}">
                <a16:creationId xmlns:a16="http://schemas.microsoft.com/office/drawing/2014/main" id="{F1FFB09E-3D31-094E-916B-EAFBC657ABC0}"/>
              </a:ext>
            </a:extLst>
          </p:cNvPr>
          <p:cNvSpPr>
            <a:spLocks noGrp="1"/>
          </p:cNvSpPr>
          <p:nvPr>
            <p:ph type="sldNum" sz="quarter" idx="4"/>
          </p:nvPr>
        </p:nvSpPr>
        <p:spPr>
          <a:xfrm>
            <a:off x="11430173" y="6228939"/>
            <a:ext cx="504353" cy="365125"/>
          </a:xfrm>
          <a:prstGeom prst="rect">
            <a:avLst/>
          </a:prstGeom>
        </p:spPr>
        <p:txBody>
          <a:bodyPr vert="horz" lIns="91440" tIns="45720" rIns="91440" bIns="45720" rtlCol="0" anchor="ctr"/>
          <a:lstStyle>
            <a:lvl1pPr algn="r">
              <a:defRPr sz="1200">
                <a:solidFill>
                  <a:schemeClr val="bg1"/>
                </a:solidFill>
              </a:defRPr>
            </a:lvl1pPr>
          </a:lstStyle>
          <a:p>
            <a:fld id="{61139BF3-3941-8049-A533-F67F3CE77123}" type="slidenum">
              <a:rPr lang="fr-FR" smtClean="0"/>
              <a:pPr/>
              <a:t>‹N°›</a:t>
            </a:fld>
            <a:endParaRPr lang="fr-FR"/>
          </a:p>
        </p:txBody>
      </p:sp>
      <p:sp>
        <p:nvSpPr>
          <p:cNvPr id="28" name="Sous-titre 2">
            <a:extLst>
              <a:ext uri="{FF2B5EF4-FFF2-40B4-BE49-F238E27FC236}">
                <a16:creationId xmlns:a16="http://schemas.microsoft.com/office/drawing/2014/main" id="{A705157B-0012-734D-90DB-C06519A4217C}"/>
              </a:ext>
            </a:extLst>
          </p:cNvPr>
          <p:cNvSpPr txBox="1">
            <a:spLocks/>
          </p:cNvSpPr>
          <p:nvPr userDrawn="1"/>
        </p:nvSpPr>
        <p:spPr>
          <a:xfrm>
            <a:off x="4044000" y="1203"/>
            <a:ext cx="4104000" cy="6967156"/>
          </a:xfrm>
          <a:prstGeom prst="rect">
            <a:avLst/>
          </a:prstGeom>
          <a:solidFill>
            <a:schemeClr val="accent1">
              <a:alpha val="60000"/>
            </a:schemeClr>
          </a:solidFill>
          <a:ln w="152400">
            <a:solidFill>
              <a:schemeClr val="bg1"/>
            </a:solidFill>
            <a:miter lim="800000"/>
          </a:ln>
        </p:spPr>
        <p:txBody>
          <a:bodyPr vert="horz" lIns="540000" tIns="540000" rIns="540000" bIns="360000" rtlCol="0">
            <a:normAutofit/>
          </a:bodyPr>
          <a:lstStyle>
            <a:lvl1pPr marL="0" indent="0" algn="l" defTabSz="914400" rtl="0" eaLnBrk="1" latinLnBrk="0" hangingPunct="1">
              <a:lnSpc>
                <a:spcPct val="90000"/>
              </a:lnSpc>
              <a:spcBef>
                <a:spcPts val="1000"/>
              </a:spcBef>
              <a:buClr>
                <a:schemeClr val="accent1"/>
              </a:buClr>
              <a:buSzPct val="80000"/>
              <a:buFont typeface="+mj-lt"/>
              <a:buNone/>
              <a:defRPr sz="2600" kern="1200">
                <a:solidFill>
                  <a:schemeClr val="accent2"/>
                </a:solidFill>
                <a:latin typeface="+mj-lt"/>
                <a:ea typeface="+mn-ea"/>
                <a:cs typeface="Calibri" panose="020F0502020204030204" pitchFamily="34" charset="0"/>
              </a:defRPr>
            </a:lvl1pPr>
            <a:lvl2pPr marL="457200" indent="0" algn="ctr" defTabSz="914400" rtl="0" eaLnBrk="1" latinLnBrk="0" hangingPunct="1">
              <a:lnSpc>
                <a:spcPct val="90000"/>
              </a:lnSpc>
              <a:spcBef>
                <a:spcPts val="500"/>
              </a:spcBef>
              <a:buClr>
                <a:schemeClr val="accent1"/>
              </a:buClr>
              <a:buSzPct val="80000"/>
              <a:buFont typeface="Wingdings" pitchFamily="2" charset="2"/>
              <a:buNone/>
              <a:defRPr sz="2000" kern="1200">
                <a:solidFill>
                  <a:schemeClr val="tx1"/>
                </a:solidFill>
                <a:latin typeface="+mj-lt"/>
                <a:ea typeface="+mn-ea"/>
                <a:cs typeface="Calibri" panose="020F0502020204030204" pitchFamily="34" charset="0"/>
              </a:defRPr>
            </a:lvl2pPr>
            <a:lvl3pPr marL="914400" indent="0" algn="ctr" defTabSz="914400" rtl="0" eaLnBrk="1" latinLnBrk="0" hangingPunct="1">
              <a:lnSpc>
                <a:spcPct val="90000"/>
              </a:lnSpc>
              <a:spcBef>
                <a:spcPts val="500"/>
              </a:spcBef>
              <a:buClr>
                <a:schemeClr val="accent1"/>
              </a:buClr>
              <a:buSzPct val="80000"/>
              <a:buFont typeface="Wingdings" pitchFamily="2" charset="2"/>
              <a:buNone/>
              <a:defRPr sz="1800" kern="1200">
                <a:solidFill>
                  <a:schemeClr val="tx1"/>
                </a:solidFill>
                <a:latin typeface="+mj-lt"/>
                <a:ea typeface="+mn-ea"/>
                <a:cs typeface="Calibri" panose="020F0502020204030204" pitchFamily="34" charset="0"/>
              </a:defRPr>
            </a:lvl3pPr>
            <a:lvl4pPr marL="1371600" indent="0" algn="ctr" defTabSz="914400" rtl="0" eaLnBrk="1" latinLnBrk="0" hangingPunct="1">
              <a:lnSpc>
                <a:spcPct val="90000"/>
              </a:lnSpc>
              <a:spcBef>
                <a:spcPts val="500"/>
              </a:spcBef>
              <a:buClr>
                <a:schemeClr val="accent1"/>
              </a:buClr>
              <a:buSzPct val="80000"/>
              <a:buFont typeface="Wingdings" pitchFamily="2" charset="2"/>
              <a:buNone/>
              <a:defRPr sz="1600" kern="1200">
                <a:solidFill>
                  <a:schemeClr val="tx1"/>
                </a:solidFill>
                <a:latin typeface="+mj-lt"/>
                <a:ea typeface="+mn-ea"/>
                <a:cs typeface="Calibri" panose="020F0502020204030204" pitchFamily="34" charset="0"/>
              </a:defRPr>
            </a:lvl4pPr>
            <a:lvl5pPr marL="1828800" indent="0" algn="ctr" defTabSz="914400" rtl="0" eaLnBrk="1" latinLnBrk="0" hangingPunct="1">
              <a:lnSpc>
                <a:spcPct val="90000"/>
              </a:lnSpc>
              <a:spcBef>
                <a:spcPts val="500"/>
              </a:spcBef>
              <a:buClr>
                <a:schemeClr val="accent1"/>
              </a:buClr>
              <a:buSzPct val="80000"/>
              <a:buFont typeface="Wingdings" pitchFamily="2" charset="2"/>
              <a:buNone/>
              <a:defRPr sz="1600" kern="1200">
                <a:solidFill>
                  <a:schemeClr val="tx1"/>
                </a:solidFill>
                <a:latin typeface="+mj-lt"/>
                <a:ea typeface="+mn-ea"/>
                <a:cs typeface="Calibri" panose="020F050202020403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fr-FR" sz="3000">
                <a:solidFill>
                  <a:schemeClr val="bg1"/>
                </a:solidFill>
              </a:rPr>
              <a:t>2.</a:t>
            </a:r>
            <a:br>
              <a:rPr lang="fr-FR" sz="3000">
                <a:solidFill>
                  <a:schemeClr val="bg1"/>
                </a:solidFill>
              </a:rPr>
            </a:br>
            <a:r>
              <a:rPr lang="fr-FR" sz="3000">
                <a:solidFill>
                  <a:schemeClr val="bg1"/>
                </a:solidFill>
              </a:rPr>
              <a:t>Cliquez pour modifier les styles du texte du masque</a:t>
            </a:r>
          </a:p>
        </p:txBody>
      </p:sp>
      <p:sp>
        <p:nvSpPr>
          <p:cNvPr id="29" name="Sous-titre 2">
            <a:extLst>
              <a:ext uri="{FF2B5EF4-FFF2-40B4-BE49-F238E27FC236}">
                <a16:creationId xmlns:a16="http://schemas.microsoft.com/office/drawing/2014/main" id="{F121E776-5B32-9D4C-B8FE-F9D9BC81F787}"/>
              </a:ext>
            </a:extLst>
          </p:cNvPr>
          <p:cNvSpPr txBox="1">
            <a:spLocks/>
          </p:cNvSpPr>
          <p:nvPr userDrawn="1"/>
        </p:nvSpPr>
        <p:spPr>
          <a:xfrm>
            <a:off x="8143034" y="1202"/>
            <a:ext cx="4104000" cy="6967155"/>
          </a:xfrm>
          <a:prstGeom prst="rect">
            <a:avLst/>
          </a:prstGeom>
          <a:solidFill>
            <a:schemeClr val="accent1">
              <a:alpha val="60000"/>
            </a:schemeClr>
          </a:solidFill>
          <a:ln w="152400">
            <a:solidFill>
              <a:schemeClr val="bg1"/>
            </a:solidFill>
            <a:miter lim="800000"/>
          </a:ln>
        </p:spPr>
        <p:txBody>
          <a:bodyPr vert="horz" lIns="540000" tIns="540000" rIns="540000" bIns="360000" rtlCol="0">
            <a:normAutofit/>
          </a:bodyPr>
          <a:lstStyle>
            <a:lvl1pPr marL="0" indent="0" algn="l" defTabSz="914400" rtl="0" eaLnBrk="1" latinLnBrk="0" hangingPunct="1">
              <a:lnSpc>
                <a:spcPct val="90000"/>
              </a:lnSpc>
              <a:spcBef>
                <a:spcPts val="1000"/>
              </a:spcBef>
              <a:buClr>
                <a:schemeClr val="accent1"/>
              </a:buClr>
              <a:buSzPct val="80000"/>
              <a:buFont typeface="+mj-lt"/>
              <a:buNone/>
              <a:defRPr sz="2600" kern="1200">
                <a:solidFill>
                  <a:schemeClr val="accent2"/>
                </a:solidFill>
                <a:latin typeface="+mj-lt"/>
                <a:ea typeface="+mn-ea"/>
                <a:cs typeface="Calibri" panose="020F0502020204030204" pitchFamily="34" charset="0"/>
              </a:defRPr>
            </a:lvl1pPr>
            <a:lvl2pPr marL="457200" indent="0" algn="ctr" defTabSz="914400" rtl="0" eaLnBrk="1" latinLnBrk="0" hangingPunct="1">
              <a:lnSpc>
                <a:spcPct val="90000"/>
              </a:lnSpc>
              <a:spcBef>
                <a:spcPts val="500"/>
              </a:spcBef>
              <a:buClr>
                <a:schemeClr val="accent1"/>
              </a:buClr>
              <a:buSzPct val="80000"/>
              <a:buFont typeface="Wingdings" pitchFamily="2" charset="2"/>
              <a:buNone/>
              <a:defRPr sz="2000" kern="1200">
                <a:solidFill>
                  <a:schemeClr val="tx1"/>
                </a:solidFill>
                <a:latin typeface="+mj-lt"/>
                <a:ea typeface="+mn-ea"/>
                <a:cs typeface="Calibri" panose="020F0502020204030204" pitchFamily="34" charset="0"/>
              </a:defRPr>
            </a:lvl2pPr>
            <a:lvl3pPr marL="914400" indent="0" algn="ctr" defTabSz="914400" rtl="0" eaLnBrk="1" latinLnBrk="0" hangingPunct="1">
              <a:lnSpc>
                <a:spcPct val="90000"/>
              </a:lnSpc>
              <a:spcBef>
                <a:spcPts val="500"/>
              </a:spcBef>
              <a:buClr>
                <a:schemeClr val="accent1"/>
              </a:buClr>
              <a:buSzPct val="80000"/>
              <a:buFont typeface="Wingdings" pitchFamily="2" charset="2"/>
              <a:buNone/>
              <a:defRPr sz="1800" kern="1200">
                <a:solidFill>
                  <a:schemeClr val="tx1"/>
                </a:solidFill>
                <a:latin typeface="+mj-lt"/>
                <a:ea typeface="+mn-ea"/>
                <a:cs typeface="Calibri" panose="020F0502020204030204" pitchFamily="34" charset="0"/>
              </a:defRPr>
            </a:lvl3pPr>
            <a:lvl4pPr marL="1371600" indent="0" algn="ctr" defTabSz="914400" rtl="0" eaLnBrk="1" latinLnBrk="0" hangingPunct="1">
              <a:lnSpc>
                <a:spcPct val="90000"/>
              </a:lnSpc>
              <a:spcBef>
                <a:spcPts val="500"/>
              </a:spcBef>
              <a:buClr>
                <a:schemeClr val="accent1"/>
              </a:buClr>
              <a:buSzPct val="80000"/>
              <a:buFont typeface="Wingdings" pitchFamily="2" charset="2"/>
              <a:buNone/>
              <a:defRPr sz="1600" kern="1200">
                <a:solidFill>
                  <a:schemeClr val="tx1"/>
                </a:solidFill>
                <a:latin typeface="+mj-lt"/>
                <a:ea typeface="+mn-ea"/>
                <a:cs typeface="Calibri" panose="020F0502020204030204" pitchFamily="34" charset="0"/>
              </a:defRPr>
            </a:lvl4pPr>
            <a:lvl5pPr marL="1828800" indent="0" algn="ctr" defTabSz="914400" rtl="0" eaLnBrk="1" latinLnBrk="0" hangingPunct="1">
              <a:lnSpc>
                <a:spcPct val="90000"/>
              </a:lnSpc>
              <a:spcBef>
                <a:spcPts val="500"/>
              </a:spcBef>
              <a:buClr>
                <a:schemeClr val="accent1"/>
              </a:buClr>
              <a:buSzPct val="80000"/>
              <a:buFont typeface="Wingdings" pitchFamily="2" charset="2"/>
              <a:buNone/>
              <a:defRPr sz="1600" kern="1200">
                <a:solidFill>
                  <a:schemeClr val="tx1"/>
                </a:solidFill>
                <a:latin typeface="+mj-lt"/>
                <a:ea typeface="+mn-ea"/>
                <a:cs typeface="Calibri" panose="020F050202020403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fr-FR" sz="3000">
                <a:solidFill>
                  <a:schemeClr val="bg1"/>
                </a:solidFill>
              </a:rPr>
              <a:t>3.</a:t>
            </a:r>
            <a:br>
              <a:rPr lang="fr-FR" sz="3000">
                <a:solidFill>
                  <a:schemeClr val="bg1"/>
                </a:solidFill>
              </a:rPr>
            </a:br>
            <a:r>
              <a:rPr lang="fr-FR" sz="3000">
                <a:solidFill>
                  <a:schemeClr val="bg1"/>
                </a:solidFill>
              </a:rPr>
              <a:t>Cliquez pour modifier les styles du texte du masque</a:t>
            </a:r>
          </a:p>
        </p:txBody>
      </p:sp>
      <p:sp>
        <p:nvSpPr>
          <p:cNvPr id="37" name="Espace réservé du numéro de diapositive 5">
            <a:extLst>
              <a:ext uri="{FF2B5EF4-FFF2-40B4-BE49-F238E27FC236}">
                <a16:creationId xmlns:a16="http://schemas.microsoft.com/office/drawing/2014/main" id="{B6ED5F6B-BEF0-2B42-A631-26D11A1FFA4F}"/>
              </a:ext>
            </a:extLst>
          </p:cNvPr>
          <p:cNvSpPr txBox="1">
            <a:spLocks/>
          </p:cNvSpPr>
          <p:nvPr userDrawn="1"/>
        </p:nvSpPr>
        <p:spPr>
          <a:xfrm>
            <a:off x="11435959" y="6228939"/>
            <a:ext cx="504353" cy="365125"/>
          </a:xfrm>
          <a:prstGeom prst="rect">
            <a:avLst/>
          </a:prstGeom>
        </p:spPr>
        <p:txBody>
          <a:bodyPr vert="horz" lIns="91440" tIns="45720" rIns="91440" bIns="45720" rtlCol="0" anchor="ctr"/>
          <a:lstStyle>
            <a:defPPr>
              <a:defRPr lang="fr-FR"/>
            </a:defPPr>
            <a:lvl1pPr marL="0" algn="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61139BF3-3941-8049-A533-F67F3CE77123}" type="slidenum">
              <a:rPr lang="fr-FR" smtClean="0"/>
              <a:pPr/>
              <a:t>‹N°›</a:t>
            </a:fld>
            <a:endParaRPr lang="fr-FR"/>
          </a:p>
        </p:txBody>
      </p:sp>
      <p:sp>
        <p:nvSpPr>
          <p:cNvPr id="5" name="ZoneTexte 4">
            <a:extLst>
              <a:ext uri="{FF2B5EF4-FFF2-40B4-BE49-F238E27FC236}">
                <a16:creationId xmlns:a16="http://schemas.microsoft.com/office/drawing/2014/main" id="{FACFBAB3-BF14-C345-BE8B-BA9BEF2BD0AD}"/>
              </a:ext>
            </a:extLst>
          </p:cNvPr>
          <p:cNvSpPr txBox="1"/>
          <p:nvPr userDrawn="1"/>
        </p:nvSpPr>
        <p:spPr>
          <a:xfrm>
            <a:off x="3704897" y="-1592317"/>
            <a:ext cx="184731" cy="369332"/>
          </a:xfrm>
          <a:prstGeom prst="rect">
            <a:avLst/>
          </a:prstGeom>
          <a:noFill/>
        </p:spPr>
        <p:txBody>
          <a:bodyPr wrap="none" rtlCol="0">
            <a:spAutoFit/>
          </a:bodyPr>
          <a:lstStyle/>
          <a:p>
            <a:endParaRPr lang="fr-FR"/>
          </a:p>
        </p:txBody>
      </p:sp>
      <p:sp>
        <p:nvSpPr>
          <p:cNvPr id="38" name="Espace réservé du pied de page 4">
            <a:extLst>
              <a:ext uri="{FF2B5EF4-FFF2-40B4-BE49-F238E27FC236}">
                <a16:creationId xmlns:a16="http://schemas.microsoft.com/office/drawing/2014/main" id="{E5A1156E-DA8C-9745-B60D-8496A8369CB5}"/>
              </a:ext>
            </a:extLst>
          </p:cNvPr>
          <p:cNvSpPr>
            <a:spLocks noGrp="1"/>
          </p:cNvSpPr>
          <p:nvPr>
            <p:ph type="ftr" sz="quarter" idx="3"/>
          </p:nvPr>
        </p:nvSpPr>
        <p:spPr>
          <a:xfrm>
            <a:off x="1066801" y="6274389"/>
            <a:ext cx="4114800" cy="365125"/>
          </a:xfrm>
          <a:prstGeom prst="rect">
            <a:avLst/>
          </a:prstGeom>
        </p:spPr>
        <p:txBody>
          <a:bodyPr vert="horz" lIns="91440" tIns="45720" rIns="91440" bIns="45720" rtlCol="0" anchor="ctr"/>
          <a:lstStyle>
            <a:lvl1pPr algn="l">
              <a:defRPr sz="1200">
                <a:solidFill>
                  <a:schemeClr val="tx1"/>
                </a:solidFill>
              </a:defRPr>
            </a:lvl1pPr>
          </a:lstStyle>
          <a:p>
            <a:r>
              <a:rPr lang="fr-FR"/>
              <a:t>Visite du CORS-N Présentation</a:t>
            </a:r>
          </a:p>
        </p:txBody>
      </p:sp>
    </p:spTree>
    <p:extLst>
      <p:ext uri="{BB962C8B-B14F-4D97-AF65-F5344CB8AC3E}">
        <p14:creationId xmlns:p14="http://schemas.microsoft.com/office/powerpoint/2010/main" val="3813466250"/>
      </p:ext>
    </p:extLst>
  </p:cSld>
  <p:clrMapOvr>
    <a:masterClrMapping/>
  </p:clrMapOvr>
  <p:extLst>
    <p:ext uri="{DCECCB84-F9BA-43D5-87BE-67443E8EF086}">
      <p15:sldGuideLst xmlns:p15="http://schemas.microsoft.com/office/powerpoint/2012/main">
        <p15:guide id="1" orient="horz" pos="754"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Sommaire_4parties">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7" name="Sous-titre 2">
            <a:extLst>
              <a:ext uri="{FF2B5EF4-FFF2-40B4-BE49-F238E27FC236}">
                <a16:creationId xmlns:a16="http://schemas.microsoft.com/office/drawing/2014/main" id="{98A53DF1-E497-F349-B5A2-8ACD5863F197}"/>
              </a:ext>
            </a:extLst>
          </p:cNvPr>
          <p:cNvSpPr txBox="1">
            <a:spLocks/>
          </p:cNvSpPr>
          <p:nvPr userDrawn="1"/>
        </p:nvSpPr>
        <p:spPr>
          <a:xfrm>
            <a:off x="-97662" y="1201"/>
            <a:ext cx="3096000" cy="6912000"/>
          </a:xfrm>
          <a:prstGeom prst="rect">
            <a:avLst/>
          </a:prstGeom>
          <a:solidFill>
            <a:schemeClr val="accent1">
              <a:alpha val="60000"/>
            </a:schemeClr>
          </a:solidFill>
          <a:ln w="152400">
            <a:solidFill>
              <a:schemeClr val="bg1"/>
            </a:solidFill>
            <a:miter lim="800000"/>
          </a:ln>
        </p:spPr>
        <p:txBody>
          <a:bodyPr vert="horz" lIns="540000" tIns="540000" rIns="540000" bIns="360000" rtlCol="0">
            <a:normAutofit/>
          </a:bodyPr>
          <a:lstStyle>
            <a:lvl1pPr marL="0" indent="0" algn="l" defTabSz="914400" rtl="0" eaLnBrk="1" latinLnBrk="0" hangingPunct="1">
              <a:lnSpc>
                <a:spcPct val="90000"/>
              </a:lnSpc>
              <a:spcBef>
                <a:spcPts val="1000"/>
              </a:spcBef>
              <a:buClr>
                <a:schemeClr val="accent1"/>
              </a:buClr>
              <a:buSzPct val="80000"/>
              <a:buFont typeface="+mj-lt"/>
              <a:buNone/>
              <a:defRPr sz="2600" kern="1200">
                <a:solidFill>
                  <a:schemeClr val="accent2"/>
                </a:solidFill>
                <a:latin typeface="+mj-lt"/>
                <a:ea typeface="+mn-ea"/>
                <a:cs typeface="Calibri" panose="020F0502020204030204" pitchFamily="34" charset="0"/>
              </a:defRPr>
            </a:lvl1pPr>
            <a:lvl2pPr marL="457200" indent="0" algn="ctr" defTabSz="914400" rtl="0" eaLnBrk="1" latinLnBrk="0" hangingPunct="1">
              <a:lnSpc>
                <a:spcPct val="90000"/>
              </a:lnSpc>
              <a:spcBef>
                <a:spcPts val="500"/>
              </a:spcBef>
              <a:buClr>
                <a:schemeClr val="accent1"/>
              </a:buClr>
              <a:buSzPct val="80000"/>
              <a:buFont typeface="Wingdings" pitchFamily="2" charset="2"/>
              <a:buNone/>
              <a:defRPr sz="2000" kern="1200">
                <a:solidFill>
                  <a:schemeClr val="tx1"/>
                </a:solidFill>
                <a:latin typeface="+mj-lt"/>
                <a:ea typeface="+mn-ea"/>
                <a:cs typeface="Calibri" panose="020F0502020204030204" pitchFamily="34" charset="0"/>
              </a:defRPr>
            </a:lvl2pPr>
            <a:lvl3pPr marL="914400" indent="0" algn="ctr" defTabSz="914400" rtl="0" eaLnBrk="1" latinLnBrk="0" hangingPunct="1">
              <a:lnSpc>
                <a:spcPct val="90000"/>
              </a:lnSpc>
              <a:spcBef>
                <a:spcPts val="500"/>
              </a:spcBef>
              <a:buClr>
                <a:schemeClr val="accent1"/>
              </a:buClr>
              <a:buSzPct val="80000"/>
              <a:buFont typeface="Wingdings" pitchFamily="2" charset="2"/>
              <a:buNone/>
              <a:defRPr sz="1800" kern="1200">
                <a:solidFill>
                  <a:schemeClr val="tx1"/>
                </a:solidFill>
                <a:latin typeface="+mj-lt"/>
                <a:ea typeface="+mn-ea"/>
                <a:cs typeface="Calibri" panose="020F0502020204030204" pitchFamily="34" charset="0"/>
              </a:defRPr>
            </a:lvl3pPr>
            <a:lvl4pPr marL="1371600" indent="0" algn="ctr" defTabSz="914400" rtl="0" eaLnBrk="1" latinLnBrk="0" hangingPunct="1">
              <a:lnSpc>
                <a:spcPct val="90000"/>
              </a:lnSpc>
              <a:spcBef>
                <a:spcPts val="500"/>
              </a:spcBef>
              <a:buClr>
                <a:schemeClr val="accent1"/>
              </a:buClr>
              <a:buSzPct val="80000"/>
              <a:buFont typeface="Wingdings" pitchFamily="2" charset="2"/>
              <a:buNone/>
              <a:defRPr sz="1600" kern="1200">
                <a:solidFill>
                  <a:schemeClr val="tx1"/>
                </a:solidFill>
                <a:latin typeface="+mj-lt"/>
                <a:ea typeface="+mn-ea"/>
                <a:cs typeface="Calibri" panose="020F0502020204030204" pitchFamily="34" charset="0"/>
              </a:defRPr>
            </a:lvl4pPr>
            <a:lvl5pPr marL="1828800" indent="0" algn="ctr" defTabSz="914400" rtl="0" eaLnBrk="1" latinLnBrk="0" hangingPunct="1">
              <a:lnSpc>
                <a:spcPct val="90000"/>
              </a:lnSpc>
              <a:spcBef>
                <a:spcPts val="500"/>
              </a:spcBef>
              <a:buClr>
                <a:schemeClr val="accent1"/>
              </a:buClr>
              <a:buSzPct val="80000"/>
              <a:buFont typeface="Wingdings" pitchFamily="2" charset="2"/>
              <a:buNone/>
              <a:defRPr sz="1600" kern="1200">
                <a:solidFill>
                  <a:schemeClr val="tx1"/>
                </a:solidFill>
                <a:latin typeface="+mj-lt"/>
                <a:ea typeface="+mn-ea"/>
                <a:cs typeface="Calibri" panose="020F050202020403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fr-FR" sz="2500">
                <a:solidFill>
                  <a:schemeClr val="bg1"/>
                </a:solidFill>
              </a:rPr>
              <a:t>1.</a:t>
            </a:r>
            <a:br>
              <a:rPr lang="fr-FR" sz="2500">
                <a:solidFill>
                  <a:schemeClr val="bg1"/>
                </a:solidFill>
              </a:rPr>
            </a:br>
            <a:r>
              <a:rPr lang="fr-FR" sz="2500">
                <a:solidFill>
                  <a:schemeClr val="bg1"/>
                </a:solidFill>
              </a:rPr>
              <a:t>Cliquez pour modifier les styles du texte du masque</a:t>
            </a:r>
          </a:p>
        </p:txBody>
      </p:sp>
      <p:sp>
        <p:nvSpPr>
          <p:cNvPr id="26" name="Sous-titre 2">
            <a:extLst>
              <a:ext uri="{FF2B5EF4-FFF2-40B4-BE49-F238E27FC236}">
                <a16:creationId xmlns:a16="http://schemas.microsoft.com/office/drawing/2014/main" id="{E55FB09E-7CF9-0244-8236-FF82E49A27EC}"/>
              </a:ext>
            </a:extLst>
          </p:cNvPr>
          <p:cNvSpPr txBox="1">
            <a:spLocks/>
          </p:cNvSpPr>
          <p:nvPr userDrawn="1"/>
        </p:nvSpPr>
        <p:spPr>
          <a:xfrm>
            <a:off x="3008145" y="1201"/>
            <a:ext cx="3096000" cy="6912000"/>
          </a:xfrm>
          <a:prstGeom prst="rect">
            <a:avLst/>
          </a:prstGeom>
          <a:solidFill>
            <a:schemeClr val="accent1">
              <a:alpha val="60000"/>
            </a:schemeClr>
          </a:solidFill>
          <a:ln w="152400">
            <a:solidFill>
              <a:schemeClr val="bg1"/>
            </a:solidFill>
            <a:miter lim="800000"/>
          </a:ln>
        </p:spPr>
        <p:txBody>
          <a:bodyPr vert="horz" lIns="540000" tIns="540000" rIns="540000" bIns="360000" rtlCol="0">
            <a:normAutofit/>
          </a:bodyPr>
          <a:lstStyle>
            <a:lvl1pPr marL="0" indent="0" algn="l" defTabSz="914400" rtl="0" eaLnBrk="1" latinLnBrk="0" hangingPunct="1">
              <a:lnSpc>
                <a:spcPct val="90000"/>
              </a:lnSpc>
              <a:spcBef>
                <a:spcPts val="1000"/>
              </a:spcBef>
              <a:buClr>
                <a:schemeClr val="accent1"/>
              </a:buClr>
              <a:buSzPct val="80000"/>
              <a:buFont typeface="+mj-lt"/>
              <a:buNone/>
              <a:defRPr sz="2600" kern="1200">
                <a:solidFill>
                  <a:schemeClr val="accent2"/>
                </a:solidFill>
                <a:latin typeface="+mj-lt"/>
                <a:ea typeface="+mn-ea"/>
                <a:cs typeface="Calibri" panose="020F0502020204030204" pitchFamily="34" charset="0"/>
              </a:defRPr>
            </a:lvl1pPr>
            <a:lvl2pPr marL="457200" indent="0" algn="ctr" defTabSz="914400" rtl="0" eaLnBrk="1" latinLnBrk="0" hangingPunct="1">
              <a:lnSpc>
                <a:spcPct val="90000"/>
              </a:lnSpc>
              <a:spcBef>
                <a:spcPts val="500"/>
              </a:spcBef>
              <a:buClr>
                <a:schemeClr val="accent1"/>
              </a:buClr>
              <a:buSzPct val="80000"/>
              <a:buFont typeface="Wingdings" pitchFamily="2" charset="2"/>
              <a:buNone/>
              <a:defRPr sz="2000" kern="1200">
                <a:solidFill>
                  <a:schemeClr val="tx1"/>
                </a:solidFill>
                <a:latin typeface="+mj-lt"/>
                <a:ea typeface="+mn-ea"/>
                <a:cs typeface="Calibri" panose="020F0502020204030204" pitchFamily="34" charset="0"/>
              </a:defRPr>
            </a:lvl2pPr>
            <a:lvl3pPr marL="914400" indent="0" algn="ctr" defTabSz="914400" rtl="0" eaLnBrk="1" latinLnBrk="0" hangingPunct="1">
              <a:lnSpc>
                <a:spcPct val="90000"/>
              </a:lnSpc>
              <a:spcBef>
                <a:spcPts val="500"/>
              </a:spcBef>
              <a:buClr>
                <a:schemeClr val="accent1"/>
              </a:buClr>
              <a:buSzPct val="80000"/>
              <a:buFont typeface="Wingdings" pitchFamily="2" charset="2"/>
              <a:buNone/>
              <a:defRPr sz="1800" kern="1200">
                <a:solidFill>
                  <a:schemeClr val="tx1"/>
                </a:solidFill>
                <a:latin typeface="+mj-lt"/>
                <a:ea typeface="+mn-ea"/>
                <a:cs typeface="Calibri" panose="020F0502020204030204" pitchFamily="34" charset="0"/>
              </a:defRPr>
            </a:lvl3pPr>
            <a:lvl4pPr marL="1371600" indent="0" algn="ctr" defTabSz="914400" rtl="0" eaLnBrk="1" latinLnBrk="0" hangingPunct="1">
              <a:lnSpc>
                <a:spcPct val="90000"/>
              </a:lnSpc>
              <a:spcBef>
                <a:spcPts val="500"/>
              </a:spcBef>
              <a:buClr>
                <a:schemeClr val="accent1"/>
              </a:buClr>
              <a:buSzPct val="80000"/>
              <a:buFont typeface="Wingdings" pitchFamily="2" charset="2"/>
              <a:buNone/>
              <a:defRPr sz="1600" kern="1200">
                <a:solidFill>
                  <a:schemeClr val="tx1"/>
                </a:solidFill>
                <a:latin typeface="+mj-lt"/>
                <a:ea typeface="+mn-ea"/>
                <a:cs typeface="Calibri" panose="020F0502020204030204" pitchFamily="34" charset="0"/>
              </a:defRPr>
            </a:lvl4pPr>
            <a:lvl5pPr marL="1828800" indent="0" algn="ctr" defTabSz="914400" rtl="0" eaLnBrk="1" latinLnBrk="0" hangingPunct="1">
              <a:lnSpc>
                <a:spcPct val="90000"/>
              </a:lnSpc>
              <a:spcBef>
                <a:spcPts val="500"/>
              </a:spcBef>
              <a:buClr>
                <a:schemeClr val="accent1"/>
              </a:buClr>
              <a:buSzPct val="80000"/>
              <a:buFont typeface="Wingdings" pitchFamily="2" charset="2"/>
              <a:buNone/>
              <a:defRPr sz="1600" kern="1200">
                <a:solidFill>
                  <a:schemeClr val="tx1"/>
                </a:solidFill>
                <a:latin typeface="+mj-lt"/>
                <a:ea typeface="+mn-ea"/>
                <a:cs typeface="Calibri" panose="020F050202020403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fr-FR" sz="2500">
                <a:solidFill>
                  <a:schemeClr val="bg1"/>
                </a:solidFill>
              </a:rPr>
              <a:t>2.</a:t>
            </a:r>
            <a:br>
              <a:rPr lang="fr-FR" sz="2500">
                <a:solidFill>
                  <a:schemeClr val="bg1"/>
                </a:solidFill>
              </a:rPr>
            </a:br>
            <a:r>
              <a:rPr lang="fr-FR" sz="2500">
                <a:solidFill>
                  <a:schemeClr val="bg1"/>
                </a:solidFill>
              </a:rPr>
              <a:t>Cliquez pour modifier les styles du texte du masque</a:t>
            </a:r>
          </a:p>
        </p:txBody>
      </p:sp>
      <p:sp>
        <p:nvSpPr>
          <p:cNvPr id="27" name="Sous-titre 2">
            <a:extLst>
              <a:ext uri="{FF2B5EF4-FFF2-40B4-BE49-F238E27FC236}">
                <a16:creationId xmlns:a16="http://schemas.microsoft.com/office/drawing/2014/main" id="{780A4A3B-6715-C440-BC76-89CA6B992EE1}"/>
              </a:ext>
            </a:extLst>
          </p:cNvPr>
          <p:cNvSpPr txBox="1">
            <a:spLocks/>
          </p:cNvSpPr>
          <p:nvPr userDrawn="1"/>
        </p:nvSpPr>
        <p:spPr>
          <a:xfrm>
            <a:off x="6098186" y="1201"/>
            <a:ext cx="3096000" cy="6912000"/>
          </a:xfrm>
          <a:prstGeom prst="rect">
            <a:avLst/>
          </a:prstGeom>
          <a:solidFill>
            <a:schemeClr val="accent1">
              <a:alpha val="60000"/>
            </a:schemeClr>
          </a:solidFill>
          <a:ln w="152400">
            <a:solidFill>
              <a:schemeClr val="bg1"/>
            </a:solidFill>
            <a:miter lim="800000"/>
          </a:ln>
        </p:spPr>
        <p:txBody>
          <a:bodyPr vert="horz" lIns="540000" tIns="540000" rIns="540000" bIns="360000" rtlCol="0">
            <a:normAutofit/>
          </a:bodyPr>
          <a:lstStyle>
            <a:lvl1pPr marL="0" indent="0" algn="l" defTabSz="914400" rtl="0" eaLnBrk="1" latinLnBrk="0" hangingPunct="1">
              <a:lnSpc>
                <a:spcPct val="90000"/>
              </a:lnSpc>
              <a:spcBef>
                <a:spcPts val="1000"/>
              </a:spcBef>
              <a:buClr>
                <a:schemeClr val="accent1"/>
              </a:buClr>
              <a:buSzPct val="80000"/>
              <a:buFont typeface="+mj-lt"/>
              <a:buNone/>
              <a:defRPr sz="2600" kern="1200">
                <a:solidFill>
                  <a:schemeClr val="accent2"/>
                </a:solidFill>
                <a:latin typeface="+mj-lt"/>
                <a:ea typeface="+mn-ea"/>
                <a:cs typeface="Calibri" panose="020F0502020204030204" pitchFamily="34" charset="0"/>
              </a:defRPr>
            </a:lvl1pPr>
            <a:lvl2pPr marL="457200" indent="0" algn="ctr" defTabSz="914400" rtl="0" eaLnBrk="1" latinLnBrk="0" hangingPunct="1">
              <a:lnSpc>
                <a:spcPct val="90000"/>
              </a:lnSpc>
              <a:spcBef>
                <a:spcPts val="500"/>
              </a:spcBef>
              <a:buClr>
                <a:schemeClr val="accent1"/>
              </a:buClr>
              <a:buSzPct val="80000"/>
              <a:buFont typeface="Wingdings" pitchFamily="2" charset="2"/>
              <a:buNone/>
              <a:defRPr sz="2000" kern="1200">
                <a:solidFill>
                  <a:schemeClr val="tx1"/>
                </a:solidFill>
                <a:latin typeface="+mj-lt"/>
                <a:ea typeface="+mn-ea"/>
                <a:cs typeface="Calibri" panose="020F0502020204030204" pitchFamily="34" charset="0"/>
              </a:defRPr>
            </a:lvl2pPr>
            <a:lvl3pPr marL="914400" indent="0" algn="ctr" defTabSz="914400" rtl="0" eaLnBrk="1" latinLnBrk="0" hangingPunct="1">
              <a:lnSpc>
                <a:spcPct val="90000"/>
              </a:lnSpc>
              <a:spcBef>
                <a:spcPts val="500"/>
              </a:spcBef>
              <a:buClr>
                <a:schemeClr val="accent1"/>
              </a:buClr>
              <a:buSzPct val="80000"/>
              <a:buFont typeface="Wingdings" pitchFamily="2" charset="2"/>
              <a:buNone/>
              <a:defRPr sz="1800" kern="1200">
                <a:solidFill>
                  <a:schemeClr val="tx1"/>
                </a:solidFill>
                <a:latin typeface="+mj-lt"/>
                <a:ea typeface="+mn-ea"/>
                <a:cs typeface="Calibri" panose="020F0502020204030204" pitchFamily="34" charset="0"/>
              </a:defRPr>
            </a:lvl3pPr>
            <a:lvl4pPr marL="1371600" indent="0" algn="ctr" defTabSz="914400" rtl="0" eaLnBrk="1" latinLnBrk="0" hangingPunct="1">
              <a:lnSpc>
                <a:spcPct val="90000"/>
              </a:lnSpc>
              <a:spcBef>
                <a:spcPts val="500"/>
              </a:spcBef>
              <a:buClr>
                <a:schemeClr val="accent1"/>
              </a:buClr>
              <a:buSzPct val="80000"/>
              <a:buFont typeface="Wingdings" pitchFamily="2" charset="2"/>
              <a:buNone/>
              <a:defRPr sz="1600" kern="1200">
                <a:solidFill>
                  <a:schemeClr val="tx1"/>
                </a:solidFill>
                <a:latin typeface="+mj-lt"/>
                <a:ea typeface="+mn-ea"/>
                <a:cs typeface="Calibri" panose="020F0502020204030204" pitchFamily="34" charset="0"/>
              </a:defRPr>
            </a:lvl4pPr>
            <a:lvl5pPr marL="1828800" indent="0" algn="ctr" defTabSz="914400" rtl="0" eaLnBrk="1" latinLnBrk="0" hangingPunct="1">
              <a:lnSpc>
                <a:spcPct val="90000"/>
              </a:lnSpc>
              <a:spcBef>
                <a:spcPts val="500"/>
              </a:spcBef>
              <a:buClr>
                <a:schemeClr val="accent1"/>
              </a:buClr>
              <a:buSzPct val="80000"/>
              <a:buFont typeface="Wingdings" pitchFamily="2" charset="2"/>
              <a:buNone/>
              <a:defRPr sz="1600" kern="1200">
                <a:solidFill>
                  <a:schemeClr val="tx1"/>
                </a:solidFill>
                <a:latin typeface="+mj-lt"/>
                <a:ea typeface="+mn-ea"/>
                <a:cs typeface="Calibri" panose="020F050202020403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fr-FR" sz="2500">
                <a:solidFill>
                  <a:schemeClr val="bg1"/>
                </a:solidFill>
              </a:rPr>
              <a:t>3.</a:t>
            </a:r>
            <a:br>
              <a:rPr lang="fr-FR" sz="2500">
                <a:solidFill>
                  <a:schemeClr val="bg1"/>
                </a:solidFill>
              </a:rPr>
            </a:br>
            <a:r>
              <a:rPr lang="fr-FR" sz="2500">
                <a:solidFill>
                  <a:schemeClr val="bg1"/>
                </a:solidFill>
              </a:rPr>
              <a:t>Cliquez pour modifier les styles du texte du masque</a:t>
            </a:r>
          </a:p>
        </p:txBody>
      </p:sp>
      <p:sp>
        <p:nvSpPr>
          <p:cNvPr id="30" name="Sous-titre 2">
            <a:extLst>
              <a:ext uri="{FF2B5EF4-FFF2-40B4-BE49-F238E27FC236}">
                <a16:creationId xmlns:a16="http://schemas.microsoft.com/office/drawing/2014/main" id="{C0E23DB6-BB68-514C-B587-A02587024B9B}"/>
              </a:ext>
            </a:extLst>
          </p:cNvPr>
          <p:cNvSpPr txBox="1">
            <a:spLocks/>
          </p:cNvSpPr>
          <p:nvPr userDrawn="1"/>
        </p:nvSpPr>
        <p:spPr>
          <a:xfrm>
            <a:off x="9203993" y="1201"/>
            <a:ext cx="3096000" cy="6912000"/>
          </a:xfrm>
          <a:prstGeom prst="rect">
            <a:avLst/>
          </a:prstGeom>
          <a:solidFill>
            <a:schemeClr val="accent1">
              <a:alpha val="60000"/>
            </a:schemeClr>
          </a:solidFill>
          <a:ln w="152400">
            <a:solidFill>
              <a:schemeClr val="bg1"/>
            </a:solidFill>
            <a:miter lim="800000"/>
          </a:ln>
        </p:spPr>
        <p:txBody>
          <a:bodyPr vert="horz" lIns="540000" tIns="540000" rIns="540000" bIns="360000" rtlCol="0">
            <a:normAutofit/>
          </a:bodyPr>
          <a:lstStyle>
            <a:lvl1pPr marL="0" indent="0" algn="l" defTabSz="914400" rtl="0" eaLnBrk="1" latinLnBrk="0" hangingPunct="1">
              <a:lnSpc>
                <a:spcPct val="90000"/>
              </a:lnSpc>
              <a:spcBef>
                <a:spcPts val="1000"/>
              </a:spcBef>
              <a:buClr>
                <a:schemeClr val="accent1"/>
              </a:buClr>
              <a:buSzPct val="80000"/>
              <a:buFont typeface="+mj-lt"/>
              <a:buNone/>
              <a:defRPr sz="2600" kern="1200">
                <a:solidFill>
                  <a:schemeClr val="accent2"/>
                </a:solidFill>
                <a:latin typeface="+mj-lt"/>
                <a:ea typeface="+mn-ea"/>
                <a:cs typeface="Calibri" panose="020F0502020204030204" pitchFamily="34" charset="0"/>
              </a:defRPr>
            </a:lvl1pPr>
            <a:lvl2pPr marL="457200" indent="0" algn="ctr" defTabSz="914400" rtl="0" eaLnBrk="1" latinLnBrk="0" hangingPunct="1">
              <a:lnSpc>
                <a:spcPct val="90000"/>
              </a:lnSpc>
              <a:spcBef>
                <a:spcPts val="500"/>
              </a:spcBef>
              <a:buClr>
                <a:schemeClr val="accent1"/>
              </a:buClr>
              <a:buSzPct val="80000"/>
              <a:buFont typeface="Wingdings" pitchFamily="2" charset="2"/>
              <a:buNone/>
              <a:defRPr sz="2000" kern="1200">
                <a:solidFill>
                  <a:schemeClr val="tx1"/>
                </a:solidFill>
                <a:latin typeface="+mj-lt"/>
                <a:ea typeface="+mn-ea"/>
                <a:cs typeface="Calibri" panose="020F0502020204030204" pitchFamily="34" charset="0"/>
              </a:defRPr>
            </a:lvl2pPr>
            <a:lvl3pPr marL="914400" indent="0" algn="ctr" defTabSz="914400" rtl="0" eaLnBrk="1" latinLnBrk="0" hangingPunct="1">
              <a:lnSpc>
                <a:spcPct val="90000"/>
              </a:lnSpc>
              <a:spcBef>
                <a:spcPts val="500"/>
              </a:spcBef>
              <a:buClr>
                <a:schemeClr val="accent1"/>
              </a:buClr>
              <a:buSzPct val="80000"/>
              <a:buFont typeface="Wingdings" pitchFamily="2" charset="2"/>
              <a:buNone/>
              <a:defRPr sz="1800" kern="1200">
                <a:solidFill>
                  <a:schemeClr val="tx1"/>
                </a:solidFill>
                <a:latin typeface="+mj-lt"/>
                <a:ea typeface="+mn-ea"/>
                <a:cs typeface="Calibri" panose="020F0502020204030204" pitchFamily="34" charset="0"/>
              </a:defRPr>
            </a:lvl3pPr>
            <a:lvl4pPr marL="1371600" indent="0" algn="ctr" defTabSz="914400" rtl="0" eaLnBrk="1" latinLnBrk="0" hangingPunct="1">
              <a:lnSpc>
                <a:spcPct val="90000"/>
              </a:lnSpc>
              <a:spcBef>
                <a:spcPts val="500"/>
              </a:spcBef>
              <a:buClr>
                <a:schemeClr val="accent1"/>
              </a:buClr>
              <a:buSzPct val="80000"/>
              <a:buFont typeface="Wingdings" pitchFamily="2" charset="2"/>
              <a:buNone/>
              <a:defRPr sz="1600" kern="1200">
                <a:solidFill>
                  <a:schemeClr val="tx1"/>
                </a:solidFill>
                <a:latin typeface="+mj-lt"/>
                <a:ea typeface="+mn-ea"/>
                <a:cs typeface="Calibri" panose="020F0502020204030204" pitchFamily="34" charset="0"/>
              </a:defRPr>
            </a:lvl4pPr>
            <a:lvl5pPr marL="1828800" indent="0" algn="ctr" defTabSz="914400" rtl="0" eaLnBrk="1" latinLnBrk="0" hangingPunct="1">
              <a:lnSpc>
                <a:spcPct val="90000"/>
              </a:lnSpc>
              <a:spcBef>
                <a:spcPts val="500"/>
              </a:spcBef>
              <a:buClr>
                <a:schemeClr val="accent1"/>
              </a:buClr>
              <a:buSzPct val="80000"/>
              <a:buFont typeface="Wingdings" pitchFamily="2" charset="2"/>
              <a:buNone/>
              <a:defRPr sz="1600" kern="1200">
                <a:solidFill>
                  <a:schemeClr val="tx1"/>
                </a:solidFill>
                <a:latin typeface="+mj-lt"/>
                <a:ea typeface="+mn-ea"/>
                <a:cs typeface="Calibri" panose="020F050202020403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fr-FR" sz="2500">
                <a:solidFill>
                  <a:schemeClr val="bg1"/>
                </a:solidFill>
              </a:rPr>
              <a:t>4.</a:t>
            </a:r>
            <a:br>
              <a:rPr lang="fr-FR" sz="2500">
                <a:solidFill>
                  <a:schemeClr val="bg1"/>
                </a:solidFill>
              </a:rPr>
            </a:br>
            <a:r>
              <a:rPr lang="fr-FR" sz="2500">
                <a:solidFill>
                  <a:schemeClr val="bg1"/>
                </a:solidFill>
              </a:rPr>
              <a:t>Cliquez pour modifier les styles du texte du masque</a:t>
            </a:r>
          </a:p>
        </p:txBody>
      </p:sp>
      <p:sp>
        <p:nvSpPr>
          <p:cNvPr id="2" name="Ellipse 1">
            <a:extLst>
              <a:ext uri="{FF2B5EF4-FFF2-40B4-BE49-F238E27FC236}">
                <a16:creationId xmlns:a16="http://schemas.microsoft.com/office/drawing/2014/main" id="{DEE3C995-99B5-AF46-85B0-5D3772C86D7D}"/>
              </a:ext>
            </a:extLst>
          </p:cNvPr>
          <p:cNvSpPr/>
          <p:nvPr userDrawn="1"/>
        </p:nvSpPr>
        <p:spPr>
          <a:xfrm>
            <a:off x="580398" y="6228385"/>
            <a:ext cx="407859" cy="40785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nvGrpSpPr>
          <p:cNvPr id="13" name="Graphique 58">
            <a:extLst>
              <a:ext uri="{FF2B5EF4-FFF2-40B4-BE49-F238E27FC236}">
                <a16:creationId xmlns:a16="http://schemas.microsoft.com/office/drawing/2014/main" id="{A587A07F-9450-CA4E-9D2A-53D67D7346D0}"/>
              </a:ext>
            </a:extLst>
          </p:cNvPr>
          <p:cNvGrpSpPr>
            <a:grpSpLocks noChangeAspect="1"/>
          </p:cNvGrpSpPr>
          <p:nvPr userDrawn="1"/>
        </p:nvGrpSpPr>
        <p:grpSpPr>
          <a:xfrm>
            <a:off x="509650" y="6182359"/>
            <a:ext cx="504353" cy="504000"/>
            <a:chOff x="4121872" y="1453782"/>
            <a:chExt cx="3950536" cy="3949621"/>
          </a:xfrm>
          <a:solidFill>
            <a:schemeClr val="bg1"/>
          </a:solidFill>
        </p:grpSpPr>
        <p:sp>
          <p:nvSpPr>
            <p:cNvPr id="14" name="Forme libre 13">
              <a:extLst>
                <a:ext uri="{FF2B5EF4-FFF2-40B4-BE49-F238E27FC236}">
                  <a16:creationId xmlns:a16="http://schemas.microsoft.com/office/drawing/2014/main" id="{462D1D7E-A726-3446-8D75-E5B769594491}"/>
                </a:ext>
              </a:extLst>
            </p:cNvPr>
            <p:cNvSpPr/>
            <p:nvPr/>
          </p:nvSpPr>
          <p:spPr>
            <a:xfrm>
              <a:off x="6687537" y="3143521"/>
              <a:ext cx="504530" cy="203214"/>
            </a:xfrm>
            <a:custGeom>
              <a:avLst/>
              <a:gdLst>
                <a:gd name="connsiteX0" fmla="*/ 249780 w 504530"/>
                <a:gd name="connsiteY0" fmla="*/ 0 h 203214"/>
                <a:gd name="connsiteX1" fmla="*/ 0 w 504530"/>
                <a:gd name="connsiteY1" fmla="*/ 203215 h 203214"/>
                <a:gd name="connsiteX2" fmla="*/ 504530 w 504530"/>
                <a:gd name="connsiteY2" fmla="*/ 203215 h 203214"/>
                <a:gd name="connsiteX3" fmla="*/ 249780 w 504530"/>
                <a:gd name="connsiteY3" fmla="*/ 0 h 203214"/>
              </a:gdLst>
              <a:ahLst/>
              <a:cxnLst>
                <a:cxn ang="0">
                  <a:pos x="connsiteX0" y="connsiteY0"/>
                </a:cxn>
                <a:cxn ang="0">
                  <a:pos x="connsiteX1" y="connsiteY1"/>
                </a:cxn>
                <a:cxn ang="0">
                  <a:pos x="connsiteX2" y="connsiteY2"/>
                </a:cxn>
                <a:cxn ang="0">
                  <a:pos x="connsiteX3" y="connsiteY3"/>
                </a:cxn>
              </a:cxnLst>
              <a:rect l="l" t="t" r="r" b="b"/>
              <a:pathLst>
                <a:path w="504530" h="203214">
                  <a:moveTo>
                    <a:pt x="249780" y="0"/>
                  </a:moveTo>
                  <a:cubicBezTo>
                    <a:pt x="126275" y="0"/>
                    <a:pt x="19878" y="92770"/>
                    <a:pt x="0" y="203215"/>
                  </a:cubicBezTo>
                  <a:lnTo>
                    <a:pt x="504530" y="203215"/>
                  </a:lnTo>
                  <a:cubicBezTo>
                    <a:pt x="486607" y="86580"/>
                    <a:pt x="373204" y="0"/>
                    <a:pt x="249780" y="0"/>
                  </a:cubicBezTo>
                  <a:close/>
                </a:path>
              </a:pathLst>
            </a:custGeom>
            <a:grpFill/>
            <a:ln w="8132" cap="flat">
              <a:noFill/>
              <a:prstDash val="solid"/>
              <a:miter/>
            </a:ln>
          </p:spPr>
          <p:txBody>
            <a:bodyPr rtlCol="0" anchor="ctr"/>
            <a:lstStyle/>
            <a:p>
              <a:endParaRPr lang="fr-FR"/>
            </a:p>
          </p:txBody>
        </p:sp>
        <p:sp>
          <p:nvSpPr>
            <p:cNvPr id="15" name="Forme libre 14">
              <a:extLst>
                <a:ext uri="{FF2B5EF4-FFF2-40B4-BE49-F238E27FC236}">
                  <a16:creationId xmlns:a16="http://schemas.microsoft.com/office/drawing/2014/main" id="{0C02084D-2A91-7945-A9C7-C36BDFE48F5A}"/>
                </a:ext>
              </a:extLst>
            </p:cNvPr>
            <p:cNvSpPr/>
            <p:nvPr/>
          </p:nvSpPr>
          <p:spPr>
            <a:xfrm>
              <a:off x="5106655" y="2913184"/>
              <a:ext cx="466321" cy="433552"/>
            </a:xfrm>
            <a:custGeom>
              <a:avLst/>
              <a:gdLst>
                <a:gd name="connsiteX0" fmla="*/ 249617 w 466321"/>
                <a:gd name="connsiteY0" fmla="*/ 0 h 433552"/>
                <a:gd name="connsiteX1" fmla="*/ 0 w 466321"/>
                <a:gd name="connsiteY1" fmla="*/ 0 h 433552"/>
                <a:gd name="connsiteX2" fmla="*/ 0 w 466321"/>
                <a:gd name="connsiteY2" fmla="*/ 433553 h 433552"/>
                <a:gd name="connsiteX3" fmla="*/ 249617 w 466321"/>
                <a:gd name="connsiteY3" fmla="*/ 433553 h 433552"/>
                <a:gd name="connsiteX4" fmla="*/ 466322 w 466321"/>
                <a:gd name="connsiteY4" fmla="*/ 216573 h 433552"/>
                <a:gd name="connsiteX5" fmla="*/ 249617 w 466321"/>
                <a:gd name="connsiteY5" fmla="*/ 0 h 433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6321" h="433552">
                  <a:moveTo>
                    <a:pt x="249617" y="0"/>
                  </a:moveTo>
                  <a:lnTo>
                    <a:pt x="0" y="0"/>
                  </a:lnTo>
                  <a:lnTo>
                    <a:pt x="0" y="433553"/>
                  </a:lnTo>
                  <a:lnTo>
                    <a:pt x="249617" y="433553"/>
                  </a:lnTo>
                  <a:cubicBezTo>
                    <a:pt x="369457" y="433553"/>
                    <a:pt x="466322" y="336384"/>
                    <a:pt x="466322" y="216573"/>
                  </a:cubicBezTo>
                  <a:cubicBezTo>
                    <a:pt x="466322" y="97005"/>
                    <a:pt x="369457" y="0"/>
                    <a:pt x="249617" y="0"/>
                  </a:cubicBezTo>
                  <a:close/>
                </a:path>
              </a:pathLst>
            </a:custGeom>
            <a:grpFill/>
            <a:ln w="8132" cap="flat">
              <a:noFill/>
              <a:prstDash val="solid"/>
              <a:miter/>
            </a:ln>
          </p:spPr>
          <p:txBody>
            <a:bodyPr rtlCol="0" anchor="ctr"/>
            <a:lstStyle/>
            <a:p>
              <a:endParaRPr lang="fr-FR"/>
            </a:p>
          </p:txBody>
        </p:sp>
        <p:sp>
          <p:nvSpPr>
            <p:cNvPr id="19" name="Forme libre 18">
              <a:extLst>
                <a:ext uri="{FF2B5EF4-FFF2-40B4-BE49-F238E27FC236}">
                  <a16:creationId xmlns:a16="http://schemas.microsoft.com/office/drawing/2014/main" id="{5A0D636F-5593-7645-BCEA-3E98FCE4FDA8}"/>
                </a:ext>
              </a:extLst>
            </p:cNvPr>
            <p:cNvSpPr/>
            <p:nvPr/>
          </p:nvSpPr>
          <p:spPr>
            <a:xfrm>
              <a:off x="4121872" y="1453782"/>
              <a:ext cx="3950536" cy="3949621"/>
            </a:xfrm>
            <a:custGeom>
              <a:avLst/>
              <a:gdLst>
                <a:gd name="connsiteX0" fmla="*/ 1975268 w 3950536"/>
                <a:gd name="connsiteY0" fmla="*/ 0 h 3949621"/>
                <a:gd name="connsiteX1" fmla="*/ 0 w 3950536"/>
                <a:gd name="connsiteY1" fmla="*/ 1974811 h 3949621"/>
                <a:gd name="connsiteX2" fmla="*/ 1975268 w 3950536"/>
                <a:gd name="connsiteY2" fmla="*/ 3949621 h 3949621"/>
                <a:gd name="connsiteX3" fmla="*/ 3950536 w 3950536"/>
                <a:gd name="connsiteY3" fmla="*/ 1974811 h 3949621"/>
                <a:gd name="connsiteX4" fmla="*/ 1975268 w 3950536"/>
                <a:gd name="connsiteY4" fmla="*/ 0 h 3949621"/>
                <a:gd name="connsiteX5" fmla="*/ 2820578 w 3950536"/>
                <a:gd name="connsiteY5" fmla="*/ 2330091 h 3949621"/>
                <a:gd name="connsiteX6" fmla="*/ 3134148 w 3950536"/>
                <a:gd name="connsiteY6" fmla="*/ 2330091 h 3949621"/>
                <a:gd name="connsiteX7" fmla="*/ 3218060 w 3950536"/>
                <a:gd name="connsiteY7" fmla="*/ 2414798 h 3949621"/>
                <a:gd name="connsiteX8" fmla="*/ 3131622 w 3950536"/>
                <a:gd name="connsiteY8" fmla="*/ 2499423 h 3949621"/>
                <a:gd name="connsiteX9" fmla="*/ 2818786 w 3950536"/>
                <a:gd name="connsiteY9" fmla="*/ 2499423 h 3949621"/>
                <a:gd name="connsiteX10" fmla="*/ 2386111 w 3950536"/>
                <a:gd name="connsiteY10" fmla="*/ 2060006 h 3949621"/>
                <a:gd name="connsiteX11" fmla="*/ 2065942 w 3950536"/>
                <a:gd name="connsiteY11" fmla="*/ 2060006 h 3949621"/>
                <a:gd name="connsiteX12" fmla="*/ 2065942 w 3950536"/>
                <a:gd name="connsiteY12" fmla="*/ 2252389 h 3949621"/>
                <a:gd name="connsiteX13" fmla="*/ 2138367 w 3950536"/>
                <a:gd name="connsiteY13" fmla="*/ 2330091 h 3949621"/>
                <a:gd name="connsiteX14" fmla="*/ 2188388 w 3950536"/>
                <a:gd name="connsiteY14" fmla="*/ 2330091 h 3949621"/>
                <a:gd name="connsiteX15" fmla="*/ 2272626 w 3950536"/>
                <a:gd name="connsiteY15" fmla="*/ 2414798 h 3949621"/>
                <a:gd name="connsiteX16" fmla="*/ 2188388 w 3950536"/>
                <a:gd name="connsiteY16" fmla="*/ 2499423 h 3949621"/>
                <a:gd name="connsiteX17" fmla="*/ 2138367 w 3950536"/>
                <a:gd name="connsiteY17" fmla="*/ 2499423 h 3949621"/>
                <a:gd name="connsiteX18" fmla="*/ 1895348 w 3950536"/>
                <a:gd name="connsiteY18" fmla="*/ 2256217 h 3949621"/>
                <a:gd name="connsiteX19" fmla="*/ 1895348 w 3950536"/>
                <a:gd name="connsiteY19" fmla="*/ 2060088 h 3949621"/>
                <a:gd name="connsiteX20" fmla="*/ 1502429 w 3950536"/>
                <a:gd name="connsiteY20" fmla="*/ 2060088 h 3949621"/>
                <a:gd name="connsiteX21" fmla="*/ 1725162 w 3950536"/>
                <a:gd name="connsiteY21" fmla="*/ 2368291 h 3949621"/>
                <a:gd name="connsiteX22" fmla="*/ 1706425 w 3950536"/>
                <a:gd name="connsiteY22" fmla="*/ 2484925 h 3949621"/>
                <a:gd name="connsiteX23" fmla="*/ 1657707 w 3950536"/>
                <a:gd name="connsiteY23" fmla="*/ 2500808 h 3949621"/>
                <a:gd name="connsiteX24" fmla="*/ 1589681 w 3950536"/>
                <a:gd name="connsiteY24" fmla="*/ 2466192 h 3949621"/>
                <a:gd name="connsiteX25" fmla="*/ 1296071 w 3950536"/>
                <a:gd name="connsiteY25" fmla="*/ 2060088 h 3949621"/>
                <a:gd name="connsiteX26" fmla="*/ 983479 w 3950536"/>
                <a:gd name="connsiteY26" fmla="*/ 2060088 h 3949621"/>
                <a:gd name="connsiteX27" fmla="*/ 983479 w 3950536"/>
                <a:gd name="connsiteY27" fmla="*/ 2417323 h 3949621"/>
                <a:gd name="connsiteX28" fmla="*/ 899893 w 3950536"/>
                <a:gd name="connsiteY28" fmla="*/ 2500808 h 3949621"/>
                <a:gd name="connsiteX29" fmla="*/ 816307 w 3950536"/>
                <a:gd name="connsiteY29" fmla="*/ 2417323 h 3949621"/>
                <a:gd name="connsiteX30" fmla="*/ 816307 w 3950536"/>
                <a:gd name="connsiteY30" fmla="*/ 1375917 h 3949621"/>
                <a:gd name="connsiteX31" fmla="*/ 899893 w 3950536"/>
                <a:gd name="connsiteY31" fmla="*/ 1292187 h 3949621"/>
                <a:gd name="connsiteX32" fmla="*/ 1233667 w 3950536"/>
                <a:gd name="connsiteY32" fmla="*/ 1292187 h 3949621"/>
                <a:gd name="connsiteX33" fmla="*/ 1617951 w 3950536"/>
                <a:gd name="connsiteY33" fmla="*/ 1676382 h 3949621"/>
                <a:gd name="connsiteX34" fmla="*/ 1542430 w 3950536"/>
                <a:gd name="connsiteY34" fmla="*/ 1892792 h 3949621"/>
                <a:gd name="connsiteX35" fmla="*/ 1895511 w 3950536"/>
                <a:gd name="connsiteY35" fmla="*/ 1892955 h 3949621"/>
                <a:gd name="connsiteX36" fmla="*/ 1895511 w 3950536"/>
                <a:gd name="connsiteY36" fmla="*/ 1604707 h 3949621"/>
                <a:gd name="connsiteX37" fmla="*/ 1980727 w 3950536"/>
                <a:gd name="connsiteY37" fmla="*/ 1521140 h 3949621"/>
                <a:gd name="connsiteX38" fmla="*/ 2066023 w 3950536"/>
                <a:gd name="connsiteY38" fmla="*/ 1604707 h 3949621"/>
                <a:gd name="connsiteX39" fmla="*/ 2066023 w 3950536"/>
                <a:gd name="connsiteY39" fmla="*/ 1892873 h 3949621"/>
                <a:gd name="connsiteX40" fmla="*/ 2389043 w 3950536"/>
                <a:gd name="connsiteY40" fmla="*/ 1892873 h 3949621"/>
                <a:gd name="connsiteX41" fmla="*/ 2816016 w 3950536"/>
                <a:gd name="connsiteY41" fmla="*/ 1521466 h 3949621"/>
                <a:gd name="connsiteX42" fmla="*/ 3241604 w 3950536"/>
                <a:gd name="connsiteY42" fmla="*/ 1964141 h 3949621"/>
                <a:gd name="connsiteX43" fmla="*/ 3151582 w 3950536"/>
                <a:gd name="connsiteY43" fmla="*/ 2060006 h 3949621"/>
                <a:gd name="connsiteX44" fmla="*/ 2560289 w 3950536"/>
                <a:gd name="connsiteY44" fmla="*/ 2060006 h 3949621"/>
                <a:gd name="connsiteX45" fmla="*/ 2820578 w 3950536"/>
                <a:gd name="connsiteY45" fmla="*/ 2330091 h 3949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950536" h="3949621">
                  <a:moveTo>
                    <a:pt x="1975268" y="0"/>
                  </a:moveTo>
                  <a:cubicBezTo>
                    <a:pt x="884333" y="0"/>
                    <a:pt x="0" y="884128"/>
                    <a:pt x="0" y="1974811"/>
                  </a:cubicBezTo>
                  <a:cubicBezTo>
                    <a:pt x="0" y="3065493"/>
                    <a:pt x="884333" y="3949621"/>
                    <a:pt x="1975268" y="3949621"/>
                  </a:cubicBezTo>
                  <a:cubicBezTo>
                    <a:pt x="3066204" y="3949621"/>
                    <a:pt x="3950536" y="3065493"/>
                    <a:pt x="3950536" y="1974811"/>
                  </a:cubicBezTo>
                  <a:cubicBezTo>
                    <a:pt x="3950536" y="884128"/>
                    <a:pt x="3066204" y="0"/>
                    <a:pt x="1975268" y="0"/>
                  </a:cubicBezTo>
                  <a:close/>
                  <a:moveTo>
                    <a:pt x="2820578" y="2330091"/>
                  </a:moveTo>
                  <a:lnTo>
                    <a:pt x="3134148" y="2330091"/>
                  </a:lnTo>
                  <a:cubicBezTo>
                    <a:pt x="3180747" y="2330091"/>
                    <a:pt x="3218060" y="2368291"/>
                    <a:pt x="3218060" y="2414798"/>
                  </a:cubicBezTo>
                  <a:cubicBezTo>
                    <a:pt x="3218060" y="2461142"/>
                    <a:pt x="3178140" y="2499423"/>
                    <a:pt x="3131622" y="2499423"/>
                  </a:cubicBezTo>
                  <a:lnTo>
                    <a:pt x="2818786" y="2499423"/>
                  </a:lnTo>
                  <a:cubicBezTo>
                    <a:pt x="2582040" y="2499423"/>
                    <a:pt x="2386111" y="2309159"/>
                    <a:pt x="2386111" y="2060006"/>
                  </a:cubicBezTo>
                  <a:lnTo>
                    <a:pt x="2065942" y="2060006"/>
                  </a:lnTo>
                  <a:lnTo>
                    <a:pt x="2065942" y="2252389"/>
                  </a:lnTo>
                  <a:cubicBezTo>
                    <a:pt x="2065942" y="2296046"/>
                    <a:pt x="2098040" y="2330091"/>
                    <a:pt x="2138367" y="2330091"/>
                  </a:cubicBezTo>
                  <a:lnTo>
                    <a:pt x="2188388" y="2330091"/>
                  </a:lnTo>
                  <a:cubicBezTo>
                    <a:pt x="2235151" y="2330091"/>
                    <a:pt x="2272626" y="2368372"/>
                    <a:pt x="2272626" y="2414798"/>
                  </a:cubicBezTo>
                  <a:cubicBezTo>
                    <a:pt x="2272626" y="2461387"/>
                    <a:pt x="2235151" y="2499423"/>
                    <a:pt x="2188388" y="2499423"/>
                  </a:cubicBezTo>
                  <a:lnTo>
                    <a:pt x="2138367" y="2499423"/>
                  </a:lnTo>
                  <a:cubicBezTo>
                    <a:pt x="2000442" y="2499423"/>
                    <a:pt x="1895348" y="2400707"/>
                    <a:pt x="1895348" y="2256217"/>
                  </a:cubicBezTo>
                  <a:cubicBezTo>
                    <a:pt x="1895348" y="2256217"/>
                    <a:pt x="1895023" y="2081020"/>
                    <a:pt x="1895348" y="2060088"/>
                  </a:cubicBezTo>
                  <a:lnTo>
                    <a:pt x="1502429" y="2060088"/>
                  </a:lnTo>
                  <a:lnTo>
                    <a:pt x="1725162" y="2368291"/>
                  </a:lnTo>
                  <a:cubicBezTo>
                    <a:pt x="1752210" y="2405594"/>
                    <a:pt x="1743818" y="2457885"/>
                    <a:pt x="1706425" y="2484925"/>
                  </a:cubicBezTo>
                  <a:cubicBezTo>
                    <a:pt x="1691679" y="2495595"/>
                    <a:pt x="1674734" y="2500808"/>
                    <a:pt x="1657707" y="2500808"/>
                  </a:cubicBezTo>
                  <a:cubicBezTo>
                    <a:pt x="1631637" y="2500808"/>
                    <a:pt x="1606138" y="2488754"/>
                    <a:pt x="1589681" y="2466192"/>
                  </a:cubicBezTo>
                  <a:lnTo>
                    <a:pt x="1296071" y="2060088"/>
                  </a:lnTo>
                  <a:lnTo>
                    <a:pt x="983479" y="2060088"/>
                  </a:lnTo>
                  <a:lnTo>
                    <a:pt x="983479" y="2417323"/>
                  </a:lnTo>
                  <a:cubicBezTo>
                    <a:pt x="983479" y="2463586"/>
                    <a:pt x="946086" y="2500808"/>
                    <a:pt x="899893" y="2500808"/>
                  </a:cubicBezTo>
                  <a:cubicBezTo>
                    <a:pt x="853620" y="2500808"/>
                    <a:pt x="816307" y="2463586"/>
                    <a:pt x="816307" y="2417323"/>
                  </a:cubicBezTo>
                  <a:lnTo>
                    <a:pt x="816307" y="1375917"/>
                  </a:lnTo>
                  <a:cubicBezTo>
                    <a:pt x="816307" y="1329165"/>
                    <a:pt x="853945" y="1292187"/>
                    <a:pt x="899893" y="1292187"/>
                  </a:cubicBezTo>
                  <a:lnTo>
                    <a:pt x="1233667" y="1292187"/>
                  </a:lnTo>
                  <a:cubicBezTo>
                    <a:pt x="1445972" y="1292187"/>
                    <a:pt x="1617951" y="1464289"/>
                    <a:pt x="1617951" y="1676382"/>
                  </a:cubicBezTo>
                  <a:cubicBezTo>
                    <a:pt x="1617951" y="1756609"/>
                    <a:pt x="1589274" y="1837977"/>
                    <a:pt x="1542430" y="1892792"/>
                  </a:cubicBezTo>
                  <a:lnTo>
                    <a:pt x="1895511" y="1892955"/>
                  </a:lnTo>
                  <a:lnTo>
                    <a:pt x="1895511" y="1604707"/>
                  </a:lnTo>
                  <a:cubicBezTo>
                    <a:pt x="1895511" y="1558607"/>
                    <a:pt x="1934290" y="1521140"/>
                    <a:pt x="1980727" y="1521140"/>
                  </a:cubicBezTo>
                  <a:cubicBezTo>
                    <a:pt x="2026675" y="1521140"/>
                    <a:pt x="2066023" y="1558607"/>
                    <a:pt x="2066023" y="1604707"/>
                  </a:cubicBezTo>
                  <a:lnTo>
                    <a:pt x="2066023" y="1892873"/>
                  </a:lnTo>
                  <a:lnTo>
                    <a:pt x="2389043" y="1892873"/>
                  </a:lnTo>
                  <a:cubicBezTo>
                    <a:pt x="2415928" y="1684282"/>
                    <a:pt x="2599882" y="1521466"/>
                    <a:pt x="2816016" y="1521466"/>
                  </a:cubicBezTo>
                  <a:cubicBezTo>
                    <a:pt x="3050725" y="1521466"/>
                    <a:pt x="3243885" y="1706925"/>
                    <a:pt x="3241604" y="1964141"/>
                  </a:cubicBezTo>
                  <a:cubicBezTo>
                    <a:pt x="3241604" y="2014313"/>
                    <a:pt x="3200544" y="2060006"/>
                    <a:pt x="3151582" y="2060006"/>
                  </a:cubicBezTo>
                  <a:lnTo>
                    <a:pt x="2560289" y="2060006"/>
                  </a:lnTo>
                  <a:cubicBezTo>
                    <a:pt x="2560126" y="2217773"/>
                    <a:pt x="2675240" y="2330091"/>
                    <a:pt x="2820578" y="2330091"/>
                  </a:cubicBezTo>
                  <a:close/>
                </a:path>
              </a:pathLst>
            </a:custGeom>
            <a:grpFill/>
            <a:ln w="8132" cap="flat">
              <a:noFill/>
              <a:prstDash val="solid"/>
              <a:miter/>
            </a:ln>
          </p:spPr>
          <p:txBody>
            <a:bodyPr rtlCol="0" anchor="ctr"/>
            <a:lstStyle/>
            <a:p>
              <a:endParaRPr lang="fr-FR"/>
            </a:p>
          </p:txBody>
        </p:sp>
      </p:grpSp>
      <p:sp>
        <p:nvSpPr>
          <p:cNvPr id="16" name="Espace réservé du numéro de diapositive 5">
            <a:extLst>
              <a:ext uri="{FF2B5EF4-FFF2-40B4-BE49-F238E27FC236}">
                <a16:creationId xmlns:a16="http://schemas.microsoft.com/office/drawing/2014/main" id="{F1FFB09E-3D31-094E-916B-EAFBC657ABC0}"/>
              </a:ext>
            </a:extLst>
          </p:cNvPr>
          <p:cNvSpPr>
            <a:spLocks noGrp="1"/>
          </p:cNvSpPr>
          <p:nvPr>
            <p:ph type="sldNum" sz="quarter" idx="4"/>
          </p:nvPr>
        </p:nvSpPr>
        <p:spPr>
          <a:xfrm>
            <a:off x="11430173" y="6228939"/>
            <a:ext cx="504353" cy="365125"/>
          </a:xfrm>
          <a:prstGeom prst="rect">
            <a:avLst/>
          </a:prstGeom>
        </p:spPr>
        <p:txBody>
          <a:bodyPr vert="horz" lIns="91440" tIns="45720" rIns="91440" bIns="45720" rtlCol="0" anchor="ctr"/>
          <a:lstStyle>
            <a:lvl1pPr algn="r">
              <a:defRPr sz="1200">
                <a:solidFill>
                  <a:schemeClr val="bg1"/>
                </a:solidFill>
              </a:defRPr>
            </a:lvl1pPr>
          </a:lstStyle>
          <a:p>
            <a:fld id="{61139BF3-3941-8049-A533-F67F3CE77123}" type="slidenum">
              <a:rPr lang="fr-FR" smtClean="0"/>
              <a:pPr/>
              <a:t>‹N°›</a:t>
            </a:fld>
            <a:endParaRPr lang="fr-FR"/>
          </a:p>
        </p:txBody>
      </p:sp>
      <p:sp>
        <p:nvSpPr>
          <p:cNvPr id="37" name="Espace réservé du numéro de diapositive 5">
            <a:extLst>
              <a:ext uri="{FF2B5EF4-FFF2-40B4-BE49-F238E27FC236}">
                <a16:creationId xmlns:a16="http://schemas.microsoft.com/office/drawing/2014/main" id="{B6ED5F6B-BEF0-2B42-A631-26D11A1FFA4F}"/>
              </a:ext>
            </a:extLst>
          </p:cNvPr>
          <p:cNvSpPr txBox="1">
            <a:spLocks/>
          </p:cNvSpPr>
          <p:nvPr userDrawn="1"/>
        </p:nvSpPr>
        <p:spPr>
          <a:xfrm>
            <a:off x="11435959" y="6228939"/>
            <a:ext cx="504353" cy="365125"/>
          </a:xfrm>
          <a:prstGeom prst="rect">
            <a:avLst/>
          </a:prstGeom>
        </p:spPr>
        <p:txBody>
          <a:bodyPr vert="horz" lIns="91440" tIns="45720" rIns="91440" bIns="45720" rtlCol="0" anchor="ctr"/>
          <a:lstStyle>
            <a:defPPr>
              <a:defRPr lang="fr-FR"/>
            </a:defPPr>
            <a:lvl1pPr marL="0" algn="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61139BF3-3941-8049-A533-F67F3CE77123}" type="slidenum">
              <a:rPr lang="fr-FR" smtClean="0"/>
              <a:pPr/>
              <a:t>‹N°›</a:t>
            </a:fld>
            <a:endParaRPr lang="fr-FR"/>
          </a:p>
        </p:txBody>
      </p:sp>
      <p:sp>
        <p:nvSpPr>
          <p:cNvPr id="5" name="ZoneTexte 4">
            <a:extLst>
              <a:ext uri="{FF2B5EF4-FFF2-40B4-BE49-F238E27FC236}">
                <a16:creationId xmlns:a16="http://schemas.microsoft.com/office/drawing/2014/main" id="{FACFBAB3-BF14-C345-BE8B-BA9BEF2BD0AD}"/>
              </a:ext>
            </a:extLst>
          </p:cNvPr>
          <p:cNvSpPr txBox="1"/>
          <p:nvPr userDrawn="1"/>
        </p:nvSpPr>
        <p:spPr>
          <a:xfrm>
            <a:off x="3704897" y="-1592317"/>
            <a:ext cx="184731" cy="369332"/>
          </a:xfrm>
          <a:prstGeom prst="rect">
            <a:avLst/>
          </a:prstGeom>
          <a:noFill/>
        </p:spPr>
        <p:txBody>
          <a:bodyPr wrap="none" rtlCol="0">
            <a:spAutoFit/>
          </a:bodyPr>
          <a:lstStyle/>
          <a:p>
            <a:endParaRPr lang="fr-FR"/>
          </a:p>
        </p:txBody>
      </p:sp>
      <p:sp>
        <p:nvSpPr>
          <p:cNvPr id="31" name="Espace réservé du pied de page 4">
            <a:extLst>
              <a:ext uri="{FF2B5EF4-FFF2-40B4-BE49-F238E27FC236}">
                <a16:creationId xmlns:a16="http://schemas.microsoft.com/office/drawing/2014/main" id="{5B12693F-37FD-DD4F-88E7-65C41AAC2657}"/>
              </a:ext>
            </a:extLst>
          </p:cNvPr>
          <p:cNvSpPr>
            <a:spLocks noGrp="1"/>
          </p:cNvSpPr>
          <p:nvPr>
            <p:ph type="ftr" sz="quarter" idx="3"/>
          </p:nvPr>
        </p:nvSpPr>
        <p:spPr>
          <a:xfrm>
            <a:off x="1066801" y="6274389"/>
            <a:ext cx="4114800" cy="365125"/>
          </a:xfrm>
          <a:prstGeom prst="rect">
            <a:avLst/>
          </a:prstGeom>
        </p:spPr>
        <p:txBody>
          <a:bodyPr vert="horz" lIns="91440" tIns="45720" rIns="91440" bIns="45720" rtlCol="0" anchor="ctr"/>
          <a:lstStyle>
            <a:lvl1pPr algn="l">
              <a:defRPr sz="1200">
                <a:solidFill>
                  <a:schemeClr val="tx1"/>
                </a:solidFill>
              </a:defRPr>
            </a:lvl1pPr>
          </a:lstStyle>
          <a:p>
            <a:r>
              <a:rPr lang="fr-FR"/>
              <a:t>Visite du CORS-N Présentation</a:t>
            </a:r>
          </a:p>
        </p:txBody>
      </p:sp>
    </p:spTree>
    <p:extLst>
      <p:ext uri="{BB962C8B-B14F-4D97-AF65-F5344CB8AC3E}">
        <p14:creationId xmlns:p14="http://schemas.microsoft.com/office/powerpoint/2010/main" val="4138080307"/>
      </p:ext>
    </p:extLst>
  </p:cSld>
  <p:clrMapOvr>
    <a:masterClrMapping/>
  </p:clrMapOvr>
  <p:extLst>
    <p:ext uri="{DCECCB84-F9BA-43D5-87BE-67443E8EF086}">
      <p15:sldGuideLst xmlns:p15="http://schemas.microsoft.com/office/powerpoint/2012/main">
        <p15:guide id="1" orient="horz" pos="754"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3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18" Type="http://schemas.openxmlformats.org/officeDocument/2006/relationships/slideLayout" Target="../slideLayouts/slideLayout51.xml"/><Relationship Id="rId3" Type="http://schemas.openxmlformats.org/officeDocument/2006/relationships/slideLayout" Target="../slideLayouts/slideLayout36.xml"/><Relationship Id="rId21" Type="http://schemas.openxmlformats.org/officeDocument/2006/relationships/slideLayout" Target="../slideLayouts/slideLayout54.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slideLayout" Target="../slideLayouts/slideLayout50.xml"/><Relationship Id="rId2" Type="http://schemas.openxmlformats.org/officeDocument/2006/relationships/slideLayout" Target="../slideLayouts/slideLayout35.xml"/><Relationship Id="rId16" Type="http://schemas.openxmlformats.org/officeDocument/2006/relationships/slideLayout" Target="../slideLayouts/slideLayout49.xml"/><Relationship Id="rId20" Type="http://schemas.openxmlformats.org/officeDocument/2006/relationships/slideLayout" Target="../slideLayouts/slideLayout53.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5" Type="http://schemas.openxmlformats.org/officeDocument/2006/relationships/slideLayout" Target="../slideLayouts/slideLayout48.xml"/><Relationship Id="rId23" Type="http://schemas.openxmlformats.org/officeDocument/2006/relationships/image" Target="../media/image21.emf"/><Relationship Id="rId10" Type="http://schemas.openxmlformats.org/officeDocument/2006/relationships/slideLayout" Target="../slideLayouts/slideLayout43.xml"/><Relationship Id="rId19" Type="http://schemas.openxmlformats.org/officeDocument/2006/relationships/slideLayout" Target="../slideLayouts/slideLayout52.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 Id="rId22"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3" name="Ellipse 12">
            <a:extLst>
              <a:ext uri="{FF2B5EF4-FFF2-40B4-BE49-F238E27FC236}">
                <a16:creationId xmlns:a16="http://schemas.microsoft.com/office/drawing/2014/main" id="{096B7859-021E-6141-9577-63BBF5892BE3}"/>
              </a:ext>
            </a:extLst>
          </p:cNvPr>
          <p:cNvSpPr/>
          <p:nvPr userDrawn="1"/>
        </p:nvSpPr>
        <p:spPr>
          <a:xfrm>
            <a:off x="552543" y="6225535"/>
            <a:ext cx="428023" cy="42802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Espace réservé du titre 1">
            <a:extLst>
              <a:ext uri="{FF2B5EF4-FFF2-40B4-BE49-F238E27FC236}">
                <a16:creationId xmlns:a16="http://schemas.microsoft.com/office/drawing/2014/main" id="{A52FFA37-D8C3-C046-BEB3-4C8653298888}"/>
              </a:ext>
            </a:extLst>
          </p:cNvPr>
          <p:cNvSpPr>
            <a:spLocks noGrp="1"/>
          </p:cNvSpPr>
          <p:nvPr>
            <p:ph type="title"/>
          </p:nvPr>
        </p:nvSpPr>
        <p:spPr>
          <a:xfrm>
            <a:off x="0" y="18256"/>
            <a:ext cx="12192000" cy="1178720"/>
          </a:xfrm>
          <a:prstGeom prst="rect">
            <a:avLst/>
          </a:prstGeom>
        </p:spPr>
        <p:txBody>
          <a:bodyPr vert="horz" lIns="540000" tIns="468000" rIns="540000" bIns="45720" rtlCol="0" anchor="t">
            <a:noAutofit/>
          </a:bodyPr>
          <a:lstStyle/>
          <a:p>
            <a:r>
              <a:rPr lang="fr-FR"/>
              <a:t>Modifiez le style du titre</a:t>
            </a:r>
          </a:p>
        </p:txBody>
      </p:sp>
      <p:sp>
        <p:nvSpPr>
          <p:cNvPr id="3" name="Espace réservé du texte 2">
            <a:extLst>
              <a:ext uri="{FF2B5EF4-FFF2-40B4-BE49-F238E27FC236}">
                <a16:creationId xmlns:a16="http://schemas.microsoft.com/office/drawing/2014/main" id="{7CB89BB5-696A-8940-B9CC-1774F863F91F}"/>
              </a:ext>
            </a:extLst>
          </p:cNvPr>
          <p:cNvSpPr>
            <a:spLocks noGrp="1"/>
          </p:cNvSpPr>
          <p:nvPr>
            <p:ph type="body" idx="1"/>
          </p:nvPr>
        </p:nvSpPr>
        <p:spPr>
          <a:xfrm>
            <a:off x="552542" y="1660730"/>
            <a:ext cx="11055257" cy="4351338"/>
          </a:xfrm>
          <a:prstGeom prst="rect">
            <a:avLst/>
          </a:prstGeom>
        </p:spPr>
        <p:txBody>
          <a:bodyPr vert="horz" lIns="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37BA00E5-1AEC-6D4D-9C88-49728DD1CD04}"/>
              </a:ext>
            </a:extLst>
          </p:cNvPr>
          <p:cNvSpPr>
            <a:spLocks noGrp="1"/>
          </p:cNvSpPr>
          <p:nvPr>
            <p:ph type="dt" sz="half" idx="2"/>
          </p:nvPr>
        </p:nvSpPr>
        <p:spPr>
          <a:xfrm>
            <a:off x="1122859" y="6228385"/>
            <a:ext cx="958341"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fr-FR"/>
          </a:p>
        </p:txBody>
      </p:sp>
      <p:sp>
        <p:nvSpPr>
          <p:cNvPr id="5" name="Espace réservé du pied de page 4">
            <a:extLst>
              <a:ext uri="{FF2B5EF4-FFF2-40B4-BE49-F238E27FC236}">
                <a16:creationId xmlns:a16="http://schemas.microsoft.com/office/drawing/2014/main" id="{18FAC336-887A-6C4C-AD78-D72C2618D306}"/>
              </a:ext>
            </a:extLst>
          </p:cNvPr>
          <p:cNvSpPr>
            <a:spLocks noGrp="1"/>
          </p:cNvSpPr>
          <p:nvPr>
            <p:ph type="ftr" sz="quarter" idx="3"/>
          </p:nvPr>
        </p:nvSpPr>
        <p:spPr>
          <a:xfrm>
            <a:off x="2092515" y="6228385"/>
            <a:ext cx="411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fr-FR"/>
              <a:t>Visite du CORS-N Présentation</a:t>
            </a:r>
          </a:p>
        </p:txBody>
      </p:sp>
      <p:sp>
        <p:nvSpPr>
          <p:cNvPr id="6" name="Espace réservé du numéro de diapositive 5">
            <a:extLst>
              <a:ext uri="{FF2B5EF4-FFF2-40B4-BE49-F238E27FC236}">
                <a16:creationId xmlns:a16="http://schemas.microsoft.com/office/drawing/2014/main" id="{E8D6BC94-ECE4-194A-8452-B2EFA7DEFED4}"/>
              </a:ext>
            </a:extLst>
          </p:cNvPr>
          <p:cNvSpPr>
            <a:spLocks noGrp="1"/>
          </p:cNvSpPr>
          <p:nvPr>
            <p:ph type="sldNum" sz="quarter" idx="4"/>
          </p:nvPr>
        </p:nvSpPr>
        <p:spPr>
          <a:xfrm>
            <a:off x="11430173" y="6228939"/>
            <a:ext cx="504353"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1139BF3-3941-8049-A533-F67F3CE77123}" type="slidenum">
              <a:rPr lang="fr-FR" smtClean="0"/>
              <a:t>‹N°›</a:t>
            </a:fld>
            <a:endParaRPr lang="fr-FR"/>
          </a:p>
        </p:txBody>
      </p:sp>
      <p:grpSp>
        <p:nvGrpSpPr>
          <p:cNvPr id="9" name="Graphique 58">
            <a:extLst>
              <a:ext uri="{FF2B5EF4-FFF2-40B4-BE49-F238E27FC236}">
                <a16:creationId xmlns:a16="http://schemas.microsoft.com/office/drawing/2014/main" id="{5A92750F-D9CF-354A-8B8D-373083EB6F21}"/>
              </a:ext>
            </a:extLst>
          </p:cNvPr>
          <p:cNvGrpSpPr>
            <a:grpSpLocks noChangeAspect="1"/>
          </p:cNvGrpSpPr>
          <p:nvPr userDrawn="1"/>
        </p:nvGrpSpPr>
        <p:grpSpPr>
          <a:xfrm>
            <a:off x="509650" y="6182359"/>
            <a:ext cx="504353" cy="504000"/>
            <a:chOff x="4121872" y="1453782"/>
            <a:chExt cx="3950536" cy="3949621"/>
          </a:xfrm>
          <a:solidFill>
            <a:schemeClr val="accent1"/>
          </a:solidFill>
        </p:grpSpPr>
        <p:sp>
          <p:nvSpPr>
            <p:cNvPr id="10" name="Forme libre 9">
              <a:extLst>
                <a:ext uri="{FF2B5EF4-FFF2-40B4-BE49-F238E27FC236}">
                  <a16:creationId xmlns:a16="http://schemas.microsoft.com/office/drawing/2014/main" id="{D223B82E-502D-A04D-B2E5-8F28E46FC8D4}"/>
                </a:ext>
              </a:extLst>
            </p:cNvPr>
            <p:cNvSpPr/>
            <p:nvPr/>
          </p:nvSpPr>
          <p:spPr>
            <a:xfrm>
              <a:off x="6687537" y="3143521"/>
              <a:ext cx="504530" cy="203214"/>
            </a:xfrm>
            <a:custGeom>
              <a:avLst/>
              <a:gdLst>
                <a:gd name="connsiteX0" fmla="*/ 249780 w 504530"/>
                <a:gd name="connsiteY0" fmla="*/ 0 h 203214"/>
                <a:gd name="connsiteX1" fmla="*/ 0 w 504530"/>
                <a:gd name="connsiteY1" fmla="*/ 203215 h 203214"/>
                <a:gd name="connsiteX2" fmla="*/ 504530 w 504530"/>
                <a:gd name="connsiteY2" fmla="*/ 203215 h 203214"/>
                <a:gd name="connsiteX3" fmla="*/ 249780 w 504530"/>
                <a:gd name="connsiteY3" fmla="*/ 0 h 203214"/>
              </a:gdLst>
              <a:ahLst/>
              <a:cxnLst>
                <a:cxn ang="0">
                  <a:pos x="connsiteX0" y="connsiteY0"/>
                </a:cxn>
                <a:cxn ang="0">
                  <a:pos x="connsiteX1" y="connsiteY1"/>
                </a:cxn>
                <a:cxn ang="0">
                  <a:pos x="connsiteX2" y="connsiteY2"/>
                </a:cxn>
                <a:cxn ang="0">
                  <a:pos x="connsiteX3" y="connsiteY3"/>
                </a:cxn>
              </a:cxnLst>
              <a:rect l="l" t="t" r="r" b="b"/>
              <a:pathLst>
                <a:path w="504530" h="203214">
                  <a:moveTo>
                    <a:pt x="249780" y="0"/>
                  </a:moveTo>
                  <a:cubicBezTo>
                    <a:pt x="126275" y="0"/>
                    <a:pt x="19878" y="92770"/>
                    <a:pt x="0" y="203215"/>
                  </a:cubicBezTo>
                  <a:lnTo>
                    <a:pt x="504530" y="203215"/>
                  </a:lnTo>
                  <a:cubicBezTo>
                    <a:pt x="486607" y="86580"/>
                    <a:pt x="373204" y="0"/>
                    <a:pt x="249780" y="0"/>
                  </a:cubicBezTo>
                  <a:close/>
                </a:path>
              </a:pathLst>
            </a:custGeom>
            <a:grpFill/>
            <a:ln w="8132" cap="flat">
              <a:noFill/>
              <a:prstDash val="solid"/>
              <a:miter/>
            </a:ln>
          </p:spPr>
          <p:txBody>
            <a:bodyPr rtlCol="0" anchor="ctr"/>
            <a:lstStyle/>
            <a:p>
              <a:endParaRPr lang="fr-FR"/>
            </a:p>
          </p:txBody>
        </p:sp>
        <p:sp>
          <p:nvSpPr>
            <p:cNvPr id="11" name="Forme libre 10">
              <a:extLst>
                <a:ext uri="{FF2B5EF4-FFF2-40B4-BE49-F238E27FC236}">
                  <a16:creationId xmlns:a16="http://schemas.microsoft.com/office/drawing/2014/main" id="{87826798-1D8E-6C40-8DE4-013AE8713AD5}"/>
                </a:ext>
              </a:extLst>
            </p:cNvPr>
            <p:cNvSpPr/>
            <p:nvPr/>
          </p:nvSpPr>
          <p:spPr>
            <a:xfrm>
              <a:off x="5106655" y="2913184"/>
              <a:ext cx="466321" cy="433552"/>
            </a:xfrm>
            <a:custGeom>
              <a:avLst/>
              <a:gdLst>
                <a:gd name="connsiteX0" fmla="*/ 249617 w 466321"/>
                <a:gd name="connsiteY0" fmla="*/ 0 h 433552"/>
                <a:gd name="connsiteX1" fmla="*/ 0 w 466321"/>
                <a:gd name="connsiteY1" fmla="*/ 0 h 433552"/>
                <a:gd name="connsiteX2" fmla="*/ 0 w 466321"/>
                <a:gd name="connsiteY2" fmla="*/ 433553 h 433552"/>
                <a:gd name="connsiteX3" fmla="*/ 249617 w 466321"/>
                <a:gd name="connsiteY3" fmla="*/ 433553 h 433552"/>
                <a:gd name="connsiteX4" fmla="*/ 466322 w 466321"/>
                <a:gd name="connsiteY4" fmla="*/ 216573 h 433552"/>
                <a:gd name="connsiteX5" fmla="*/ 249617 w 466321"/>
                <a:gd name="connsiteY5" fmla="*/ 0 h 433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6321" h="433552">
                  <a:moveTo>
                    <a:pt x="249617" y="0"/>
                  </a:moveTo>
                  <a:lnTo>
                    <a:pt x="0" y="0"/>
                  </a:lnTo>
                  <a:lnTo>
                    <a:pt x="0" y="433553"/>
                  </a:lnTo>
                  <a:lnTo>
                    <a:pt x="249617" y="433553"/>
                  </a:lnTo>
                  <a:cubicBezTo>
                    <a:pt x="369457" y="433553"/>
                    <a:pt x="466322" y="336384"/>
                    <a:pt x="466322" y="216573"/>
                  </a:cubicBezTo>
                  <a:cubicBezTo>
                    <a:pt x="466322" y="97005"/>
                    <a:pt x="369457" y="0"/>
                    <a:pt x="249617" y="0"/>
                  </a:cubicBezTo>
                  <a:close/>
                </a:path>
              </a:pathLst>
            </a:custGeom>
            <a:grpFill/>
            <a:ln w="8132" cap="flat">
              <a:noFill/>
              <a:prstDash val="solid"/>
              <a:miter/>
            </a:ln>
          </p:spPr>
          <p:txBody>
            <a:bodyPr rtlCol="0" anchor="ctr"/>
            <a:lstStyle/>
            <a:p>
              <a:endParaRPr lang="fr-FR"/>
            </a:p>
          </p:txBody>
        </p:sp>
        <p:sp>
          <p:nvSpPr>
            <p:cNvPr id="12" name="Forme libre 11">
              <a:extLst>
                <a:ext uri="{FF2B5EF4-FFF2-40B4-BE49-F238E27FC236}">
                  <a16:creationId xmlns:a16="http://schemas.microsoft.com/office/drawing/2014/main" id="{20F49106-9C38-EF48-8823-B39AD1289258}"/>
                </a:ext>
              </a:extLst>
            </p:cNvPr>
            <p:cNvSpPr/>
            <p:nvPr/>
          </p:nvSpPr>
          <p:spPr>
            <a:xfrm>
              <a:off x="4121872" y="1453782"/>
              <a:ext cx="3950536" cy="3949621"/>
            </a:xfrm>
            <a:custGeom>
              <a:avLst/>
              <a:gdLst>
                <a:gd name="connsiteX0" fmla="*/ 1975268 w 3950536"/>
                <a:gd name="connsiteY0" fmla="*/ 0 h 3949621"/>
                <a:gd name="connsiteX1" fmla="*/ 0 w 3950536"/>
                <a:gd name="connsiteY1" fmla="*/ 1974811 h 3949621"/>
                <a:gd name="connsiteX2" fmla="*/ 1975268 w 3950536"/>
                <a:gd name="connsiteY2" fmla="*/ 3949621 h 3949621"/>
                <a:gd name="connsiteX3" fmla="*/ 3950536 w 3950536"/>
                <a:gd name="connsiteY3" fmla="*/ 1974811 h 3949621"/>
                <a:gd name="connsiteX4" fmla="*/ 1975268 w 3950536"/>
                <a:gd name="connsiteY4" fmla="*/ 0 h 3949621"/>
                <a:gd name="connsiteX5" fmla="*/ 2820578 w 3950536"/>
                <a:gd name="connsiteY5" fmla="*/ 2330091 h 3949621"/>
                <a:gd name="connsiteX6" fmla="*/ 3134148 w 3950536"/>
                <a:gd name="connsiteY6" fmla="*/ 2330091 h 3949621"/>
                <a:gd name="connsiteX7" fmla="*/ 3218060 w 3950536"/>
                <a:gd name="connsiteY7" fmla="*/ 2414798 h 3949621"/>
                <a:gd name="connsiteX8" fmla="*/ 3131622 w 3950536"/>
                <a:gd name="connsiteY8" fmla="*/ 2499423 h 3949621"/>
                <a:gd name="connsiteX9" fmla="*/ 2818786 w 3950536"/>
                <a:gd name="connsiteY9" fmla="*/ 2499423 h 3949621"/>
                <a:gd name="connsiteX10" fmla="*/ 2386111 w 3950536"/>
                <a:gd name="connsiteY10" fmla="*/ 2060006 h 3949621"/>
                <a:gd name="connsiteX11" fmla="*/ 2065942 w 3950536"/>
                <a:gd name="connsiteY11" fmla="*/ 2060006 h 3949621"/>
                <a:gd name="connsiteX12" fmla="*/ 2065942 w 3950536"/>
                <a:gd name="connsiteY12" fmla="*/ 2252389 h 3949621"/>
                <a:gd name="connsiteX13" fmla="*/ 2138367 w 3950536"/>
                <a:gd name="connsiteY13" fmla="*/ 2330091 h 3949621"/>
                <a:gd name="connsiteX14" fmla="*/ 2188388 w 3950536"/>
                <a:gd name="connsiteY14" fmla="*/ 2330091 h 3949621"/>
                <a:gd name="connsiteX15" fmla="*/ 2272626 w 3950536"/>
                <a:gd name="connsiteY15" fmla="*/ 2414798 h 3949621"/>
                <a:gd name="connsiteX16" fmla="*/ 2188388 w 3950536"/>
                <a:gd name="connsiteY16" fmla="*/ 2499423 h 3949621"/>
                <a:gd name="connsiteX17" fmla="*/ 2138367 w 3950536"/>
                <a:gd name="connsiteY17" fmla="*/ 2499423 h 3949621"/>
                <a:gd name="connsiteX18" fmla="*/ 1895348 w 3950536"/>
                <a:gd name="connsiteY18" fmla="*/ 2256217 h 3949621"/>
                <a:gd name="connsiteX19" fmla="*/ 1895348 w 3950536"/>
                <a:gd name="connsiteY19" fmla="*/ 2060088 h 3949621"/>
                <a:gd name="connsiteX20" fmla="*/ 1502429 w 3950536"/>
                <a:gd name="connsiteY20" fmla="*/ 2060088 h 3949621"/>
                <a:gd name="connsiteX21" fmla="*/ 1725162 w 3950536"/>
                <a:gd name="connsiteY21" fmla="*/ 2368291 h 3949621"/>
                <a:gd name="connsiteX22" fmla="*/ 1706425 w 3950536"/>
                <a:gd name="connsiteY22" fmla="*/ 2484925 h 3949621"/>
                <a:gd name="connsiteX23" fmla="*/ 1657707 w 3950536"/>
                <a:gd name="connsiteY23" fmla="*/ 2500808 h 3949621"/>
                <a:gd name="connsiteX24" fmla="*/ 1589681 w 3950536"/>
                <a:gd name="connsiteY24" fmla="*/ 2466192 h 3949621"/>
                <a:gd name="connsiteX25" fmla="*/ 1296071 w 3950536"/>
                <a:gd name="connsiteY25" fmla="*/ 2060088 h 3949621"/>
                <a:gd name="connsiteX26" fmla="*/ 983479 w 3950536"/>
                <a:gd name="connsiteY26" fmla="*/ 2060088 h 3949621"/>
                <a:gd name="connsiteX27" fmla="*/ 983479 w 3950536"/>
                <a:gd name="connsiteY27" fmla="*/ 2417323 h 3949621"/>
                <a:gd name="connsiteX28" fmla="*/ 899893 w 3950536"/>
                <a:gd name="connsiteY28" fmla="*/ 2500808 h 3949621"/>
                <a:gd name="connsiteX29" fmla="*/ 816307 w 3950536"/>
                <a:gd name="connsiteY29" fmla="*/ 2417323 h 3949621"/>
                <a:gd name="connsiteX30" fmla="*/ 816307 w 3950536"/>
                <a:gd name="connsiteY30" fmla="*/ 1375917 h 3949621"/>
                <a:gd name="connsiteX31" fmla="*/ 899893 w 3950536"/>
                <a:gd name="connsiteY31" fmla="*/ 1292187 h 3949621"/>
                <a:gd name="connsiteX32" fmla="*/ 1233667 w 3950536"/>
                <a:gd name="connsiteY32" fmla="*/ 1292187 h 3949621"/>
                <a:gd name="connsiteX33" fmla="*/ 1617951 w 3950536"/>
                <a:gd name="connsiteY33" fmla="*/ 1676382 h 3949621"/>
                <a:gd name="connsiteX34" fmla="*/ 1542430 w 3950536"/>
                <a:gd name="connsiteY34" fmla="*/ 1892792 h 3949621"/>
                <a:gd name="connsiteX35" fmla="*/ 1895511 w 3950536"/>
                <a:gd name="connsiteY35" fmla="*/ 1892955 h 3949621"/>
                <a:gd name="connsiteX36" fmla="*/ 1895511 w 3950536"/>
                <a:gd name="connsiteY36" fmla="*/ 1604707 h 3949621"/>
                <a:gd name="connsiteX37" fmla="*/ 1980727 w 3950536"/>
                <a:gd name="connsiteY37" fmla="*/ 1521140 h 3949621"/>
                <a:gd name="connsiteX38" fmla="*/ 2066023 w 3950536"/>
                <a:gd name="connsiteY38" fmla="*/ 1604707 h 3949621"/>
                <a:gd name="connsiteX39" fmla="*/ 2066023 w 3950536"/>
                <a:gd name="connsiteY39" fmla="*/ 1892873 h 3949621"/>
                <a:gd name="connsiteX40" fmla="*/ 2389043 w 3950536"/>
                <a:gd name="connsiteY40" fmla="*/ 1892873 h 3949621"/>
                <a:gd name="connsiteX41" fmla="*/ 2816016 w 3950536"/>
                <a:gd name="connsiteY41" fmla="*/ 1521466 h 3949621"/>
                <a:gd name="connsiteX42" fmla="*/ 3241604 w 3950536"/>
                <a:gd name="connsiteY42" fmla="*/ 1964141 h 3949621"/>
                <a:gd name="connsiteX43" fmla="*/ 3151582 w 3950536"/>
                <a:gd name="connsiteY43" fmla="*/ 2060006 h 3949621"/>
                <a:gd name="connsiteX44" fmla="*/ 2560289 w 3950536"/>
                <a:gd name="connsiteY44" fmla="*/ 2060006 h 3949621"/>
                <a:gd name="connsiteX45" fmla="*/ 2820578 w 3950536"/>
                <a:gd name="connsiteY45" fmla="*/ 2330091 h 3949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950536" h="3949621">
                  <a:moveTo>
                    <a:pt x="1975268" y="0"/>
                  </a:moveTo>
                  <a:cubicBezTo>
                    <a:pt x="884333" y="0"/>
                    <a:pt x="0" y="884128"/>
                    <a:pt x="0" y="1974811"/>
                  </a:cubicBezTo>
                  <a:cubicBezTo>
                    <a:pt x="0" y="3065493"/>
                    <a:pt x="884333" y="3949621"/>
                    <a:pt x="1975268" y="3949621"/>
                  </a:cubicBezTo>
                  <a:cubicBezTo>
                    <a:pt x="3066204" y="3949621"/>
                    <a:pt x="3950536" y="3065493"/>
                    <a:pt x="3950536" y="1974811"/>
                  </a:cubicBezTo>
                  <a:cubicBezTo>
                    <a:pt x="3950536" y="884128"/>
                    <a:pt x="3066204" y="0"/>
                    <a:pt x="1975268" y="0"/>
                  </a:cubicBezTo>
                  <a:close/>
                  <a:moveTo>
                    <a:pt x="2820578" y="2330091"/>
                  </a:moveTo>
                  <a:lnTo>
                    <a:pt x="3134148" y="2330091"/>
                  </a:lnTo>
                  <a:cubicBezTo>
                    <a:pt x="3180747" y="2330091"/>
                    <a:pt x="3218060" y="2368291"/>
                    <a:pt x="3218060" y="2414798"/>
                  </a:cubicBezTo>
                  <a:cubicBezTo>
                    <a:pt x="3218060" y="2461142"/>
                    <a:pt x="3178140" y="2499423"/>
                    <a:pt x="3131622" y="2499423"/>
                  </a:cubicBezTo>
                  <a:lnTo>
                    <a:pt x="2818786" y="2499423"/>
                  </a:lnTo>
                  <a:cubicBezTo>
                    <a:pt x="2582040" y="2499423"/>
                    <a:pt x="2386111" y="2309159"/>
                    <a:pt x="2386111" y="2060006"/>
                  </a:cubicBezTo>
                  <a:lnTo>
                    <a:pt x="2065942" y="2060006"/>
                  </a:lnTo>
                  <a:lnTo>
                    <a:pt x="2065942" y="2252389"/>
                  </a:lnTo>
                  <a:cubicBezTo>
                    <a:pt x="2065942" y="2296046"/>
                    <a:pt x="2098040" y="2330091"/>
                    <a:pt x="2138367" y="2330091"/>
                  </a:cubicBezTo>
                  <a:lnTo>
                    <a:pt x="2188388" y="2330091"/>
                  </a:lnTo>
                  <a:cubicBezTo>
                    <a:pt x="2235151" y="2330091"/>
                    <a:pt x="2272626" y="2368372"/>
                    <a:pt x="2272626" y="2414798"/>
                  </a:cubicBezTo>
                  <a:cubicBezTo>
                    <a:pt x="2272626" y="2461387"/>
                    <a:pt x="2235151" y="2499423"/>
                    <a:pt x="2188388" y="2499423"/>
                  </a:cubicBezTo>
                  <a:lnTo>
                    <a:pt x="2138367" y="2499423"/>
                  </a:lnTo>
                  <a:cubicBezTo>
                    <a:pt x="2000442" y="2499423"/>
                    <a:pt x="1895348" y="2400707"/>
                    <a:pt x="1895348" y="2256217"/>
                  </a:cubicBezTo>
                  <a:cubicBezTo>
                    <a:pt x="1895348" y="2256217"/>
                    <a:pt x="1895023" y="2081020"/>
                    <a:pt x="1895348" y="2060088"/>
                  </a:cubicBezTo>
                  <a:lnTo>
                    <a:pt x="1502429" y="2060088"/>
                  </a:lnTo>
                  <a:lnTo>
                    <a:pt x="1725162" y="2368291"/>
                  </a:lnTo>
                  <a:cubicBezTo>
                    <a:pt x="1752210" y="2405594"/>
                    <a:pt x="1743818" y="2457885"/>
                    <a:pt x="1706425" y="2484925"/>
                  </a:cubicBezTo>
                  <a:cubicBezTo>
                    <a:pt x="1691679" y="2495595"/>
                    <a:pt x="1674734" y="2500808"/>
                    <a:pt x="1657707" y="2500808"/>
                  </a:cubicBezTo>
                  <a:cubicBezTo>
                    <a:pt x="1631637" y="2500808"/>
                    <a:pt x="1606138" y="2488754"/>
                    <a:pt x="1589681" y="2466192"/>
                  </a:cubicBezTo>
                  <a:lnTo>
                    <a:pt x="1296071" y="2060088"/>
                  </a:lnTo>
                  <a:lnTo>
                    <a:pt x="983479" y="2060088"/>
                  </a:lnTo>
                  <a:lnTo>
                    <a:pt x="983479" y="2417323"/>
                  </a:lnTo>
                  <a:cubicBezTo>
                    <a:pt x="983479" y="2463586"/>
                    <a:pt x="946086" y="2500808"/>
                    <a:pt x="899893" y="2500808"/>
                  </a:cubicBezTo>
                  <a:cubicBezTo>
                    <a:pt x="853620" y="2500808"/>
                    <a:pt x="816307" y="2463586"/>
                    <a:pt x="816307" y="2417323"/>
                  </a:cubicBezTo>
                  <a:lnTo>
                    <a:pt x="816307" y="1375917"/>
                  </a:lnTo>
                  <a:cubicBezTo>
                    <a:pt x="816307" y="1329165"/>
                    <a:pt x="853945" y="1292187"/>
                    <a:pt x="899893" y="1292187"/>
                  </a:cubicBezTo>
                  <a:lnTo>
                    <a:pt x="1233667" y="1292187"/>
                  </a:lnTo>
                  <a:cubicBezTo>
                    <a:pt x="1445972" y="1292187"/>
                    <a:pt x="1617951" y="1464289"/>
                    <a:pt x="1617951" y="1676382"/>
                  </a:cubicBezTo>
                  <a:cubicBezTo>
                    <a:pt x="1617951" y="1756609"/>
                    <a:pt x="1589274" y="1837977"/>
                    <a:pt x="1542430" y="1892792"/>
                  </a:cubicBezTo>
                  <a:lnTo>
                    <a:pt x="1895511" y="1892955"/>
                  </a:lnTo>
                  <a:lnTo>
                    <a:pt x="1895511" y="1604707"/>
                  </a:lnTo>
                  <a:cubicBezTo>
                    <a:pt x="1895511" y="1558607"/>
                    <a:pt x="1934290" y="1521140"/>
                    <a:pt x="1980727" y="1521140"/>
                  </a:cubicBezTo>
                  <a:cubicBezTo>
                    <a:pt x="2026675" y="1521140"/>
                    <a:pt x="2066023" y="1558607"/>
                    <a:pt x="2066023" y="1604707"/>
                  </a:cubicBezTo>
                  <a:lnTo>
                    <a:pt x="2066023" y="1892873"/>
                  </a:lnTo>
                  <a:lnTo>
                    <a:pt x="2389043" y="1892873"/>
                  </a:lnTo>
                  <a:cubicBezTo>
                    <a:pt x="2415928" y="1684282"/>
                    <a:pt x="2599882" y="1521466"/>
                    <a:pt x="2816016" y="1521466"/>
                  </a:cubicBezTo>
                  <a:cubicBezTo>
                    <a:pt x="3050725" y="1521466"/>
                    <a:pt x="3243885" y="1706925"/>
                    <a:pt x="3241604" y="1964141"/>
                  </a:cubicBezTo>
                  <a:cubicBezTo>
                    <a:pt x="3241604" y="2014313"/>
                    <a:pt x="3200544" y="2060006"/>
                    <a:pt x="3151582" y="2060006"/>
                  </a:cubicBezTo>
                  <a:lnTo>
                    <a:pt x="2560289" y="2060006"/>
                  </a:lnTo>
                  <a:cubicBezTo>
                    <a:pt x="2560126" y="2217773"/>
                    <a:pt x="2675240" y="2330091"/>
                    <a:pt x="2820578" y="2330091"/>
                  </a:cubicBezTo>
                  <a:close/>
                </a:path>
              </a:pathLst>
            </a:custGeom>
            <a:grpFill/>
            <a:ln w="8132" cap="flat">
              <a:noFill/>
              <a:prstDash val="solid"/>
              <a:miter/>
            </a:ln>
          </p:spPr>
          <p:txBody>
            <a:bodyPr rtlCol="0" anchor="ctr"/>
            <a:lstStyle/>
            <a:p>
              <a:endParaRPr lang="fr-FR"/>
            </a:p>
          </p:txBody>
        </p:sp>
      </p:grpSp>
    </p:spTree>
    <p:extLst>
      <p:ext uri="{BB962C8B-B14F-4D97-AF65-F5344CB8AC3E}">
        <p14:creationId xmlns:p14="http://schemas.microsoft.com/office/powerpoint/2010/main" val="4189095562"/>
      </p:ext>
    </p:extLst>
  </p:cSld>
  <p:clrMap bg1="lt1" tx1="dk1" bg2="lt2" tx2="dk2" accent1="accent1" accent2="accent2" accent3="accent3" accent4="accent4" accent5="accent5" accent6="accent6" hlink="hlink" folHlink="folHlink"/>
  <p:sldLayoutIdLst>
    <p:sldLayoutId id="2147483661" r:id="rId1"/>
    <p:sldLayoutId id="2147483751" r:id="rId2"/>
    <p:sldLayoutId id="2147483694" r:id="rId3"/>
    <p:sldLayoutId id="2147483695" r:id="rId4"/>
    <p:sldLayoutId id="2147483696" r:id="rId5"/>
    <p:sldLayoutId id="2147483698" r:id="rId6"/>
    <p:sldLayoutId id="2147483699" r:id="rId7"/>
    <p:sldLayoutId id="2147483729" r:id="rId8"/>
    <p:sldLayoutId id="2147483730" r:id="rId9"/>
    <p:sldLayoutId id="2147483731" r:id="rId10"/>
    <p:sldLayoutId id="2147483700" r:id="rId11"/>
    <p:sldLayoutId id="2147483701" r:id="rId12"/>
    <p:sldLayoutId id="2147483708" r:id="rId13"/>
    <p:sldLayoutId id="2147483710" r:id="rId14"/>
    <p:sldLayoutId id="2147483713" r:id="rId15"/>
    <p:sldLayoutId id="2147483715" r:id="rId16"/>
    <p:sldLayoutId id="2147483702" r:id="rId17"/>
    <p:sldLayoutId id="2147483705" r:id="rId18"/>
    <p:sldLayoutId id="2147483711" r:id="rId19"/>
    <p:sldLayoutId id="2147483709" r:id="rId20"/>
    <p:sldLayoutId id="2147483712" r:id="rId21"/>
    <p:sldLayoutId id="2147483706" r:id="rId22"/>
    <p:sldLayoutId id="2147483716" r:id="rId23"/>
    <p:sldLayoutId id="2147483717" r:id="rId24"/>
    <p:sldLayoutId id="2147483714" r:id="rId25"/>
    <p:sldLayoutId id="2147483707" r:id="rId26"/>
    <p:sldLayoutId id="2147483704" r:id="rId27"/>
    <p:sldLayoutId id="2147483728" r:id="rId28"/>
    <p:sldLayoutId id="2147483750" r:id="rId29"/>
    <p:sldLayoutId id="2147483774" r:id="rId30"/>
    <p:sldLayoutId id="2147483775" r:id="rId31"/>
    <p:sldLayoutId id="2147483776" r:id="rId32"/>
  </p:sldLayoutIdLst>
  <p:hf hdr="0" dt="0"/>
  <p:txStyles>
    <p:titleStyle>
      <a:lvl1pPr algn="l" defTabSz="914400" rtl="0" eaLnBrk="1" latinLnBrk="0" hangingPunct="1">
        <a:lnSpc>
          <a:spcPct val="90000"/>
        </a:lnSpc>
        <a:spcBef>
          <a:spcPct val="0"/>
        </a:spcBef>
        <a:buNone/>
        <a:defRPr sz="4000" kern="1200">
          <a:solidFill>
            <a:schemeClr val="accent1"/>
          </a:solidFill>
          <a:latin typeface="+mj-lt"/>
          <a:ea typeface="+mj-ea"/>
          <a:cs typeface="+mj-cs"/>
        </a:defRPr>
      </a:lvl1pPr>
    </p:titleStyle>
    <p:bodyStyle>
      <a:lvl1pPr marL="228600" indent="-228600" algn="l" defTabSz="914400" rtl="0" eaLnBrk="1" latinLnBrk="0" hangingPunct="1">
        <a:lnSpc>
          <a:spcPct val="90000"/>
        </a:lnSpc>
        <a:spcBef>
          <a:spcPts val="1000"/>
        </a:spcBef>
        <a:buClr>
          <a:schemeClr val="accent1"/>
        </a:buClr>
        <a:buSzPct val="80000"/>
        <a:buFont typeface="Wingdings" pitchFamily="2" charset="2"/>
        <a:buChar char="§"/>
        <a:defRPr sz="3000" kern="1200">
          <a:solidFill>
            <a:schemeClr val="tx1"/>
          </a:solidFill>
          <a:latin typeface="+mj-lt"/>
          <a:ea typeface="+mn-ea"/>
          <a:cs typeface="Calibri" panose="020F0502020204030204" pitchFamily="34" charset="0"/>
        </a:defRPr>
      </a:lvl1pPr>
      <a:lvl2pPr marL="685800" indent="-228600" algn="l" defTabSz="914400" rtl="0" eaLnBrk="1" latinLnBrk="0" hangingPunct="1">
        <a:lnSpc>
          <a:spcPct val="90000"/>
        </a:lnSpc>
        <a:spcBef>
          <a:spcPts val="500"/>
        </a:spcBef>
        <a:buClr>
          <a:schemeClr val="accent1"/>
        </a:buClr>
        <a:buSzPct val="80000"/>
        <a:buFont typeface="Wingdings" pitchFamily="2" charset="2"/>
        <a:buChar char="§"/>
        <a:defRPr sz="2000" kern="1200">
          <a:solidFill>
            <a:schemeClr val="tx1"/>
          </a:solidFill>
          <a:latin typeface="+mj-lt"/>
          <a:ea typeface="+mn-ea"/>
          <a:cs typeface="Calibri" panose="020F0502020204030204" pitchFamily="34" charset="0"/>
        </a:defRPr>
      </a:lvl2pPr>
      <a:lvl3pPr marL="1143000" indent="-228600" algn="l" defTabSz="914400" rtl="0" eaLnBrk="1" latinLnBrk="0" hangingPunct="1">
        <a:lnSpc>
          <a:spcPct val="90000"/>
        </a:lnSpc>
        <a:spcBef>
          <a:spcPts val="500"/>
        </a:spcBef>
        <a:buClr>
          <a:schemeClr val="accent1"/>
        </a:buClr>
        <a:buSzPct val="80000"/>
        <a:buFont typeface="Wingdings" pitchFamily="2" charset="2"/>
        <a:buChar char="§"/>
        <a:defRPr sz="1800" kern="1200">
          <a:solidFill>
            <a:schemeClr val="tx1"/>
          </a:solidFill>
          <a:latin typeface="+mj-lt"/>
          <a:ea typeface="+mn-ea"/>
          <a:cs typeface="Calibri" panose="020F0502020204030204" pitchFamily="34" charset="0"/>
        </a:defRPr>
      </a:lvl3pPr>
      <a:lvl4pPr marL="1600200" indent="-228600" algn="l" defTabSz="914400" rtl="0" eaLnBrk="1" latinLnBrk="0" hangingPunct="1">
        <a:lnSpc>
          <a:spcPct val="90000"/>
        </a:lnSpc>
        <a:spcBef>
          <a:spcPts val="500"/>
        </a:spcBef>
        <a:buClr>
          <a:schemeClr val="accent1"/>
        </a:buClr>
        <a:buSzPct val="80000"/>
        <a:buFont typeface="Wingdings" pitchFamily="2" charset="2"/>
        <a:buChar char="§"/>
        <a:defRPr sz="1600" kern="1200">
          <a:solidFill>
            <a:schemeClr val="tx1"/>
          </a:solidFill>
          <a:latin typeface="+mj-lt"/>
          <a:ea typeface="+mn-ea"/>
          <a:cs typeface="Calibri" panose="020F0502020204030204" pitchFamily="34" charset="0"/>
        </a:defRPr>
      </a:lvl4pPr>
      <a:lvl5pPr marL="2057400" indent="-228600" algn="l" defTabSz="914400" rtl="0" eaLnBrk="1" latinLnBrk="0" hangingPunct="1">
        <a:lnSpc>
          <a:spcPct val="90000"/>
        </a:lnSpc>
        <a:spcBef>
          <a:spcPts val="500"/>
        </a:spcBef>
        <a:buClr>
          <a:schemeClr val="accent1"/>
        </a:buClr>
        <a:buSzPct val="80000"/>
        <a:buFont typeface="Wingdings" pitchFamily="2" charset="2"/>
        <a:buChar char="§"/>
        <a:defRPr sz="1400" kern="1200">
          <a:solidFill>
            <a:schemeClr val="tx1"/>
          </a:solidFill>
          <a:latin typeface="+mj-lt"/>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754" userDrawn="1">
          <p15:clr>
            <a:srgbClr val="F26B43"/>
          </p15:clr>
        </p15:guide>
        <p15:guide id="2" orient="horz" pos="3793" userDrawn="1">
          <p15:clr>
            <a:srgbClr val="F26B43"/>
          </p15:clr>
        </p15:guide>
        <p15:guide id="3" pos="325" userDrawn="1">
          <p15:clr>
            <a:srgbClr val="F26B43"/>
          </p15:clr>
        </p15:guide>
        <p15:guide id="4" pos="731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3" name="Ellipse 12">
            <a:extLst>
              <a:ext uri="{FF2B5EF4-FFF2-40B4-BE49-F238E27FC236}">
                <a16:creationId xmlns:a16="http://schemas.microsoft.com/office/drawing/2014/main" id="{096B7859-021E-6141-9577-63BBF5892BE3}"/>
              </a:ext>
            </a:extLst>
          </p:cNvPr>
          <p:cNvSpPr/>
          <p:nvPr userDrawn="1"/>
        </p:nvSpPr>
        <p:spPr>
          <a:xfrm>
            <a:off x="552543" y="6225535"/>
            <a:ext cx="428023" cy="42802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Espace réservé du titre 1">
            <a:extLst>
              <a:ext uri="{FF2B5EF4-FFF2-40B4-BE49-F238E27FC236}">
                <a16:creationId xmlns:a16="http://schemas.microsoft.com/office/drawing/2014/main" id="{A52FFA37-D8C3-C046-BEB3-4C8653298888}"/>
              </a:ext>
            </a:extLst>
          </p:cNvPr>
          <p:cNvSpPr>
            <a:spLocks noGrp="1"/>
          </p:cNvSpPr>
          <p:nvPr>
            <p:ph type="title"/>
          </p:nvPr>
        </p:nvSpPr>
        <p:spPr>
          <a:xfrm>
            <a:off x="0" y="18256"/>
            <a:ext cx="12192000" cy="1178720"/>
          </a:xfrm>
          <a:prstGeom prst="rect">
            <a:avLst/>
          </a:prstGeom>
        </p:spPr>
        <p:txBody>
          <a:bodyPr vert="horz" lIns="540000" tIns="468000" rIns="540000" bIns="45720" rtlCol="0" anchor="t">
            <a:noAutofit/>
          </a:bodyPr>
          <a:lstStyle/>
          <a:p>
            <a:r>
              <a:rPr lang="fr-FR"/>
              <a:t>Modifiez le style du titre</a:t>
            </a:r>
          </a:p>
        </p:txBody>
      </p:sp>
      <p:sp>
        <p:nvSpPr>
          <p:cNvPr id="3" name="Espace réservé du texte 2">
            <a:extLst>
              <a:ext uri="{FF2B5EF4-FFF2-40B4-BE49-F238E27FC236}">
                <a16:creationId xmlns:a16="http://schemas.microsoft.com/office/drawing/2014/main" id="{7CB89BB5-696A-8940-B9CC-1774F863F91F}"/>
              </a:ext>
            </a:extLst>
          </p:cNvPr>
          <p:cNvSpPr>
            <a:spLocks noGrp="1"/>
          </p:cNvSpPr>
          <p:nvPr>
            <p:ph type="body" idx="1"/>
          </p:nvPr>
        </p:nvSpPr>
        <p:spPr>
          <a:xfrm>
            <a:off x="552542" y="1660730"/>
            <a:ext cx="11055257" cy="4351338"/>
          </a:xfrm>
          <a:prstGeom prst="rect">
            <a:avLst/>
          </a:prstGeom>
        </p:spPr>
        <p:txBody>
          <a:bodyPr vert="horz" lIns="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37BA00E5-1AEC-6D4D-9C88-49728DD1CD04}"/>
              </a:ext>
            </a:extLst>
          </p:cNvPr>
          <p:cNvSpPr>
            <a:spLocks noGrp="1"/>
          </p:cNvSpPr>
          <p:nvPr>
            <p:ph type="dt" sz="half" idx="2"/>
          </p:nvPr>
        </p:nvSpPr>
        <p:spPr>
          <a:xfrm>
            <a:off x="1122859" y="6228385"/>
            <a:ext cx="958341"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fr-FR"/>
          </a:p>
        </p:txBody>
      </p:sp>
      <p:sp>
        <p:nvSpPr>
          <p:cNvPr id="5" name="Espace réservé du pied de page 4">
            <a:extLst>
              <a:ext uri="{FF2B5EF4-FFF2-40B4-BE49-F238E27FC236}">
                <a16:creationId xmlns:a16="http://schemas.microsoft.com/office/drawing/2014/main" id="{18FAC336-887A-6C4C-AD78-D72C2618D306}"/>
              </a:ext>
            </a:extLst>
          </p:cNvPr>
          <p:cNvSpPr>
            <a:spLocks noGrp="1"/>
          </p:cNvSpPr>
          <p:nvPr>
            <p:ph type="ftr" sz="quarter" idx="3"/>
          </p:nvPr>
        </p:nvSpPr>
        <p:spPr>
          <a:xfrm>
            <a:off x="2092515" y="6228385"/>
            <a:ext cx="411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fr-FR"/>
              <a:t>Visite du CORS-N Présentation</a:t>
            </a:r>
          </a:p>
        </p:txBody>
      </p:sp>
      <p:sp>
        <p:nvSpPr>
          <p:cNvPr id="6" name="Espace réservé du numéro de diapositive 5">
            <a:extLst>
              <a:ext uri="{FF2B5EF4-FFF2-40B4-BE49-F238E27FC236}">
                <a16:creationId xmlns:a16="http://schemas.microsoft.com/office/drawing/2014/main" id="{E8D6BC94-ECE4-194A-8452-B2EFA7DEFED4}"/>
              </a:ext>
            </a:extLst>
          </p:cNvPr>
          <p:cNvSpPr>
            <a:spLocks noGrp="1"/>
          </p:cNvSpPr>
          <p:nvPr>
            <p:ph type="sldNum" sz="quarter" idx="4"/>
          </p:nvPr>
        </p:nvSpPr>
        <p:spPr>
          <a:xfrm>
            <a:off x="11430173" y="6228939"/>
            <a:ext cx="504353"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1139BF3-3941-8049-A533-F67F3CE77123}" type="slidenum">
              <a:rPr lang="fr-FR" smtClean="0"/>
              <a:t>‹N°›</a:t>
            </a:fld>
            <a:endParaRPr lang="fr-FR"/>
          </a:p>
        </p:txBody>
      </p:sp>
      <p:grpSp>
        <p:nvGrpSpPr>
          <p:cNvPr id="9" name="Graphique 58">
            <a:extLst>
              <a:ext uri="{FF2B5EF4-FFF2-40B4-BE49-F238E27FC236}">
                <a16:creationId xmlns:a16="http://schemas.microsoft.com/office/drawing/2014/main" id="{5A92750F-D9CF-354A-8B8D-373083EB6F21}"/>
              </a:ext>
            </a:extLst>
          </p:cNvPr>
          <p:cNvGrpSpPr>
            <a:grpSpLocks noChangeAspect="1"/>
          </p:cNvGrpSpPr>
          <p:nvPr userDrawn="1"/>
        </p:nvGrpSpPr>
        <p:grpSpPr>
          <a:xfrm>
            <a:off x="509650" y="6182359"/>
            <a:ext cx="504353" cy="504000"/>
            <a:chOff x="4121872" y="1453782"/>
            <a:chExt cx="3950536" cy="3949621"/>
          </a:xfrm>
          <a:solidFill>
            <a:schemeClr val="accent1"/>
          </a:solidFill>
        </p:grpSpPr>
        <p:sp>
          <p:nvSpPr>
            <p:cNvPr id="10" name="Forme libre 9">
              <a:extLst>
                <a:ext uri="{FF2B5EF4-FFF2-40B4-BE49-F238E27FC236}">
                  <a16:creationId xmlns:a16="http://schemas.microsoft.com/office/drawing/2014/main" id="{D223B82E-502D-A04D-B2E5-8F28E46FC8D4}"/>
                </a:ext>
              </a:extLst>
            </p:cNvPr>
            <p:cNvSpPr/>
            <p:nvPr/>
          </p:nvSpPr>
          <p:spPr>
            <a:xfrm>
              <a:off x="6687537" y="3143521"/>
              <a:ext cx="504530" cy="203214"/>
            </a:xfrm>
            <a:custGeom>
              <a:avLst/>
              <a:gdLst>
                <a:gd name="connsiteX0" fmla="*/ 249780 w 504530"/>
                <a:gd name="connsiteY0" fmla="*/ 0 h 203214"/>
                <a:gd name="connsiteX1" fmla="*/ 0 w 504530"/>
                <a:gd name="connsiteY1" fmla="*/ 203215 h 203214"/>
                <a:gd name="connsiteX2" fmla="*/ 504530 w 504530"/>
                <a:gd name="connsiteY2" fmla="*/ 203215 h 203214"/>
                <a:gd name="connsiteX3" fmla="*/ 249780 w 504530"/>
                <a:gd name="connsiteY3" fmla="*/ 0 h 203214"/>
              </a:gdLst>
              <a:ahLst/>
              <a:cxnLst>
                <a:cxn ang="0">
                  <a:pos x="connsiteX0" y="connsiteY0"/>
                </a:cxn>
                <a:cxn ang="0">
                  <a:pos x="connsiteX1" y="connsiteY1"/>
                </a:cxn>
                <a:cxn ang="0">
                  <a:pos x="connsiteX2" y="connsiteY2"/>
                </a:cxn>
                <a:cxn ang="0">
                  <a:pos x="connsiteX3" y="connsiteY3"/>
                </a:cxn>
              </a:cxnLst>
              <a:rect l="l" t="t" r="r" b="b"/>
              <a:pathLst>
                <a:path w="504530" h="203214">
                  <a:moveTo>
                    <a:pt x="249780" y="0"/>
                  </a:moveTo>
                  <a:cubicBezTo>
                    <a:pt x="126275" y="0"/>
                    <a:pt x="19878" y="92770"/>
                    <a:pt x="0" y="203215"/>
                  </a:cubicBezTo>
                  <a:lnTo>
                    <a:pt x="504530" y="203215"/>
                  </a:lnTo>
                  <a:cubicBezTo>
                    <a:pt x="486607" y="86580"/>
                    <a:pt x="373204" y="0"/>
                    <a:pt x="249780" y="0"/>
                  </a:cubicBezTo>
                  <a:close/>
                </a:path>
              </a:pathLst>
            </a:custGeom>
            <a:grpFill/>
            <a:ln w="8132" cap="flat">
              <a:noFill/>
              <a:prstDash val="solid"/>
              <a:miter/>
            </a:ln>
          </p:spPr>
          <p:txBody>
            <a:bodyPr rtlCol="0" anchor="ctr"/>
            <a:lstStyle/>
            <a:p>
              <a:endParaRPr lang="fr-FR"/>
            </a:p>
          </p:txBody>
        </p:sp>
        <p:sp>
          <p:nvSpPr>
            <p:cNvPr id="11" name="Forme libre 10">
              <a:extLst>
                <a:ext uri="{FF2B5EF4-FFF2-40B4-BE49-F238E27FC236}">
                  <a16:creationId xmlns:a16="http://schemas.microsoft.com/office/drawing/2014/main" id="{87826798-1D8E-6C40-8DE4-013AE8713AD5}"/>
                </a:ext>
              </a:extLst>
            </p:cNvPr>
            <p:cNvSpPr/>
            <p:nvPr/>
          </p:nvSpPr>
          <p:spPr>
            <a:xfrm>
              <a:off x="5106655" y="2913184"/>
              <a:ext cx="466321" cy="433552"/>
            </a:xfrm>
            <a:custGeom>
              <a:avLst/>
              <a:gdLst>
                <a:gd name="connsiteX0" fmla="*/ 249617 w 466321"/>
                <a:gd name="connsiteY0" fmla="*/ 0 h 433552"/>
                <a:gd name="connsiteX1" fmla="*/ 0 w 466321"/>
                <a:gd name="connsiteY1" fmla="*/ 0 h 433552"/>
                <a:gd name="connsiteX2" fmla="*/ 0 w 466321"/>
                <a:gd name="connsiteY2" fmla="*/ 433553 h 433552"/>
                <a:gd name="connsiteX3" fmla="*/ 249617 w 466321"/>
                <a:gd name="connsiteY3" fmla="*/ 433553 h 433552"/>
                <a:gd name="connsiteX4" fmla="*/ 466322 w 466321"/>
                <a:gd name="connsiteY4" fmla="*/ 216573 h 433552"/>
                <a:gd name="connsiteX5" fmla="*/ 249617 w 466321"/>
                <a:gd name="connsiteY5" fmla="*/ 0 h 433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6321" h="433552">
                  <a:moveTo>
                    <a:pt x="249617" y="0"/>
                  </a:moveTo>
                  <a:lnTo>
                    <a:pt x="0" y="0"/>
                  </a:lnTo>
                  <a:lnTo>
                    <a:pt x="0" y="433553"/>
                  </a:lnTo>
                  <a:lnTo>
                    <a:pt x="249617" y="433553"/>
                  </a:lnTo>
                  <a:cubicBezTo>
                    <a:pt x="369457" y="433553"/>
                    <a:pt x="466322" y="336384"/>
                    <a:pt x="466322" y="216573"/>
                  </a:cubicBezTo>
                  <a:cubicBezTo>
                    <a:pt x="466322" y="97005"/>
                    <a:pt x="369457" y="0"/>
                    <a:pt x="249617" y="0"/>
                  </a:cubicBezTo>
                  <a:close/>
                </a:path>
              </a:pathLst>
            </a:custGeom>
            <a:grpFill/>
            <a:ln w="8132" cap="flat">
              <a:noFill/>
              <a:prstDash val="solid"/>
              <a:miter/>
            </a:ln>
          </p:spPr>
          <p:txBody>
            <a:bodyPr rtlCol="0" anchor="ctr"/>
            <a:lstStyle/>
            <a:p>
              <a:endParaRPr lang="fr-FR"/>
            </a:p>
          </p:txBody>
        </p:sp>
        <p:sp>
          <p:nvSpPr>
            <p:cNvPr id="12" name="Forme libre 11">
              <a:extLst>
                <a:ext uri="{FF2B5EF4-FFF2-40B4-BE49-F238E27FC236}">
                  <a16:creationId xmlns:a16="http://schemas.microsoft.com/office/drawing/2014/main" id="{20F49106-9C38-EF48-8823-B39AD1289258}"/>
                </a:ext>
              </a:extLst>
            </p:cNvPr>
            <p:cNvSpPr/>
            <p:nvPr/>
          </p:nvSpPr>
          <p:spPr>
            <a:xfrm>
              <a:off x="4121872" y="1453782"/>
              <a:ext cx="3950536" cy="3949621"/>
            </a:xfrm>
            <a:custGeom>
              <a:avLst/>
              <a:gdLst>
                <a:gd name="connsiteX0" fmla="*/ 1975268 w 3950536"/>
                <a:gd name="connsiteY0" fmla="*/ 0 h 3949621"/>
                <a:gd name="connsiteX1" fmla="*/ 0 w 3950536"/>
                <a:gd name="connsiteY1" fmla="*/ 1974811 h 3949621"/>
                <a:gd name="connsiteX2" fmla="*/ 1975268 w 3950536"/>
                <a:gd name="connsiteY2" fmla="*/ 3949621 h 3949621"/>
                <a:gd name="connsiteX3" fmla="*/ 3950536 w 3950536"/>
                <a:gd name="connsiteY3" fmla="*/ 1974811 h 3949621"/>
                <a:gd name="connsiteX4" fmla="*/ 1975268 w 3950536"/>
                <a:gd name="connsiteY4" fmla="*/ 0 h 3949621"/>
                <a:gd name="connsiteX5" fmla="*/ 2820578 w 3950536"/>
                <a:gd name="connsiteY5" fmla="*/ 2330091 h 3949621"/>
                <a:gd name="connsiteX6" fmla="*/ 3134148 w 3950536"/>
                <a:gd name="connsiteY6" fmla="*/ 2330091 h 3949621"/>
                <a:gd name="connsiteX7" fmla="*/ 3218060 w 3950536"/>
                <a:gd name="connsiteY7" fmla="*/ 2414798 h 3949621"/>
                <a:gd name="connsiteX8" fmla="*/ 3131622 w 3950536"/>
                <a:gd name="connsiteY8" fmla="*/ 2499423 h 3949621"/>
                <a:gd name="connsiteX9" fmla="*/ 2818786 w 3950536"/>
                <a:gd name="connsiteY9" fmla="*/ 2499423 h 3949621"/>
                <a:gd name="connsiteX10" fmla="*/ 2386111 w 3950536"/>
                <a:gd name="connsiteY10" fmla="*/ 2060006 h 3949621"/>
                <a:gd name="connsiteX11" fmla="*/ 2065942 w 3950536"/>
                <a:gd name="connsiteY11" fmla="*/ 2060006 h 3949621"/>
                <a:gd name="connsiteX12" fmla="*/ 2065942 w 3950536"/>
                <a:gd name="connsiteY12" fmla="*/ 2252389 h 3949621"/>
                <a:gd name="connsiteX13" fmla="*/ 2138367 w 3950536"/>
                <a:gd name="connsiteY13" fmla="*/ 2330091 h 3949621"/>
                <a:gd name="connsiteX14" fmla="*/ 2188388 w 3950536"/>
                <a:gd name="connsiteY14" fmla="*/ 2330091 h 3949621"/>
                <a:gd name="connsiteX15" fmla="*/ 2272626 w 3950536"/>
                <a:gd name="connsiteY15" fmla="*/ 2414798 h 3949621"/>
                <a:gd name="connsiteX16" fmla="*/ 2188388 w 3950536"/>
                <a:gd name="connsiteY16" fmla="*/ 2499423 h 3949621"/>
                <a:gd name="connsiteX17" fmla="*/ 2138367 w 3950536"/>
                <a:gd name="connsiteY17" fmla="*/ 2499423 h 3949621"/>
                <a:gd name="connsiteX18" fmla="*/ 1895348 w 3950536"/>
                <a:gd name="connsiteY18" fmla="*/ 2256217 h 3949621"/>
                <a:gd name="connsiteX19" fmla="*/ 1895348 w 3950536"/>
                <a:gd name="connsiteY19" fmla="*/ 2060088 h 3949621"/>
                <a:gd name="connsiteX20" fmla="*/ 1502429 w 3950536"/>
                <a:gd name="connsiteY20" fmla="*/ 2060088 h 3949621"/>
                <a:gd name="connsiteX21" fmla="*/ 1725162 w 3950536"/>
                <a:gd name="connsiteY21" fmla="*/ 2368291 h 3949621"/>
                <a:gd name="connsiteX22" fmla="*/ 1706425 w 3950536"/>
                <a:gd name="connsiteY22" fmla="*/ 2484925 h 3949621"/>
                <a:gd name="connsiteX23" fmla="*/ 1657707 w 3950536"/>
                <a:gd name="connsiteY23" fmla="*/ 2500808 h 3949621"/>
                <a:gd name="connsiteX24" fmla="*/ 1589681 w 3950536"/>
                <a:gd name="connsiteY24" fmla="*/ 2466192 h 3949621"/>
                <a:gd name="connsiteX25" fmla="*/ 1296071 w 3950536"/>
                <a:gd name="connsiteY25" fmla="*/ 2060088 h 3949621"/>
                <a:gd name="connsiteX26" fmla="*/ 983479 w 3950536"/>
                <a:gd name="connsiteY26" fmla="*/ 2060088 h 3949621"/>
                <a:gd name="connsiteX27" fmla="*/ 983479 w 3950536"/>
                <a:gd name="connsiteY27" fmla="*/ 2417323 h 3949621"/>
                <a:gd name="connsiteX28" fmla="*/ 899893 w 3950536"/>
                <a:gd name="connsiteY28" fmla="*/ 2500808 h 3949621"/>
                <a:gd name="connsiteX29" fmla="*/ 816307 w 3950536"/>
                <a:gd name="connsiteY29" fmla="*/ 2417323 h 3949621"/>
                <a:gd name="connsiteX30" fmla="*/ 816307 w 3950536"/>
                <a:gd name="connsiteY30" fmla="*/ 1375917 h 3949621"/>
                <a:gd name="connsiteX31" fmla="*/ 899893 w 3950536"/>
                <a:gd name="connsiteY31" fmla="*/ 1292187 h 3949621"/>
                <a:gd name="connsiteX32" fmla="*/ 1233667 w 3950536"/>
                <a:gd name="connsiteY32" fmla="*/ 1292187 h 3949621"/>
                <a:gd name="connsiteX33" fmla="*/ 1617951 w 3950536"/>
                <a:gd name="connsiteY33" fmla="*/ 1676382 h 3949621"/>
                <a:gd name="connsiteX34" fmla="*/ 1542430 w 3950536"/>
                <a:gd name="connsiteY34" fmla="*/ 1892792 h 3949621"/>
                <a:gd name="connsiteX35" fmla="*/ 1895511 w 3950536"/>
                <a:gd name="connsiteY35" fmla="*/ 1892955 h 3949621"/>
                <a:gd name="connsiteX36" fmla="*/ 1895511 w 3950536"/>
                <a:gd name="connsiteY36" fmla="*/ 1604707 h 3949621"/>
                <a:gd name="connsiteX37" fmla="*/ 1980727 w 3950536"/>
                <a:gd name="connsiteY37" fmla="*/ 1521140 h 3949621"/>
                <a:gd name="connsiteX38" fmla="*/ 2066023 w 3950536"/>
                <a:gd name="connsiteY38" fmla="*/ 1604707 h 3949621"/>
                <a:gd name="connsiteX39" fmla="*/ 2066023 w 3950536"/>
                <a:gd name="connsiteY39" fmla="*/ 1892873 h 3949621"/>
                <a:gd name="connsiteX40" fmla="*/ 2389043 w 3950536"/>
                <a:gd name="connsiteY40" fmla="*/ 1892873 h 3949621"/>
                <a:gd name="connsiteX41" fmla="*/ 2816016 w 3950536"/>
                <a:gd name="connsiteY41" fmla="*/ 1521466 h 3949621"/>
                <a:gd name="connsiteX42" fmla="*/ 3241604 w 3950536"/>
                <a:gd name="connsiteY42" fmla="*/ 1964141 h 3949621"/>
                <a:gd name="connsiteX43" fmla="*/ 3151582 w 3950536"/>
                <a:gd name="connsiteY43" fmla="*/ 2060006 h 3949621"/>
                <a:gd name="connsiteX44" fmla="*/ 2560289 w 3950536"/>
                <a:gd name="connsiteY44" fmla="*/ 2060006 h 3949621"/>
                <a:gd name="connsiteX45" fmla="*/ 2820578 w 3950536"/>
                <a:gd name="connsiteY45" fmla="*/ 2330091 h 3949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950536" h="3949621">
                  <a:moveTo>
                    <a:pt x="1975268" y="0"/>
                  </a:moveTo>
                  <a:cubicBezTo>
                    <a:pt x="884333" y="0"/>
                    <a:pt x="0" y="884128"/>
                    <a:pt x="0" y="1974811"/>
                  </a:cubicBezTo>
                  <a:cubicBezTo>
                    <a:pt x="0" y="3065493"/>
                    <a:pt x="884333" y="3949621"/>
                    <a:pt x="1975268" y="3949621"/>
                  </a:cubicBezTo>
                  <a:cubicBezTo>
                    <a:pt x="3066204" y="3949621"/>
                    <a:pt x="3950536" y="3065493"/>
                    <a:pt x="3950536" y="1974811"/>
                  </a:cubicBezTo>
                  <a:cubicBezTo>
                    <a:pt x="3950536" y="884128"/>
                    <a:pt x="3066204" y="0"/>
                    <a:pt x="1975268" y="0"/>
                  </a:cubicBezTo>
                  <a:close/>
                  <a:moveTo>
                    <a:pt x="2820578" y="2330091"/>
                  </a:moveTo>
                  <a:lnTo>
                    <a:pt x="3134148" y="2330091"/>
                  </a:lnTo>
                  <a:cubicBezTo>
                    <a:pt x="3180747" y="2330091"/>
                    <a:pt x="3218060" y="2368291"/>
                    <a:pt x="3218060" y="2414798"/>
                  </a:cubicBezTo>
                  <a:cubicBezTo>
                    <a:pt x="3218060" y="2461142"/>
                    <a:pt x="3178140" y="2499423"/>
                    <a:pt x="3131622" y="2499423"/>
                  </a:cubicBezTo>
                  <a:lnTo>
                    <a:pt x="2818786" y="2499423"/>
                  </a:lnTo>
                  <a:cubicBezTo>
                    <a:pt x="2582040" y="2499423"/>
                    <a:pt x="2386111" y="2309159"/>
                    <a:pt x="2386111" y="2060006"/>
                  </a:cubicBezTo>
                  <a:lnTo>
                    <a:pt x="2065942" y="2060006"/>
                  </a:lnTo>
                  <a:lnTo>
                    <a:pt x="2065942" y="2252389"/>
                  </a:lnTo>
                  <a:cubicBezTo>
                    <a:pt x="2065942" y="2296046"/>
                    <a:pt x="2098040" y="2330091"/>
                    <a:pt x="2138367" y="2330091"/>
                  </a:cubicBezTo>
                  <a:lnTo>
                    <a:pt x="2188388" y="2330091"/>
                  </a:lnTo>
                  <a:cubicBezTo>
                    <a:pt x="2235151" y="2330091"/>
                    <a:pt x="2272626" y="2368372"/>
                    <a:pt x="2272626" y="2414798"/>
                  </a:cubicBezTo>
                  <a:cubicBezTo>
                    <a:pt x="2272626" y="2461387"/>
                    <a:pt x="2235151" y="2499423"/>
                    <a:pt x="2188388" y="2499423"/>
                  </a:cubicBezTo>
                  <a:lnTo>
                    <a:pt x="2138367" y="2499423"/>
                  </a:lnTo>
                  <a:cubicBezTo>
                    <a:pt x="2000442" y="2499423"/>
                    <a:pt x="1895348" y="2400707"/>
                    <a:pt x="1895348" y="2256217"/>
                  </a:cubicBezTo>
                  <a:cubicBezTo>
                    <a:pt x="1895348" y="2256217"/>
                    <a:pt x="1895023" y="2081020"/>
                    <a:pt x="1895348" y="2060088"/>
                  </a:cubicBezTo>
                  <a:lnTo>
                    <a:pt x="1502429" y="2060088"/>
                  </a:lnTo>
                  <a:lnTo>
                    <a:pt x="1725162" y="2368291"/>
                  </a:lnTo>
                  <a:cubicBezTo>
                    <a:pt x="1752210" y="2405594"/>
                    <a:pt x="1743818" y="2457885"/>
                    <a:pt x="1706425" y="2484925"/>
                  </a:cubicBezTo>
                  <a:cubicBezTo>
                    <a:pt x="1691679" y="2495595"/>
                    <a:pt x="1674734" y="2500808"/>
                    <a:pt x="1657707" y="2500808"/>
                  </a:cubicBezTo>
                  <a:cubicBezTo>
                    <a:pt x="1631637" y="2500808"/>
                    <a:pt x="1606138" y="2488754"/>
                    <a:pt x="1589681" y="2466192"/>
                  </a:cubicBezTo>
                  <a:lnTo>
                    <a:pt x="1296071" y="2060088"/>
                  </a:lnTo>
                  <a:lnTo>
                    <a:pt x="983479" y="2060088"/>
                  </a:lnTo>
                  <a:lnTo>
                    <a:pt x="983479" y="2417323"/>
                  </a:lnTo>
                  <a:cubicBezTo>
                    <a:pt x="983479" y="2463586"/>
                    <a:pt x="946086" y="2500808"/>
                    <a:pt x="899893" y="2500808"/>
                  </a:cubicBezTo>
                  <a:cubicBezTo>
                    <a:pt x="853620" y="2500808"/>
                    <a:pt x="816307" y="2463586"/>
                    <a:pt x="816307" y="2417323"/>
                  </a:cubicBezTo>
                  <a:lnTo>
                    <a:pt x="816307" y="1375917"/>
                  </a:lnTo>
                  <a:cubicBezTo>
                    <a:pt x="816307" y="1329165"/>
                    <a:pt x="853945" y="1292187"/>
                    <a:pt x="899893" y="1292187"/>
                  </a:cubicBezTo>
                  <a:lnTo>
                    <a:pt x="1233667" y="1292187"/>
                  </a:lnTo>
                  <a:cubicBezTo>
                    <a:pt x="1445972" y="1292187"/>
                    <a:pt x="1617951" y="1464289"/>
                    <a:pt x="1617951" y="1676382"/>
                  </a:cubicBezTo>
                  <a:cubicBezTo>
                    <a:pt x="1617951" y="1756609"/>
                    <a:pt x="1589274" y="1837977"/>
                    <a:pt x="1542430" y="1892792"/>
                  </a:cubicBezTo>
                  <a:lnTo>
                    <a:pt x="1895511" y="1892955"/>
                  </a:lnTo>
                  <a:lnTo>
                    <a:pt x="1895511" y="1604707"/>
                  </a:lnTo>
                  <a:cubicBezTo>
                    <a:pt x="1895511" y="1558607"/>
                    <a:pt x="1934290" y="1521140"/>
                    <a:pt x="1980727" y="1521140"/>
                  </a:cubicBezTo>
                  <a:cubicBezTo>
                    <a:pt x="2026675" y="1521140"/>
                    <a:pt x="2066023" y="1558607"/>
                    <a:pt x="2066023" y="1604707"/>
                  </a:cubicBezTo>
                  <a:lnTo>
                    <a:pt x="2066023" y="1892873"/>
                  </a:lnTo>
                  <a:lnTo>
                    <a:pt x="2389043" y="1892873"/>
                  </a:lnTo>
                  <a:cubicBezTo>
                    <a:pt x="2415928" y="1684282"/>
                    <a:pt x="2599882" y="1521466"/>
                    <a:pt x="2816016" y="1521466"/>
                  </a:cubicBezTo>
                  <a:cubicBezTo>
                    <a:pt x="3050725" y="1521466"/>
                    <a:pt x="3243885" y="1706925"/>
                    <a:pt x="3241604" y="1964141"/>
                  </a:cubicBezTo>
                  <a:cubicBezTo>
                    <a:pt x="3241604" y="2014313"/>
                    <a:pt x="3200544" y="2060006"/>
                    <a:pt x="3151582" y="2060006"/>
                  </a:cubicBezTo>
                  <a:lnTo>
                    <a:pt x="2560289" y="2060006"/>
                  </a:lnTo>
                  <a:cubicBezTo>
                    <a:pt x="2560126" y="2217773"/>
                    <a:pt x="2675240" y="2330091"/>
                    <a:pt x="2820578" y="2330091"/>
                  </a:cubicBezTo>
                  <a:close/>
                </a:path>
              </a:pathLst>
            </a:custGeom>
            <a:grpFill/>
            <a:ln w="8132" cap="flat">
              <a:noFill/>
              <a:prstDash val="solid"/>
              <a:miter/>
            </a:ln>
          </p:spPr>
          <p:txBody>
            <a:bodyPr rtlCol="0" anchor="ctr"/>
            <a:lstStyle/>
            <a:p>
              <a:endParaRPr lang="fr-FR"/>
            </a:p>
          </p:txBody>
        </p:sp>
      </p:grpSp>
    </p:spTree>
    <p:extLst>
      <p:ext uri="{BB962C8B-B14F-4D97-AF65-F5344CB8AC3E}">
        <p14:creationId xmlns:p14="http://schemas.microsoft.com/office/powerpoint/2010/main" val="1045066691"/>
      </p:ext>
    </p:extLst>
  </p:cSld>
  <p:clrMap bg1="lt1" tx1="dk1" bg2="lt2" tx2="dk2" accent1="accent1" accent2="accent2" accent3="accent3" accent4="accent4" accent5="accent5" accent6="accent6" hlink="hlink" folHlink="folHlink"/>
  <p:sldLayoutIdLst>
    <p:sldLayoutId id="2147483749" r:id="rId1"/>
  </p:sldLayoutIdLst>
  <p:hf hdr="0" dt="0"/>
  <p:txStyles>
    <p:titleStyle>
      <a:lvl1pPr algn="l" defTabSz="914400" rtl="0" eaLnBrk="1" latinLnBrk="0" hangingPunct="1">
        <a:lnSpc>
          <a:spcPct val="90000"/>
        </a:lnSpc>
        <a:spcBef>
          <a:spcPct val="0"/>
        </a:spcBef>
        <a:buNone/>
        <a:defRPr sz="4000" kern="1200">
          <a:solidFill>
            <a:schemeClr val="accent1"/>
          </a:solidFill>
          <a:latin typeface="+mj-lt"/>
          <a:ea typeface="+mj-ea"/>
          <a:cs typeface="+mj-cs"/>
        </a:defRPr>
      </a:lvl1pPr>
    </p:titleStyle>
    <p:bodyStyle>
      <a:lvl1pPr marL="228600" indent="-228600" algn="l" defTabSz="914400" rtl="0" eaLnBrk="1" latinLnBrk="0" hangingPunct="1">
        <a:lnSpc>
          <a:spcPct val="90000"/>
        </a:lnSpc>
        <a:spcBef>
          <a:spcPts val="1000"/>
        </a:spcBef>
        <a:buClr>
          <a:schemeClr val="accent1"/>
        </a:buClr>
        <a:buSzPct val="80000"/>
        <a:buFont typeface="Wingdings" pitchFamily="2" charset="2"/>
        <a:buChar char="§"/>
        <a:defRPr sz="3000" kern="1200">
          <a:solidFill>
            <a:schemeClr val="tx1"/>
          </a:solidFill>
          <a:latin typeface="+mj-lt"/>
          <a:ea typeface="+mn-ea"/>
          <a:cs typeface="Calibri" panose="020F0502020204030204" pitchFamily="34" charset="0"/>
        </a:defRPr>
      </a:lvl1pPr>
      <a:lvl2pPr marL="685800" indent="-228600" algn="l" defTabSz="914400" rtl="0" eaLnBrk="1" latinLnBrk="0" hangingPunct="1">
        <a:lnSpc>
          <a:spcPct val="90000"/>
        </a:lnSpc>
        <a:spcBef>
          <a:spcPts val="500"/>
        </a:spcBef>
        <a:buClr>
          <a:schemeClr val="accent1"/>
        </a:buClr>
        <a:buSzPct val="80000"/>
        <a:buFont typeface="Wingdings" pitchFamily="2" charset="2"/>
        <a:buChar char="§"/>
        <a:defRPr sz="2000" kern="1200">
          <a:solidFill>
            <a:schemeClr val="tx1"/>
          </a:solidFill>
          <a:latin typeface="+mj-lt"/>
          <a:ea typeface="+mn-ea"/>
          <a:cs typeface="Calibri" panose="020F0502020204030204" pitchFamily="34" charset="0"/>
        </a:defRPr>
      </a:lvl2pPr>
      <a:lvl3pPr marL="1143000" indent="-228600" algn="l" defTabSz="914400" rtl="0" eaLnBrk="1" latinLnBrk="0" hangingPunct="1">
        <a:lnSpc>
          <a:spcPct val="90000"/>
        </a:lnSpc>
        <a:spcBef>
          <a:spcPts val="500"/>
        </a:spcBef>
        <a:buClr>
          <a:schemeClr val="accent1"/>
        </a:buClr>
        <a:buSzPct val="80000"/>
        <a:buFont typeface="Wingdings" pitchFamily="2" charset="2"/>
        <a:buChar char="§"/>
        <a:defRPr sz="1800" kern="1200">
          <a:solidFill>
            <a:schemeClr val="tx1"/>
          </a:solidFill>
          <a:latin typeface="+mj-lt"/>
          <a:ea typeface="+mn-ea"/>
          <a:cs typeface="Calibri" panose="020F0502020204030204" pitchFamily="34" charset="0"/>
        </a:defRPr>
      </a:lvl3pPr>
      <a:lvl4pPr marL="1600200" indent="-228600" algn="l" defTabSz="914400" rtl="0" eaLnBrk="1" latinLnBrk="0" hangingPunct="1">
        <a:lnSpc>
          <a:spcPct val="90000"/>
        </a:lnSpc>
        <a:spcBef>
          <a:spcPts val="500"/>
        </a:spcBef>
        <a:buClr>
          <a:schemeClr val="accent1"/>
        </a:buClr>
        <a:buSzPct val="80000"/>
        <a:buFont typeface="Wingdings" pitchFamily="2" charset="2"/>
        <a:buChar char="§"/>
        <a:defRPr sz="1600" kern="1200">
          <a:solidFill>
            <a:schemeClr val="tx1"/>
          </a:solidFill>
          <a:latin typeface="+mj-lt"/>
          <a:ea typeface="+mn-ea"/>
          <a:cs typeface="Calibri" panose="020F0502020204030204" pitchFamily="34" charset="0"/>
        </a:defRPr>
      </a:lvl4pPr>
      <a:lvl5pPr marL="2057400" indent="-228600" algn="l" defTabSz="914400" rtl="0" eaLnBrk="1" latinLnBrk="0" hangingPunct="1">
        <a:lnSpc>
          <a:spcPct val="90000"/>
        </a:lnSpc>
        <a:spcBef>
          <a:spcPts val="500"/>
        </a:spcBef>
        <a:buClr>
          <a:schemeClr val="accent1"/>
        </a:buClr>
        <a:buSzPct val="80000"/>
        <a:buFont typeface="Wingdings" pitchFamily="2" charset="2"/>
        <a:buChar char="§"/>
        <a:defRPr sz="1400" kern="1200">
          <a:solidFill>
            <a:schemeClr val="tx1"/>
          </a:solidFill>
          <a:latin typeface="+mj-lt"/>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754" userDrawn="1">
          <p15:clr>
            <a:srgbClr val="F26B43"/>
          </p15:clr>
        </p15:guide>
        <p15:guide id="2" orient="horz" pos="3793" userDrawn="1">
          <p15:clr>
            <a:srgbClr val="F26B43"/>
          </p15:clr>
        </p15:guide>
        <p15:guide id="3" pos="325" userDrawn="1">
          <p15:clr>
            <a:srgbClr val="F26B43"/>
          </p15:clr>
        </p15:guide>
        <p15:guide id="4" pos="7310"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Espace réservé du pied de page 3">
            <a:extLst>
              <a:ext uri="{FF2B5EF4-FFF2-40B4-BE49-F238E27FC236}">
                <a16:creationId xmlns:a16="http://schemas.microsoft.com/office/drawing/2014/main" id="{3B891459-04EF-4E4C-97F0-C80C08246941}"/>
              </a:ext>
            </a:extLst>
          </p:cNvPr>
          <p:cNvSpPr>
            <a:spLocks noGrp="1"/>
          </p:cNvSpPr>
          <p:nvPr>
            <p:ph type="ftr" sz="quarter" idx="3"/>
          </p:nvPr>
        </p:nvSpPr>
        <p:spPr>
          <a:xfrm>
            <a:off x="623887" y="6272824"/>
            <a:ext cx="3660729" cy="457200"/>
          </a:xfrm>
          <a:prstGeom prst="rect">
            <a:avLst/>
          </a:prstGeom>
        </p:spPr>
        <p:txBody>
          <a:bodyPr vert="horz" lIns="91440" tIns="45720" rIns="91440" bIns="45720" rtlCol="0" anchor="ctr"/>
          <a:lstStyle>
            <a:lvl1pPr algn="l">
              <a:defRPr sz="900"/>
            </a:lvl1pPr>
          </a:lstStyle>
          <a:p>
            <a:r>
              <a:rPr lang="fr-FR"/>
              <a:t>RTE au centre de la transition énergétique / Novembre 2023 </a:t>
            </a:r>
          </a:p>
        </p:txBody>
      </p:sp>
      <p:pic>
        <p:nvPicPr>
          <p:cNvPr id="5" name="Image 4">
            <a:extLst>
              <a:ext uri="{FF2B5EF4-FFF2-40B4-BE49-F238E27FC236}">
                <a16:creationId xmlns:a16="http://schemas.microsoft.com/office/drawing/2014/main" id="{22BAFF15-70CE-9E4A-8BD3-74463B2CF6F6}"/>
              </a:ext>
            </a:extLst>
          </p:cNvPr>
          <p:cNvPicPr>
            <a:picLocks noChangeAspect="1"/>
          </p:cNvPicPr>
          <p:nvPr userDrawn="1"/>
        </p:nvPicPr>
        <p:blipFill>
          <a:blip r:embed="rId23">
            <a:extLst>
              <a:ext uri="{28A0092B-C50C-407E-A947-70E740481C1C}">
                <a14:useLocalDpi xmlns:a14="http://schemas.microsoft.com/office/drawing/2010/main" val="0"/>
              </a:ext>
            </a:extLst>
          </a:blip>
          <a:srcRect/>
          <a:stretch/>
        </p:blipFill>
        <p:spPr>
          <a:xfrm>
            <a:off x="195167" y="6272824"/>
            <a:ext cx="428720" cy="428720"/>
          </a:xfrm>
          <a:prstGeom prst="rect">
            <a:avLst/>
          </a:prstGeom>
        </p:spPr>
      </p:pic>
    </p:spTree>
    <p:extLst>
      <p:ext uri="{BB962C8B-B14F-4D97-AF65-F5344CB8AC3E}">
        <p14:creationId xmlns:p14="http://schemas.microsoft.com/office/powerpoint/2010/main" val="1449978707"/>
      </p:ext>
    </p:extLst>
  </p:cSld>
  <p:clrMap bg1="lt1" tx1="dk1" bg2="lt2" tx2="dk2" accent1="accent1" accent2="accent2" accent3="accent3" accent4="accent4" accent5="accent5" accent6="accent6" hlink="hlink" folHlink="folHlink"/>
  <p:sldLayoutIdLst>
    <p:sldLayoutId id="2147483753" r:id="rId1"/>
    <p:sldLayoutId id="2147483754" r:id="rId2"/>
    <p:sldLayoutId id="2147483755" r:id="rId3"/>
    <p:sldLayoutId id="2147483756" r:id="rId4"/>
    <p:sldLayoutId id="2147483757" r:id="rId5"/>
    <p:sldLayoutId id="2147483758" r:id="rId6"/>
    <p:sldLayoutId id="2147483759" r:id="rId7"/>
    <p:sldLayoutId id="2147483760" r:id="rId8"/>
    <p:sldLayoutId id="2147483761" r:id="rId9"/>
    <p:sldLayoutId id="2147483762" r:id="rId10"/>
    <p:sldLayoutId id="2147483763" r:id="rId11"/>
    <p:sldLayoutId id="2147483764" r:id="rId12"/>
    <p:sldLayoutId id="2147483765" r:id="rId13"/>
    <p:sldLayoutId id="2147483766" r:id="rId14"/>
    <p:sldLayoutId id="2147483767" r:id="rId15"/>
    <p:sldLayoutId id="2147483768" r:id="rId16"/>
    <p:sldLayoutId id="2147483769" r:id="rId17"/>
    <p:sldLayoutId id="2147483770" r:id="rId18"/>
    <p:sldLayoutId id="2147483771" r:id="rId19"/>
    <p:sldLayoutId id="2147483772" r:id="rId20"/>
    <p:sldLayoutId id="2147483773" r:id="rId21"/>
  </p:sldLayoutIdLst>
  <p:hf hdr="0" dt="0"/>
  <p:txStyles>
    <p:titleStyle>
      <a:lvl1pPr algn="l" defTabSz="914400" rtl="0" eaLnBrk="1" latinLnBrk="0" hangingPunct="1">
        <a:spcBef>
          <a:spcPct val="0"/>
        </a:spcBef>
        <a:buNone/>
        <a:defRPr sz="3200" b="1" kern="1200">
          <a:solidFill>
            <a:schemeClr val="bg2"/>
          </a:solidFill>
          <a:latin typeface="Calibri" panose="020F0502020204030204" pitchFamily="34" charset="0"/>
          <a:ea typeface="+mj-ea"/>
          <a:cs typeface="Calibri" panose="020F0502020204030204" pitchFamily="34" charset="0"/>
        </a:defRPr>
      </a:lvl1pPr>
    </p:titleStyle>
    <p:bodyStyle>
      <a:lvl1pPr marL="0" indent="0" algn="l" defTabSz="914400" rtl="0" eaLnBrk="1" latinLnBrk="0" hangingPunct="1">
        <a:spcBef>
          <a:spcPct val="20000"/>
        </a:spcBef>
        <a:buClr>
          <a:schemeClr val="accent2"/>
        </a:buClr>
        <a:buFont typeface="Arial" panose="020B0604020202020204" pitchFamily="34" charset="0"/>
        <a:buNone/>
        <a:defRPr sz="1800" kern="1200">
          <a:solidFill>
            <a:schemeClr val="tx1">
              <a:lumMod val="65000"/>
              <a:lumOff val="35000"/>
            </a:schemeClr>
          </a:solidFill>
          <a:latin typeface="Calibri" panose="020F0502020204030204" pitchFamily="34" charset="0"/>
          <a:ea typeface="+mn-ea"/>
          <a:cs typeface="Calibri" panose="020F0502020204030204" pitchFamily="34" charset="0"/>
        </a:defRPr>
      </a:lvl1pPr>
      <a:lvl2pPr marL="457200" indent="0" algn="l" defTabSz="914400" rtl="0" eaLnBrk="1" latinLnBrk="0" hangingPunct="1">
        <a:spcBef>
          <a:spcPct val="20000"/>
        </a:spcBef>
        <a:buClr>
          <a:schemeClr val="accent2"/>
        </a:buClr>
        <a:buFont typeface="Arial" panose="020B0604020202020204" pitchFamily="34" charset="0"/>
        <a:buNone/>
        <a:defRPr sz="1800" kern="1200">
          <a:solidFill>
            <a:schemeClr val="tx1">
              <a:lumMod val="65000"/>
              <a:lumOff val="35000"/>
            </a:schemeClr>
          </a:solidFill>
          <a:latin typeface="Calibri" panose="020F0502020204030204" pitchFamily="34" charset="0"/>
          <a:ea typeface="+mn-ea"/>
          <a:cs typeface="Calibri" panose="020F0502020204030204" pitchFamily="34" charset="0"/>
        </a:defRPr>
      </a:lvl2pPr>
      <a:lvl3pPr marL="914400" indent="0" algn="l" defTabSz="914400" rtl="0" eaLnBrk="1" latinLnBrk="0" hangingPunct="1">
        <a:spcBef>
          <a:spcPct val="20000"/>
        </a:spcBef>
        <a:buClr>
          <a:schemeClr val="accent2"/>
        </a:buClr>
        <a:buFont typeface="Arial" panose="020B0604020202020204" pitchFamily="34" charset="0"/>
        <a:buNone/>
        <a:defRPr sz="1800" kern="1200">
          <a:solidFill>
            <a:schemeClr val="tx1">
              <a:lumMod val="65000"/>
              <a:lumOff val="35000"/>
            </a:schemeClr>
          </a:solidFill>
          <a:latin typeface="Calibri" panose="020F0502020204030204" pitchFamily="34" charset="0"/>
          <a:ea typeface="+mn-ea"/>
          <a:cs typeface="Calibri" panose="020F0502020204030204" pitchFamily="34" charset="0"/>
        </a:defRPr>
      </a:lvl3pPr>
      <a:lvl4pPr marL="1371600" indent="0" algn="l" defTabSz="914400" rtl="0" eaLnBrk="1" latinLnBrk="0" hangingPunct="1">
        <a:spcBef>
          <a:spcPct val="20000"/>
        </a:spcBef>
        <a:buClr>
          <a:schemeClr val="accent2"/>
        </a:buClr>
        <a:buFont typeface="Arial" panose="020B0604020202020204" pitchFamily="34" charset="0"/>
        <a:buNone/>
        <a:defRPr sz="1800" kern="1200">
          <a:solidFill>
            <a:schemeClr val="tx1">
              <a:lumMod val="65000"/>
              <a:lumOff val="35000"/>
            </a:schemeClr>
          </a:solidFill>
          <a:latin typeface="Calibri" panose="020F0502020204030204" pitchFamily="34" charset="0"/>
          <a:ea typeface="+mn-ea"/>
          <a:cs typeface="Calibri" panose="020F0502020204030204" pitchFamily="34" charset="0"/>
        </a:defRPr>
      </a:lvl4pPr>
      <a:lvl5pPr marL="1828800" indent="0" algn="l" defTabSz="914400" rtl="0" eaLnBrk="1" latinLnBrk="0" hangingPunct="1">
        <a:spcBef>
          <a:spcPct val="20000"/>
        </a:spcBef>
        <a:buClr>
          <a:schemeClr val="accent2"/>
        </a:buClr>
        <a:buFont typeface="Arial" panose="020B0604020202020204" pitchFamily="34" charset="0"/>
        <a:buNone/>
        <a:defRPr sz="1800" kern="1200">
          <a:solidFill>
            <a:schemeClr val="tx1">
              <a:lumMod val="65000"/>
              <a:lumOff val="35000"/>
            </a:schemeClr>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p15:clr>
            <a:srgbClr val="F26B43"/>
          </p15:clr>
        </p15:guide>
        <p15:guide id="2" orient="horz" pos="2160">
          <p15:clr>
            <a:srgbClr val="F26B43"/>
          </p15:clr>
        </p15:guide>
        <p15:guide id="3" orient="horz" pos="663">
          <p15:clr>
            <a:srgbClr val="F26B43"/>
          </p15:clr>
        </p15:guide>
        <p15:guide id="4" pos="393">
          <p15:clr>
            <a:srgbClr val="F26B43"/>
          </p15:clr>
        </p15:guide>
        <p15:guide id="5" pos="7242">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openxmlformats.org/officeDocument/2006/relationships/image" Target="../media/image108.svg"/><Relationship Id="rId3" Type="http://schemas.openxmlformats.org/officeDocument/2006/relationships/image" Target="../media/image103.png"/><Relationship Id="rId7" Type="http://schemas.openxmlformats.org/officeDocument/2006/relationships/image" Target="../media/image107.png"/><Relationship Id="rId12" Type="http://schemas.openxmlformats.org/officeDocument/2006/relationships/image" Target="../media/image112.svg"/><Relationship Id="rId2" Type="http://schemas.openxmlformats.org/officeDocument/2006/relationships/notesSlide" Target="../notesSlides/notesSlide5.xml"/><Relationship Id="rId1" Type="http://schemas.openxmlformats.org/officeDocument/2006/relationships/slideLayout" Target="../slideLayouts/slideLayout29.xml"/><Relationship Id="rId6" Type="http://schemas.openxmlformats.org/officeDocument/2006/relationships/image" Target="../media/image106.svg"/><Relationship Id="rId11" Type="http://schemas.openxmlformats.org/officeDocument/2006/relationships/image" Target="../media/image111.png"/><Relationship Id="rId5" Type="http://schemas.openxmlformats.org/officeDocument/2006/relationships/image" Target="../media/image105.png"/><Relationship Id="rId10" Type="http://schemas.openxmlformats.org/officeDocument/2006/relationships/image" Target="../media/image110.svg"/><Relationship Id="rId4" Type="http://schemas.openxmlformats.org/officeDocument/2006/relationships/image" Target="../media/image104.svg"/><Relationship Id="rId9" Type="http://schemas.openxmlformats.org/officeDocument/2006/relationships/image" Target="../media/image109.png"/></Relationships>
</file>

<file path=ppt/slides/_rels/slide11.xml.rels><?xml version="1.0" encoding="UTF-8" standalone="yes"?>
<Relationships xmlns="http://schemas.openxmlformats.org/package/2006/relationships"><Relationship Id="rId8" Type="http://schemas.openxmlformats.org/officeDocument/2006/relationships/image" Target="../media/image118.png"/><Relationship Id="rId3" Type="http://schemas.openxmlformats.org/officeDocument/2006/relationships/image" Target="../media/image113.png"/><Relationship Id="rId7" Type="http://schemas.openxmlformats.org/officeDocument/2006/relationships/image" Target="../media/image117.svg"/><Relationship Id="rId2" Type="http://schemas.openxmlformats.org/officeDocument/2006/relationships/notesSlide" Target="../notesSlides/notesSlide6.xml"/><Relationship Id="rId1" Type="http://schemas.openxmlformats.org/officeDocument/2006/relationships/slideLayout" Target="../slideLayouts/slideLayout29.xml"/><Relationship Id="rId6" Type="http://schemas.openxmlformats.org/officeDocument/2006/relationships/image" Target="../media/image116.png"/><Relationship Id="rId5" Type="http://schemas.openxmlformats.org/officeDocument/2006/relationships/image" Target="../media/image115.svg"/><Relationship Id="rId4" Type="http://schemas.openxmlformats.org/officeDocument/2006/relationships/image" Target="../media/image114.png"/><Relationship Id="rId9" Type="http://schemas.openxmlformats.org/officeDocument/2006/relationships/image" Target="../media/image119.svg"/></Relationships>
</file>

<file path=ppt/slides/_rels/slide12.xml.rels><?xml version="1.0" encoding="UTF-8" standalone="yes"?>
<Relationships xmlns="http://schemas.openxmlformats.org/package/2006/relationships"><Relationship Id="rId8" Type="http://schemas.openxmlformats.org/officeDocument/2006/relationships/image" Target="../media/image126.png"/><Relationship Id="rId3" Type="http://schemas.openxmlformats.org/officeDocument/2006/relationships/image" Target="../media/image121.png"/><Relationship Id="rId7" Type="http://schemas.openxmlformats.org/officeDocument/2006/relationships/image" Target="../media/image125.svg"/><Relationship Id="rId2" Type="http://schemas.openxmlformats.org/officeDocument/2006/relationships/image" Target="../media/image120.png"/><Relationship Id="rId1" Type="http://schemas.openxmlformats.org/officeDocument/2006/relationships/slideLayout" Target="../slideLayouts/slideLayout29.xml"/><Relationship Id="rId6" Type="http://schemas.openxmlformats.org/officeDocument/2006/relationships/image" Target="../media/image124.png"/><Relationship Id="rId5" Type="http://schemas.openxmlformats.org/officeDocument/2006/relationships/image" Target="../media/image123.svg"/><Relationship Id="rId4" Type="http://schemas.openxmlformats.org/officeDocument/2006/relationships/image" Target="../media/image122.png"/><Relationship Id="rId9" Type="http://schemas.openxmlformats.org/officeDocument/2006/relationships/image" Target="../media/image127.sv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3.png"/><Relationship Id="rId1" Type="http://schemas.openxmlformats.org/officeDocument/2006/relationships/slideLayout" Target="../slideLayouts/slideLayout29.xml"/></Relationships>
</file>

<file path=ppt/slides/_rels/slide3.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4.png"/><Relationship Id="rId1" Type="http://schemas.openxmlformats.org/officeDocument/2006/relationships/slideLayout" Target="../slideLayouts/slideLayout29.xml"/><Relationship Id="rId4" Type="http://schemas.openxmlformats.org/officeDocument/2006/relationships/image" Target="../media/image62.png"/></Relationships>
</file>

<file path=ppt/slides/_rels/slide4.xml.rels><?xml version="1.0" encoding="UTF-8" standalone="yes"?>
<Relationships xmlns="http://schemas.openxmlformats.org/package/2006/relationships"><Relationship Id="rId3" Type="http://schemas.openxmlformats.org/officeDocument/2006/relationships/image" Target="../media/image65.png"/><Relationship Id="rId7" Type="http://schemas.openxmlformats.org/officeDocument/2006/relationships/image" Target="../media/image69.png"/><Relationship Id="rId2" Type="http://schemas.openxmlformats.org/officeDocument/2006/relationships/notesSlide" Target="../notesSlides/notesSlide2.xml"/><Relationship Id="rId1" Type="http://schemas.openxmlformats.org/officeDocument/2006/relationships/slideLayout" Target="../slideLayouts/slideLayout29.xml"/><Relationship Id="rId6" Type="http://schemas.openxmlformats.org/officeDocument/2006/relationships/image" Target="../media/image68.svg"/><Relationship Id="rId5" Type="http://schemas.openxmlformats.org/officeDocument/2006/relationships/image" Target="../media/image67.png"/><Relationship Id="rId4" Type="http://schemas.openxmlformats.org/officeDocument/2006/relationships/image" Target="../media/image66.svg"/></Relationships>
</file>

<file path=ppt/slides/_rels/slide5.xml.rels><?xml version="1.0" encoding="UTF-8" standalone="yes"?>
<Relationships xmlns="http://schemas.openxmlformats.org/package/2006/relationships"><Relationship Id="rId8" Type="http://schemas.openxmlformats.org/officeDocument/2006/relationships/image" Target="../media/image75.png"/><Relationship Id="rId13" Type="http://schemas.openxmlformats.org/officeDocument/2006/relationships/image" Target="../media/image79.png"/><Relationship Id="rId18" Type="http://schemas.openxmlformats.org/officeDocument/2006/relationships/image" Target="../media/image84.jpeg"/><Relationship Id="rId26" Type="http://schemas.openxmlformats.org/officeDocument/2006/relationships/image" Target="../media/image92.png"/><Relationship Id="rId3" Type="http://schemas.openxmlformats.org/officeDocument/2006/relationships/image" Target="../media/image70.png"/><Relationship Id="rId21" Type="http://schemas.openxmlformats.org/officeDocument/2006/relationships/image" Target="../media/image87.png"/><Relationship Id="rId7" Type="http://schemas.openxmlformats.org/officeDocument/2006/relationships/image" Target="../media/image74.png"/><Relationship Id="rId12" Type="http://schemas.openxmlformats.org/officeDocument/2006/relationships/image" Target="../media/image78.png"/><Relationship Id="rId17" Type="http://schemas.openxmlformats.org/officeDocument/2006/relationships/image" Target="../media/image83.jpeg"/><Relationship Id="rId25" Type="http://schemas.openxmlformats.org/officeDocument/2006/relationships/image" Target="../media/image91.png"/><Relationship Id="rId2" Type="http://schemas.openxmlformats.org/officeDocument/2006/relationships/notesSlide" Target="../notesSlides/notesSlide3.xml"/><Relationship Id="rId16" Type="http://schemas.openxmlformats.org/officeDocument/2006/relationships/image" Target="../media/image82.jpeg"/><Relationship Id="rId20" Type="http://schemas.openxmlformats.org/officeDocument/2006/relationships/image" Target="../media/image86.jpeg"/><Relationship Id="rId1" Type="http://schemas.openxmlformats.org/officeDocument/2006/relationships/slideLayout" Target="../slideLayouts/slideLayout32.xml"/><Relationship Id="rId6" Type="http://schemas.openxmlformats.org/officeDocument/2006/relationships/image" Target="../media/image73.png"/><Relationship Id="rId11" Type="http://schemas.openxmlformats.org/officeDocument/2006/relationships/image" Target="../media/image77.png"/><Relationship Id="rId24" Type="http://schemas.openxmlformats.org/officeDocument/2006/relationships/image" Target="../media/image90.png"/><Relationship Id="rId5" Type="http://schemas.openxmlformats.org/officeDocument/2006/relationships/image" Target="../media/image72.png"/><Relationship Id="rId15" Type="http://schemas.openxmlformats.org/officeDocument/2006/relationships/image" Target="../media/image81.jpeg"/><Relationship Id="rId23" Type="http://schemas.openxmlformats.org/officeDocument/2006/relationships/image" Target="../media/image89.png"/><Relationship Id="rId28" Type="http://schemas.openxmlformats.org/officeDocument/2006/relationships/image" Target="../media/image94.png"/><Relationship Id="rId10" Type="http://schemas.microsoft.com/office/2007/relationships/hdphoto" Target="../media/hdphoto1.wdp"/><Relationship Id="rId19" Type="http://schemas.openxmlformats.org/officeDocument/2006/relationships/image" Target="../media/image85.jpeg"/><Relationship Id="rId4" Type="http://schemas.openxmlformats.org/officeDocument/2006/relationships/image" Target="../media/image71.jpeg"/><Relationship Id="rId9" Type="http://schemas.openxmlformats.org/officeDocument/2006/relationships/image" Target="../media/image76.png"/><Relationship Id="rId14" Type="http://schemas.openxmlformats.org/officeDocument/2006/relationships/image" Target="../media/image80.jpeg"/><Relationship Id="rId22" Type="http://schemas.openxmlformats.org/officeDocument/2006/relationships/image" Target="../media/image88.png"/><Relationship Id="rId27" Type="http://schemas.openxmlformats.org/officeDocument/2006/relationships/image" Target="../media/image93.png"/></Relationships>
</file>

<file path=ppt/slides/_rels/slide6.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4.xml"/><Relationship Id="rId1" Type="http://schemas.openxmlformats.org/officeDocument/2006/relationships/slideLayout" Target="../slideLayouts/slideLayout29.xml"/><Relationship Id="rId5" Type="http://schemas.openxmlformats.org/officeDocument/2006/relationships/image" Target="../media/image97.png"/><Relationship Id="rId4" Type="http://schemas.openxmlformats.org/officeDocument/2006/relationships/image" Target="../media/image96.sv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8.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image" Target="../media/image98.jpg"/><Relationship Id="rId1" Type="http://schemas.openxmlformats.org/officeDocument/2006/relationships/slideLayout" Target="../slideLayouts/slideLayout30.xml"/><Relationship Id="rId5" Type="http://schemas.openxmlformats.org/officeDocument/2006/relationships/image" Target="../media/image101.svg"/><Relationship Id="rId4" Type="http://schemas.openxmlformats.org/officeDocument/2006/relationships/image" Target="../media/image100.png"/></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102.jpeg"/><Relationship Id="rId2" Type="http://schemas.openxmlformats.org/officeDocument/2006/relationships/diagramData" Target="../diagrams/data1.xml"/><Relationship Id="rId1" Type="http://schemas.openxmlformats.org/officeDocument/2006/relationships/slideLayout" Target="../slideLayouts/slideLayout3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texte 1">
            <a:extLst>
              <a:ext uri="{FF2B5EF4-FFF2-40B4-BE49-F238E27FC236}">
                <a16:creationId xmlns:a16="http://schemas.microsoft.com/office/drawing/2014/main" id="{0B7A768A-0483-AAFB-8EC3-309A6B61B0A5}"/>
              </a:ext>
            </a:extLst>
          </p:cNvPr>
          <p:cNvSpPr>
            <a:spLocks noGrp="1"/>
          </p:cNvSpPr>
          <p:nvPr>
            <p:ph type="body" sz="quarter" idx="11"/>
          </p:nvPr>
        </p:nvSpPr>
        <p:spPr>
          <a:xfrm>
            <a:off x="654039" y="1831079"/>
            <a:ext cx="9012990" cy="1674538"/>
          </a:xfrm>
        </p:spPr>
        <p:txBody>
          <a:bodyPr>
            <a:normAutofit lnSpcReduction="10000"/>
          </a:bodyPr>
          <a:lstStyle/>
          <a:p>
            <a:r>
              <a:rPr lang="fr-FR" sz="4300" dirty="0">
                <a:effectLst/>
                <a:latin typeface="+mn-lt"/>
                <a:ea typeface="Times New Roman" panose="02020603050405020304" pitchFamily="18" charset="0"/>
              </a:rPr>
              <a:t>LA DIGITALISATION </a:t>
            </a:r>
          </a:p>
          <a:p>
            <a:pPr>
              <a:spcBef>
                <a:spcPts val="0"/>
              </a:spcBef>
            </a:pPr>
            <a:r>
              <a:rPr lang="fr-FR" sz="4300" dirty="0">
                <a:effectLst/>
                <a:latin typeface="+mn-lt"/>
                <a:ea typeface="Times New Roman" panose="02020603050405020304" pitchFamily="18" charset="0"/>
              </a:rPr>
              <a:t>ET LES ENJEUX DE CYBERSÉCURITÉ </a:t>
            </a:r>
            <a:r>
              <a:rPr lang="fr-FR" sz="8000" i="0" dirty="0">
                <a:solidFill>
                  <a:srgbClr val="FFFFFF"/>
                </a:solidFill>
                <a:effectLst/>
                <a:latin typeface="+mn-lt"/>
              </a:rPr>
              <a:t>​</a:t>
            </a:r>
            <a:endParaRPr lang="fr-FR" sz="8000" cap="all" dirty="0">
              <a:latin typeface="+mn-lt"/>
            </a:endParaRPr>
          </a:p>
        </p:txBody>
      </p:sp>
      <p:pic>
        <p:nvPicPr>
          <p:cNvPr id="3" name="Picture 2">
            <a:extLst>
              <a:ext uri="{FF2B5EF4-FFF2-40B4-BE49-F238E27FC236}">
                <a16:creationId xmlns:a16="http://schemas.microsoft.com/office/drawing/2014/main" id="{1FABE9C6-0FB8-4434-F1A5-31DED3B0431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38653" y="765927"/>
            <a:ext cx="1603639" cy="342110"/>
          </a:xfrm>
          <a:prstGeom prst="rect">
            <a:avLst/>
          </a:prstGeom>
          <a:noFill/>
          <a:extLst>
            <a:ext uri="{909E8E84-426E-40DD-AFC4-6F175D3DCCD1}">
              <a14:hiddenFill xmlns:a14="http://schemas.microsoft.com/office/drawing/2010/main">
                <a:solidFill>
                  <a:srgbClr val="FFFFFF"/>
                </a:solidFill>
              </a14:hiddenFill>
            </a:ext>
          </a:extLst>
        </p:spPr>
      </p:pic>
      <p:sp>
        <p:nvSpPr>
          <p:cNvPr id="5" name="ZoneTexte 4">
            <a:extLst>
              <a:ext uri="{FF2B5EF4-FFF2-40B4-BE49-F238E27FC236}">
                <a16:creationId xmlns:a16="http://schemas.microsoft.com/office/drawing/2014/main" id="{0E51A41A-5620-C599-0225-3499F5871436}"/>
              </a:ext>
            </a:extLst>
          </p:cNvPr>
          <p:cNvSpPr txBox="1"/>
          <p:nvPr/>
        </p:nvSpPr>
        <p:spPr>
          <a:xfrm>
            <a:off x="654040" y="5744583"/>
            <a:ext cx="10262795" cy="461665"/>
          </a:xfrm>
          <a:prstGeom prst="rect">
            <a:avLst/>
          </a:prstGeom>
          <a:noFill/>
        </p:spPr>
        <p:txBody>
          <a:bodyPr wrap="square" rtlCol="0">
            <a:spAutoFit/>
          </a:bodyPr>
          <a:lstStyle/>
          <a:p>
            <a:r>
              <a:rPr lang="fr-FR" sz="2400" dirty="0">
                <a:solidFill>
                  <a:schemeClr val="bg1"/>
                </a:solidFill>
              </a:rPr>
              <a:t>Olivier CLEMENT</a:t>
            </a:r>
            <a:r>
              <a:rPr lang="fr-FR" sz="1600" dirty="0">
                <a:solidFill>
                  <a:schemeClr val="bg1"/>
                </a:solidFill>
              </a:rPr>
              <a:t>,</a:t>
            </a:r>
            <a:r>
              <a:rPr lang="fr-FR" sz="1600" dirty="0">
                <a:solidFill>
                  <a:schemeClr val="bg1"/>
                </a:solidFill>
                <a:effectLst/>
                <a:latin typeface="Arial" panose="020B0604020202020204" pitchFamily="34" charset="0"/>
                <a:ea typeface="Times New Roman" panose="02020603050405020304" pitchFamily="18" charset="0"/>
              </a:rPr>
              <a:t> </a:t>
            </a:r>
            <a:r>
              <a:rPr lang="fr-FR" sz="1400" dirty="0">
                <a:solidFill>
                  <a:schemeClr val="bg1"/>
                </a:solidFill>
                <a:effectLst/>
                <a:latin typeface="Arial" panose="020B0604020202020204" pitchFamily="34" charset="0"/>
                <a:ea typeface="Times New Roman" panose="02020603050405020304" pitchFamily="18" charset="0"/>
              </a:rPr>
              <a:t>Anticipation &amp; Relations externes, DSI - Pôle Cybersécurité, ENEDIS</a:t>
            </a:r>
          </a:p>
        </p:txBody>
      </p:sp>
      <p:sp>
        <p:nvSpPr>
          <p:cNvPr id="6" name="ZoneTexte 5">
            <a:extLst>
              <a:ext uri="{FF2B5EF4-FFF2-40B4-BE49-F238E27FC236}">
                <a16:creationId xmlns:a16="http://schemas.microsoft.com/office/drawing/2014/main" id="{39B2E90F-4CDF-6FAB-2CD6-8EF54430FEB6}"/>
              </a:ext>
            </a:extLst>
          </p:cNvPr>
          <p:cNvSpPr txBox="1"/>
          <p:nvPr/>
        </p:nvSpPr>
        <p:spPr>
          <a:xfrm>
            <a:off x="654039" y="6206248"/>
            <a:ext cx="10262795" cy="461665"/>
          </a:xfrm>
          <a:prstGeom prst="rect">
            <a:avLst/>
          </a:prstGeom>
          <a:noFill/>
        </p:spPr>
        <p:txBody>
          <a:bodyPr wrap="square" rtlCol="0">
            <a:spAutoFit/>
          </a:bodyPr>
          <a:lstStyle/>
          <a:p>
            <a:r>
              <a:rPr lang="fr-FR" sz="2400" dirty="0">
                <a:solidFill>
                  <a:schemeClr val="bg1"/>
                </a:solidFill>
              </a:rPr>
              <a:t>Julien KELLER</a:t>
            </a:r>
            <a:r>
              <a:rPr lang="fr-FR" sz="1600" dirty="0">
                <a:solidFill>
                  <a:schemeClr val="bg1"/>
                </a:solidFill>
              </a:rPr>
              <a:t>,</a:t>
            </a:r>
            <a:r>
              <a:rPr lang="fr-FR" sz="1600" dirty="0">
                <a:solidFill>
                  <a:schemeClr val="bg1"/>
                </a:solidFill>
                <a:effectLst/>
                <a:latin typeface="Arial" panose="020B0604020202020204" pitchFamily="34" charset="0"/>
                <a:ea typeface="Times New Roman" panose="02020603050405020304" pitchFamily="18" charset="0"/>
              </a:rPr>
              <a:t> </a:t>
            </a:r>
            <a:r>
              <a:rPr lang="fr-FR" sz="1400" dirty="0">
                <a:solidFill>
                  <a:schemeClr val="bg1"/>
                </a:solidFill>
                <a:effectLst/>
                <a:latin typeface="Arial" panose="020B0604020202020204" pitchFamily="34" charset="0"/>
                <a:ea typeface="Times New Roman" panose="02020603050405020304" pitchFamily="18" charset="0"/>
              </a:rPr>
              <a:t>Responsables Affaires Européennes - DAE, Rte</a:t>
            </a:r>
          </a:p>
        </p:txBody>
      </p:sp>
      <p:sp>
        <p:nvSpPr>
          <p:cNvPr id="8" name="ZoneTexte 7">
            <a:extLst>
              <a:ext uri="{FF2B5EF4-FFF2-40B4-BE49-F238E27FC236}">
                <a16:creationId xmlns:a16="http://schemas.microsoft.com/office/drawing/2014/main" id="{62A4C396-1CD3-F659-5AB8-05D01906B32D}"/>
              </a:ext>
            </a:extLst>
          </p:cNvPr>
          <p:cNvSpPr txBox="1"/>
          <p:nvPr/>
        </p:nvSpPr>
        <p:spPr>
          <a:xfrm>
            <a:off x="551331" y="3429000"/>
            <a:ext cx="6094206" cy="369332"/>
          </a:xfrm>
          <a:prstGeom prst="rect">
            <a:avLst/>
          </a:prstGeom>
          <a:noFill/>
        </p:spPr>
        <p:txBody>
          <a:bodyPr wrap="square">
            <a:spAutoFit/>
          </a:bodyPr>
          <a:lstStyle/>
          <a:p>
            <a:r>
              <a:rPr lang="fr-FR" sz="1800" dirty="0">
                <a:solidFill>
                  <a:schemeClr val="bg1"/>
                </a:solidFill>
                <a:effectLst/>
                <a:latin typeface="Arial" panose="020B0604020202020204" pitchFamily="34" charset="0"/>
                <a:ea typeface="Calibri" panose="020F0502020204030204" pitchFamily="34" charset="0"/>
              </a:rPr>
              <a:t>Session 4 de l’Atelier </a:t>
            </a:r>
            <a:r>
              <a:rPr lang="fr-FR" sz="1800" dirty="0" err="1">
                <a:solidFill>
                  <a:schemeClr val="bg1"/>
                </a:solidFill>
                <a:effectLst/>
                <a:latin typeface="Arial" panose="020B0604020202020204" pitchFamily="34" charset="0"/>
                <a:ea typeface="Calibri" panose="020F0502020204030204" pitchFamily="34" charset="0"/>
              </a:rPr>
              <a:t>RegulaE.Fr</a:t>
            </a:r>
            <a:r>
              <a:rPr lang="fr-FR" sz="1800" dirty="0">
                <a:solidFill>
                  <a:schemeClr val="bg1"/>
                </a:solidFill>
                <a:effectLst/>
                <a:latin typeface="Arial" panose="020B0604020202020204" pitchFamily="34" charset="0"/>
                <a:ea typeface="Calibri" panose="020F0502020204030204" pitchFamily="34" charset="0"/>
              </a:rPr>
              <a:t> – 27 Novembre 2024 </a:t>
            </a:r>
            <a:endParaRPr lang="fr-FR" dirty="0">
              <a:solidFill>
                <a:schemeClr val="bg1"/>
              </a:solidFill>
            </a:endParaRPr>
          </a:p>
        </p:txBody>
      </p:sp>
    </p:spTree>
    <p:extLst>
      <p:ext uri="{BB962C8B-B14F-4D97-AF65-F5344CB8AC3E}">
        <p14:creationId xmlns:p14="http://schemas.microsoft.com/office/powerpoint/2010/main" val="11939542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0AEDD724-F872-E0A8-5C8A-FB87C0C30D1E}"/>
              </a:ext>
            </a:extLst>
          </p:cNvPr>
          <p:cNvSpPr>
            <a:spLocks/>
          </p:cNvSpPr>
          <p:nvPr/>
        </p:nvSpPr>
        <p:spPr>
          <a:xfrm>
            <a:off x="8150353" y="0"/>
            <a:ext cx="4041647" cy="3429000"/>
          </a:xfrm>
          <a:prstGeom prst="rect">
            <a:avLst/>
          </a:prstGeom>
          <a:solidFill>
            <a:schemeClr val="accent2">
              <a:alpha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77" name="Forme libre : forme 76">
            <a:extLst>
              <a:ext uri="{FF2B5EF4-FFF2-40B4-BE49-F238E27FC236}">
                <a16:creationId xmlns:a16="http://schemas.microsoft.com/office/drawing/2014/main" id="{43CC69AD-4A5D-3A72-6C96-7C27A6408B52}"/>
              </a:ext>
            </a:extLst>
          </p:cNvPr>
          <p:cNvSpPr/>
          <p:nvPr/>
        </p:nvSpPr>
        <p:spPr>
          <a:xfrm flipH="1">
            <a:off x="11101698" y="1"/>
            <a:ext cx="1100743" cy="951407"/>
          </a:xfrm>
          <a:custGeom>
            <a:avLst/>
            <a:gdLst>
              <a:gd name="connsiteX0" fmla="*/ 997087 w 1100743"/>
              <a:gd name="connsiteY0" fmla="*/ 0 h 951407"/>
              <a:gd name="connsiteX1" fmla="*/ 0 w 1100743"/>
              <a:gd name="connsiteY1" fmla="*/ 0 h 951407"/>
              <a:gd name="connsiteX2" fmla="*/ 0 w 1100743"/>
              <a:gd name="connsiteY2" fmla="*/ 704597 h 951407"/>
              <a:gd name="connsiteX3" fmla="*/ 55994 w 1100743"/>
              <a:gd name="connsiteY3" fmla="*/ 772378 h 951407"/>
              <a:gd name="connsiteX4" fmla="*/ 488743 w 1100743"/>
              <a:gd name="connsiteY4" fmla="*/ 951407 h 951407"/>
              <a:gd name="connsiteX5" fmla="*/ 1100743 w 1100743"/>
              <a:gd name="connsiteY5" fmla="*/ 340163 h 951407"/>
              <a:gd name="connsiteX6" fmla="*/ 1052649 w 1100743"/>
              <a:gd name="connsiteY6" fmla="*/ 102239 h 951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0743" h="951407">
                <a:moveTo>
                  <a:pt x="997087" y="0"/>
                </a:moveTo>
                <a:lnTo>
                  <a:pt x="0" y="0"/>
                </a:lnTo>
                <a:lnTo>
                  <a:pt x="0" y="704597"/>
                </a:lnTo>
                <a:lnTo>
                  <a:pt x="55994" y="772378"/>
                </a:lnTo>
                <a:cubicBezTo>
                  <a:pt x="166744" y="882991"/>
                  <a:pt x="319744" y="951407"/>
                  <a:pt x="488743" y="951407"/>
                </a:cubicBezTo>
                <a:cubicBezTo>
                  <a:pt x="826741" y="951407"/>
                  <a:pt x="1100743" y="677744"/>
                  <a:pt x="1100743" y="340163"/>
                </a:cubicBezTo>
                <a:cubicBezTo>
                  <a:pt x="1100743" y="255768"/>
                  <a:pt x="1083618" y="175367"/>
                  <a:pt x="1052649" y="102239"/>
                </a:cubicBezTo>
                <a:close/>
              </a:path>
            </a:pathLst>
          </a:custGeom>
          <a:solidFill>
            <a:schemeClr val="accent2">
              <a:lumMod val="50000"/>
              <a:alpha val="44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6" name="Rectangle 5">
            <a:extLst>
              <a:ext uri="{FF2B5EF4-FFF2-40B4-BE49-F238E27FC236}">
                <a16:creationId xmlns:a16="http://schemas.microsoft.com/office/drawing/2014/main" id="{FD9D5BA0-3332-86B3-2BCD-DDF76B90058B}"/>
              </a:ext>
            </a:extLst>
          </p:cNvPr>
          <p:cNvSpPr>
            <a:spLocks/>
          </p:cNvSpPr>
          <p:nvPr/>
        </p:nvSpPr>
        <p:spPr>
          <a:xfrm>
            <a:off x="4041647" y="0"/>
            <a:ext cx="4108706" cy="3429000"/>
          </a:xfrm>
          <a:prstGeom prst="rect">
            <a:avLst/>
          </a:prstGeom>
          <a:solidFill>
            <a:schemeClr val="accent5">
              <a:alpha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0C4B311B-F951-7123-ED5B-BD7563E5A16C}"/>
              </a:ext>
            </a:extLst>
          </p:cNvPr>
          <p:cNvSpPr>
            <a:spLocks/>
          </p:cNvSpPr>
          <p:nvPr/>
        </p:nvSpPr>
        <p:spPr>
          <a:xfrm>
            <a:off x="-1" y="0"/>
            <a:ext cx="4041648" cy="3429000"/>
          </a:xfrm>
          <a:prstGeom prst="rect">
            <a:avLst/>
          </a:prstGeom>
          <a:solidFill>
            <a:schemeClr val="accent1">
              <a:alpha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03DCF4C8-F61A-F8BC-A17B-9E525ED8289F}"/>
              </a:ext>
            </a:extLst>
          </p:cNvPr>
          <p:cNvSpPr>
            <a:spLocks/>
          </p:cNvSpPr>
          <p:nvPr/>
        </p:nvSpPr>
        <p:spPr>
          <a:xfrm>
            <a:off x="8150353" y="3429000"/>
            <a:ext cx="4041647" cy="3429000"/>
          </a:xfrm>
          <a:prstGeom prst="rect">
            <a:avLst/>
          </a:prstGeom>
          <a:solidFill>
            <a:schemeClr val="tx2">
              <a:alpha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9" name="Rectangle 8">
            <a:extLst>
              <a:ext uri="{FF2B5EF4-FFF2-40B4-BE49-F238E27FC236}">
                <a16:creationId xmlns:a16="http://schemas.microsoft.com/office/drawing/2014/main" id="{8BC27B99-1666-4878-DD2F-6B56D33E72EC}"/>
              </a:ext>
            </a:extLst>
          </p:cNvPr>
          <p:cNvSpPr>
            <a:spLocks/>
          </p:cNvSpPr>
          <p:nvPr/>
        </p:nvSpPr>
        <p:spPr>
          <a:xfrm>
            <a:off x="4041647" y="3429000"/>
            <a:ext cx="4108706" cy="3429000"/>
          </a:xfrm>
          <a:prstGeom prst="rect">
            <a:avLst/>
          </a:prstGeom>
          <a:solidFill>
            <a:schemeClr val="accent6">
              <a:alpha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8B47F650-B117-86AE-310D-699E97813CE8}"/>
              </a:ext>
            </a:extLst>
          </p:cNvPr>
          <p:cNvSpPr>
            <a:spLocks/>
          </p:cNvSpPr>
          <p:nvPr/>
        </p:nvSpPr>
        <p:spPr>
          <a:xfrm>
            <a:off x="-1" y="3429000"/>
            <a:ext cx="4041648" cy="3429000"/>
          </a:xfrm>
          <a:prstGeom prst="rect">
            <a:avLst/>
          </a:prstGeom>
          <a:solidFill>
            <a:schemeClr val="accent4">
              <a:alpha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 name="Titre 1">
            <a:extLst>
              <a:ext uri="{FF2B5EF4-FFF2-40B4-BE49-F238E27FC236}">
                <a16:creationId xmlns:a16="http://schemas.microsoft.com/office/drawing/2014/main" id="{8889B2AE-115B-C9AA-6099-66AB59026659}"/>
              </a:ext>
            </a:extLst>
          </p:cNvPr>
          <p:cNvSpPr>
            <a:spLocks noGrp="1"/>
          </p:cNvSpPr>
          <p:nvPr>
            <p:ph type="title"/>
          </p:nvPr>
        </p:nvSpPr>
        <p:spPr>
          <a:xfrm>
            <a:off x="1" y="18256"/>
            <a:ext cx="3958542" cy="1178720"/>
          </a:xfrm>
        </p:spPr>
        <p:txBody>
          <a:bodyPr/>
          <a:lstStyle/>
          <a:p>
            <a:r>
              <a:rPr lang="fr-FR">
                <a:solidFill>
                  <a:schemeClr val="bg1"/>
                </a:solidFill>
              </a:rPr>
              <a:t>Une journée </a:t>
            </a:r>
            <a:r>
              <a:rPr lang="fr-FR" b="1">
                <a:solidFill>
                  <a:schemeClr val="bg1"/>
                </a:solidFill>
              </a:rPr>
              <a:t>cyber</a:t>
            </a:r>
            <a:r>
              <a:rPr lang="fr-FR">
                <a:solidFill>
                  <a:schemeClr val="bg1"/>
                </a:solidFill>
              </a:rPr>
              <a:t> </a:t>
            </a:r>
            <a:r>
              <a:rPr lang="fr-FR">
                <a:solidFill>
                  <a:schemeClr val="bg1"/>
                </a:solidFill>
                <a:latin typeface="+mn-lt"/>
              </a:rPr>
              <a:t>à</a:t>
            </a:r>
            <a:r>
              <a:rPr lang="fr-FR" b="1">
                <a:solidFill>
                  <a:schemeClr val="bg1"/>
                </a:solidFill>
                <a:latin typeface="+mn-lt"/>
              </a:rPr>
              <a:t> </a:t>
            </a:r>
            <a:r>
              <a:rPr lang="fr-FR">
                <a:solidFill>
                  <a:schemeClr val="bg1"/>
                </a:solidFill>
                <a:latin typeface="+mn-lt"/>
              </a:rPr>
              <a:t>RTE</a:t>
            </a:r>
          </a:p>
        </p:txBody>
      </p:sp>
      <p:sp>
        <p:nvSpPr>
          <p:cNvPr id="4" name="Espace réservé du numéro de diapositive 3">
            <a:extLst>
              <a:ext uri="{FF2B5EF4-FFF2-40B4-BE49-F238E27FC236}">
                <a16:creationId xmlns:a16="http://schemas.microsoft.com/office/drawing/2014/main" id="{175300A8-0176-12DC-FA0A-1B4BA27D464C}"/>
              </a:ext>
            </a:extLst>
          </p:cNvPr>
          <p:cNvSpPr>
            <a:spLocks noGrp="1"/>
          </p:cNvSpPr>
          <p:nvPr>
            <p:ph type="sldNum" sz="quarter" idx="4"/>
          </p:nvPr>
        </p:nvSpPr>
        <p:spPr>
          <a:xfrm>
            <a:off x="11705723" y="6305602"/>
            <a:ext cx="322488" cy="348842"/>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CB4B4D-7CA3-9044-876B-883B54F8677D}" type="slidenum">
              <a:rPr kumimoji="0" lang="fr-FR" sz="1067" b="0" i="0" u="none" strike="noStrike" kern="1200" cap="none" spc="0" normalizeH="0" baseline="0" noProof="0" smtClean="0">
                <a:ln>
                  <a:noFill/>
                </a:ln>
                <a:solidFill>
                  <a:srgbClr val="FFFFFF"/>
                </a:solidFill>
                <a:effectLst/>
                <a:uLnTx/>
                <a:uFillTx/>
                <a:latin typeface="Calibri" panose="020F0502020204030204"/>
                <a:ea typeface="+mn-ea"/>
                <a:cs typeface="+mn-cs"/>
                <a:sym typeface="Arial"/>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fr-FR" sz="1067" b="0" i="0" u="none" strike="noStrike" kern="1200" cap="none" spc="0" normalizeH="0" baseline="0" noProof="0">
              <a:ln>
                <a:noFill/>
              </a:ln>
              <a:solidFill>
                <a:srgbClr val="FFFFFF"/>
              </a:solidFill>
              <a:effectLst/>
              <a:uLnTx/>
              <a:uFillTx/>
              <a:latin typeface="Calibri" panose="020F0502020204030204"/>
              <a:ea typeface="+mn-ea"/>
              <a:cs typeface="+mn-cs"/>
              <a:sym typeface="Arial"/>
            </a:endParaRPr>
          </a:p>
        </p:txBody>
      </p:sp>
      <p:sp>
        <p:nvSpPr>
          <p:cNvPr id="5" name="Espace réservé du pied de page 4">
            <a:extLst>
              <a:ext uri="{FF2B5EF4-FFF2-40B4-BE49-F238E27FC236}">
                <a16:creationId xmlns:a16="http://schemas.microsoft.com/office/drawing/2014/main" id="{2EDAB587-9F5C-310D-5F43-2313A359733C}"/>
              </a:ext>
            </a:extLst>
          </p:cNvPr>
          <p:cNvSpPr>
            <a:spLocks noGrp="1"/>
          </p:cNvSpPr>
          <p:nvPr>
            <p:ph type="ftr" sz="quarter" idx="3"/>
          </p:nvPr>
        </p:nvSpPr>
        <p:spPr>
          <a:xfrm>
            <a:off x="1034561" y="6186253"/>
            <a:ext cx="7552128" cy="468191"/>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067" b="0" i="0" u="none" strike="noStrike" kern="1200" cap="none" spc="0" normalizeH="0" baseline="0" noProof="0">
                <a:ln>
                  <a:noFill/>
                </a:ln>
                <a:solidFill>
                  <a:srgbClr val="FFFFFF"/>
                </a:solidFill>
                <a:effectLst/>
                <a:uLnTx/>
                <a:uFillTx/>
                <a:latin typeface="Calibri" panose="020F0502020204030204"/>
                <a:ea typeface="+mn-ea"/>
                <a:cs typeface="+mn-cs"/>
              </a:rPr>
              <a:t>Visite du CORS-N Présentation</a:t>
            </a:r>
          </a:p>
        </p:txBody>
      </p:sp>
      <p:sp>
        <p:nvSpPr>
          <p:cNvPr id="11" name="ZoneTexte 10">
            <a:extLst>
              <a:ext uri="{FF2B5EF4-FFF2-40B4-BE49-F238E27FC236}">
                <a16:creationId xmlns:a16="http://schemas.microsoft.com/office/drawing/2014/main" id="{B62541D4-DD30-337F-7C1B-142F2EBAFE55}"/>
              </a:ext>
            </a:extLst>
          </p:cNvPr>
          <p:cNvSpPr txBox="1"/>
          <p:nvPr/>
        </p:nvSpPr>
        <p:spPr>
          <a:xfrm>
            <a:off x="1397288" y="1785330"/>
            <a:ext cx="2644359" cy="1138773"/>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3200" b="1" i="0" u="none" strike="noStrike" kern="1200" cap="none" spc="0" normalizeH="0" baseline="0" noProof="0">
                <a:ln>
                  <a:noFill/>
                </a:ln>
                <a:solidFill>
                  <a:srgbClr val="FFFFFF"/>
                </a:solidFill>
                <a:effectLst/>
                <a:uLnTx/>
                <a:uFillTx/>
                <a:latin typeface="Calibri" panose="020F0502020204030204"/>
                <a:ea typeface="+mn-ea"/>
                <a:cs typeface="+mn-cs"/>
              </a:rPr>
              <a:t>3 500</a:t>
            </a:r>
            <a:endParaRPr lang="fr-FR" sz="3200" b="1" i="0" u="none" strike="noStrike" kern="1200" cap="none" spc="0" normalizeH="0" baseline="30000" noProof="0">
              <a:ln>
                <a:noFill/>
              </a:ln>
              <a:solidFill>
                <a:srgbClr val="FFFFFF"/>
              </a:solidFill>
              <a:effectLst/>
              <a:uLnTx/>
              <a:uFillTx/>
              <a:latin typeface="Calibri" panose="020F0502020204030204"/>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a:ln>
                  <a:noFill/>
                </a:ln>
                <a:solidFill>
                  <a:srgbClr val="FFFFFF"/>
                </a:solidFill>
                <a:effectLst/>
                <a:uLnTx/>
                <a:uFillTx/>
                <a:latin typeface="Calibri" panose="020F0502020204030204"/>
                <a:ea typeface="+mn-ea"/>
                <a:cs typeface="+mn-cs"/>
              </a:rPr>
              <a:t>Utilisateurs connectés</a:t>
            </a:r>
            <a:br>
              <a:rPr lang="fr-FR" sz="1800" b="0" i="0" u="none" strike="noStrike" kern="1200" cap="none" spc="0" normalizeH="0" baseline="0" noProof="0">
                <a:ln>
                  <a:noFill/>
                </a:ln>
                <a:effectLst/>
                <a:uLnTx/>
                <a:uFillTx/>
                <a:latin typeface="Calibri" panose="020F0502020204030204"/>
              </a:rPr>
            </a:br>
            <a:r>
              <a:rPr kumimoji="0" lang="fr-FR" sz="1800" b="0" i="0" u="none" strike="noStrike" kern="1200" cap="none" spc="0" normalizeH="0" baseline="0" noProof="0">
                <a:ln>
                  <a:noFill/>
                </a:ln>
                <a:solidFill>
                  <a:srgbClr val="FFFFFF"/>
                </a:solidFill>
                <a:effectLst/>
                <a:uLnTx/>
                <a:uFillTx/>
                <a:latin typeface="Calibri" panose="020F0502020204030204"/>
                <a:ea typeface="+mn-ea"/>
                <a:cs typeface="+mn-cs"/>
              </a:rPr>
              <a:t>à distance au </a:t>
            </a:r>
            <a:r>
              <a:rPr lang="fr-FR">
                <a:solidFill>
                  <a:srgbClr val="FFFFFF"/>
                </a:solidFill>
                <a:latin typeface="Calibri" panose="020F0502020204030204"/>
              </a:rPr>
              <a:t>SI</a:t>
            </a:r>
            <a:r>
              <a:rPr kumimoji="0" lang="fr-FR" sz="1800" b="0" i="0" u="none" strike="noStrike" kern="1200" cap="none" spc="0" normalizeH="0" baseline="0" noProof="0">
                <a:ln>
                  <a:noFill/>
                </a:ln>
                <a:solidFill>
                  <a:srgbClr val="FFFFFF"/>
                </a:solidFill>
                <a:effectLst/>
                <a:uLnTx/>
                <a:uFillTx/>
                <a:latin typeface="Calibri" panose="020F0502020204030204"/>
                <a:ea typeface="+mn-ea"/>
                <a:cs typeface="+mn-cs"/>
              </a:rPr>
              <a:t> RTE</a:t>
            </a:r>
            <a:endParaRPr lang="fr-FR" sz="1800" b="0" i="0" u="none" strike="noStrike" kern="1200" cap="none" spc="0" normalizeH="0" baseline="0" noProof="0">
              <a:ln>
                <a:noFill/>
              </a:ln>
              <a:solidFill>
                <a:srgbClr val="FFFFFF"/>
              </a:solidFill>
              <a:effectLst/>
              <a:uLnTx/>
              <a:uFillTx/>
              <a:latin typeface="Calibri" panose="020F0502020204030204"/>
              <a:cs typeface="Calibri"/>
            </a:endParaRPr>
          </a:p>
        </p:txBody>
      </p:sp>
      <p:sp>
        <p:nvSpPr>
          <p:cNvPr id="23" name="ZoneTexte 22">
            <a:extLst>
              <a:ext uri="{FF2B5EF4-FFF2-40B4-BE49-F238E27FC236}">
                <a16:creationId xmlns:a16="http://schemas.microsoft.com/office/drawing/2014/main" id="{F71DA9C0-E69D-9619-C78B-FF303B40911A}"/>
              </a:ext>
            </a:extLst>
          </p:cNvPr>
          <p:cNvSpPr txBox="1"/>
          <p:nvPr/>
        </p:nvSpPr>
        <p:spPr>
          <a:xfrm>
            <a:off x="5275239" y="4603406"/>
            <a:ext cx="2258852"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a:ln>
                  <a:noFill/>
                </a:ln>
                <a:solidFill>
                  <a:srgbClr val="FFFFFF"/>
                </a:solidFill>
                <a:effectLst/>
                <a:uLnTx/>
                <a:uFillTx/>
                <a:latin typeface="Calibri" panose="020F0502020204030204"/>
                <a:ea typeface="+mn-ea"/>
                <a:cs typeface="+mn-cs"/>
              </a:rPr>
              <a:t>Equipements</a:t>
            </a:r>
            <a:br>
              <a:rPr kumimoji="0" lang="fr-FR" sz="1800" b="0" i="0" u="none" strike="noStrike" kern="1200" cap="none" spc="0" normalizeH="0" baseline="0" noProof="0">
                <a:ln>
                  <a:noFill/>
                </a:ln>
                <a:solidFill>
                  <a:srgbClr val="FFFFFF"/>
                </a:solidFill>
                <a:effectLst/>
                <a:uLnTx/>
                <a:uFillTx/>
                <a:latin typeface="Calibri" panose="020F0502020204030204"/>
                <a:ea typeface="+mn-ea"/>
                <a:cs typeface="+mn-cs"/>
              </a:rPr>
            </a:br>
            <a:r>
              <a:rPr kumimoji="0" lang="fr-FR" sz="1800" b="0" i="0" u="none" strike="noStrike" kern="1200" cap="none" spc="0" normalizeH="0" baseline="0" noProof="0">
                <a:ln>
                  <a:noFill/>
                </a:ln>
                <a:solidFill>
                  <a:srgbClr val="FFFFFF"/>
                </a:solidFill>
                <a:effectLst/>
                <a:uLnTx/>
                <a:uFillTx/>
                <a:latin typeface="Calibri" panose="020F0502020204030204"/>
                <a:ea typeface="+mn-ea"/>
                <a:cs typeface="+mn-cs"/>
              </a:rPr>
              <a:t>de sécurité déployés</a:t>
            </a:r>
            <a:endParaRPr kumimoji="0" lang="fr-FR" sz="105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4" name="ZoneTexte 23">
            <a:extLst>
              <a:ext uri="{FF2B5EF4-FFF2-40B4-BE49-F238E27FC236}">
                <a16:creationId xmlns:a16="http://schemas.microsoft.com/office/drawing/2014/main" id="{01E1536B-9586-29F6-2B72-21D19A10519A}"/>
              </a:ext>
            </a:extLst>
          </p:cNvPr>
          <p:cNvSpPr txBox="1"/>
          <p:nvPr/>
        </p:nvSpPr>
        <p:spPr>
          <a:xfrm>
            <a:off x="4231244" y="4566088"/>
            <a:ext cx="963725"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4000" b="1" i="0" u="none" strike="noStrike" kern="1200" cap="none" spc="0" normalizeH="0" baseline="0" noProof="0">
                <a:ln>
                  <a:noFill/>
                </a:ln>
                <a:solidFill>
                  <a:srgbClr val="FFFFFF"/>
                </a:solidFill>
                <a:effectLst/>
                <a:uLnTx/>
                <a:uFillTx/>
                <a:latin typeface="Calibri" panose="020F0502020204030204"/>
                <a:ea typeface="+mn-ea"/>
                <a:cs typeface="+mn-cs"/>
              </a:rPr>
              <a:t>220</a:t>
            </a:r>
            <a:endParaRPr kumimoji="0" lang="fr-FR" sz="4000" b="1" i="0" u="none" strike="noStrike" kern="1200" cap="none" spc="0" normalizeH="0" baseline="30000" noProof="0">
              <a:ln>
                <a:noFill/>
              </a:ln>
              <a:solidFill>
                <a:srgbClr val="FFFFFF"/>
              </a:solidFill>
              <a:effectLst/>
              <a:uLnTx/>
              <a:uFillTx/>
              <a:latin typeface="Calibri" panose="020F0502020204030204"/>
              <a:ea typeface="+mn-ea"/>
              <a:cs typeface="+mn-cs"/>
            </a:endParaRPr>
          </a:p>
        </p:txBody>
      </p:sp>
      <p:sp>
        <p:nvSpPr>
          <p:cNvPr id="25" name="ZoneTexte 24">
            <a:extLst>
              <a:ext uri="{FF2B5EF4-FFF2-40B4-BE49-F238E27FC236}">
                <a16:creationId xmlns:a16="http://schemas.microsoft.com/office/drawing/2014/main" id="{8FF1B4B8-BEF8-BF42-6EF0-E7C8C98D3B8F}"/>
              </a:ext>
            </a:extLst>
          </p:cNvPr>
          <p:cNvSpPr txBox="1"/>
          <p:nvPr/>
        </p:nvSpPr>
        <p:spPr>
          <a:xfrm>
            <a:off x="9781387" y="1732267"/>
            <a:ext cx="2258852"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a:ln>
                  <a:noFill/>
                </a:ln>
                <a:solidFill>
                  <a:srgbClr val="FFFFFF"/>
                </a:solidFill>
                <a:effectLst/>
                <a:uLnTx/>
                <a:uFillTx/>
                <a:latin typeface="Calibri" panose="020F0502020204030204"/>
                <a:ea typeface="+mn-ea"/>
                <a:cs typeface="+mn-cs"/>
              </a:rPr>
              <a:t>Serveurs au sein</a:t>
            </a:r>
            <a:br>
              <a:rPr kumimoji="0" lang="fr-FR" sz="1800" b="0" i="0" u="none" strike="noStrike" kern="1200" cap="none" spc="0" normalizeH="0" baseline="0" noProof="0">
                <a:ln>
                  <a:noFill/>
                </a:ln>
                <a:solidFill>
                  <a:srgbClr val="FFFFFF"/>
                </a:solidFill>
                <a:effectLst/>
                <a:uLnTx/>
                <a:uFillTx/>
                <a:latin typeface="Calibri" panose="020F0502020204030204"/>
                <a:ea typeface="+mn-ea"/>
                <a:cs typeface="+mn-cs"/>
              </a:rPr>
            </a:br>
            <a:r>
              <a:rPr kumimoji="0" lang="fr-FR" sz="1800" b="0" i="0" u="none" strike="noStrike" kern="1200" cap="none" spc="0" normalizeH="0" baseline="0" noProof="0">
                <a:ln>
                  <a:noFill/>
                </a:ln>
                <a:solidFill>
                  <a:srgbClr val="FFFFFF"/>
                </a:solidFill>
                <a:effectLst/>
                <a:uLnTx/>
                <a:uFillTx/>
                <a:latin typeface="Calibri" panose="020F0502020204030204"/>
                <a:ea typeface="+mn-ea"/>
                <a:cs typeface="+mn-cs"/>
              </a:rPr>
              <a:t>de SI </a:t>
            </a:r>
            <a:r>
              <a:rPr kumimoji="0" lang="fr-FR" sz="1800" b="0" i="0" u="none" strike="noStrike" kern="1200" cap="none" spc="0" normalizeH="0" baseline="0" noProof="0" err="1">
                <a:ln>
                  <a:noFill/>
                </a:ln>
                <a:solidFill>
                  <a:srgbClr val="FFFFFF"/>
                </a:solidFill>
                <a:effectLst/>
                <a:uLnTx/>
                <a:uFillTx/>
                <a:latin typeface="Calibri" panose="020F0502020204030204"/>
                <a:ea typeface="+mn-ea"/>
                <a:cs typeface="+mn-cs"/>
              </a:rPr>
              <a:t>Corporate</a:t>
            </a:r>
            <a:endParaRPr kumimoji="0" lang="fr-FR" sz="105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6" name="ZoneTexte 25">
            <a:extLst>
              <a:ext uri="{FF2B5EF4-FFF2-40B4-BE49-F238E27FC236}">
                <a16:creationId xmlns:a16="http://schemas.microsoft.com/office/drawing/2014/main" id="{2B504421-4949-177D-0B5A-08D8F6F69A07}"/>
              </a:ext>
            </a:extLst>
          </p:cNvPr>
          <p:cNvSpPr txBox="1"/>
          <p:nvPr/>
        </p:nvSpPr>
        <p:spPr>
          <a:xfrm>
            <a:off x="8323466" y="1701490"/>
            <a:ext cx="1149674"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4000" b="1" i="0" u="none" strike="noStrike" kern="1200" cap="none" spc="0" normalizeH="0" baseline="0" noProof="0">
                <a:ln>
                  <a:noFill/>
                </a:ln>
                <a:solidFill>
                  <a:srgbClr val="FFFFFF"/>
                </a:solidFill>
                <a:effectLst/>
                <a:uLnTx/>
                <a:uFillTx/>
                <a:latin typeface="Calibri" panose="020F0502020204030204"/>
                <a:ea typeface="+mn-ea"/>
                <a:cs typeface="+mn-cs"/>
              </a:rPr>
              <a:t>1,2</a:t>
            </a:r>
            <a:r>
              <a:rPr kumimoji="0" lang="fr-FR" sz="3200" b="1" i="0" u="none" strike="noStrike" kern="1200" cap="none" spc="0" normalizeH="0" baseline="0" noProof="0">
                <a:ln>
                  <a:noFill/>
                </a:ln>
                <a:solidFill>
                  <a:srgbClr val="FFFFFF"/>
                </a:solidFill>
                <a:effectLst/>
                <a:uLnTx/>
                <a:uFillTx/>
                <a:latin typeface="Calibri" panose="020F0502020204030204"/>
                <a:ea typeface="+mn-ea"/>
                <a:cs typeface="+mn-cs"/>
              </a:rPr>
              <a:t>k</a:t>
            </a:r>
            <a:endParaRPr kumimoji="0" lang="fr-FR" sz="4000" b="1" i="0" u="none" strike="noStrike" kern="1200" cap="none" spc="0" normalizeH="0" baseline="30000" noProof="0">
              <a:ln>
                <a:noFill/>
              </a:ln>
              <a:solidFill>
                <a:srgbClr val="FFFFFF"/>
              </a:solidFill>
              <a:effectLst/>
              <a:uLnTx/>
              <a:uFillTx/>
              <a:latin typeface="Calibri" panose="020F0502020204030204"/>
              <a:ea typeface="+mn-ea"/>
              <a:cs typeface="+mn-cs"/>
            </a:endParaRPr>
          </a:p>
        </p:txBody>
      </p:sp>
      <p:sp>
        <p:nvSpPr>
          <p:cNvPr id="27" name="ZoneTexte 26">
            <a:extLst>
              <a:ext uri="{FF2B5EF4-FFF2-40B4-BE49-F238E27FC236}">
                <a16:creationId xmlns:a16="http://schemas.microsoft.com/office/drawing/2014/main" id="{371B9658-76E7-7EC6-8A3D-43D619D8E450}"/>
              </a:ext>
            </a:extLst>
          </p:cNvPr>
          <p:cNvSpPr txBox="1"/>
          <p:nvPr/>
        </p:nvSpPr>
        <p:spPr>
          <a:xfrm>
            <a:off x="9781387" y="2581817"/>
            <a:ext cx="2258852"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a:ln>
                  <a:noFill/>
                </a:ln>
                <a:solidFill>
                  <a:srgbClr val="FFFFFF"/>
                </a:solidFill>
                <a:effectLst/>
                <a:uLnTx/>
                <a:uFillTx/>
                <a:latin typeface="Calibri" panose="020F0502020204030204"/>
                <a:ea typeface="+mn-ea"/>
                <a:cs typeface="+mn-cs"/>
              </a:rPr>
              <a:t>Postes utilisateurs maintenus à jour</a:t>
            </a:r>
            <a:endParaRPr kumimoji="0" lang="fr-FR" sz="105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8" name="ZoneTexte 27">
            <a:extLst>
              <a:ext uri="{FF2B5EF4-FFF2-40B4-BE49-F238E27FC236}">
                <a16:creationId xmlns:a16="http://schemas.microsoft.com/office/drawing/2014/main" id="{7000C4AA-3E47-E15A-7593-DFBBFCC7AE56}"/>
              </a:ext>
            </a:extLst>
          </p:cNvPr>
          <p:cNvSpPr txBox="1"/>
          <p:nvPr/>
        </p:nvSpPr>
        <p:spPr>
          <a:xfrm>
            <a:off x="8323466" y="2547667"/>
            <a:ext cx="1459054"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4000" b="1" i="0" u="none" strike="noStrike" kern="1200" cap="none" spc="0" normalizeH="0" baseline="0" noProof="0">
                <a:ln>
                  <a:noFill/>
                </a:ln>
                <a:solidFill>
                  <a:srgbClr val="FFFFFF"/>
                </a:solidFill>
                <a:effectLst/>
                <a:uLnTx/>
                <a:uFillTx/>
                <a:latin typeface="Calibri" panose="020F0502020204030204"/>
                <a:ea typeface="+mn-ea"/>
                <a:cs typeface="+mn-cs"/>
              </a:rPr>
              <a:t>12,8</a:t>
            </a:r>
            <a:r>
              <a:rPr kumimoji="0" lang="fr-FR" sz="3200" b="1" i="0" u="none" strike="noStrike" kern="1200" cap="none" spc="0" normalizeH="0" baseline="0" noProof="0">
                <a:ln>
                  <a:noFill/>
                </a:ln>
                <a:solidFill>
                  <a:srgbClr val="FFFFFF"/>
                </a:solidFill>
                <a:effectLst/>
                <a:uLnTx/>
                <a:uFillTx/>
                <a:latin typeface="Calibri" panose="020F0502020204030204"/>
                <a:ea typeface="+mn-ea"/>
                <a:cs typeface="+mn-cs"/>
              </a:rPr>
              <a:t>k</a:t>
            </a:r>
            <a:endParaRPr kumimoji="0" lang="fr-FR" sz="4000" b="1" i="0" u="none" strike="noStrike" kern="1200" cap="none" spc="0" normalizeH="0" baseline="30000" noProof="0">
              <a:ln>
                <a:noFill/>
              </a:ln>
              <a:solidFill>
                <a:srgbClr val="FFFFFF"/>
              </a:solidFill>
              <a:effectLst/>
              <a:uLnTx/>
              <a:uFillTx/>
              <a:latin typeface="Calibri" panose="020F0502020204030204"/>
              <a:ea typeface="+mn-ea"/>
              <a:cs typeface="+mn-cs"/>
            </a:endParaRPr>
          </a:p>
        </p:txBody>
      </p:sp>
      <p:grpSp>
        <p:nvGrpSpPr>
          <p:cNvPr id="29" name="Groupe 28">
            <a:extLst>
              <a:ext uri="{FF2B5EF4-FFF2-40B4-BE49-F238E27FC236}">
                <a16:creationId xmlns:a16="http://schemas.microsoft.com/office/drawing/2014/main" id="{2844B364-D3E7-A744-9456-2302F13E2371}"/>
              </a:ext>
            </a:extLst>
          </p:cNvPr>
          <p:cNvGrpSpPr/>
          <p:nvPr/>
        </p:nvGrpSpPr>
        <p:grpSpPr>
          <a:xfrm>
            <a:off x="509650" y="6182359"/>
            <a:ext cx="504353" cy="504000"/>
            <a:chOff x="509650" y="6182359"/>
            <a:chExt cx="504353" cy="504000"/>
          </a:xfrm>
        </p:grpSpPr>
        <p:sp>
          <p:nvSpPr>
            <p:cNvPr id="30" name="Ellipse 29">
              <a:extLst>
                <a:ext uri="{FF2B5EF4-FFF2-40B4-BE49-F238E27FC236}">
                  <a16:creationId xmlns:a16="http://schemas.microsoft.com/office/drawing/2014/main" id="{348D78B1-68ED-2788-DD4E-11703DE652DC}"/>
                </a:ext>
              </a:extLst>
            </p:cNvPr>
            <p:cNvSpPr/>
            <p:nvPr userDrawn="1"/>
          </p:nvSpPr>
          <p:spPr>
            <a:xfrm>
              <a:off x="580398" y="6228385"/>
              <a:ext cx="407859" cy="40785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nvGrpSpPr>
            <p:cNvPr id="31" name="Graphique 58">
              <a:extLst>
                <a:ext uri="{FF2B5EF4-FFF2-40B4-BE49-F238E27FC236}">
                  <a16:creationId xmlns:a16="http://schemas.microsoft.com/office/drawing/2014/main" id="{B4C1317C-7F71-DA73-BFE7-6692C058460C}"/>
                </a:ext>
              </a:extLst>
            </p:cNvPr>
            <p:cNvGrpSpPr>
              <a:grpSpLocks noChangeAspect="1"/>
            </p:cNvGrpSpPr>
            <p:nvPr userDrawn="1"/>
          </p:nvGrpSpPr>
          <p:grpSpPr>
            <a:xfrm>
              <a:off x="509650" y="6182359"/>
              <a:ext cx="504353" cy="504000"/>
              <a:chOff x="4121872" y="1453782"/>
              <a:chExt cx="3950536" cy="3949621"/>
            </a:xfrm>
            <a:solidFill>
              <a:schemeClr val="bg1"/>
            </a:solidFill>
          </p:grpSpPr>
          <p:sp>
            <p:nvSpPr>
              <p:cNvPr id="32" name="Forme libre 31">
                <a:extLst>
                  <a:ext uri="{FF2B5EF4-FFF2-40B4-BE49-F238E27FC236}">
                    <a16:creationId xmlns:a16="http://schemas.microsoft.com/office/drawing/2014/main" id="{A0F32F6D-4328-3006-2160-3DCD98798EF9}"/>
                  </a:ext>
                </a:extLst>
              </p:cNvPr>
              <p:cNvSpPr/>
              <p:nvPr/>
            </p:nvSpPr>
            <p:spPr>
              <a:xfrm>
                <a:off x="6687537" y="3143521"/>
                <a:ext cx="504530" cy="203214"/>
              </a:xfrm>
              <a:custGeom>
                <a:avLst/>
                <a:gdLst>
                  <a:gd name="connsiteX0" fmla="*/ 249780 w 504530"/>
                  <a:gd name="connsiteY0" fmla="*/ 0 h 203214"/>
                  <a:gd name="connsiteX1" fmla="*/ 0 w 504530"/>
                  <a:gd name="connsiteY1" fmla="*/ 203215 h 203214"/>
                  <a:gd name="connsiteX2" fmla="*/ 504530 w 504530"/>
                  <a:gd name="connsiteY2" fmla="*/ 203215 h 203214"/>
                  <a:gd name="connsiteX3" fmla="*/ 249780 w 504530"/>
                  <a:gd name="connsiteY3" fmla="*/ 0 h 203214"/>
                </a:gdLst>
                <a:ahLst/>
                <a:cxnLst>
                  <a:cxn ang="0">
                    <a:pos x="connsiteX0" y="connsiteY0"/>
                  </a:cxn>
                  <a:cxn ang="0">
                    <a:pos x="connsiteX1" y="connsiteY1"/>
                  </a:cxn>
                  <a:cxn ang="0">
                    <a:pos x="connsiteX2" y="connsiteY2"/>
                  </a:cxn>
                  <a:cxn ang="0">
                    <a:pos x="connsiteX3" y="connsiteY3"/>
                  </a:cxn>
                </a:cxnLst>
                <a:rect l="l" t="t" r="r" b="b"/>
                <a:pathLst>
                  <a:path w="504530" h="203214">
                    <a:moveTo>
                      <a:pt x="249780" y="0"/>
                    </a:moveTo>
                    <a:cubicBezTo>
                      <a:pt x="126275" y="0"/>
                      <a:pt x="19878" y="92770"/>
                      <a:pt x="0" y="203215"/>
                    </a:cubicBezTo>
                    <a:lnTo>
                      <a:pt x="504530" y="203215"/>
                    </a:lnTo>
                    <a:cubicBezTo>
                      <a:pt x="486607" y="86580"/>
                      <a:pt x="373204" y="0"/>
                      <a:pt x="249780" y="0"/>
                    </a:cubicBezTo>
                    <a:close/>
                  </a:path>
                </a:pathLst>
              </a:custGeom>
              <a:grpFill/>
              <a:ln w="813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33" name="Forme libre 32">
                <a:extLst>
                  <a:ext uri="{FF2B5EF4-FFF2-40B4-BE49-F238E27FC236}">
                    <a16:creationId xmlns:a16="http://schemas.microsoft.com/office/drawing/2014/main" id="{0978D613-B726-F5B0-FE9F-14797C477916}"/>
                  </a:ext>
                </a:extLst>
              </p:cNvPr>
              <p:cNvSpPr/>
              <p:nvPr/>
            </p:nvSpPr>
            <p:spPr>
              <a:xfrm>
                <a:off x="5106655" y="2913184"/>
                <a:ext cx="466321" cy="433552"/>
              </a:xfrm>
              <a:custGeom>
                <a:avLst/>
                <a:gdLst>
                  <a:gd name="connsiteX0" fmla="*/ 249617 w 466321"/>
                  <a:gd name="connsiteY0" fmla="*/ 0 h 433552"/>
                  <a:gd name="connsiteX1" fmla="*/ 0 w 466321"/>
                  <a:gd name="connsiteY1" fmla="*/ 0 h 433552"/>
                  <a:gd name="connsiteX2" fmla="*/ 0 w 466321"/>
                  <a:gd name="connsiteY2" fmla="*/ 433553 h 433552"/>
                  <a:gd name="connsiteX3" fmla="*/ 249617 w 466321"/>
                  <a:gd name="connsiteY3" fmla="*/ 433553 h 433552"/>
                  <a:gd name="connsiteX4" fmla="*/ 466322 w 466321"/>
                  <a:gd name="connsiteY4" fmla="*/ 216573 h 433552"/>
                  <a:gd name="connsiteX5" fmla="*/ 249617 w 466321"/>
                  <a:gd name="connsiteY5" fmla="*/ 0 h 433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6321" h="433552">
                    <a:moveTo>
                      <a:pt x="249617" y="0"/>
                    </a:moveTo>
                    <a:lnTo>
                      <a:pt x="0" y="0"/>
                    </a:lnTo>
                    <a:lnTo>
                      <a:pt x="0" y="433553"/>
                    </a:lnTo>
                    <a:lnTo>
                      <a:pt x="249617" y="433553"/>
                    </a:lnTo>
                    <a:cubicBezTo>
                      <a:pt x="369457" y="433553"/>
                      <a:pt x="466322" y="336384"/>
                      <a:pt x="466322" y="216573"/>
                    </a:cubicBezTo>
                    <a:cubicBezTo>
                      <a:pt x="466322" y="97005"/>
                      <a:pt x="369457" y="0"/>
                      <a:pt x="249617" y="0"/>
                    </a:cubicBezTo>
                    <a:close/>
                  </a:path>
                </a:pathLst>
              </a:custGeom>
              <a:grpFill/>
              <a:ln w="813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34" name="Forme libre 33">
                <a:extLst>
                  <a:ext uri="{FF2B5EF4-FFF2-40B4-BE49-F238E27FC236}">
                    <a16:creationId xmlns:a16="http://schemas.microsoft.com/office/drawing/2014/main" id="{FF8EA88B-958B-8F53-ED90-412631D981D6}"/>
                  </a:ext>
                </a:extLst>
              </p:cNvPr>
              <p:cNvSpPr/>
              <p:nvPr/>
            </p:nvSpPr>
            <p:spPr>
              <a:xfrm>
                <a:off x="4121872" y="1453782"/>
                <a:ext cx="3950536" cy="3949621"/>
              </a:xfrm>
              <a:custGeom>
                <a:avLst/>
                <a:gdLst>
                  <a:gd name="connsiteX0" fmla="*/ 1975268 w 3950536"/>
                  <a:gd name="connsiteY0" fmla="*/ 0 h 3949621"/>
                  <a:gd name="connsiteX1" fmla="*/ 0 w 3950536"/>
                  <a:gd name="connsiteY1" fmla="*/ 1974811 h 3949621"/>
                  <a:gd name="connsiteX2" fmla="*/ 1975268 w 3950536"/>
                  <a:gd name="connsiteY2" fmla="*/ 3949621 h 3949621"/>
                  <a:gd name="connsiteX3" fmla="*/ 3950536 w 3950536"/>
                  <a:gd name="connsiteY3" fmla="*/ 1974811 h 3949621"/>
                  <a:gd name="connsiteX4" fmla="*/ 1975268 w 3950536"/>
                  <a:gd name="connsiteY4" fmla="*/ 0 h 3949621"/>
                  <a:gd name="connsiteX5" fmla="*/ 2820578 w 3950536"/>
                  <a:gd name="connsiteY5" fmla="*/ 2330091 h 3949621"/>
                  <a:gd name="connsiteX6" fmla="*/ 3134148 w 3950536"/>
                  <a:gd name="connsiteY6" fmla="*/ 2330091 h 3949621"/>
                  <a:gd name="connsiteX7" fmla="*/ 3218060 w 3950536"/>
                  <a:gd name="connsiteY7" fmla="*/ 2414798 h 3949621"/>
                  <a:gd name="connsiteX8" fmla="*/ 3131622 w 3950536"/>
                  <a:gd name="connsiteY8" fmla="*/ 2499423 h 3949621"/>
                  <a:gd name="connsiteX9" fmla="*/ 2818786 w 3950536"/>
                  <a:gd name="connsiteY9" fmla="*/ 2499423 h 3949621"/>
                  <a:gd name="connsiteX10" fmla="*/ 2386111 w 3950536"/>
                  <a:gd name="connsiteY10" fmla="*/ 2060006 h 3949621"/>
                  <a:gd name="connsiteX11" fmla="*/ 2065942 w 3950536"/>
                  <a:gd name="connsiteY11" fmla="*/ 2060006 h 3949621"/>
                  <a:gd name="connsiteX12" fmla="*/ 2065942 w 3950536"/>
                  <a:gd name="connsiteY12" fmla="*/ 2252389 h 3949621"/>
                  <a:gd name="connsiteX13" fmla="*/ 2138367 w 3950536"/>
                  <a:gd name="connsiteY13" fmla="*/ 2330091 h 3949621"/>
                  <a:gd name="connsiteX14" fmla="*/ 2188388 w 3950536"/>
                  <a:gd name="connsiteY14" fmla="*/ 2330091 h 3949621"/>
                  <a:gd name="connsiteX15" fmla="*/ 2272626 w 3950536"/>
                  <a:gd name="connsiteY15" fmla="*/ 2414798 h 3949621"/>
                  <a:gd name="connsiteX16" fmla="*/ 2188388 w 3950536"/>
                  <a:gd name="connsiteY16" fmla="*/ 2499423 h 3949621"/>
                  <a:gd name="connsiteX17" fmla="*/ 2138367 w 3950536"/>
                  <a:gd name="connsiteY17" fmla="*/ 2499423 h 3949621"/>
                  <a:gd name="connsiteX18" fmla="*/ 1895348 w 3950536"/>
                  <a:gd name="connsiteY18" fmla="*/ 2256217 h 3949621"/>
                  <a:gd name="connsiteX19" fmla="*/ 1895348 w 3950536"/>
                  <a:gd name="connsiteY19" fmla="*/ 2060088 h 3949621"/>
                  <a:gd name="connsiteX20" fmla="*/ 1502429 w 3950536"/>
                  <a:gd name="connsiteY20" fmla="*/ 2060088 h 3949621"/>
                  <a:gd name="connsiteX21" fmla="*/ 1725162 w 3950536"/>
                  <a:gd name="connsiteY21" fmla="*/ 2368291 h 3949621"/>
                  <a:gd name="connsiteX22" fmla="*/ 1706425 w 3950536"/>
                  <a:gd name="connsiteY22" fmla="*/ 2484925 h 3949621"/>
                  <a:gd name="connsiteX23" fmla="*/ 1657707 w 3950536"/>
                  <a:gd name="connsiteY23" fmla="*/ 2500808 h 3949621"/>
                  <a:gd name="connsiteX24" fmla="*/ 1589681 w 3950536"/>
                  <a:gd name="connsiteY24" fmla="*/ 2466192 h 3949621"/>
                  <a:gd name="connsiteX25" fmla="*/ 1296071 w 3950536"/>
                  <a:gd name="connsiteY25" fmla="*/ 2060088 h 3949621"/>
                  <a:gd name="connsiteX26" fmla="*/ 983479 w 3950536"/>
                  <a:gd name="connsiteY26" fmla="*/ 2060088 h 3949621"/>
                  <a:gd name="connsiteX27" fmla="*/ 983479 w 3950536"/>
                  <a:gd name="connsiteY27" fmla="*/ 2417323 h 3949621"/>
                  <a:gd name="connsiteX28" fmla="*/ 899893 w 3950536"/>
                  <a:gd name="connsiteY28" fmla="*/ 2500808 h 3949621"/>
                  <a:gd name="connsiteX29" fmla="*/ 816307 w 3950536"/>
                  <a:gd name="connsiteY29" fmla="*/ 2417323 h 3949621"/>
                  <a:gd name="connsiteX30" fmla="*/ 816307 w 3950536"/>
                  <a:gd name="connsiteY30" fmla="*/ 1375917 h 3949621"/>
                  <a:gd name="connsiteX31" fmla="*/ 899893 w 3950536"/>
                  <a:gd name="connsiteY31" fmla="*/ 1292187 h 3949621"/>
                  <a:gd name="connsiteX32" fmla="*/ 1233667 w 3950536"/>
                  <a:gd name="connsiteY32" fmla="*/ 1292187 h 3949621"/>
                  <a:gd name="connsiteX33" fmla="*/ 1617951 w 3950536"/>
                  <a:gd name="connsiteY33" fmla="*/ 1676382 h 3949621"/>
                  <a:gd name="connsiteX34" fmla="*/ 1542430 w 3950536"/>
                  <a:gd name="connsiteY34" fmla="*/ 1892792 h 3949621"/>
                  <a:gd name="connsiteX35" fmla="*/ 1895511 w 3950536"/>
                  <a:gd name="connsiteY35" fmla="*/ 1892955 h 3949621"/>
                  <a:gd name="connsiteX36" fmla="*/ 1895511 w 3950536"/>
                  <a:gd name="connsiteY36" fmla="*/ 1604707 h 3949621"/>
                  <a:gd name="connsiteX37" fmla="*/ 1980727 w 3950536"/>
                  <a:gd name="connsiteY37" fmla="*/ 1521140 h 3949621"/>
                  <a:gd name="connsiteX38" fmla="*/ 2066023 w 3950536"/>
                  <a:gd name="connsiteY38" fmla="*/ 1604707 h 3949621"/>
                  <a:gd name="connsiteX39" fmla="*/ 2066023 w 3950536"/>
                  <a:gd name="connsiteY39" fmla="*/ 1892873 h 3949621"/>
                  <a:gd name="connsiteX40" fmla="*/ 2389043 w 3950536"/>
                  <a:gd name="connsiteY40" fmla="*/ 1892873 h 3949621"/>
                  <a:gd name="connsiteX41" fmla="*/ 2816016 w 3950536"/>
                  <a:gd name="connsiteY41" fmla="*/ 1521466 h 3949621"/>
                  <a:gd name="connsiteX42" fmla="*/ 3241604 w 3950536"/>
                  <a:gd name="connsiteY42" fmla="*/ 1964141 h 3949621"/>
                  <a:gd name="connsiteX43" fmla="*/ 3151582 w 3950536"/>
                  <a:gd name="connsiteY43" fmla="*/ 2060006 h 3949621"/>
                  <a:gd name="connsiteX44" fmla="*/ 2560289 w 3950536"/>
                  <a:gd name="connsiteY44" fmla="*/ 2060006 h 3949621"/>
                  <a:gd name="connsiteX45" fmla="*/ 2820578 w 3950536"/>
                  <a:gd name="connsiteY45" fmla="*/ 2330091 h 3949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950536" h="3949621">
                    <a:moveTo>
                      <a:pt x="1975268" y="0"/>
                    </a:moveTo>
                    <a:cubicBezTo>
                      <a:pt x="884333" y="0"/>
                      <a:pt x="0" y="884128"/>
                      <a:pt x="0" y="1974811"/>
                    </a:cubicBezTo>
                    <a:cubicBezTo>
                      <a:pt x="0" y="3065493"/>
                      <a:pt x="884333" y="3949621"/>
                      <a:pt x="1975268" y="3949621"/>
                    </a:cubicBezTo>
                    <a:cubicBezTo>
                      <a:pt x="3066204" y="3949621"/>
                      <a:pt x="3950536" y="3065493"/>
                      <a:pt x="3950536" y="1974811"/>
                    </a:cubicBezTo>
                    <a:cubicBezTo>
                      <a:pt x="3950536" y="884128"/>
                      <a:pt x="3066204" y="0"/>
                      <a:pt x="1975268" y="0"/>
                    </a:cubicBezTo>
                    <a:close/>
                    <a:moveTo>
                      <a:pt x="2820578" y="2330091"/>
                    </a:moveTo>
                    <a:lnTo>
                      <a:pt x="3134148" y="2330091"/>
                    </a:lnTo>
                    <a:cubicBezTo>
                      <a:pt x="3180747" y="2330091"/>
                      <a:pt x="3218060" y="2368291"/>
                      <a:pt x="3218060" y="2414798"/>
                    </a:cubicBezTo>
                    <a:cubicBezTo>
                      <a:pt x="3218060" y="2461142"/>
                      <a:pt x="3178140" y="2499423"/>
                      <a:pt x="3131622" y="2499423"/>
                    </a:cubicBezTo>
                    <a:lnTo>
                      <a:pt x="2818786" y="2499423"/>
                    </a:lnTo>
                    <a:cubicBezTo>
                      <a:pt x="2582040" y="2499423"/>
                      <a:pt x="2386111" y="2309159"/>
                      <a:pt x="2386111" y="2060006"/>
                    </a:cubicBezTo>
                    <a:lnTo>
                      <a:pt x="2065942" y="2060006"/>
                    </a:lnTo>
                    <a:lnTo>
                      <a:pt x="2065942" y="2252389"/>
                    </a:lnTo>
                    <a:cubicBezTo>
                      <a:pt x="2065942" y="2296046"/>
                      <a:pt x="2098040" y="2330091"/>
                      <a:pt x="2138367" y="2330091"/>
                    </a:cubicBezTo>
                    <a:lnTo>
                      <a:pt x="2188388" y="2330091"/>
                    </a:lnTo>
                    <a:cubicBezTo>
                      <a:pt x="2235151" y="2330091"/>
                      <a:pt x="2272626" y="2368372"/>
                      <a:pt x="2272626" y="2414798"/>
                    </a:cubicBezTo>
                    <a:cubicBezTo>
                      <a:pt x="2272626" y="2461387"/>
                      <a:pt x="2235151" y="2499423"/>
                      <a:pt x="2188388" y="2499423"/>
                    </a:cubicBezTo>
                    <a:lnTo>
                      <a:pt x="2138367" y="2499423"/>
                    </a:lnTo>
                    <a:cubicBezTo>
                      <a:pt x="2000442" y="2499423"/>
                      <a:pt x="1895348" y="2400707"/>
                      <a:pt x="1895348" y="2256217"/>
                    </a:cubicBezTo>
                    <a:cubicBezTo>
                      <a:pt x="1895348" y="2256217"/>
                      <a:pt x="1895023" y="2081020"/>
                      <a:pt x="1895348" y="2060088"/>
                    </a:cubicBezTo>
                    <a:lnTo>
                      <a:pt x="1502429" y="2060088"/>
                    </a:lnTo>
                    <a:lnTo>
                      <a:pt x="1725162" y="2368291"/>
                    </a:lnTo>
                    <a:cubicBezTo>
                      <a:pt x="1752210" y="2405594"/>
                      <a:pt x="1743818" y="2457885"/>
                      <a:pt x="1706425" y="2484925"/>
                    </a:cubicBezTo>
                    <a:cubicBezTo>
                      <a:pt x="1691679" y="2495595"/>
                      <a:pt x="1674734" y="2500808"/>
                      <a:pt x="1657707" y="2500808"/>
                    </a:cubicBezTo>
                    <a:cubicBezTo>
                      <a:pt x="1631637" y="2500808"/>
                      <a:pt x="1606138" y="2488754"/>
                      <a:pt x="1589681" y="2466192"/>
                    </a:cubicBezTo>
                    <a:lnTo>
                      <a:pt x="1296071" y="2060088"/>
                    </a:lnTo>
                    <a:lnTo>
                      <a:pt x="983479" y="2060088"/>
                    </a:lnTo>
                    <a:lnTo>
                      <a:pt x="983479" y="2417323"/>
                    </a:lnTo>
                    <a:cubicBezTo>
                      <a:pt x="983479" y="2463586"/>
                      <a:pt x="946086" y="2500808"/>
                      <a:pt x="899893" y="2500808"/>
                    </a:cubicBezTo>
                    <a:cubicBezTo>
                      <a:pt x="853620" y="2500808"/>
                      <a:pt x="816307" y="2463586"/>
                      <a:pt x="816307" y="2417323"/>
                    </a:cubicBezTo>
                    <a:lnTo>
                      <a:pt x="816307" y="1375917"/>
                    </a:lnTo>
                    <a:cubicBezTo>
                      <a:pt x="816307" y="1329165"/>
                      <a:pt x="853945" y="1292187"/>
                      <a:pt x="899893" y="1292187"/>
                    </a:cubicBezTo>
                    <a:lnTo>
                      <a:pt x="1233667" y="1292187"/>
                    </a:lnTo>
                    <a:cubicBezTo>
                      <a:pt x="1445972" y="1292187"/>
                      <a:pt x="1617951" y="1464289"/>
                      <a:pt x="1617951" y="1676382"/>
                    </a:cubicBezTo>
                    <a:cubicBezTo>
                      <a:pt x="1617951" y="1756609"/>
                      <a:pt x="1589274" y="1837977"/>
                      <a:pt x="1542430" y="1892792"/>
                    </a:cubicBezTo>
                    <a:lnTo>
                      <a:pt x="1895511" y="1892955"/>
                    </a:lnTo>
                    <a:lnTo>
                      <a:pt x="1895511" y="1604707"/>
                    </a:lnTo>
                    <a:cubicBezTo>
                      <a:pt x="1895511" y="1558607"/>
                      <a:pt x="1934290" y="1521140"/>
                      <a:pt x="1980727" y="1521140"/>
                    </a:cubicBezTo>
                    <a:cubicBezTo>
                      <a:pt x="2026675" y="1521140"/>
                      <a:pt x="2066023" y="1558607"/>
                      <a:pt x="2066023" y="1604707"/>
                    </a:cubicBezTo>
                    <a:lnTo>
                      <a:pt x="2066023" y="1892873"/>
                    </a:lnTo>
                    <a:lnTo>
                      <a:pt x="2389043" y="1892873"/>
                    </a:lnTo>
                    <a:cubicBezTo>
                      <a:pt x="2415928" y="1684282"/>
                      <a:pt x="2599882" y="1521466"/>
                      <a:pt x="2816016" y="1521466"/>
                    </a:cubicBezTo>
                    <a:cubicBezTo>
                      <a:pt x="3050725" y="1521466"/>
                      <a:pt x="3243885" y="1706925"/>
                      <a:pt x="3241604" y="1964141"/>
                    </a:cubicBezTo>
                    <a:cubicBezTo>
                      <a:pt x="3241604" y="2014313"/>
                      <a:pt x="3200544" y="2060006"/>
                      <a:pt x="3151582" y="2060006"/>
                    </a:cubicBezTo>
                    <a:lnTo>
                      <a:pt x="2560289" y="2060006"/>
                    </a:lnTo>
                    <a:cubicBezTo>
                      <a:pt x="2560126" y="2217773"/>
                      <a:pt x="2675240" y="2330091"/>
                      <a:pt x="2820578" y="2330091"/>
                    </a:cubicBezTo>
                    <a:close/>
                  </a:path>
                </a:pathLst>
              </a:custGeom>
              <a:grpFill/>
              <a:ln w="813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grpSp>
      </p:grpSp>
      <p:sp>
        <p:nvSpPr>
          <p:cNvPr id="35" name="ZoneTexte 34">
            <a:extLst>
              <a:ext uri="{FF2B5EF4-FFF2-40B4-BE49-F238E27FC236}">
                <a16:creationId xmlns:a16="http://schemas.microsoft.com/office/drawing/2014/main" id="{B1C1A409-D33E-1379-654E-AA7C9FF08875}"/>
              </a:ext>
            </a:extLst>
          </p:cNvPr>
          <p:cNvSpPr txBox="1"/>
          <p:nvPr/>
        </p:nvSpPr>
        <p:spPr>
          <a:xfrm>
            <a:off x="8363740" y="389136"/>
            <a:ext cx="3618966" cy="1138773"/>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3200" b="1">
                <a:solidFill>
                  <a:srgbClr val="FFFFFF"/>
                </a:solidFill>
                <a:latin typeface="Calibri" panose="020F0502020204030204"/>
              </a:rPr>
              <a:t>360</a:t>
            </a:r>
            <a:r>
              <a:rPr kumimoji="0" lang="fr-FR" sz="3200" b="1" i="0" u="none" strike="noStrike" kern="1200" cap="none" spc="0" normalizeH="0" baseline="0" noProof="0">
                <a:ln>
                  <a:noFill/>
                </a:ln>
                <a:solidFill>
                  <a:srgbClr val="FFFFFF"/>
                </a:solidFill>
                <a:effectLst/>
                <a:uLnTx/>
                <a:uFillTx/>
                <a:latin typeface="Calibri" panose="020F0502020204030204"/>
                <a:ea typeface="+mn-ea"/>
                <a:cs typeface="+mn-cs"/>
              </a:rPr>
              <a:t> 000 000</a:t>
            </a:r>
            <a:endParaRPr kumimoji="0" lang="fr-FR" sz="3200" b="1" i="0" u="none" strike="noStrike" kern="1200" cap="none" spc="0" normalizeH="0" baseline="30000" noProof="0">
              <a:ln>
                <a:noFill/>
              </a:ln>
              <a:solidFill>
                <a:srgbClr val="FFFFFF"/>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a:ln>
                  <a:noFill/>
                </a:ln>
                <a:solidFill>
                  <a:srgbClr val="FFFFFF"/>
                </a:solidFill>
                <a:effectLst/>
                <a:uLnTx/>
                <a:uFillTx/>
                <a:latin typeface="Calibri" panose="020F0502020204030204"/>
                <a:ea typeface="+mn-ea"/>
                <a:cs typeface="+mn-cs"/>
              </a:rPr>
              <a:t>Logs remontés par</a:t>
            </a:r>
            <a:br>
              <a:rPr lang="fr-FR" sz="1800" b="0" i="0" u="none" strike="noStrike" kern="1200" cap="none" spc="0" normalizeH="0" baseline="0" noProof="0">
                <a:ln>
                  <a:noFill/>
                </a:ln>
                <a:effectLst/>
                <a:uLnTx/>
                <a:uFillTx/>
                <a:latin typeface="Calibri" panose="020F0502020204030204"/>
              </a:rPr>
            </a:br>
            <a:r>
              <a:rPr kumimoji="0" lang="fr-FR" sz="1800" b="0" i="0" u="none" strike="noStrike" kern="1200" cap="none" spc="0" normalizeH="0" baseline="0" noProof="0">
                <a:ln>
                  <a:noFill/>
                </a:ln>
                <a:solidFill>
                  <a:srgbClr val="FFFFFF"/>
                </a:solidFill>
                <a:effectLst/>
                <a:uLnTx/>
                <a:uFillTx/>
                <a:latin typeface="Calibri" panose="020F0502020204030204"/>
                <a:ea typeface="+mn-ea"/>
                <a:cs typeface="+mn-cs"/>
              </a:rPr>
              <a:t>les équipements</a:t>
            </a:r>
            <a:endParaRPr kumimoji="0" lang="fr-FR" sz="105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6" name="ZoneTexte 35">
            <a:extLst>
              <a:ext uri="{FF2B5EF4-FFF2-40B4-BE49-F238E27FC236}">
                <a16:creationId xmlns:a16="http://schemas.microsoft.com/office/drawing/2014/main" id="{457F0DD9-EE0E-DAF2-FA01-9F36B3BD18B3}"/>
              </a:ext>
            </a:extLst>
          </p:cNvPr>
          <p:cNvSpPr txBox="1"/>
          <p:nvPr/>
        </p:nvSpPr>
        <p:spPr>
          <a:xfrm>
            <a:off x="4317905" y="2144582"/>
            <a:ext cx="1974869" cy="1138773"/>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3200" b="1" i="0" u="none" strike="noStrike" kern="1200" cap="none" spc="0" normalizeH="0" baseline="0" noProof="0">
                <a:ln>
                  <a:noFill/>
                </a:ln>
                <a:solidFill>
                  <a:srgbClr val="FFFFFF"/>
                </a:solidFill>
                <a:effectLst/>
                <a:uLnTx/>
                <a:uFillTx/>
                <a:latin typeface="Calibri" panose="020F0502020204030204"/>
                <a:ea typeface="+mn-ea"/>
                <a:cs typeface="+mn-cs"/>
              </a:rPr>
              <a:t>160k</a:t>
            </a:r>
            <a:endParaRPr kumimoji="0" lang="fr-FR" sz="3200" b="1" i="0" u="none" strike="noStrike" kern="1200" cap="none" spc="0" normalizeH="0" baseline="30000" noProof="0">
              <a:ln>
                <a:noFill/>
              </a:ln>
              <a:solidFill>
                <a:srgbClr val="FFFFFF"/>
              </a:solidFill>
              <a:effectLst/>
              <a:uLnTx/>
              <a:uFillTx/>
              <a:latin typeface="Calibri" panose="020F0502020204030204"/>
              <a:ea typeface="+mn-ea"/>
              <a:cs typeface="+mn-cs"/>
            </a:endParaRPr>
          </a:p>
          <a:p>
            <a:pPr>
              <a:defRPr/>
            </a:pPr>
            <a:r>
              <a:rPr lang="fr-FR">
                <a:solidFill>
                  <a:srgbClr val="FFFFFF"/>
                </a:solidFill>
                <a:latin typeface="Calibri" panose="020F0502020204030204"/>
              </a:rPr>
              <a:t>Emails échangés avec l'externe</a:t>
            </a:r>
            <a:endParaRPr kumimoji="0" lang="fr-FR" sz="105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8" name="ZoneTexte 37">
            <a:extLst>
              <a:ext uri="{FF2B5EF4-FFF2-40B4-BE49-F238E27FC236}">
                <a16:creationId xmlns:a16="http://schemas.microsoft.com/office/drawing/2014/main" id="{C742F06E-79AA-2113-43CB-632713F59AD3}"/>
              </a:ext>
            </a:extLst>
          </p:cNvPr>
          <p:cNvSpPr txBox="1"/>
          <p:nvPr/>
        </p:nvSpPr>
        <p:spPr>
          <a:xfrm>
            <a:off x="5243492" y="3622380"/>
            <a:ext cx="2498282" cy="646331"/>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a:ln>
                  <a:noFill/>
                </a:ln>
                <a:solidFill>
                  <a:srgbClr val="FFFFFF"/>
                </a:solidFill>
                <a:effectLst/>
                <a:uLnTx/>
                <a:uFillTx/>
                <a:latin typeface="Calibri" panose="020F0502020204030204"/>
                <a:ea typeface="+mn-ea"/>
                <a:cs typeface="+mn-cs"/>
              </a:rPr>
              <a:t>Coupe-feux protègent</a:t>
            </a:r>
            <a:br>
              <a:rPr lang="fr-FR" sz="1800" b="0" i="0" u="none" strike="noStrike" kern="1200" cap="none" spc="0" normalizeH="0" baseline="0" noProof="0">
                <a:ln>
                  <a:noFill/>
                </a:ln>
                <a:effectLst/>
                <a:uLnTx/>
                <a:uFillTx/>
                <a:latin typeface="Calibri" panose="020F0502020204030204"/>
              </a:rPr>
            </a:br>
            <a:r>
              <a:rPr kumimoji="0" lang="fr-FR" sz="1800" b="0" i="0" u="none" strike="noStrike" kern="1200" cap="none" spc="0" normalizeH="0" baseline="0" noProof="0">
                <a:ln>
                  <a:noFill/>
                </a:ln>
                <a:solidFill>
                  <a:srgbClr val="FFFFFF"/>
                </a:solidFill>
                <a:effectLst/>
                <a:uLnTx/>
                <a:uFillTx/>
                <a:latin typeface="Calibri" panose="020F0502020204030204"/>
                <a:ea typeface="+mn-ea"/>
                <a:cs typeface="+mn-cs"/>
              </a:rPr>
              <a:t>le SI </a:t>
            </a:r>
            <a:r>
              <a:rPr lang="fr-FR">
                <a:solidFill>
                  <a:srgbClr val="FFFFFF"/>
                </a:solidFill>
                <a:latin typeface="Calibri" panose="020F0502020204030204"/>
              </a:rPr>
              <a:t>industriel</a:t>
            </a:r>
            <a:endParaRPr kumimoji="0" lang="fr-FR" sz="105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9" name="ZoneTexte 38">
            <a:extLst>
              <a:ext uri="{FF2B5EF4-FFF2-40B4-BE49-F238E27FC236}">
                <a16:creationId xmlns:a16="http://schemas.microsoft.com/office/drawing/2014/main" id="{62CF061C-7A8F-DF86-44CB-1E6900108A3E}"/>
              </a:ext>
            </a:extLst>
          </p:cNvPr>
          <p:cNvSpPr txBox="1"/>
          <p:nvPr/>
        </p:nvSpPr>
        <p:spPr>
          <a:xfrm>
            <a:off x="4231799" y="3587655"/>
            <a:ext cx="963725" cy="707886"/>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4000" b="1">
                <a:solidFill>
                  <a:srgbClr val="FFFFFF"/>
                </a:solidFill>
                <a:latin typeface="Calibri" panose="020F0502020204030204"/>
              </a:rPr>
              <a:t>230</a:t>
            </a:r>
            <a:endParaRPr lang="fr-FR" sz="4000" b="1" i="0" u="none" strike="noStrike" kern="1200" cap="none" spc="0" normalizeH="0" noProof="0">
              <a:ln>
                <a:noFill/>
              </a:ln>
              <a:solidFill>
                <a:srgbClr val="FFFFFF"/>
              </a:solidFill>
              <a:effectLst/>
              <a:uLnTx/>
              <a:uFillTx/>
              <a:latin typeface="Calibri" panose="020F0502020204030204"/>
              <a:cs typeface="Calibri"/>
            </a:endParaRPr>
          </a:p>
        </p:txBody>
      </p:sp>
      <p:cxnSp>
        <p:nvCxnSpPr>
          <p:cNvPr id="45" name="Connecteur droit 44">
            <a:extLst>
              <a:ext uri="{FF2B5EF4-FFF2-40B4-BE49-F238E27FC236}">
                <a16:creationId xmlns:a16="http://schemas.microsoft.com/office/drawing/2014/main" id="{5CF91CCB-E4B0-5885-18E6-048A401A4DB5}"/>
              </a:ext>
            </a:extLst>
          </p:cNvPr>
          <p:cNvCxnSpPr>
            <a:cxnSpLocks/>
          </p:cNvCxnSpPr>
          <p:nvPr/>
        </p:nvCxnSpPr>
        <p:spPr>
          <a:xfrm flipH="1">
            <a:off x="574834" y="4812824"/>
            <a:ext cx="3105915" cy="0"/>
          </a:xfrm>
          <a:prstGeom prst="line">
            <a:avLst/>
          </a:prstGeom>
          <a:ln>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47" name="Connecteur droit 46">
            <a:extLst>
              <a:ext uri="{FF2B5EF4-FFF2-40B4-BE49-F238E27FC236}">
                <a16:creationId xmlns:a16="http://schemas.microsoft.com/office/drawing/2014/main" id="{C2383421-43B8-2741-2D00-BAAE215780F2}"/>
              </a:ext>
            </a:extLst>
          </p:cNvPr>
          <p:cNvCxnSpPr>
            <a:cxnSpLocks/>
          </p:cNvCxnSpPr>
          <p:nvPr/>
        </p:nvCxnSpPr>
        <p:spPr>
          <a:xfrm flipH="1">
            <a:off x="4327860" y="4509708"/>
            <a:ext cx="3473477" cy="0"/>
          </a:xfrm>
          <a:prstGeom prst="line">
            <a:avLst/>
          </a:prstGeom>
          <a:ln>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50" name="Connecteur droit 49">
            <a:extLst>
              <a:ext uri="{FF2B5EF4-FFF2-40B4-BE49-F238E27FC236}">
                <a16:creationId xmlns:a16="http://schemas.microsoft.com/office/drawing/2014/main" id="{27EB3A47-67C8-4AAF-274B-2FF5E442B26A}"/>
              </a:ext>
            </a:extLst>
          </p:cNvPr>
          <p:cNvCxnSpPr>
            <a:cxnSpLocks/>
          </p:cNvCxnSpPr>
          <p:nvPr/>
        </p:nvCxnSpPr>
        <p:spPr>
          <a:xfrm flipH="1">
            <a:off x="8425184" y="4896059"/>
            <a:ext cx="3473477" cy="0"/>
          </a:xfrm>
          <a:prstGeom prst="line">
            <a:avLst/>
          </a:prstGeom>
          <a:ln>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pic>
        <p:nvPicPr>
          <p:cNvPr id="52" name="Graphique 51">
            <a:extLst>
              <a:ext uri="{FF2B5EF4-FFF2-40B4-BE49-F238E27FC236}">
                <a16:creationId xmlns:a16="http://schemas.microsoft.com/office/drawing/2014/main" id="{08E3E3B2-12D5-D60B-82A4-6995B14E142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04435" y="2147911"/>
            <a:ext cx="685800" cy="561975"/>
          </a:xfrm>
          <a:prstGeom prst="rect">
            <a:avLst/>
          </a:prstGeom>
        </p:spPr>
      </p:pic>
      <p:sp>
        <p:nvSpPr>
          <p:cNvPr id="60" name="Forme libre : forme 59">
            <a:extLst>
              <a:ext uri="{FF2B5EF4-FFF2-40B4-BE49-F238E27FC236}">
                <a16:creationId xmlns:a16="http://schemas.microsoft.com/office/drawing/2014/main" id="{A277912A-BADC-B611-D4ED-6C16F94B3403}"/>
              </a:ext>
            </a:extLst>
          </p:cNvPr>
          <p:cNvSpPr/>
          <p:nvPr/>
        </p:nvSpPr>
        <p:spPr>
          <a:xfrm>
            <a:off x="4041647" y="441755"/>
            <a:ext cx="1199990" cy="1374752"/>
          </a:xfrm>
          <a:custGeom>
            <a:avLst/>
            <a:gdLst>
              <a:gd name="connsiteX0" fmla="*/ 512614 w 1199990"/>
              <a:gd name="connsiteY0" fmla="*/ 0 h 1374752"/>
              <a:gd name="connsiteX1" fmla="*/ 1199990 w 1199990"/>
              <a:gd name="connsiteY1" fmla="*/ 687376 h 1374752"/>
              <a:gd name="connsiteX2" fmla="*/ 512614 w 1199990"/>
              <a:gd name="connsiteY2" fmla="*/ 1374752 h 1374752"/>
              <a:gd name="connsiteX3" fmla="*/ 26566 w 1199990"/>
              <a:gd name="connsiteY3" fmla="*/ 1173424 h 1374752"/>
              <a:gd name="connsiteX4" fmla="*/ 0 w 1199990"/>
              <a:gd name="connsiteY4" fmla="*/ 1141226 h 1374752"/>
              <a:gd name="connsiteX5" fmla="*/ 0 w 1199990"/>
              <a:gd name="connsiteY5" fmla="*/ 233526 h 1374752"/>
              <a:gd name="connsiteX6" fmla="*/ 26566 w 1199990"/>
              <a:gd name="connsiteY6" fmla="*/ 201328 h 1374752"/>
              <a:gd name="connsiteX7" fmla="*/ 512614 w 1199990"/>
              <a:gd name="connsiteY7" fmla="*/ 0 h 1374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99990" h="1374752">
                <a:moveTo>
                  <a:pt x="512614" y="0"/>
                </a:moveTo>
                <a:cubicBezTo>
                  <a:pt x="892241" y="0"/>
                  <a:pt x="1199990" y="307749"/>
                  <a:pt x="1199990" y="687376"/>
                </a:cubicBezTo>
                <a:cubicBezTo>
                  <a:pt x="1199990" y="1067003"/>
                  <a:pt x="892241" y="1374752"/>
                  <a:pt x="512614" y="1374752"/>
                </a:cubicBezTo>
                <a:cubicBezTo>
                  <a:pt x="322801" y="1374752"/>
                  <a:pt x="150957" y="1297815"/>
                  <a:pt x="26566" y="1173424"/>
                </a:cubicBezTo>
                <a:lnTo>
                  <a:pt x="0" y="1141226"/>
                </a:lnTo>
                <a:lnTo>
                  <a:pt x="0" y="233526"/>
                </a:lnTo>
                <a:lnTo>
                  <a:pt x="26566" y="201328"/>
                </a:lnTo>
                <a:cubicBezTo>
                  <a:pt x="150957" y="76937"/>
                  <a:pt x="322801" y="0"/>
                  <a:pt x="512614" y="0"/>
                </a:cubicBezTo>
                <a:close/>
              </a:path>
            </a:pathLst>
          </a:custGeom>
          <a:solidFill>
            <a:schemeClr val="accent5">
              <a:lumMod val="75000"/>
              <a:alpha val="44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54" name="Graphique 53">
            <a:extLst>
              <a:ext uri="{FF2B5EF4-FFF2-40B4-BE49-F238E27FC236}">
                <a16:creationId xmlns:a16="http://schemas.microsoft.com/office/drawing/2014/main" id="{AE374FA7-CFE4-ADC5-2E50-8665DB2653AC}"/>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213438" y="840443"/>
            <a:ext cx="748706" cy="526116"/>
          </a:xfrm>
          <a:prstGeom prst="rect">
            <a:avLst/>
          </a:prstGeom>
        </p:spPr>
      </p:pic>
      <p:pic>
        <p:nvPicPr>
          <p:cNvPr id="57" name="Graphique 56">
            <a:extLst>
              <a:ext uri="{FF2B5EF4-FFF2-40B4-BE49-F238E27FC236}">
                <a16:creationId xmlns:a16="http://schemas.microsoft.com/office/drawing/2014/main" id="{3D4D6B7C-91BA-F703-3C51-B089A8E0C2D3}"/>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1359474" y="102243"/>
            <a:ext cx="733425" cy="571500"/>
          </a:xfrm>
          <a:prstGeom prst="rect">
            <a:avLst/>
          </a:prstGeom>
        </p:spPr>
      </p:pic>
      <p:sp>
        <p:nvSpPr>
          <p:cNvPr id="12" name="ZoneTexte 11">
            <a:extLst>
              <a:ext uri="{FF2B5EF4-FFF2-40B4-BE49-F238E27FC236}">
                <a16:creationId xmlns:a16="http://schemas.microsoft.com/office/drawing/2014/main" id="{5A08698F-90C3-0FC1-8BF5-F42FDBF60802}"/>
              </a:ext>
            </a:extLst>
          </p:cNvPr>
          <p:cNvSpPr txBox="1"/>
          <p:nvPr/>
        </p:nvSpPr>
        <p:spPr>
          <a:xfrm>
            <a:off x="5394272" y="1062798"/>
            <a:ext cx="2644359" cy="646331"/>
          </a:xfrm>
          <a:prstGeom prst="rect">
            <a:avLst/>
          </a:prstGeom>
          <a:noFill/>
        </p:spPr>
        <p:txBody>
          <a:bodyPr wrap="square" lIns="91440" tIns="45720" rIns="91440" bIns="45720" rtlCol="0" anchor="t">
            <a:spAutoFit/>
          </a:bodyPr>
          <a:lstStyle/>
          <a:p>
            <a:pPr>
              <a:defRPr/>
            </a:pPr>
            <a:r>
              <a:rPr lang="fr-FR">
                <a:solidFill>
                  <a:srgbClr val="FFFFFF"/>
                </a:solidFill>
                <a:latin typeface="Calibri" panose="020F0502020204030204"/>
              </a:rPr>
              <a:t>Requêtes malveillantes externes bloquées</a:t>
            </a:r>
            <a:endParaRPr kumimoji="0" lang="fr-FR" sz="105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4" name="ZoneTexte 13">
            <a:extLst>
              <a:ext uri="{FF2B5EF4-FFF2-40B4-BE49-F238E27FC236}">
                <a16:creationId xmlns:a16="http://schemas.microsoft.com/office/drawing/2014/main" id="{D11C3254-BE8B-F95D-4A28-F889852A74D2}"/>
              </a:ext>
            </a:extLst>
          </p:cNvPr>
          <p:cNvSpPr txBox="1"/>
          <p:nvPr/>
        </p:nvSpPr>
        <p:spPr>
          <a:xfrm>
            <a:off x="5349285" y="449324"/>
            <a:ext cx="1276311" cy="707886"/>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4000" b="1" i="0" u="none" strike="noStrike" kern="1200" cap="none" spc="0" normalizeH="0" baseline="0" noProof="0">
                <a:ln>
                  <a:noFill/>
                </a:ln>
                <a:solidFill>
                  <a:srgbClr val="FFFFFF"/>
                </a:solidFill>
                <a:effectLst/>
                <a:uLnTx/>
                <a:uFillTx/>
                <a:latin typeface="Calibri" panose="020F0502020204030204"/>
                <a:ea typeface="+mn-ea"/>
                <a:cs typeface="+mn-cs"/>
              </a:rPr>
              <a:t>100</a:t>
            </a:r>
            <a:r>
              <a:rPr kumimoji="0" lang="fr-FR" sz="3200" b="1" i="0" u="none" strike="noStrike" kern="1200" cap="none" spc="0" normalizeH="0" baseline="0" noProof="0">
                <a:ln>
                  <a:noFill/>
                </a:ln>
                <a:solidFill>
                  <a:srgbClr val="FFFFFF"/>
                </a:solidFill>
                <a:effectLst/>
                <a:uLnTx/>
                <a:uFillTx/>
                <a:latin typeface="Calibri" panose="020F0502020204030204"/>
                <a:ea typeface="+mn-ea"/>
                <a:cs typeface="+mn-cs"/>
              </a:rPr>
              <a:t>k</a:t>
            </a:r>
            <a:endParaRPr kumimoji="0" lang="fr-FR" sz="4000" b="1" i="0" u="none" strike="noStrike" kern="1200" cap="none" spc="0" normalizeH="0" baseline="30000" noProof="0">
              <a:ln>
                <a:noFill/>
              </a:ln>
              <a:solidFill>
                <a:srgbClr val="FFFFFF"/>
              </a:solidFill>
              <a:effectLst/>
              <a:uLnTx/>
              <a:uFillTx/>
              <a:latin typeface="Calibri" panose="020F0502020204030204"/>
              <a:ea typeface="+mn-ea"/>
              <a:cs typeface="+mn-cs"/>
            </a:endParaRPr>
          </a:p>
        </p:txBody>
      </p:sp>
      <p:sp>
        <p:nvSpPr>
          <p:cNvPr id="21" name="ZoneTexte 20">
            <a:extLst>
              <a:ext uri="{FF2B5EF4-FFF2-40B4-BE49-F238E27FC236}">
                <a16:creationId xmlns:a16="http://schemas.microsoft.com/office/drawing/2014/main" id="{D7090079-9B58-A7D8-FC3B-9BA9FED9768F}"/>
              </a:ext>
            </a:extLst>
          </p:cNvPr>
          <p:cNvSpPr txBox="1"/>
          <p:nvPr/>
        </p:nvSpPr>
        <p:spPr>
          <a:xfrm>
            <a:off x="6197948" y="2637068"/>
            <a:ext cx="2002973"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a:ln>
                  <a:noFill/>
                </a:ln>
                <a:solidFill>
                  <a:srgbClr val="FFFFFF"/>
                </a:solidFill>
                <a:effectLst/>
                <a:uLnTx/>
                <a:uFillTx/>
                <a:latin typeface="Calibri" panose="020F0502020204030204"/>
                <a:ea typeface="+mn-ea"/>
                <a:cs typeface="+mn-cs"/>
              </a:rPr>
              <a:t>Des mails reçus sont des </a:t>
            </a:r>
            <a:r>
              <a:rPr kumimoji="0" lang="fr-FR" sz="1800" b="0" i="0" u="none" strike="noStrike" kern="1200" cap="none" spc="0" normalizeH="0" baseline="0" noProof="0" err="1">
                <a:ln>
                  <a:noFill/>
                </a:ln>
                <a:solidFill>
                  <a:srgbClr val="FFFFFF"/>
                </a:solidFill>
                <a:effectLst/>
                <a:uLnTx/>
                <a:uFillTx/>
                <a:latin typeface="Calibri" panose="020F0502020204030204"/>
                <a:ea typeface="+mn-ea"/>
                <a:cs typeface="+mn-cs"/>
              </a:rPr>
              <a:t>SPAMs</a:t>
            </a:r>
            <a:endParaRPr kumimoji="0" lang="fr-FR" sz="105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82" name="Forme libre : forme 81">
            <a:extLst>
              <a:ext uri="{FF2B5EF4-FFF2-40B4-BE49-F238E27FC236}">
                <a16:creationId xmlns:a16="http://schemas.microsoft.com/office/drawing/2014/main" id="{0F9994CC-35A8-FA77-DB4F-237C50BCD04A}"/>
              </a:ext>
            </a:extLst>
          </p:cNvPr>
          <p:cNvSpPr/>
          <p:nvPr/>
        </p:nvSpPr>
        <p:spPr>
          <a:xfrm flipH="1">
            <a:off x="5133640" y="5509834"/>
            <a:ext cx="1889932" cy="1348166"/>
          </a:xfrm>
          <a:custGeom>
            <a:avLst/>
            <a:gdLst>
              <a:gd name="connsiteX0" fmla="*/ 944966 w 1889932"/>
              <a:gd name="connsiteY0" fmla="*/ 0 h 1348166"/>
              <a:gd name="connsiteX1" fmla="*/ 0 w 1889932"/>
              <a:gd name="connsiteY1" fmla="*/ 943799 h 1348166"/>
              <a:gd name="connsiteX2" fmla="*/ 74260 w 1889932"/>
              <a:gd name="connsiteY2" fmla="*/ 1311169 h 1348166"/>
              <a:gd name="connsiteX3" fmla="*/ 94367 w 1889932"/>
              <a:gd name="connsiteY3" fmla="*/ 1348166 h 1348166"/>
              <a:gd name="connsiteX4" fmla="*/ 1795566 w 1889932"/>
              <a:gd name="connsiteY4" fmla="*/ 1348166 h 1348166"/>
              <a:gd name="connsiteX5" fmla="*/ 1815672 w 1889932"/>
              <a:gd name="connsiteY5" fmla="*/ 1311169 h 1348166"/>
              <a:gd name="connsiteX6" fmla="*/ 1889932 w 1889932"/>
              <a:gd name="connsiteY6" fmla="*/ 943799 h 1348166"/>
              <a:gd name="connsiteX7" fmla="*/ 944966 w 1889932"/>
              <a:gd name="connsiteY7" fmla="*/ 0 h 1348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89932" h="1348166">
                <a:moveTo>
                  <a:pt x="944966" y="0"/>
                </a:moveTo>
                <a:cubicBezTo>
                  <a:pt x="423076" y="0"/>
                  <a:pt x="0" y="422553"/>
                  <a:pt x="0" y="943799"/>
                </a:cubicBezTo>
                <a:cubicBezTo>
                  <a:pt x="0" y="1074111"/>
                  <a:pt x="26442" y="1198254"/>
                  <a:pt x="74260" y="1311169"/>
                </a:cubicBezTo>
                <a:lnTo>
                  <a:pt x="94367" y="1348166"/>
                </a:lnTo>
                <a:lnTo>
                  <a:pt x="1795566" y="1348166"/>
                </a:lnTo>
                <a:lnTo>
                  <a:pt x="1815672" y="1311169"/>
                </a:lnTo>
                <a:cubicBezTo>
                  <a:pt x="1863490" y="1198254"/>
                  <a:pt x="1889932" y="1074111"/>
                  <a:pt x="1889932" y="943799"/>
                </a:cubicBezTo>
                <a:cubicBezTo>
                  <a:pt x="1889932" y="422553"/>
                  <a:pt x="1466856" y="0"/>
                  <a:pt x="944966" y="0"/>
                </a:cubicBezTo>
                <a:close/>
              </a:path>
            </a:pathLst>
          </a:custGeom>
          <a:solidFill>
            <a:schemeClr val="accent6">
              <a:lumMod val="50000"/>
              <a:alpha val="44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2" name="ZoneTexte 21">
            <a:extLst>
              <a:ext uri="{FF2B5EF4-FFF2-40B4-BE49-F238E27FC236}">
                <a16:creationId xmlns:a16="http://schemas.microsoft.com/office/drawing/2014/main" id="{03ABA662-6B23-5487-2CC8-F1BCEE82B841}"/>
              </a:ext>
            </a:extLst>
          </p:cNvPr>
          <p:cNvSpPr txBox="1"/>
          <p:nvPr/>
        </p:nvSpPr>
        <p:spPr>
          <a:xfrm>
            <a:off x="6197948" y="2196939"/>
            <a:ext cx="1119217" cy="584775"/>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3200" b="1" i="0" u="none" strike="noStrike" kern="1200" cap="none" spc="0" normalizeH="0" baseline="0" noProof="0">
                <a:ln>
                  <a:noFill/>
                </a:ln>
                <a:solidFill>
                  <a:srgbClr val="FFFFFF"/>
                </a:solidFill>
                <a:effectLst/>
                <a:uLnTx/>
                <a:uFillTx/>
                <a:latin typeface="Calibri" panose="020F0502020204030204"/>
                <a:ea typeface="+mn-ea"/>
                <a:cs typeface="+mn-cs"/>
              </a:rPr>
              <a:t>56%</a:t>
            </a:r>
            <a:endParaRPr lang="fr-FR" sz="3200" b="1" i="0" u="none" strike="noStrike" kern="1200" cap="none" spc="0" normalizeH="0" baseline="30000" noProof="0">
              <a:ln>
                <a:noFill/>
              </a:ln>
              <a:solidFill>
                <a:srgbClr val="FFFFFF"/>
              </a:solidFill>
              <a:effectLst/>
              <a:uLnTx/>
              <a:uFillTx/>
              <a:latin typeface="Calibri" panose="020F0502020204030204"/>
              <a:ea typeface="Calibri"/>
              <a:cs typeface="Calibri"/>
            </a:endParaRPr>
          </a:p>
        </p:txBody>
      </p:sp>
      <p:pic>
        <p:nvPicPr>
          <p:cNvPr id="62" name="Graphique 61">
            <a:extLst>
              <a:ext uri="{FF2B5EF4-FFF2-40B4-BE49-F238E27FC236}">
                <a16:creationId xmlns:a16="http://schemas.microsoft.com/office/drawing/2014/main" id="{FB4C6253-5CF5-C8DE-8BBF-3D0BE6D14C0D}"/>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3064278" y="3888668"/>
            <a:ext cx="491997" cy="475864"/>
          </a:xfrm>
          <a:prstGeom prst="rect">
            <a:avLst/>
          </a:prstGeom>
        </p:spPr>
      </p:pic>
      <p:pic>
        <p:nvPicPr>
          <p:cNvPr id="64" name="Graphique 63">
            <a:extLst>
              <a:ext uri="{FF2B5EF4-FFF2-40B4-BE49-F238E27FC236}">
                <a16:creationId xmlns:a16="http://schemas.microsoft.com/office/drawing/2014/main" id="{103E52B6-CB96-EC22-C5E8-1609BF07956E}"/>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5555629" y="5846439"/>
            <a:ext cx="1076394" cy="815756"/>
          </a:xfrm>
          <a:prstGeom prst="rect">
            <a:avLst/>
          </a:prstGeom>
        </p:spPr>
      </p:pic>
      <p:cxnSp>
        <p:nvCxnSpPr>
          <p:cNvPr id="78" name="Connecteur droit 77">
            <a:extLst>
              <a:ext uri="{FF2B5EF4-FFF2-40B4-BE49-F238E27FC236}">
                <a16:creationId xmlns:a16="http://schemas.microsoft.com/office/drawing/2014/main" id="{B4F44157-8750-D06F-9B68-10BEA7FA76EF}"/>
              </a:ext>
            </a:extLst>
          </p:cNvPr>
          <p:cNvCxnSpPr>
            <a:cxnSpLocks/>
          </p:cNvCxnSpPr>
          <p:nvPr/>
        </p:nvCxnSpPr>
        <p:spPr>
          <a:xfrm flipH="1">
            <a:off x="4321632" y="2104590"/>
            <a:ext cx="3473477" cy="0"/>
          </a:xfrm>
          <a:prstGeom prst="line">
            <a:avLst/>
          </a:prstGeom>
          <a:ln>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5" name="ZoneTexte 42">
            <a:extLst>
              <a:ext uri="{FF2B5EF4-FFF2-40B4-BE49-F238E27FC236}">
                <a16:creationId xmlns:a16="http://schemas.microsoft.com/office/drawing/2014/main" id="{031A2071-ECAD-EC07-A360-3F8B0FDF2C7F}"/>
              </a:ext>
            </a:extLst>
          </p:cNvPr>
          <p:cNvSpPr txBox="1"/>
          <p:nvPr/>
        </p:nvSpPr>
        <p:spPr>
          <a:xfrm>
            <a:off x="8417599" y="3705790"/>
            <a:ext cx="3579889" cy="1138773"/>
          </a:xfrm>
          <a:prstGeom prst="rect">
            <a:avLst/>
          </a:prstGeom>
          <a:noFill/>
        </p:spPr>
        <p:txBody>
          <a:bodyPr wrap="square" lIns="91440" tIns="45720" rIns="91440" bIns="45720" rtlCol="0" anchor="t">
            <a:spAutoFit/>
          </a:bodyPr>
          <a:lstStyle/>
          <a:p>
            <a:pPr marL="0" marR="0" lvl="0" indent="531495" algn="l" defTabSz="914400" rtl="0" eaLnBrk="1" fontAlgn="auto" latinLnBrk="0" hangingPunct="1">
              <a:lnSpc>
                <a:spcPct val="100000"/>
              </a:lnSpc>
              <a:spcBef>
                <a:spcPts val="0"/>
              </a:spcBef>
              <a:spcAft>
                <a:spcPts val="0"/>
              </a:spcAft>
              <a:buClrTx/>
              <a:buSzTx/>
              <a:buFontTx/>
              <a:buNone/>
              <a:tabLst/>
              <a:defRPr/>
            </a:pPr>
            <a:r>
              <a:rPr lang="fr-FR" sz="3200" b="1">
                <a:solidFill>
                  <a:srgbClr val="FFFFFF"/>
                </a:solidFill>
                <a:latin typeface="Calibri" panose="020F0502020204030204"/>
              </a:rPr>
              <a:t>3 HO / 1 HNO</a:t>
            </a:r>
            <a:endParaRPr lang="fr-FR" sz="3200" b="1" i="0" u="none" strike="noStrike" kern="1200" cap="none" spc="0" normalizeH="0" baseline="30000" noProof="0">
              <a:ln>
                <a:noFill/>
              </a:ln>
              <a:solidFill>
                <a:srgbClr val="FFFFFF"/>
              </a:solidFill>
              <a:effectLst/>
              <a:uLnTx/>
              <a:uFillTx/>
              <a:latin typeface="Calibri" panose="020F0502020204030204"/>
              <a:cs typeface="Calibri" panose="020F0502020204030204"/>
            </a:endParaRPr>
          </a:p>
          <a:p>
            <a:pPr>
              <a:defRPr/>
            </a:pPr>
            <a:r>
              <a:rPr lang="fr-FR">
                <a:solidFill>
                  <a:srgbClr val="FFFFFF"/>
                </a:solidFill>
                <a:latin typeface="Calibri" panose="020F0502020204030204"/>
              </a:rPr>
              <a:t>Superviseurs en Temps Réel</a:t>
            </a:r>
            <a:br>
              <a:rPr lang="fr-FR">
                <a:latin typeface="Calibri" panose="020F0502020204030204"/>
              </a:rPr>
            </a:br>
            <a:r>
              <a:rPr lang="fr-FR">
                <a:solidFill>
                  <a:srgbClr val="FFFFFF"/>
                </a:solidFill>
                <a:latin typeface="Calibri" panose="020F0502020204030204"/>
                <a:cs typeface="Calibri"/>
              </a:rPr>
              <a:t>7/7 j - 24/24 h</a:t>
            </a:r>
            <a:endParaRPr lang="fr-FR">
              <a:solidFill>
                <a:srgbClr val="FFFFFF"/>
              </a:solidFill>
              <a:latin typeface="Calibri" panose="020F0502020204030204"/>
              <a:ea typeface="Calibri"/>
              <a:cs typeface="Calibri"/>
            </a:endParaRPr>
          </a:p>
        </p:txBody>
      </p:sp>
      <p:sp>
        <p:nvSpPr>
          <p:cNvPr id="17" name="ZoneTexte 16">
            <a:extLst>
              <a:ext uri="{FF2B5EF4-FFF2-40B4-BE49-F238E27FC236}">
                <a16:creationId xmlns:a16="http://schemas.microsoft.com/office/drawing/2014/main" id="{2FB4EE11-0EB1-E9F0-3DED-AC5236060B44}"/>
              </a:ext>
            </a:extLst>
          </p:cNvPr>
          <p:cNvSpPr txBox="1"/>
          <p:nvPr/>
        </p:nvSpPr>
        <p:spPr>
          <a:xfrm>
            <a:off x="8381232" y="5159166"/>
            <a:ext cx="3579889" cy="861774"/>
          </a:xfrm>
          <a:prstGeom prst="rect">
            <a:avLst/>
          </a:prstGeom>
          <a:noFill/>
        </p:spPr>
        <p:txBody>
          <a:bodyPr wrap="square" lIns="91440" tIns="45720" rIns="91440" bIns="45720" rtlCol="0" anchor="t">
            <a:spAutoFit/>
          </a:bodyPr>
          <a:lstStyle/>
          <a:p>
            <a:pPr marL="0" marR="0" lvl="0" indent="531495" algn="l" defTabSz="914400" rtl="0" eaLnBrk="1" fontAlgn="auto" latinLnBrk="0" hangingPunct="1">
              <a:lnSpc>
                <a:spcPct val="100000"/>
              </a:lnSpc>
              <a:spcBef>
                <a:spcPts val="0"/>
              </a:spcBef>
              <a:spcAft>
                <a:spcPts val="0"/>
              </a:spcAft>
              <a:buClrTx/>
              <a:buSzTx/>
              <a:buFontTx/>
              <a:buNone/>
              <a:tabLst/>
              <a:defRPr/>
            </a:pPr>
            <a:r>
              <a:rPr lang="fr-FR" sz="3200" b="1">
                <a:solidFill>
                  <a:srgbClr val="FFFFFF"/>
                </a:solidFill>
                <a:latin typeface="Calibri" panose="020F0502020204030204"/>
                <a:cs typeface="Calibri"/>
              </a:rPr>
              <a:t>12</a:t>
            </a:r>
            <a:endParaRPr lang="fr-FR" sz="3200" b="1" i="0" u="none" strike="noStrike" kern="1200" cap="none" spc="0" normalizeH="0" noProof="0">
              <a:ln>
                <a:noFill/>
              </a:ln>
              <a:solidFill>
                <a:srgbClr val="FFFFFF"/>
              </a:solidFill>
              <a:effectLst/>
              <a:uLnTx/>
              <a:uFillTx/>
              <a:latin typeface="Calibri" panose="020F0502020204030204"/>
              <a:cs typeface="Calibri"/>
            </a:endParaRPr>
          </a:p>
          <a:p>
            <a:pPr>
              <a:defRPr/>
            </a:pPr>
            <a:r>
              <a:rPr lang="fr-FR">
                <a:solidFill>
                  <a:srgbClr val="FFFFFF"/>
                </a:solidFill>
                <a:latin typeface="Calibri" panose="020F0502020204030204"/>
              </a:rPr>
              <a:t>Salariés en Back Office</a:t>
            </a:r>
            <a:endParaRPr lang="fr-FR" b="0" i="0" u="none" strike="noStrike" kern="1200" cap="none" spc="0" normalizeH="0" baseline="0" noProof="0">
              <a:ln>
                <a:noFill/>
              </a:ln>
              <a:solidFill>
                <a:srgbClr val="FFFFFF"/>
              </a:solidFill>
              <a:effectLst/>
              <a:uLnTx/>
              <a:uFillTx/>
              <a:latin typeface="Calibri" panose="020F0502020204030204"/>
              <a:cs typeface="Calibri"/>
            </a:endParaRPr>
          </a:p>
        </p:txBody>
      </p:sp>
      <p:sp>
        <p:nvSpPr>
          <p:cNvPr id="19" name="ZoneTexte 64">
            <a:extLst>
              <a:ext uri="{FF2B5EF4-FFF2-40B4-BE49-F238E27FC236}">
                <a16:creationId xmlns:a16="http://schemas.microsoft.com/office/drawing/2014/main" id="{9BE890B4-F7CC-288B-4608-63668789BBAE}"/>
              </a:ext>
            </a:extLst>
          </p:cNvPr>
          <p:cNvSpPr txBox="1"/>
          <p:nvPr/>
        </p:nvSpPr>
        <p:spPr>
          <a:xfrm>
            <a:off x="508554" y="3587655"/>
            <a:ext cx="3524893" cy="1138773"/>
          </a:xfrm>
          <a:prstGeom prst="rect">
            <a:avLst/>
          </a:prstGeom>
          <a:noFill/>
        </p:spPr>
        <p:txBody>
          <a:bodyPr wrap="square" lIns="91440" tIns="45720" rIns="91440" bIns="45720" rtlCol="0" anchor="t">
            <a:spAutoFit/>
          </a:bodyPr>
          <a:lstStyle/>
          <a:p>
            <a:pPr>
              <a:defRPr/>
            </a:pPr>
            <a:r>
              <a:rPr lang="fr-FR" sz="3200" b="1">
                <a:solidFill>
                  <a:srgbClr val="FFFFFF"/>
                </a:solidFill>
                <a:latin typeface="Calibri" panose="020F0502020204030204"/>
                <a:cs typeface="Calibri"/>
              </a:rPr>
              <a:t>20k</a:t>
            </a:r>
            <a:endParaRPr lang="fr-FR" sz="3200" b="1" i="0" u="none" strike="noStrike" kern="1200" cap="none" spc="0" normalizeH="0" noProof="0">
              <a:ln>
                <a:noFill/>
              </a:ln>
              <a:solidFill>
                <a:srgbClr val="FFFFFF"/>
              </a:solidFill>
              <a:effectLst/>
              <a:uLnTx/>
              <a:uFillTx/>
              <a:latin typeface="Calibri" panose="020F0502020204030204"/>
              <a:cs typeface="Calibri"/>
            </a:endParaRPr>
          </a:p>
          <a:p>
            <a:pPr>
              <a:defRPr/>
            </a:pPr>
            <a:r>
              <a:rPr lang="fr-FR">
                <a:solidFill>
                  <a:srgbClr val="FFFFFF"/>
                </a:solidFill>
                <a:latin typeface="Calibri" panose="020F0502020204030204"/>
              </a:rPr>
              <a:t>Indices de </a:t>
            </a:r>
            <a:endParaRPr lang="fr-FR">
              <a:solidFill>
                <a:srgbClr val="000000"/>
              </a:solidFill>
              <a:latin typeface="Calibri" panose="020F0502020204030204"/>
            </a:endParaRPr>
          </a:p>
          <a:p>
            <a:pPr>
              <a:defRPr/>
            </a:pPr>
            <a:r>
              <a:rPr lang="fr-FR">
                <a:solidFill>
                  <a:srgbClr val="FFFFFF"/>
                </a:solidFill>
                <a:latin typeface="Calibri" panose="020F0502020204030204"/>
              </a:rPr>
              <a:t>Compromissions sous surveillance</a:t>
            </a:r>
            <a:endParaRPr lang="fr-FR">
              <a:ea typeface="Calibri"/>
              <a:cs typeface="Calibri"/>
            </a:endParaRPr>
          </a:p>
        </p:txBody>
      </p:sp>
      <p:sp>
        <p:nvSpPr>
          <p:cNvPr id="40" name="ZoneTexte 36">
            <a:extLst>
              <a:ext uri="{FF2B5EF4-FFF2-40B4-BE49-F238E27FC236}">
                <a16:creationId xmlns:a16="http://schemas.microsoft.com/office/drawing/2014/main" id="{2C02379C-A619-A7DE-23D5-A2C096BA364F}"/>
              </a:ext>
            </a:extLst>
          </p:cNvPr>
          <p:cNvSpPr txBox="1"/>
          <p:nvPr/>
        </p:nvSpPr>
        <p:spPr>
          <a:xfrm>
            <a:off x="486255" y="5032267"/>
            <a:ext cx="3226653" cy="861774"/>
          </a:xfrm>
          <a:prstGeom prst="rect">
            <a:avLst/>
          </a:prstGeom>
          <a:noFill/>
        </p:spPr>
        <p:txBody>
          <a:bodyPr wrap="none" lIns="91440" tIns="45720" rIns="91440" bIns="45720" rtlCol="0" anchor="t">
            <a:spAutoFit/>
          </a:bodyPr>
          <a:lstStyle/>
          <a:p>
            <a:pPr>
              <a:defRPr/>
            </a:pPr>
            <a:r>
              <a:rPr lang="fr-FR" sz="3200" b="1">
                <a:solidFill>
                  <a:srgbClr val="FFFFFF"/>
                </a:solidFill>
                <a:latin typeface="Calibri" panose="020F0502020204030204"/>
              </a:rPr>
              <a:t>120</a:t>
            </a:r>
            <a:endParaRPr lang="fr-FR" sz="1050">
              <a:solidFill>
                <a:srgbClr val="FFFFFF"/>
              </a:solidFill>
              <a:latin typeface="Calibri" panose="020F0502020204030204"/>
            </a:endParaRPr>
          </a:p>
          <a:p>
            <a:pPr>
              <a:defRPr/>
            </a:pPr>
            <a:r>
              <a:rPr lang="fr-FR">
                <a:solidFill>
                  <a:srgbClr val="FFFFFF"/>
                </a:solidFill>
                <a:latin typeface="Calibri" panose="020F0502020204030204"/>
              </a:rPr>
              <a:t>Scénarios d'intrusion recherchés</a:t>
            </a:r>
            <a:endParaRPr lang="fr-FR" sz="1050" b="0" i="0" u="none" strike="noStrike" kern="1200" cap="none" spc="0" normalizeH="0" baseline="0" noProof="0">
              <a:ln>
                <a:noFill/>
              </a:ln>
              <a:solidFill>
                <a:srgbClr val="FFFFFF"/>
              </a:solidFill>
              <a:effectLst/>
              <a:uLnTx/>
              <a:uFillTx/>
              <a:latin typeface="Calibri" panose="020F0502020204030204"/>
              <a:ea typeface="Calibri"/>
              <a:cs typeface="Calibri"/>
            </a:endParaRPr>
          </a:p>
        </p:txBody>
      </p:sp>
      <p:grpSp>
        <p:nvGrpSpPr>
          <p:cNvPr id="13" name="Group 109">
            <a:extLst>
              <a:ext uri="{FF2B5EF4-FFF2-40B4-BE49-F238E27FC236}">
                <a16:creationId xmlns:a16="http://schemas.microsoft.com/office/drawing/2014/main" id="{8DB044B6-0419-D325-CAB5-36977D6DA402}"/>
              </a:ext>
            </a:extLst>
          </p:cNvPr>
          <p:cNvGrpSpPr>
            <a:grpSpLocks noChangeAspect="1"/>
          </p:cNvGrpSpPr>
          <p:nvPr/>
        </p:nvGrpSpPr>
        <p:grpSpPr bwMode="auto">
          <a:xfrm>
            <a:off x="8488703" y="5139881"/>
            <a:ext cx="450086" cy="530597"/>
            <a:chOff x="1826" y="681"/>
            <a:chExt cx="1364" cy="1608"/>
          </a:xfrm>
          <a:noFill/>
        </p:grpSpPr>
        <p:sp>
          <p:nvSpPr>
            <p:cNvPr id="16" name="Freeform 111">
              <a:extLst>
                <a:ext uri="{FF2B5EF4-FFF2-40B4-BE49-F238E27FC236}">
                  <a16:creationId xmlns:a16="http://schemas.microsoft.com/office/drawing/2014/main" id="{848070C7-A2DE-B958-6639-45EF2BB88962}"/>
                </a:ext>
              </a:extLst>
            </p:cNvPr>
            <p:cNvSpPr>
              <a:spLocks/>
            </p:cNvSpPr>
            <p:nvPr/>
          </p:nvSpPr>
          <p:spPr bwMode="auto">
            <a:xfrm>
              <a:off x="2236" y="1035"/>
              <a:ext cx="542" cy="1254"/>
            </a:xfrm>
            <a:custGeom>
              <a:avLst/>
              <a:gdLst/>
              <a:ahLst/>
              <a:cxnLst>
                <a:cxn ang="0">
                  <a:pos x="84" y="1254"/>
                </a:cxn>
                <a:cxn ang="0">
                  <a:pos x="194" y="1254"/>
                </a:cxn>
                <a:cxn ang="0">
                  <a:pos x="194" y="1254"/>
                </a:cxn>
                <a:cxn ang="0">
                  <a:pos x="202" y="1162"/>
                </a:cxn>
                <a:cxn ang="0">
                  <a:pos x="222" y="962"/>
                </a:cxn>
                <a:cxn ang="0">
                  <a:pos x="234" y="854"/>
                </a:cxn>
                <a:cxn ang="0">
                  <a:pos x="246" y="760"/>
                </a:cxn>
                <a:cxn ang="0">
                  <a:pos x="254" y="722"/>
                </a:cxn>
                <a:cxn ang="0">
                  <a:pos x="260" y="694"/>
                </a:cxn>
                <a:cxn ang="0">
                  <a:pos x="266" y="674"/>
                </a:cxn>
                <a:cxn ang="0">
                  <a:pos x="270" y="670"/>
                </a:cxn>
                <a:cxn ang="0">
                  <a:pos x="272" y="668"/>
                </a:cxn>
                <a:cxn ang="0">
                  <a:pos x="272" y="668"/>
                </a:cxn>
                <a:cxn ang="0">
                  <a:pos x="276" y="670"/>
                </a:cxn>
                <a:cxn ang="0">
                  <a:pos x="278" y="674"/>
                </a:cxn>
                <a:cxn ang="0">
                  <a:pos x="286" y="694"/>
                </a:cxn>
                <a:cxn ang="0">
                  <a:pos x="292" y="722"/>
                </a:cxn>
                <a:cxn ang="0">
                  <a:pos x="298" y="760"/>
                </a:cxn>
                <a:cxn ang="0">
                  <a:pos x="310" y="854"/>
                </a:cxn>
                <a:cxn ang="0">
                  <a:pos x="322" y="962"/>
                </a:cxn>
                <a:cxn ang="0">
                  <a:pos x="340" y="1162"/>
                </a:cxn>
                <a:cxn ang="0">
                  <a:pos x="348" y="1254"/>
                </a:cxn>
                <a:cxn ang="0">
                  <a:pos x="450" y="1254"/>
                </a:cxn>
                <a:cxn ang="0">
                  <a:pos x="450" y="694"/>
                </a:cxn>
                <a:cxn ang="0">
                  <a:pos x="522" y="668"/>
                </a:cxn>
                <a:cxn ang="0">
                  <a:pos x="542" y="334"/>
                </a:cxn>
                <a:cxn ang="0">
                  <a:pos x="506" y="52"/>
                </a:cxn>
                <a:cxn ang="0">
                  <a:pos x="506" y="52"/>
                </a:cxn>
                <a:cxn ang="0">
                  <a:pos x="488" y="44"/>
                </a:cxn>
                <a:cxn ang="0">
                  <a:pos x="470" y="36"/>
                </a:cxn>
                <a:cxn ang="0">
                  <a:pos x="442" y="26"/>
                </a:cxn>
                <a:cxn ang="0">
                  <a:pos x="408" y="16"/>
                </a:cxn>
                <a:cxn ang="0">
                  <a:pos x="368" y="8"/>
                </a:cxn>
                <a:cxn ang="0">
                  <a:pos x="322" y="2"/>
                </a:cxn>
                <a:cxn ang="0">
                  <a:pos x="298" y="0"/>
                </a:cxn>
                <a:cxn ang="0">
                  <a:pos x="272" y="0"/>
                </a:cxn>
                <a:cxn ang="0">
                  <a:pos x="272" y="0"/>
                </a:cxn>
                <a:cxn ang="0">
                  <a:pos x="244" y="0"/>
                </a:cxn>
                <a:cxn ang="0">
                  <a:pos x="220" y="2"/>
                </a:cxn>
                <a:cxn ang="0">
                  <a:pos x="174" y="8"/>
                </a:cxn>
                <a:cxn ang="0">
                  <a:pos x="132" y="18"/>
                </a:cxn>
                <a:cxn ang="0">
                  <a:pos x="98" y="30"/>
                </a:cxn>
                <a:cxn ang="0">
                  <a:pos x="70" y="42"/>
                </a:cxn>
                <a:cxn ang="0">
                  <a:pos x="50" y="52"/>
                </a:cxn>
                <a:cxn ang="0">
                  <a:pos x="32" y="62"/>
                </a:cxn>
                <a:cxn ang="0">
                  <a:pos x="0" y="354"/>
                </a:cxn>
                <a:cxn ang="0">
                  <a:pos x="20" y="668"/>
                </a:cxn>
                <a:cxn ang="0">
                  <a:pos x="92" y="694"/>
                </a:cxn>
                <a:cxn ang="0">
                  <a:pos x="84" y="1254"/>
                </a:cxn>
              </a:cxnLst>
              <a:rect l="0" t="0" r="r" b="b"/>
              <a:pathLst>
                <a:path w="542" h="1254">
                  <a:moveTo>
                    <a:pt x="84" y="1254"/>
                  </a:moveTo>
                  <a:lnTo>
                    <a:pt x="194" y="1254"/>
                  </a:lnTo>
                  <a:lnTo>
                    <a:pt x="194" y="1254"/>
                  </a:lnTo>
                  <a:lnTo>
                    <a:pt x="202" y="1162"/>
                  </a:lnTo>
                  <a:lnTo>
                    <a:pt x="222" y="962"/>
                  </a:lnTo>
                  <a:lnTo>
                    <a:pt x="234" y="854"/>
                  </a:lnTo>
                  <a:lnTo>
                    <a:pt x="246" y="760"/>
                  </a:lnTo>
                  <a:lnTo>
                    <a:pt x="254" y="722"/>
                  </a:lnTo>
                  <a:lnTo>
                    <a:pt x="260" y="694"/>
                  </a:lnTo>
                  <a:lnTo>
                    <a:pt x="266" y="674"/>
                  </a:lnTo>
                  <a:lnTo>
                    <a:pt x="270" y="670"/>
                  </a:lnTo>
                  <a:lnTo>
                    <a:pt x="272" y="668"/>
                  </a:lnTo>
                  <a:lnTo>
                    <a:pt x="272" y="668"/>
                  </a:lnTo>
                  <a:lnTo>
                    <a:pt x="276" y="670"/>
                  </a:lnTo>
                  <a:lnTo>
                    <a:pt x="278" y="674"/>
                  </a:lnTo>
                  <a:lnTo>
                    <a:pt x="286" y="694"/>
                  </a:lnTo>
                  <a:lnTo>
                    <a:pt x="292" y="722"/>
                  </a:lnTo>
                  <a:lnTo>
                    <a:pt x="298" y="760"/>
                  </a:lnTo>
                  <a:lnTo>
                    <a:pt x="310" y="854"/>
                  </a:lnTo>
                  <a:lnTo>
                    <a:pt x="322" y="962"/>
                  </a:lnTo>
                  <a:lnTo>
                    <a:pt x="340" y="1162"/>
                  </a:lnTo>
                  <a:lnTo>
                    <a:pt x="348" y="1254"/>
                  </a:lnTo>
                  <a:lnTo>
                    <a:pt x="450" y="1254"/>
                  </a:lnTo>
                  <a:lnTo>
                    <a:pt x="450" y="694"/>
                  </a:lnTo>
                  <a:lnTo>
                    <a:pt x="522" y="668"/>
                  </a:lnTo>
                  <a:lnTo>
                    <a:pt x="542" y="334"/>
                  </a:lnTo>
                  <a:lnTo>
                    <a:pt x="506" y="52"/>
                  </a:lnTo>
                  <a:lnTo>
                    <a:pt x="506" y="52"/>
                  </a:lnTo>
                  <a:lnTo>
                    <a:pt x="488" y="44"/>
                  </a:lnTo>
                  <a:lnTo>
                    <a:pt x="470" y="36"/>
                  </a:lnTo>
                  <a:lnTo>
                    <a:pt x="442" y="26"/>
                  </a:lnTo>
                  <a:lnTo>
                    <a:pt x="408" y="16"/>
                  </a:lnTo>
                  <a:lnTo>
                    <a:pt x="368" y="8"/>
                  </a:lnTo>
                  <a:lnTo>
                    <a:pt x="322" y="2"/>
                  </a:lnTo>
                  <a:lnTo>
                    <a:pt x="298" y="0"/>
                  </a:lnTo>
                  <a:lnTo>
                    <a:pt x="272" y="0"/>
                  </a:lnTo>
                  <a:lnTo>
                    <a:pt x="272" y="0"/>
                  </a:lnTo>
                  <a:lnTo>
                    <a:pt x="244" y="0"/>
                  </a:lnTo>
                  <a:lnTo>
                    <a:pt x="220" y="2"/>
                  </a:lnTo>
                  <a:lnTo>
                    <a:pt x="174" y="8"/>
                  </a:lnTo>
                  <a:lnTo>
                    <a:pt x="132" y="18"/>
                  </a:lnTo>
                  <a:lnTo>
                    <a:pt x="98" y="30"/>
                  </a:lnTo>
                  <a:lnTo>
                    <a:pt x="70" y="42"/>
                  </a:lnTo>
                  <a:lnTo>
                    <a:pt x="50" y="52"/>
                  </a:lnTo>
                  <a:lnTo>
                    <a:pt x="32" y="62"/>
                  </a:lnTo>
                  <a:lnTo>
                    <a:pt x="0" y="354"/>
                  </a:lnTo>
                  <a:lnTo>
                    <a:pt x="20" y="668"/>
                  </a:lnTo>
                  <a:lnTo>
                    <a:pt x="92" y="694"/>
                  </a:lnTo>
                  <a:lnTo>
                    <a:pt x="84" y="1254"/>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8" name="Freeform 112">
              <a:extLst>
                <a:ext uri="{FF2B5EF4-FFF2-40B4-BE49-F238E27FC236}">
                  <a16:creationId xmlns:a16="http://schemas.microsoft.com/office/drawing/2014/main" id="{92DD97EA-742A-F407-A0C9-08D28093A7A5}"/>
                </a:ext>
              </a:extLst>
            </p:cNvPr>
            <p:cNvSpPr>
              <a:spLocks/>
            </p:cNvSpPr>
            <p:nvPr/>
          </p:nvSpPr>
          <p:spPr bwMode="auto">
            <a:xfrm>
              <a:off x="1978" y="777"/>
              <a:ext cx="216" cy="252"/>
            </a:xfrm>
            <a:custGeom>
              <a:avLst/>
              <a:gdLst/>
              <a:ahLst/>
              <a:cxnLst>
                <a:cxn ang="0">
                  <a:pos x="0" y="80"/>
                </a:cxn>
                <a:cxn ang="0">
                  <a:pos x="0" y="80"/>
                </a:cxn>
                <a:cxn ang="0">
                  <a:pos x="4" y="62"/>
                </a:cxn>
                <a:cxn ang="0">
                  <a:pos x="12" y="44"/>
                </a:cxn>
                <a:cxn ang="0">
                  <a:pos x="22" y="30"/>
                </a:cxn>
                <a:cxn ang="0">
                  <a:pos x="36" y="20"/>
                </a:cxn>
                <a:cxn ang="0">
                  <a:pos x="52" y="10"/>
                </a:cxn>
                <a:cxn ang="0">
                  <a:pos x="70" y="4"/>
                </a:cxn>
                <a:cxn ang="0">
                  <a:pos x="88" y="0"/>
                </a:cxn>
                <a:cxn ang="0">
                  <a:pos x="108" y="0"/>
                </a:cxn>
                <a:cxn ang="0">
                  <a:pos x="108" y="0"/>
                </a:cxn>
                <a:cxn ang="0">
                  <a:pos x="128" y="0"/>
                </a:cxn>
                <a:cxn ang="0">
                  <a:pos x="146" y="4"/>
                </a:cxn>
                <a:cxn ang="0">
                  <a:pos x="164" y="10"/>
                </a:cxn>
                <a:cxn ang="0">
                  <a:pos x="180" y="20"/>
                </a:cxn>
                <a:cxn ang="0">
                  <a:pos x="194" y="30"/>
                </a:cxn>
                <a:cxn ang="0">
                  <a:pos x="204" y="44"/>
                </a:cxn>
                <a:cxn ang="0">
                  <a:pos x="212" y="62"/>
                </a:cxn>
                <a:cxn ang="0">
                  <a:pos x="216" y="80"/>
                </a:cxn>
                <a:cxn ang="0">
                  <a:pos x="216" y="80"/>
                </a:cxn>
                <a:cxn ang="0">
                  <a:pos x="216" y="108"/>
                </a:cxn>
                <a:cxn ang="0">
                  <a:pos x="212" y="140"/>
                </a:cxn>
                <a:cxn ang="0">
                  <a:pos x="206" y="174"/>
                </a:cxn>
                <a:cxn ang="0">
                  <a:pos x="202" y="188"/>
                </a:cxn>
                <a:cxn ang="0">
                  <a:pos x="198" y="200"/>
                </a:cxn>
                <a:cxn ang="0">
                  <a:pos x="198" y="200"/>
                </a:cxn>
                <a:cxn ang="0">
                  <a:pos x="192" y="208"/>
                </a:cxn>
                <a:cxn ang="0">
                  <a:pos x="186" y="216"/>
                </a:cxn>
                <a:cxn ang="0">
                  <a:pos x="168" y="230"/>
                </a:cxn>
                <a:cxn ang="0">
                  <a:pos x="148" y="242"/>
                </a:cxn>
                <a:cxn ang="0">
                  <a:pos x="136" y="246"/>
                </a:cxn>
                <a:cxn ang="0">
                  <a:pos x="126" y="250"/>
                </a:cxn>
                <a:cxn ang="0">
                  <a:pos x="126" y="250"/>
                </a:cxn>
                <a:cxn ang="0">
                  <a:pos x="108" y="252"/>
                </a:cxn>
                <a:cxn ang="0">
                  <a:pos x="90" y="250"/>
                </a:cxn>
                <a:cxn ang="0">
                  <a:pos x="90" y="250"/>
                </a:cxn>
                <a:cxn ang="0">
                  <a:pos x="80" y="246"/>
                </a:cxn>
                <a:cxn ang="0">
                  <a:pos x="68" y="242"/>
                </a:cxn>
                <a:cxn ang="0">
                  <a:pos x="48" y="230"/>
                </a:cxn>
                <a:cxn ang="0">
                  <a:pos x="30" y="216"/>
                </a:cxn>
                <a:cxn ang="0">
                  <a:pos x="24" y="208"/>
                </a:cxn>
                <a:cxn ang="0">
                  <a:pos x="18" y="200"/>
                </a:cxn>
                <a:cxn ang="0">
                  <a:pos x="18" y="200"/>
                </a:cxn>
                <a:cxn ang="0">
                  <a:pos x="14" y="188"/>
                </a:cxn>
                <a:cxn ang="0">
                  <a:pos x="10" y="174"/>
                </a:cxn>
                <a:cxn ang="0">
                  <a:pos x="4" y="140"/>
                </a:cxn>
                <a:cxn ang="0">
                  <a:pos x="0" y="108"/>
                </a:cxn>
                <a:cxn ang="0">
                  <a:pos x="0" y="80"/>
                </a:cxn>
                <a:cxn ang="0">
                  <a:pos x="0" y="80"/>
                </a:cxn>
              </a:cxnLst>
              <a:rect l="0" t="0" r="r" b="b"/>
              <a:pathLst>
                <a:path w="216" h="252">
                  <a:moveTo>
                    <a:pt x="0" y="80"/>
                  </a:moveTo>
                  <a:lnTo>
                    <a:pt x="0" y="80"/>
                  </a:lnTo>
                  <a:lnTo>
                    <a:pt x="4" y="62"/>
                  </a:lnTo>
                  <a:lnTo>
                    <a:pt x="12" y="44"/>
                  </a:lnTo>
                  <a:lnTo>
                    <a:pt x="22" y="30"/>
                  </a:lnTo>
                  <a:lnTo>
                    <a:pt x="36" y="20"/>
                  </a:lnTo>
                  <a:lnTo>
                    <a:pt x="52" y="10"/>
                  </a:lnTo>
                  <a:lnTo>
                    <a:pt x="70" y="4"/>
                  </a:lnTo>
                  <a:lnTo>
                    <a:pt x="88" y="0"/>
                  </a:lnTo>
                  <a:lnTo>
                    <a:pt x="108" y="0"/>
                  </a:lnTo>
                  <a:lnTo>
                    <a:pt x="108" y="0"/>
                  </a:lnTo>
                  <a:lnTo>
                    <a:pt x="128" y="0"/>
                  </a:lnTo>
                  <a:lnTo>
                    <a:pt x="146" y="4"/>
                  </a:lnTo>
                  <a:lnTo>
                    <a:pt x="164" y="10"/>
                  </a:lnTo>
                  <a:lnTo>
                    <a:pt x="180" y="20"/>
                  </a:lnTo>
                  <a:lnTo>
                    <a:pt x="194" y="30"/>
                  </a:lnTo>
                  <a:lnTo>
                    <a:pt x="204" y="44"/>
                  </a:lnTo>
                  <a:lnTo>
                    <a:pt x="212" y="62"/>
                  </a:lnTo>
                  <a:lnTo>
                    <a:pt x="216" y="80"/>
                  </a:lnTo>
                  <a:lnTo>
                    <a:pt x="216" y="80"/>
                  </a:lnTo>
                  <a:lnTo>
                    <a:pt x="216" y="108"/>
                  </a:lnTo>
                  <a:lnTo>
                    <a:pt x="212" y="140"/>
                  </a:lnTo>
                  <a:lnTo>
                    <a:pt x="206" y="174"/>
                  </a:lnTo>
                  <a:lnTo>
                    <a:pt x="202" y="188"/>
                  </a:lnTo>
                  <a:lnTo>
                    <a:pt x="198" y="200"/>
                  </a:lnTo>
                  <a:lnTo>
                    <a:pt x="198" y="200"/>
                  </a:lnTo>
                  <a:lnTo>
                    <a:pt x="192" y="208"/>
                  </a:lnTo>
                  <a:lnTo>
                    <a:pt x="186" y="216"/>
                  </a:lnTo>
                  <a:lnTo>
                    <a:pt x="168" y="230"/>
                  </a:lnTo>
                  <a:lnTo>
                    <a:pt x="148" y="242"/>
                  </a:lnTo>
                  <a:lnTo>
                    <a:pt x="136" y="246"/>
                  </a:lnTo>
                  <a:lnTo>
                    <a:pt x="126" y="250"/>
                  </a:lnTo>
                  <a:lnTo>
                    <a:pt x="126" y="250"/>
                  </a:lnTo>
                  <a:lnTo>
                    <a:pt x="108" y="252"/>
                  </a:lnTo>
                  <a:lnTo>
                    <a:pt x="90" y="250"/>
                  </a:lnTo>
                  <a:lnTo>
                    <a:pt x="90" y="250"/>
                  </a:lnTo>
                  <a:lnTo>
                    <a:pt x="80" y="246"/>
                  </a:lnTo>
                  <a:lnTo>
                    <a:pt x="68" y="242"/>
                  </a:lnTo>
                  <a:lnTo>
                    <a:pt x="48" y="230"/>
                  </a:lnTo>
                  <a:lnTo>
                    <a:pt x="30" y="216"/>
                  </a:lnTo>
                  <a:lnTo>
                    <a:pt x="24" y="208"/>
                  </a:lnTo>
                  <a:lnTo>
                    <a:pt x="18" y="200"/>
                  </a:lnTo>
                  <a:lnTo>
                    <a:pt x="18" y="200"/>
                  </a:lnTo>
                  <a:lnTo>
                    <a:pt x="14" y="188"/>
                  </a:lnTo>
                  <a:lnTo>
                    <a:pt x="10" y="174"/>
                  </a:lnTo>
                  <a:lnTo>
                    <a:pt x="4" y="140"/>
                  </a:lnTo>
                  <a:lnTo>
                    <a:pt x="0" y="108"/>
                  </a:lnTo>
                  <a:lnTo>
                    <a:pt x="0" y="80"/>
                  </a:lnTo>
                  <a:lnTo>
                    <a:pt x="0" y="80"/>
                  </a:lnTo>
                </a:path>
              </a:pathLst>
            </a:custGeom>
            <a:grpFill/>
            <a:ln w="9525">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20" name="Freeform 113">
              <a:extLst>
                <a:ext uri="{FF2B5EF4-FFF2-40B4-BE49-F238E27FC236}">
                  <a16:creationId xmlns:a16="http://schemas.microsoft.com/office/drawing/2014/main" id="{C3792461-E9F7-D819-C9FE-EA7137A9F7BA}"/>
                </a:ext>
              </a:extLst>
            </p:cNvPr>
            <p:cNvSpPr>
              <a:spLocks/>
            </p:cNvSpPr>
            <p:nvPr/>
          </p:nvSpPr>
          <p:spPr bwMode="auto">
            <a:xfrm>
              <a:off x="1922" y="1231"/>
              <a:ext cx="30" cy="990"/>
            </a:xfrm>
            <a:custGeom>
              <a:avLst/>
              <a:gdLst/>
              <a:ahLst/>
              <a:cxnLst>
                <a:cxn ang="0">
                  <a:pos x="30" y="990"/>
                </a:cxn>
                <a:cxn ang="0">
                  <a:pos x="0" y="424"/>
                </a:cxn>
                <a:cxn ang="0">
                  <a:pos x="6" y="0"/>
                </a:cxn>
              </a:cxnLst>
              <a:rect l="0" t="0" r="r" b="b"/>
              <a:pathLst>
                <a:path w="30" h="990">
                  <a:moveTo>
                    <a:pt x="30" y="990"/>
                  </a:moveTo>
                  <a:lnTo>
                    <a:pt x="0" y="424"/>
                  </a:lnTo>
                  <a:lnTo>
                    <a:pt x="6" y="0"/>
                  </a:lnTo>
                </a:path>
              </a:pathLst>
            </a:custGeom>
            <a:grpFill/>
            <a:ln w="9525">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37" name="Line 114">
              <a:extLst>
                <a:ext uri="{FF2B5EF4-FFF2-40B4-BE49-F238E27FC236}">
                  <a16:creationId xmlns:a16="http://schemas.microsoft.com/office/drawing/2014/main" id="{B0493DF8-AE95-5C6F-8B26-DA954E6B1014}"/>
                </a:ext>
              </a:extLst>
            </p:cNvPr>
            <p:cNvSpPr>
              <a:spLocks noChangeShapeType="1"/>
            </p:cNvSpPr>
            <p:nvPr/>
          </p:nvSpPr>
          <p:spPr bwMode="auto">
            <a:xfrm flipV="1">
              <a:off x="2190" y="1751"/>
              <a:ext cx="22" cy="470"/>
            </a:xfrm>
            <a:prstGeom prst="line">
              <a:avLst/>
            </a:prstGeom>
            <a:grpFill/>
            <a:ln w="9525">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41" name="Freeform 115">
              <a:extLst>
                <a:ext uri="{FF2B5EF4-FFF2-40B4-BE49-F238E27FC236}">
                  <a16:creationId xmlns:a16="http://schemas.microsoft.com/office/drawing/2014/main" id="{EEB90780-0F3B-34D4-AB60-261F728BF4AB}"/>
                </a:ext>
              </a:extLst>
            </p:cNvPr>
            <p:cNvSpPr>
              <a:spLocks/>
            </p:cNvSpPr>
            <p:nvPr/>
          </p:nvSpPr>
          <p:spPr bwMode="auto">
            <a:xfrm>
              <a:off x="1826" y="1103"/>
              <a:ext cx="364" cy="660"/>
            </a:xfrm>
            <a:custGeom>
              <a:avLst/>
              <a:gdLst/>
              <a:ahLst/>
              <a:cxnLst>
                <a:cxn ang="0">
                  <a:pos x="94" y="660"/>
                </a:cxn>
                <a:cxn ang="0">
                  <a:pos x="24" y="624"/>
                </a:cxn>
                <a:cxn ang="0">
                  <a:pos x="0" y="326"/>
                </a:cxn>
                <a:cxn ang="0">
                  <a:pos x="16" y="126"/>
                </a:cxn>
                <a:cxn ang="0">
                  <a:pos x="16" y="126"/>
                </a:cxn>
                <a:cxn ang="0">
                  <a:pos x="26" y="92"/>
                </a:cxn>
                <a:cxn ang="0">
                  <a:pos x="38" y="66"/>
                </a:cxn>
                <a:cxn ang="0">
                  <a:pos x="44" y="54"/>
                </a:cxn>
                <a:cxn ang="0">
                  <a:pos x="52" y="44"/>
                </a:cxn>
                <a:cxn ang="0">
                  <a:pos x="60" y="34"/>
                </a:cxn>
                <a:cxn ang="0">
                  <a:pos x="68" y="26"/>
                </a:cxn>
                <a:cxn ang="0">
                  <a:pos x="78" y="20"/>
                </a:cxn>
                <a:cxn ang="0">
                  <a:pos x="90" y="14"/>
                </a:cxn>
                <a:cxn ang="0">
                  <a:pos x="102" y="10"/>
                </a:cxn>
                <a:cxn ang="0">
                  <a:pos x="114" y="6"/>
                </a:cxn>
                <a:cxn ang="0">
                  <a:pos x="144" y="2"/>
                </a:cxn>
                <a:cxn ang="0">
                  <a:pos x="180" y="0"/>
                </a:cxn>
                <a:cxn ang="0">
                  <a:pos x="364" y="0"/>
                </a:cxn>
              </a:cxnLst>
              <a:rect l="0" t="0" r="r" b="b"/>
              <a:pathLst>
                <a:path w="364" h="660">
                  <a:moveTo>
                    <a:pt x="94" y="660"/>
                  </a:moveTo>
                  <a:lnTo>
                    <a:pt x="24" y="624"/>
                  </a:lnTo>
                  <a:lnTo>
                    <a:pt x="0" y="326"/>
                  </a:lnTo>
                  <a:lnTo>
                    <a:pt x="16" y="126"/>
                  </a:lnTo>
                  <a:lnTo>
                    <a:pt x="16" y="126"/>
                  </a:lnTo>
                  <a:lnTo>
                    <a:pt x="26" y="92"/>
                  </a:lnTo>
                  <a:lnTo>
                    <a:pt x="38" y="66"/>
                  </a:lnTo>
                  <a:lnTo>
                    <a:pt x="44" y="54"/>
                  </a:lnTo>
                  <a:lnTo>
                    <a:pt x="52" y="44"/>
                  </a:lnTo>
                  <a:lnTo>
                    <a:pt x="60" y="34"/>
                  </a:lnTo>
                  <a:lnTo>
                    <a:pt x="68" y="26"/>
                  </a:lnTo>
                  <a:lnTo>
                    <a:pt x="78" y="20"/>
                  </a:lnTo>
                  <a:lnTo>
                    <a:pt x="90" y="14"/>
                  </a:lnTo>
                  <a:lnTo>
                    <a:pt x="102" y="10"/>
                  </a:lnTo>
                  <a:lnTo>
                    <a:pt x="114" y="6"/>
                  </a:lnTo>
                  <a:lnTo>
                    <a:pt x="144" y="2"/>
                  </a:lnTo>
                  <a:lnTo>
                    <a:pt x="180" y="0"/>
                  </a:lnTo>
                  <a:lnTo>
                    <a:pt x="364" y="0"/>
                  </a:lnTo>
                </a:path>
              </a:pathLst>
            </a:custGeom>
            <a:grpFill/>
            <a:ln w="9525">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42" name="Freeform 116">
              <a:extLst>
                <a:ext uri="{FF2B5EF4-FFF2-40B4-BE49-F238E27FC236}">
                  <a16:creationId xmlns:a16="http://schemas.microsoft.com/office/drawing/2014/main" id="{45BE0BDB-431C-8732-D996-1AB7CEBD4AA5}"/>
                </a:ext>
              </a:extLst>
            </p:cNvPr>
            <p:cNvSpPr>
              <a:spLocks/>
            </p:cNvSpPr>
            <p:nvPr/>
          </p:nvSpPr>
          <p:spPr bwMode="auto">
            <a:xfrm>
              <a:off x="2386" y="681"/>
              <a:ext cx="242" cy="286"/>
            </a:xfrm>
            <a:custGeom>
              <a:avLst/>
              <a:gdLst/>
              <a:ahLst/>
              <a:cxnLst>
                <a:cxn ang="0">
                  <a:pos x="0" y="92"/>
                </a:cxn>
                <a:cxn ang="0">
                  <a:pos x="0" y="92"/>
                </a:cxn>
                <a:cxn ang="0">
                  <a:pos x="2" y="80"/>
                </a:cxn>
                <a:cxn ang="0">
                  <a:pos x="4" y="70"/>
                </a:cxn>
                <a:cxn ang="0">
                  <a:pos x="14" y="52"/>
                </a:cxn>
                <a:cxn ang="0">
                  <a:pos x="26" y="36"/>
                </a:cxn>
                <a:cxn ang="0">
                  <a:pos x="40" y="22"/>
                </a:cxn>
                <a:cxn ang="0">
                  <a:pos x="58" y="12"/>
                </a:cxn>
                <a:cxn ang="0">
                  <a:pos x="78" y="6"/>
                </a:cxn>
                <a:cxn ang="0">
                  <a:pos x="98" y="2"/>
                </a:cxn>
                <a:cxn ang="0">
                  <a:pos x="122" y="0"/>
                </a:cxn>
                <a:cxn ang="0">
                  <a:pos x="122" y="0"/>
                </a:cxn>
                <a:cxn ang="0">
                  <a:pos x="144" y="2"/>
                </a:cxn>
                <a:cxn ang="0">
                  <a:pos x="166" y="6"/>
                </a:cxn>
                <a:cxn ang="0">
                  <a:pos x="184" y="12"/>
                </a:cxn>
                <a:cxn ang="0">
                  <a:pos x="202" y="22"/>
                </a:cxn>
                <a:cxn ang="0">
                  <a:pos x="218" y="36"/>
                </a:cxn>
                <a:cxn ang="0">
                  <a:pos x="230" y="52"/>
                </a:cxn>
                <a:cxn ang="0">
                  <a:pos x="238" y="70"/>
                </a:cxn>
                <a:cxn ang="0">
                  <a:pos x="240" y="80"/>
                </a:cxn>
                <a:cxn ang="0">
                  <a:pos x="242" y="92"/>
                </a:cxn>
                <a:cxn ang="0">
                  <a:pos x="242" y="92"/>
                </a:cxn>
                <a:cxn ang="0">
                  <a:pos x="242" y="122"/>
                </a:cxn>
                <a:cxn ang="0">
                  <a:pos x="240" y="160"/>
                </a:cxn>
                <a:cxn ang="0">
                  <a:pos x="232" y="198"/>
                </a:cxn>
                <a:cxn ang="0">
                  <a:pos x="228" y="214"/>
                </a:cxn>
                <a:cxn ang="0">
                  <a:pos x="222" y="226"/>
                </a:cxn>
                <a:cxn ang="0">
                  <a:pos x="222" y="226"/>
                </a:cxn>
                <a:cxn ang="0">
                  <a:pos x="216" y="236"/>
                </a:cxn>
                <a:cxn ang="0">
                  <a:pos x="208" y="244"/>
                </a:cxn>
                <a:cxn ang="0">
                  <a:pos x="200" y="254"/>
                </a:cxn>
                <a:cxn ang="0">
                  <a:pos x="190" y="262"/>
                </a:cxn>
                <a:cxn ang="0">
                  <a:pos x="178" y="268"/>
                </a:cxn>
                <a:cxn ang="0">
                  <a:pos x="166" y="274"/>
                </a:cxn>
                <a:cxn ang="0">
                  <a:pos x="154" y="280"/>
                </a:cxn>
                <a:cxn ang="0">
                  <a:pos x="140" y="284"/>
                </a:cxn>
                <a:cxn ang="0">
                  <a:pos x="140" y="284"/>
                </a:cxn>
                <a:cxn ang="0">
                  <a:pos x="122" y="286"/>
                </a:cxn>
                <a:cxn ang="0">
                  <a:pos x="102" y="284"/>
                </a:cxn>
                <a:cxn ang="0">
                  <a:pos x="102" y="284"/>
                </a:cxn>
                <a:cxn ang="0">
                  <a:pos x="88" y="280"/>
                </a:cxn>
                <a:cxn ang="0">
                  <a:pos x="76" y="274"/>
                </a:cxn>
                <a:cxn ang="0">
                  <a:pos x="64" y="268"/>
                </a:cxn>
                <a:cxn ang="0">
                  <a:pos x="52" y="262"/>
                </a:cxn>
                <a:cxn ang="0">
                  <a:pos x="42" y="254"/>
                </a:cxn>
                <a:cxn ang="0">
                  <a:pos x="34" y="244"/>
                </a:cxn>
                <a:cxn ang="0">
                  <a:pos x="26" y="236"/>
                </a:cxn>
                <a:cxn ang="0">
                  <a:pos x="20" y="226"/>
                </a:cxn>
                <a:cxn ang="0">
                  <a:pos x="20" y="226"/>
                </a:cxn>
                <a:cxn ang="0">
                  <a:pos x="14" y="214"/>
                </a:cxn>
                <a:cxn ang="0">
                  <a:pos x="10" y="198"/>
                </a:cxn>
                <a:cxn ang="0">
                  <a:pos x="4" y="160"/>
                </a:cxn>
                <a:cxn ang="0">
                  <a:pos x="0" y="122"/>
                </a:cxn>
                <a:cxn ang="0">
                  <a:pos x="0" y="92"/>
                </a:cxn>
                <a:cxn ang="0">
                  <a:pos x="0" y="92"/>
                </a:cxn>
              </a:cxnLst>
              <a:rect l="0" t="0" r="r" b="b"/>
              <a:pathLst>
                <a:path w="242" h="286">
                  <a:moveTo>
                    <a:pt x="0" y="92"/>
                  </a:moveTo>
                  <a:lnTo>
                    <a:pt x="0" y="92"/>
                  </a:lnTo>
                  <a:lnTo>
                    <a:pt x="2" y="80"/>
                  </a:lnTo>
                  <a:lnTo>
                    <a:pt x="4" y="70"/>
                  </a:lnTo>
                  <a:lnTo>
                    <a:pt x="14" y="52"/>
                  </a:lnTo>
                  <a:lnTo>
                    <a:pt x="26" y="36"/>
                  </a:lnTo>
                  <a:lnTo>
                    <a:pt x="40" y="22"/>
                  </a:lnTo>
                  <a:lnTo>
                    <a:pt x="58" y="12"/>
                  </a:lnTo>
                  <a:lnTo>
                    <a:pt x="78" y="6"/>
                  </a:lnTo>
                  <a:lnTo>
                    <a:pt x="98" y="2"/>
                  </a:lnTo>
                  <a:lnTo>
                    <a:pt x="122" y="0"/>
                  </a:lnTo>
                  <a:lnTo>
                    <a:pt x="122" y="0"/>
                  </a:lnTo>
                  <a:lnTo>
                    <a:pt x="144" y="2"/>
                  </a:lnTo>
                  <a:lnTo>
                    <a:pt x="166" y="6"/>
                  </a:lnTo>
                  <a:lnTo>
                    <a:pt x="184" y="12"/>
                  </a:lnTo>
                  <a:lnTo>
                    <a:pt x="202" y="22"/>
                  </a:lnTo>
                  <a:lnTo>
                    <a:pt x="218" y="36"/>
                  </a:lnTo>
                  <a:lnTo>
                    <a:pt x="230" y="52"/>
                  </a:lnTo>
                  <a:lnTo>
                    <a:pt x="238" y="70"/>
                  </a:lnTo>
                  <a:lnTo>
                    <a:pt x="240" y="80"/>
                  </a:lnTo>
                  <a:lnTo>
                    <a:pt x="242" y="92"/>
                  </a:lnTo>
                  <a:lnTo>
                    <a:pt x="242" y="92"/>
                  </a:lnTo>
                  <a:lnTo>
                    <a:pt x="242" y="122"/>
                  </a:lnTo>
                  <a:lnTo>
                    <a:pt x="240" y="160"/>
                  </a:lnTo>
                  <a:lnTo>
                    <a:pt x="232" y="198"/>
                  </a:lnTo>
                  <a:lnTo>
                    <a:pt x="228" y="214"/>
                  </a:lnTo>
                  <a:lnTo>
                    <a:pt x="222" y="226"/>
                  </a:lnTo>
                  <a:lnTo>
                    <a:pt x="222" y="226"/>
                  </a:lnTo>
                  <a:lnTo>
                    <a:pt x="216" y="236"/>
                  </a:lnTo>
                  <a:lnTo>
                    <a:pt x="208" y="244"/>
                  </a:lnTo>
                  <a:lnTo>
                    <a:pt x="200" y="254"/>
                  </a:lnTo>
                  <a:lnTo>
                    <a:pt x="190" y="262"/>
                  </a:lnTo>
                  <a:lnTo>
                    <a:pt x="178" y="268"/>
                  </a:lnTo>
                  <a:lnTo>
                    <a:pt x="166" y="274"/>
                  </a:lnTo>
                  <a:lnTo>
                    <a:pt x="154" y="280"/>
                  </a:lnTo>
                  <a:lnTo>
                    <a:pt x="140" y="284"/>
                  </a:lnTo>
                  <a:lnTo>
                    <a:pt x="140" y="284"/>
                  </a:lnTo>
                  <a:lnTo>
                    <a:pt x="122" y="286"/>
                  </a:lnTo>
                  <a:lnTo>
                    <a:pt x="102" y="284"/>
                  </a:lnTo>
                  <a:lnTo>
                    <a:pt x="102" y="284"/>
                  </a:lnTo>
                  <a:lnTo>
                    <a:pt x="88" y="280"/>
                  </a:lnTo>
                  <a:lnTo>
                    <a:pt x="76" y="274"/>
                  </a:lnTo>
                  <a:lnTo>
                    <a:pt x="64" y="268"/>
                  </a:lnTo>
                  <a:lnTo>
                    <a:pt x="52" y="262"/>
                  </a:lnTo>
                  <a:lnTo>
                    <a:pt x="42" y="254"/>
                  </a:lnTo>
                  <a:lnTo>
                    <a:pt x="34" y="244"/>
                  </a:lnTo>
                  <a:lnTo>
                    <a:pt x="26" y="236"/>
                  </a:lnTo>
                  <a:lnTo>
                    <a:pt x="20" y="226"/>
                  </a:lnTo>
                  <a:lnTo>
                    <a:pt x="20" y="226"/>
                  </a:lnTo>
                  <a:lnTo>
                    <a:pt x="14" y="214"/>
                  </a:lnTo>
                  <a:lnTo>
                    <a:pt x="10" y="198"/>
                  </a:lnTo>
                  <a:lnTo>
                    <a:pt x="4" y="160"/>
                  </a:lnTo>
                  <a:lnTo>
                    <a:pt x="0" y="122"/>
                  </a:lnTo>
                  <a:lnTo>
                    <a:pt x="0" y="92"/>
                  </a:lnTo>
                  <a:lnTo>
                    <a:pt x="0" y="92"/>
                  </a:lnTo>
                </a:path>
              </a:pathLst>
            </a:custGeom>
            <a:grpFill/>
            <a:ln w="9525">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43" name="Freeform 117">
              <a:extLst>
                <a:ext uri="{FF2B5EF4-FFF2-40B4-BE49-F238E27FC236}">
                  <a16:creationId xmlns:a16="http://schemas.microsoft.com/office/drawing/2014/main" id="{E06D0BF2-27CE-060D-19AC-41410F8C112E}"/>
                </a:ext>
              </a:extLst>
            </p:cNvPr>
            <p:cNvSpPr>
              <a:spLocks/>
            </p:cNvSpPr>
            <p:nvPr/>
          </p:nvSpPr>
          <p:spPr bwMode="auto">
            <a:xfrm>
              <a:off x="2824" y="777"/>
              <a:ext cx="216" cy="252"/>
            </a:xfrm>
            <a:custGeom>
              <a:avLst/>
              <a:gdLst/>
              <a:ahLst/>
              <a:cxnLst>
                <a:cxn ang="0">
                  <a:pos x="214" y="80"/>
                </a:cxn>
                <a:cxn ang="0">
                  <a:pos x="214" y="80"/>
                </a:cxn>
                <a:cxn ang="0">
                  <a:pos x="210" y="62"/>
                </a:cxn>
                <a:cxn ang="0">
                  <a:pos x="204" y="44"/>
                </a:cxn>
                <a:cxn ang="0">
                  <a:pos x="192" y="30"/>
                </a:cxn>
                <a:cxn ang="0">
                  <a:pos x="180" y="20"/>
                </a:cxn>
                <a:cxn ang="0">
                  <a:pos x="164" y="10"/>
                </a:cxn>
                <a:cxn ang="0">
                  <a:pos x="146" y="4"/>
                </a:cxn>
                <a:cxn ang="0">
                  <a:pos x="128" y="0"/>
                </a:cxn>
                <a:cxn ang="0">
                  <a:pos x="108" y="0"/>
                </a:cxn>
                <a:cxn ang="0">
                  <a:pos x="108" y="0"/>
                </a:cxn>
                <a:cxn ang="0">
                  <a:pos x="88" y="0"/>
                </a:cxn>
                <a:cxn ang="0">
                  <a:pos x="68" y="4"/>
                </a:cxn>
                <a:cxn ang="0">
                  <a:pos x="52" y="10"/>
                </a:cxn>
                <a:cxn ang="0">
                  <a:pos x="36" y="20"/>
                </a:cxn>
                <a:cxn ang="0">
                  <a:pos x="22" y="30"/>
                </a:cxn>
                <a:cxn ang="0">
                  <a:pos x="12" y="44"/>
                </a:cxn>
                <a:cxn ang="0">
                  <a:pos x="4" y="62"/>
                </a:cxn>
                <a:cxn ang="0">
                  <a:pos x="0" y="80"/>
                </a:cxn>
                <a:cxn ang="0">
                  <a:pos x="0" y="80"/>
                </a:cxn>
                <a:cxn ang="0">
                  <a:pos x="0" y="108"/>
                </a:cxn>
                <a:cxn ang="0">
                  <a:pos x="4" y="140"/>
                </a:cxn>
                <a:cxn ang="0">
                  <a:pos x="10" y="174"/>
                </a:cxn>
                <a:cxn ang="0">
                  <a:pos x="14" y="188"/>
                </a:cxn>
                <a:cxn ang="0">
                  <a:pos x="18" y="200"/>
                </a:cxn>
                <a:cxn ang="0">
                  <a:pos x="18" y="200"/>
                </a:cxn>
                <a:cxn ang="0">
                  <a:pos x="24" y="208"/>
                </a:cxn>
                <a:cxn ang="0">
                  <a:pos x="30" y="216"/>
                </a:cxn>
                <a:cxn ang="0">
                  <a:pos x="48" y="230"/>
                </a:cxn>
                <a:cxn ang="0">
                  <a:pos x="68" y="242"/>
                </a:cxn>
                <a:cxn ang="0">
                  <a:pos x="78" y="246"/>
                </a:cxn>
                <a:cxn ang="0">
                  <a:pos x="90" y="250"/>
                </a:cxn>
                <a:cxn ang="0">
                  <a:pos x="90" y="250"/>
                </a:cxn>
                <a:cxn ang="0">
                  <a:pos x="108" y="252"/>
                </a:cxn>
                <a:cxn ang="0">
                  <a:pos x="124" y="250"/>
                </a:cxn>
                <a:cxn ang="0">
                  <a:pos x="124" y="250"/>
                </a:cxn>
                <a:cxn ang="0">
                  <a:pos x="136" y="246"/>
                </a:cxn>
                <a:cxn ang="0">
                  <a:pos x="148" y="242"/>
                </a:cxn>
                <a:cxn ang="0">
                  <a:pos x="168" y="230"/>
                </a:cxn>
                <a:cxn ang="0">
                  <a:pos x="186" y="216"/>
                </a:cxn>
                <a:cxn ang="0">
                  <a:pos x="192" y="208"/>
                </a:cxn>
                <a:cxn ang="0">
                  <a:pos x="198" y="200"/>
                </a:cxn>
                <a:cxn ang="0">
                  <a:pos x="198" y="200"/>
                </a:cxn>
                <a:cxn ang="0">
                  <a:pos x="202" y="188"/>
                </a:cxn>
                <a:cxn ang="0">
                  <a:pos x="206" y="174"/>
                </a:cxn>
                <a:cxn ang="0">
                  <a:pos x="212" y="140"/>
                </a:cxn>
                <a:cxn ang="0">
                  <a:pos x="216" y="108"/>
                </a:cxn>
                <a:cxn ang="0">
                  <a:pos x="214" y="80"/>
                </a:cxn>
                <a:cxn ang="0">
                  <a:pos x="214" y="80"/>
                </a:cxn>
              </a:cxnLst>
              <a:rect l="0" t="0" r="r" b="b"/>
              <a:pathLst>
                <a:path w="216" h="252">
                  <a:moveTo>
                    <a:pt x="214" y="80"/>
                  </a:moveTo>
                  <a:lnTo>
                    <a:pt x="214" y="80"/>
                  </a:lnTo>
                  <a:lnTo>
                    <a:pt x="210" y="62"/>
                  </a:lnTo>
                  <a:lnTo>
                    <a:pt x="204" y="44"/>
                  </a:lnTo>
                  <a:lnTo>
                    <a:pt x="192" y="30"/>
                  </a:lnTo>
                  <a:lnTo>
                    <a:pt x="180" y="20"/>
                  </a:lnTo>
                  <a:lnTo>
                    <a:pt x="164" y="10"/>
                  </a:lnTo>
                  <a:lnTo>
                    <a:pt x="146" y="4"/>
                  </a:lnTo>
                  <a:lnTo>
                    <a:pt x="128" y="0"/>
                  </a:lnTo>
                  <a:lnTo>
                    <a:pt x="108" y="0"/>
                  </a:lnTo>
                  <a:lnTo>
                    <a:pt x="108" y="0"/>
                  </a:lnTo>
                  <a:lnTo>
                    <a:pt x="88" y="0"/>
                  </a:lnTo>
                  <a:lnTo>
                    <a:pt x="68" y="4"/>
                  </a:lnTo>
                  <a:lnTo>
                    <a:pt x="52" y="10"/>
                  </a:lnTo>
                  <a:lnTo>
                    <a:pt x="36" y="20"/>
                  </a:lnTo>
                  <a:lnTo>
                    <a:pt x="22" y="30"/>
                  </a:lnTo>
                  <a:lnTo>
                    <a:pt x="12" y="44"/>
                  </a:lnTo>
                  <a:lnTo>
                    <a:pt x="4" y="62"/>
                  </a:lnTo>
                  <a:lnTo>
                    <a:pt x="0" y="80"/>
                  </a:lnTo>
                  <a:lnTo>
                    <a:pt x="0" y="80"/>
                  </a:lnTo>
                  <a:lnTo>
                    <a:pt x="0" y="108"/>
                  </a:lnTo>
                  <a:lnTo>
                    <a:pt x="4" y="140"/>
                  </a:lnTo>
                  <a:lnTo>
                    <a:pt x="10" y="174"/>
                  </a:lnTo>
                  <a:lnTo>
                    <a:pt x="14" y="188"/>
                  </a:lnTo>
                  <a:lnTo>
                    <a:pt x="18" y="200"/>
                  </a:lnTo>
                  <a:lnTo>
                    <a:pt x="18" y="200"/>
                  </a:lnTo>
                  <a:lnTo>
                    <a:pt x="24" y="208"/>
                  </a:lnTo>
                  <a:lnTo>
                    <a:pt x="30" y="216"/>
                  </a:lnTo>
                  <a:lnTo>
                    <a:pt x="48" y="230"/>
                  </a:lnTo>
                  <a:lnTo>
                    <a:pt x="68" y="242"/>
                  </a:lnTo>
                  <a:lnTo>
                    <a:pt x="78" y="246"/>
                  </a:lnTo>
                  <a:lnTo>
                    <a:pt x="90" y="250"/>
                  </a:lnTo>
                  <a:lnTo>
                    <a:pt x="90" y="250"/>
                  </a:lnTo>
                  <a:lnTo>
                    <a:pt x="108" y="252"/>
                  </a:lnTo>
                  <a:lnTo>
                    <a:pt x="124" y="250"/>
                  </a:lnTo>
                  <a:lnTo>
                    <a:pt x="124" y="250"/>
                  </a:lnTo>
                  <a:lnTo>
                    <a:pt x="136" y="246"/>
                  </a:lnTo>
                  <a:lnTo>
                    <a:pt x="148" y="242"/>
                  </a:lnTo>
                  <a:lnTo>
                    <a:pt x="168" y="230"/>
                  </a:lnTo>
                  <a:lnTo>
                    <a:pt x="186" y="216"/>
                  </a:lnTo>
                  <a:lnTo>
                    <a:pt x="192" y="208"/>
                  </a:lnTo>
                  <a:lnTo>
                    <a:pt x="198" y="200"/>
                  </a:lnTo>
                  <a:lnTo>
                    <a:pt x="198" y="200"/>
                  </a:lnTo>
                  <a:lnTo>
                    <a:pt x="202" y="188"/>
                  </a:lnTo>
                  <a:lnTo>
                    <a:pt x="206" y="174"/>
                  </a:lnTo>
                  <a:lnTo>
                    <a:pt x="212" y="140"/>
                  </a:lnTo>
                  <a:lnTo>
                    <a:pt x="216" y="108"/>
                  </a:lnTo>
                  <a:lnTo>
                    <a:pt x="214" y="80"/>
                  </a:lnTo>
                  <a:lnTo>
                    <a:pt x="214" y="80"/>
                  </a:lnTo>
                </a:path>
              </a:pathLst>
            </a:custGeom>
            <a:grpFill/>
            <a:ln w="9525">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44" name="Freeform 118">
              <a:extLst>
                <a:ext uri="{FF2B5EF4-FFF2-40B4-BE49-F238E27FC236}">
                  <a16:creationId xmlns:a16="http://schemas.microsoft.com/office/drawing/2014/main" id="{A62E68D5-5D25-375C-EF6A-F02D731A454C}"/>
                </a:ext>
              </a:extLst>
            </p:cNvPr>
            <p:cNvSpPr>
              <a:spLocks/>
            </p:cNvSpPr>
            <p:nvPr/>
          </p:nvSpPr>
          <p:spPr bwMode="auto">
            <a:xfrm>
              <a:off x="3066" y="1231"/>
              <a:ext cx="28" cy="990"/>
            </a:xfrm>
            <a:custGeom>
              <a:avLst/>
              <a:gdLst/>
              <a:ahLst/>
              <a:cxnLst>
                <a:cxn ang="0">
                  <a:pos x="0" y="990"/>
                </a:cxn>
                <a:cxn ang="0">
                  <a:pos x="28" y="424"/>
                </a:cxn>
                <a:cxn ang="0">
                  <a:pos x="22" y="0"/>
                </a:cxn>
              </a:cxnLst>
              <a:rect l="0" t="0" r="r" b="b"/>
              <a:pathLst>
                <a:path w="28" h="990">
                  <a:moveTo>
                    <a:pt x="0" y="990"/>
                  </a:moveTo>
                  <a:lnTo>
                    <a:pt x="28" y="424"/>
                  </a:lnTo>
                  <a:lnTo>
                    <a:pt x="22" y="0"/>
                  </a:lnTo>
                </a:path>
              </a:pathLst>
            </a:custGeom>
            <a:grpFill/>
            <a:ln w="9525">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46" name="Line 119">
              <a:extLst>
                <a:ext uri="{FF2B5EF4-FFF2-40B4-BE49-F238E27FC236}">
                  <a16:creationId xmlns:a16="http://schemas.microsoft.com/office/drawing/2014/main" id="{13DA1AEB-DE20-8C01-4767-83D4D70CA5F9}"/>
                </a:ext>
              </a:extLst>
            </p:cNvPr>
            <p:cNvSpPr>
              <a:spLocks noChangeShapeType="1"/>
            </p:cNvSpPr>
            <p:nvPr/>
          </p:nvSpPr>
          <p:spPr bwMode="auto">
            <a:xfrm flipH="1" flipV="1">
              <a:off x="2806" y="1751"/>
              <a:ext cx="22" cy="470"/>
            </a:xfrm>
            <a:prstGeom prst="line">
              <a:avLst/>
            </a:prstGeom>
            <a:grpFill/>
            <a:ln w="9525">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48" name="Freeform 120">
              <a:extLst>
                <a:ext uri="{FF2B5EF4-FFF2-40B4-BE49-F238E27FC236}">
                  <a16:creationId xmlns:a16="http://schemas.microsoft.com/office/drawing/2014/main" id="{7F713C14-4367-A614-DF42-AA28AA4051E5}"/>
                </a:ext>
              </a:extLst>
            </p:cNvPr>
            <p:cNvSpPr>
              <a:spLocks/>
            </p:cNvSpPr>
            <p:nvPr/>
          </p:nvSpPr>
          <p:spPr bwMode="auto">
            <a:xfrm>
              <a:off x="2828" y="1103"/>
              <a:ext cx="362" cy="660"/>
            </a:xfrm>
            <a:custGeom>
              <a:avLst/>
              <a:gdLst/>
              <a:ahLst/>
              <a:cxnLst>
                <a:cxn ang="0">
                  <a:pos x="270" y="660"/>
                </a:cxn>
                <a:cxn ang="0">
                  <a:pos x="340" y="624"/>
                </a:cxn>
                <a:cxn ang="0">
                  <a:pos x="362" y="326"/>
                </a:cxn>
                <a:cxn ang="0">
                  <a:pos x="348" y="126"/>
                </a:cxn>
                <a:cxn ang="0">
                  <a:pos x="348" y="126"/>
                </a:cxn>
                <a:cxn ang="0">
                  <a:pos x="338" y="92"/>
                </a:cxn>
                <a:cxn ang="0">
                  <a:pos x="326" y="66"/>
                </a:cxn>
                <a:cxn ang="0">
                  <a:pos x="320" y="54"/>
                </a:cxn>
                <a:cxn ang="0">
                  <a:pos x="312" y="44"/>
                </a:cxn>
                <a:cxn ang="0">
                  <a:pos x="304" y="34"/>
                </a:cxn>
                <a:cxn ang="0">
                  <a:pos x="296" y="26"/>
                </a:cxn>
                <a:cxn ang="0">
                  <a:pos x="286" y="20"/>
                </a:cxn>
                <a:cxn ang="0">
                  <a:pos x="274" y="14"/>
                </a:cxn>
                <a:cxn ang="0">
                  <a:pos x="262" y="10"/>
                </a:cxn>
                <a:cxn ang="0">
                  <a:pos x="250" y="6"/>
                </a:cxn>
                <a:cxn ang="0">
                  <a:pos x="218" y="2"/>
                </a:cxn>
                <a:cxn ang="0">
                  <a:pos x="182" y="0"/>
                </a:cxn>
                <a:cxn ang="0">
                  <a:pos x="0" y="0"/>
                </a:cxn>
              </a:cxnLst>
              <a:rect l="0" t="0" r="r" b="b"/>
              <a:pathLst>
                <a:path w="362" h="660">
                  <a:moveTo>
                    <a:pt x="270" y="660"/>
                  </a:moveTo>
                  <a:lnTo>
                    <a:pt x="340" y="624"/>
                  </a:lnTo>
                  <a:lnTo>
                    <a:pt x="362" y="326"/>
                  </a:lnTo>
                  <a:lnTo>
                    <a:pt x="348" y="126"/>
                  </a:lnTo>
                  <a:lnTo>
                    <a:pt x="348" y="126"/>
                  </a:lnTo>
                  <a:lnTo>
                    <a:pt x="338" y="92"/>
                  </a:lnTo>
                  <a:lnTo>
                    <a:pt x="326" y="66"/>
                  </a:lnTo>
                  <a:lnTo>
                    <a:pt x="320" y="54"/>
                  </a:lnTo>
                  <a:lnTo>
                    <a:pt x="312" y="44"/>
                  </a:lnTo>
                  <a:lnTo>
                    <a:pt x="304" y="34"/>
                  </a:lnTo>
                  <a:lnTo>
                    <a:pt x="296" y="26"/>
                  </a:lnTo>
                  <a:lnTo>
                    <a:pt x="286" y="20"/>
                  </a:lnTo>
                  <a:lnTo>
                    <a:pt x="274" y="14"/>
                  </a:lnTo>
                  <a:lnTo>
                    <a:pt x="262" y="10"/>
                  </a:lnTo>
                  <a:lnTo>
                    <a:pt x="250" y="6"/>
                  </a:lnTo>
                  <a:lnTo>
                    <a:pt x="218" y="2"/>
                  </a:lnTo>
                  <a:lnTo>
                    <a:pt x="182" y="0"/>
                  </a:lnTo>
                  <a:lnTo>
                    <a:pt x="0" y="0"/>
                  </a:lnTo>
                </a:path>
              </a:pathLst>
            </a:custGeom>
            <a:grpFill/>
            <a:ln w="9525">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49" name="Line 121">
              <a:extLst>
                <a:ext uri="{FF2B5EF4-FFF2-40B4-BE49-F238E27FC236}">
                  <a16:creationId xmlns:a16="http://schemas.microsoft.com/office/drawing/2014/main" id="{1C6065F7-B15E-1A80-8391-B90CB73605C7}"/>
                </a:ext>
              </a:extLst>
            </p:cNvPr>
            <p:cNvSpPr>
              <a:spLocks noChangeShapeType="1"/>
            </p:cNvSpPr>
            <p:nvPr/>
          </p:nvSpPr>
          <p:spPr bwMode="auto">
            <a:xfrm>
              <a:off x="2072" y="1683"/>
              <a:ext cx="1" cy="538"/>
            </a:xfrm>
            <a:prstGeom prst="line">
              <a:avLst/>
            </a:prstGeom>
            <a:grpFill/>
            <a:ln w="9525">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51" name="Line 122">
              <a:extLst>
                <a:ext uri="{FF2B5EF4-FFF2-40B4-BE49-F238E27FC236}">
                  <a16:creationId xmlns:a16="http://schemas.microsoft.com/office/drawing/2014/main" id="{3840C0C4-789C-F4FC-A79F-E06151496D21}"/>
                </a:ext>
              </a:extLst>
            </p:cNvPr>
            <p:cNvSpPr>
              <a:spLocks noChangeShapeType="1"/>
            </p:cNvSpPr>
            <p:nvPr/>
          </p:nvSpPr>
          <p:spPr bwMode="auto">
            <a:xfrm>
              <a:off x="2948" y="1683"/>
              <a:ext cx="1" cy="538"/>
            </a:xfrm>
            <a:prstGeom prst="line">
              <a:avLst/>
            </a:prstGeom>
            <a:grpFill/>
            <a:ln w="9525">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53" name="Line 123">
              <a:extLst>
                <a:ext uri="{FF2B5EF4-FFF2-40B4-BE49-F238E27FC236}">
                  <a16:creationId xmlns:a16="http://schemas.microsoft.com/office/drawing/2014/main" id="{0E5F514D-73A9-3539-1F8D-1FFFC70BC419}"/>
                </a:ext>
              </a:extLst>
            </p:cNvPr>
            <p:cNvSpPr>
              <a:spLocks noChangeShapeType="1"/>
            </p:cNvSpPr>
            <p:nvPr/>
          </p:nvSpPr>
          <p:spPr bwMode="auto">
            <a:xfrm>
              <a:off x="2508" y="1035"/>
              <a:ext cx="1" cy="1"/>
            </a:xfrm>
            <a:prstGeom prst="line">
              <a:avLst/>
            </a:prstGeom>
            <a:grpFill/>
            <a:ln w="9525">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55" name="Freeform 124">
              <a:extLst>
                <a:ext uri="{FF2B5EF4-FFF2-40B4-BE49-F238E27FC236}">
                  <a16:creationId xmlns:a16="http://schemas.microsoft.com/office/drawing/2014/main" id="{77C96999-DF1D-BD8C-286B-577C26154D15}"/>
                </a:ext>
              </a:extLst>
            </p:cNvPr>
            <p:cNvSpPr>
              <a:spLocks/>
            </p:cNvSpPr>
            <p:nvPr/>
          </p:nvSpPr>
          <p:spPr bwMode="auto">
            <a:xfrm>
              <a:off x="2670" y="1189"/>
              <a:ext cx="16" cy="1100"/>
            </a:xfrm>
            <a:custGeom>
              <a:avLst/>
              <a:gdLst/>
              <a:ahLst/>
              <a:cxnLst>
                <a:cxn ang="0">
                  <a:pos x="16" y="1100"/>
                </a:cxn>
                <a:cxn ang="0">
                  <a:pos x="10" y="594"/>
                </a:cxn>
                <a:cxn ang="0">
                  <a:pos x="0" y="0"/>
                </a:cxn>
              </a:cxnLst>
              <a:rect l="0" t="0" r="r" b="b"/>
              <a:pathLst>
                <a:path w="16" h="1100">
                  <a:moveTo>
                    <a:pt x="16" y="1100"/>
                  </a:moveTo>
                  <a:lnTo>
                    <a:pt x="10" y="594"/>
                  </a:lnTo>
                  <a:lnTo>
                    <a:pt x="0" y="0"/>
                  </a:lnTo>
                </a:path>
              </a:pathLst>
            </a:custGeom>
            <a:grpFill/>
            <a:ln w="9525">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56" name="Freeform 125">
              <a:extLst>
                <a:ext uri="{FF2B5EF4-FFF2-40B4-BE49-F238E27FC236}">
                  <a16:creationId xmlns:a16="http://schemas.microsoft.com/office/drawing/2014/main" id="{E49C6B6D-63F8-9A78-4349-8088E710BEC8}"/>
                </a:ext>
              </a:extLst>
            </p:cNvPr>
            <p:cNvSpPr>
              <a:spLocks/>
            </p:cNvSpPr>
            <p:nvPr/>
          </p:nvSpPr>
          <p:spPr bwMode="auto">
            <a:xfrm>
              <a:off x="2430" y="1703"/>
              <a:ext cx="154" cy="586"/>
            </a:xfrm>
            <a:custGeom>
              <a:avLst/>
              <a:gdLst/>
              <a:ahLst/>
              <a:cxnLst>
                <a:cxn ang="0">
                  <a:pos x="0" y="586"/>
                </a:cxn>
                <a:cxn ang="0">
                  <a:pos x="62" y="0"/>
                </a:cxn>
                <a:cxn ang="0">
                  <a:pos x="92" y="0"/>
                </a:cxn>
                <a:cxn ang="0">
                  <a:pos x="154" y="586"/>
                </a:cxn>
              </a:cxnLst>
              <a:rect l="0" t="0" r="r" b="b"/>
              <a:pathLst>
                <a:path w="154" h="586">
                  <a:moveTo>
                    <a:pt x="0" y="586"/>
                  </a:moveTo>
                  <a:lnTo>
                    <a:pt x="62" y="0"/>
                  </a:lnTo>
                  <a:lnTo>
                    <a:pt x="92" y="0"/>
                  </a:lnTo>
                  <a:lnTo>
                    <a:pt x="154" y="586"/>
                  </a:lnTo>
                </a:path>
              </a:pathLst>
            </a:custGeom>
            <a:grpFill/>
            <a:ln w="9525">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58" name="Freeform 126">
              <a:extLst>
                <a:ext uri="{FF2B5EF4-FFF2-40B4-BE49-F238E27FC236}">
                  <a16:creationId xmlns:a16="http://schemas.microsoft.com/office/drawing/2014/main" id="{2F5340C4-87BF-2B7C-BD87-00E94F5A3902}"/>
                </a:ext>
              </a:extLst>
            </p:cNvPr>
            <p:cNvSpPr>
              <a:spLocks/>
            </p:cNvSpPr>
            <p:nvPr/>
          </p:nvSpPr>
          <p:spPr bwMode="auto">
            <a:xfrm>
              <a:off x="2328" y="1189"/>
              <a:ext cx="16" cy="1100"/>
            </a:xfrm>
            <a:custGeom>
              <a:avLst/>
              <a:gdLst/>
              <a:ahLst/>
              <a:cxnLst>
                <a:cxn ang="0">
                  <a:pos x="16" y="0"/>
                </a:cxn>
                <a:cxn ang="0">
                  <a:pos x="6" y="594"/>
                </a:cxn>
                <a:cxn ang="0">
                  <a:pos x="0" y="1100"/>
                </a:cxn>
              </a:cxnLst>
              <a:rect l="0" t="0" r="r" b="b"/>
              <a:pathLst>
                <a:path w="16" h="1100">
                  <a:moveTo>
                    <a:pt x="16" y="0"/>
                  </a:moveTo>
                  <a:lnTo>
                    <a:pt x="6" y="594"/>
                  </a:lnTo>
                  <a:lnTo>
                    <a:pt x="0" y="1100"/>
                  </a:lnTo>
                </a:path>
              </a:pathLst>
            </a:custGeom>
            <a:grpFill/>
            <a:ln w="9525">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59" name="Freeform 127">
              <a:extLst>
                <a:ext uri="{FF2B5EF4-FFF2-40B4-BE49-F238E27FC236}">
                  <a16:creationId xmlns:a16="http://schemas.microsoft.com/office/drawing/2014/main" id="{C0B35440-3190-848D-5A0E-1F6B4ABC67D4}"/>
                </a:ext>
              </a:extLst>
            </p:cNvPr>
            <p:cNvSpPr>
              <a:spLocks/>
            </p:cNvSpPr>
            <p:nvPr/>
          </p:nvSpPr>
          <p:spPr bwMode="auto">
            <a:xfrm>
              <a:off x="2236" y="1035"/>
              <a:ext cx="542" cy="694"/>
            </a:xfrm>
            <a:custGeom>
              <a:avLst/>
              <a:gdLst/>
              <a:ahLst/>
              <a:cxnLst>
                <a:cxn ang="0">
                  <a:pos x="450" y="694"/>
                </a:cxn>
                <a:cxn ang="0">
                  <a:pos x="502" y="684"/>
                </a:cxn>
                <a:cxn ang="0">
                  <a:pos x="502" y="684"/>
                </a:cxn>
                <a:cxn ang="0">
                  <a:pos x="512" y="680"/>
                </a:cxn>
                <a:cxn ang="0">
                  <a:pos x="518" y="674"/>
                </a:cxn>
                <a:cxn ang="0">
                  <a:pos x="522" y="666"/>
                </a:cxn>
                <a:cxn ang="0">
                  <a:pos x="524" y="656"/>
                </a:cxn>
                <a:cxn ang="0">
                  <a:pos x="542" y="354"/>
                </a:cxn>
                <a:cxn ang="0">
                  <a:pos x="516" y="76"/>
                </a:cxn>
                <a:cxn ang="0">
                  <a:pos x="516" y="76"/>
                </a:cxn>
                <a:cxn ang="0">
                  <a:pos x="514" y="66"/>
                </a:cxn>
                <a:cxn ang="0">
                  <a:pos x="510" y="58"/>
                </a:cxn>
                <a:cxn ang="0">
                  <a:pos x="502" y="50"/>
                </a:cxn>
                <a:cxn ang="0">
                  <a:pos x="492" y="42"/>
                </a:cxn>
                <a:cxn ang="0">
                  <a:pos x="482" y="36"/>
                </a:cxn>
                <a:cxn ang="0">
                  <a:pos x="468" y="30"/>
                </a:cxn>
                <a:cxn ang="0">
                  <a:pos x="436" y="18"/>
                </a:cxn>
                <a:cxn ang="0">
                  <a:pos x="400" y="10"/>
                </a:cxn>
                <a:cxn ang="0">
                  <a:pos x="360" y="4"/>
                </a:cxn>
                <a:cxn ang="0">
                  <a:pos x="316" y="0"/>
                </a:cxn>
                <a:cxn ang="0">
                  <a:pos x="272" y="0"/>
                </a:cxn>
                <a:cxn ang="0">
                  <a:pos x="226" y="0"/>
                </a:cxn>
                <a:cxn ang="0">
                  <a:pos x="184" y="4"/>
                </a:cxn>
                <a:cxn ang="0">
                  <a:pos x="142" y="10"/>
                </a:cxn>
                <a:cxn ang="0">
                  <a:pos x="106" y="18"/>
                </a:cxn>
                <a:cxn ang="0">
                  <a:pos x="74" y="30"/>
                </a:cxn>
                <a:cxn ang="0">
                  <a:pos x="62" y="36"/>
                </a:cxn>
                <a:cxn ang="0">
                  <a:pos x="50" y="44"/>
                </a:cxn>
                <a:cxn ang="0">
                  <a:pos x="40" y="52"/>
                </a:cxn>
                <a:cxn ang="0">
                  <a:pos x="34" y="60"/>
                </a:cxn>
                <a:cxn ang="0">
                  <a:pos x="28" y="70"/>
                </a:cxn>
                <a:cxn ang="0">
                  <a:pos x="26" y="80"/>
                </a:cxn>
                <a:cxn ang="0">
                  <a:pos x="0" y="354"/>
                </a:cxn>
                <a:cxn ang="0">
                  <a:pos x="18" y="656"/>
                </a:cxn>
                <a:cxn ang="0">
                  <a:pos x="18" y="656"/>
                </a:cxn>
                <a:cxn ang="0">
                  <a:pos x="20" y="666"/>
                </a:cxn>
                <a:cxn ang="0">
                  <a:pos x="24" y="674"/>
                </a:cxn>
                <a:cxn ang="0">
                  <a:pos x="30" y="680"/>
                </a:cxn>
                <a:cxn ang="0">
                  <a:pos x="40" y="684"/>
                </a:cxn>
                <a:cxn ang="0">
                  <a:pos x="92" y="694"/>
                </a:cxn>
              </a:cxnLst>
              <a:rect l="0" t="0" r="r" b="b"/>
              <a:pathLst>
                <a:path w="542" h="694">
                  <a:moveTo>
                    <a:pt x="450" y="694"/>
                  </a:moveTo>
                  <a:lnTo>
                    <a:pt x="502" y="684"/>
                  </a:lnTo>
                  <a:lnTo>
                    <a:pt x="502" y="684"/>
                  </a:lnTo>
                  <a:lnTo>
                    <a:pt x="512" y="680"/>
                  </a:lnTo>
                  <a:lnTo>
                    <a:pt x="518" y="674"/>
                  </a:lnTo>
                  <a:lnTo>
                    <a:pt x="522" y="666"/>
                  </a:lnTo>
                  <a:lnTo>
                    <a:pt x="524" y="656"/>
                  </a:lnTo>
                  <a:lnTo>
                    <a:pt x="542" y="354"/>
                  </a:lnTo>
                  <a:lnTo>
                    <a:pt x="516" y="76"/>
                  </a:lnTo>
                  <a:lnTo>
                    <a:pt x="516" y="76"/>
                  </a:lnTo>
                  <a:lnTo>
                    <a:pt x="514" y="66"/>
                  </a:lnTo>
                  <a:lnTo>
                    <a:pt x="510" y="58"/>
                  </a:lnTo>
                  <a:lnTo>
                    <a:pt x="502" y="50"/>
                  </a:lnTo>
                  <a:lnTo>
                    <a:pt x="492" y="42"/>
                  </a:lnTo>
                  <a:lnTo>
                    <a:pt x="482" y="36"/>
                  </a:lnTo>
                  <a:lnTo>
                    <a:pt x="468" y="30"/>
                  </a:lnTo>
                  <a:lnTo>
                    <a:pt x="436" y="18"/>
                  </a:lnTo>
                  <a:lnTo>
                    <a:pt x="400" y="10"/>
                  </a:lnTo>
                  <a:lnTo>
                    <a:pt x="360" y="4"/>
                  </a:lnTo>
                  <a:lnTo>
                    <a:pt x="316" y="0"/>
                  </a:lnTo>
                  <a:lnTo>
                    <a:pt x="272" y="0"/>
                  </a:lnTo>
                  <a:lnTo>
                    <a:pt x="226" y="0"/>
                  </a:lnTo>
                  <a:lnTo>
                    <a:pt x="184" y="4"/>
                  </a:lnTo>
                  <a:lnTo>
                    <a:pt x="142" y="10"/>
                  </a:lnTo>
                  <a:lnTo>
                    <a:pt x="106" y="18"/>
                  </a:lnTo>
                  <a:lnTo>
                    <a:pt x="74" y="30"/>
                  </a:lnTo>
                  <a:lnTo>
                    <a:pt x="62" y="36"/>
                  </a:lnTo>
                  <a:lnTo>
                    <a:pt x="50" y="44"/>
                  </a:lnTo>
                  <a:lnTo>
                    <a:pt x="40" y="52"/>
                  </a:lnTo>
                  <a:lnTo>
                    <a:pt x="34" y="60"/>
                  </a:lnTo>
                  <a:lnTo>
                    <a:pt x="28" y="70"/>
                  </a:lnTo>
                  <a:lnTo>
                    <a:pt x="26" y="80"/>
                  </a:lnTo>
                  <a:lnTo>
                    <a:pt x="0" y="354"/>
                  </a:lnTo>
                  <a:lnTo>
                    <a:pt x="18" y="656"/>
                  </a:lnTo>
                  <a:lnTo>
                    <a:pt x="18" y="656"/>
                  </a:lnTo>
                  <a:lnTo>
                    <a:pt x="20" y="666"/>
                  </a:lnTo>
                  <a:lnTo>
                    <a:pt x="24" y="674"/>
                  </a:lnTo>
                  <a:lnTo>
                    <a:pt x="30" y="680"/>
                  </a:lnTo>
                  <a:lnTo>
                    <a:pt x="40" y="684"/>
                  </a:lnTo>
                  <a:lnTo>
                    <a:pt x="92" y="694"/>
                  </a:lnTo>
                </a:path>
              </a:pathLst>
            </a:custGeom>
            <a:grpFill/>
            <a:ln w="9525">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grpSp>
      <p:grpSp>
        <p:nvGrpSpPr>
          <p:cNvPr id="61" name="Group 216">
            <a:extLst>
              <a:ext uri="{FF2B5EF4-FFF2-40B4-BE49-F238E27FC236}">
                <a16:creationId xmlns:a16="http://schemas.microsoft.com/office/drawing/2014/main" id="{BB747D80-7830-9059-6BC3-822FEDB14952}"/>
              </a:ext>
            </a:extLst>
          </p:cNvPr>
          <p:cNvGrpSpPr>
            <a:grpSpLocks noChangeAspect="1"/>
          </p:cNvGrpSpPr>
          <p:nvPr/>
        </p:nvGrpSpPr>
        <p:grpSpPr bwMode="auto">
          <a:xfrm>
            <a:off x="8463139" y="3707934"/>
            <a:ext cx="479368" cy="486653"/>
            <a:chOff x="4475" y="1864"/>
            <a:chExt cx="329" cy="334"/>
          </a:xfrm>
        </p:grpSpPr>
        <p:sp>
          <p:nvSpPr>
            <p:cNvPr id="63" name="Freeform 217">
              <a:extLst>
                <a:ext uri="{FF2B5EF4-FFF2-40B4-BE49-F238E27FC236}">
                  <a16:creationId xmlns:a16="http://schemas.microsoft.com/office/drawing/2014/main" id="{C188C8B3-EF60-7CA0-2C4A-8950D86D7FCB}"/>
                </a:ext>
              </a:extLst>
            </p:cNvPr>
            <p:cNvSpPr>
              <a:spLocks/>
            </p:cNvSpPr>
            <p:nvPr/>
          </p:nvSpPr>
          <p:spPr bwMode="auto">
            <a:xfrm>
              <a:off x="4613" y="2047"/>
              <a:ext cx="61" cy="62"/>
            </a:xfrm>
            <a:custGeom>
              <a:avLst/>
              <a:gdLst/>
              <a:ahLst/>
              <a:cxnLst>
                <a:cxn ang="0">
                  <a:pos x="0" y="86"/>
                </a:cxn>
                <a:cxn ang="0">
                  <a:pos x="2" y="107"/>
                </a:cxn>
                <a:cxn ang="0">
                  <a:pos x="8" y="126"/>
                </a:cxn>
                <a:cxn ang="0">
                  <a:pos x="16" y="143"/>
                </a:cxn>
                <a:cxn ang="0">
                  <a:pos x="27" y="157"/>
                </a:cxn>
                <a:cxn ang="0">
                  <a:pos x="40" y="169"/>
                </a:cxn>
                <a:cxn ang="0">
                  <a:pos x="56" y="179"/>
                </a:cxn>
                <a:cxn ang="0">
                  <a:pos x="74" y="184"/>
                </a:cxn>
                <a:cxn ang="0">
                  <a:pos x="92" y="186"/>
                </a:cxn>
                <a:cxn ang="0">
                  <a:pos x="101" y="186"/>
                </a:cxn>
                <a:cxn ang="0">
                  <a:pos x="119" y="181"/>
                </a:cxn>
                <a:cxn ang="0">
                  <a:pos x="136" y="174"/>
                </a:cxn>
                <a:cxn ang="0">
                  <a:pos x="151" y="164"/>
                </a:cxn>
                <a:cxn ang="0">
                  <a:pos x="163" y="151"/>
                </a:cxn>
                <a:cxn ang="0">
                  <a:pos x="173" y="135"/>
                </a:cxn>
                <a:cxn ang="0">
                  <a:pos x="181" y="117"/>
                </a:cxn>
                <a:cxn ang="0">
                  <a:pos x="184" y="96"/>
                </a:cxn>
                <a:cxn ang="0">
                  <a:pos x="184" y="86"/>
                </a:cxn>
                <a:cxn ang="0">
                  <a:pos x="182" y="65"/>
                </a:cxn>
                <a:cxn ang="0">
                  <a:pos x="176" y="47"/>
                </a:cxn>
                <a:cxn ang="0">
                  <a:pos x="167" y="33"/>
                </a:cxn>
                <a:cxn ang="0">
                  <a:pos x="155" y="21"/>
                </a:cxn>
                <a:cxn ang="0">
                  <a:pos x="141" y="12"/>
                </a:cxn>
                <a:cxn ang="0">
                  <a:pos x="125" y="4"/>
                </a:cxn>
                <a:cxn ang="0">
                  <a:pos x="92" y="0"/>
                </a:cxn>
                <a:cxn ang="0">
                  <a:pos x="58" y="6"/>
                </a:cxn>
                <a:cxn ang="0">
                  <a:pos x="43" y="12"/>
                </a:cxn>
                <a:cxn ang="0">
                  <a:pos x="28" y="21"/>
                </a:cxn>
                <a:cxn ang="0">
                  <a:pos x="18" y="33"/>
                </a:cxn>
                <a:cxn ang="0">
                  <a:pos x="8" y="49"/>
                </a:cxn>
                <a:cxn ang="0">
                  <a:pos x="2" y="65"/>
                </a:cxn>
                <a:cxn ang="0">
                  <a:pos x="0" y="86"/>
                </a:cxn>
              </a:cxnLst>
              <a:rect l="0" t="0" r="r" b="b"/>
              <a:pathLst>
                <a:path w="184" h="186">
                  <a:moveTo>
                    <a:pt x="0" y="86"/>
                  </a:moveTo>
                  <a:lnTo>
                    <a:pt x="0" y="86"/>
                  </a:lnTo>
                  <a:lnTo>
                    <a:pt x="1" y="96"/>
                  </a:lnTo>
                  <a:lnTo>
                    <a:pt x="2" y="107"/>
                  </a:lnTo>
                  <a:lnTo>
                    <a:pt x="4" y="117"/>
                  </a:lnTo>
                  <a:lnTo>
                    <a:pt x="8" y="126"/>
                  </a:lnTo>
                  <a:lnTo>
                    <a:pt x="12" y="135"/>
                  </a:lnTo>
                  <a:lnTo>
                    <a:pt x="16" y="143"/>
                  </a:lnTo>
                  <a:lnTo>
                    <a:pt x="21" y="151"/>
                  </a:lnTo>
                  <a:lnTo>
                    <a:pt x="27" y="157"/>
                  </a:lnTo>
                  <a:lnTo>
                    <a:pt x="33" y="164"/>
                  </a:lnTo>
                  <a:lnTo>
                    <a:pt x="40" y="169"/>
                  </a:lnTo>
                  <a:lnTo>
                    <a:pt x="49" y="174"/>
                  </a:lnTo>
                  <a:lnTo>
                    <a:pt x="56" y="179"/>
                  </a:lnTo>
                  <a:lnTo>
                    <a:pt x="64" y="181"/>
                  </a:lnTo>
                  <a:lnTo>
                    <a:pt x="74" y="184"/>
                  </a:lnTo>
                  <a:lnTo>
                    <a:pt x="82" y="186"/>
                  </a:lnTo>
                  <a:lnTo>
                    <a:pt x="92" y="186"/>
                  </a:lnTo>
                  <a:lnTo>
                    <a:pt x="92" y="186"/>
                  </a:lnTo>
                  <a:lnTo>
                    <a:pt x="101" y="186"/>
                  </a:lnTo>
                  <a:lnTo>
                    <a:pt x="111" y="184"/>
                  </a:lnTo>
                  <a:lnTo>
                    <a:pt x="119" y="181"/>
                  </a:lnTo>
                  <a:lnTo>
                    <a:pt x="128" y="179"/>
                  </a:lnTo>
                  <a:lnTo>
                    <a:pt x="136" y="174"/>
                  </a:lnTo>
                  <a:lnTo>
                    <a:pt x="143" y="169"/>
                  </a:lnTo>
                  <a:lnTo>
                    <a:pt x="151" y="164"/>
                  </a:lnTo>
                  <a:lnTo>
                    <a:pt x="158" y="157"/>
                  </a:lnTo>
                  <a:lnTo>
                    <a:pt x="163" y="151"/>
                  </a:lnTo>
                  <a:lnTo>
                    <a:pt x="169" y="143"/>
                  </a:lnTo>
                  <a:lnTo>
                    <a:pt x="173" y="135"/>
                  </a:lnTo>
                  <a:lnTo>
                    <a:pt x="177" y="126"/>
                  </a:lnTo>
                  <a:lnTo>
                    <a:pt x="181" y="117"/>
                  </a:lnTo>
                  <a:lnTo>
                    <a:pt x="182" y="107"/>
                  </a:lnTo>
                  <a:lnTo>
                    <a:pt x="184" y="96"/>
                  </a:lnTo>
                  <a:lnTo>
                    <a:pt x="184" y="86"/>
                  </a:lnTo>
                  <a:lnTo>
                    <a:pt x="184" y="86"/>
                  </a:lnTo>
                  <a:lnTo>
                    <a:pt x="184" y="75"/>
                  </a:lnTo>
                  <a:lnTo>
                    <a:pt x="182" y="65"/>
                  </a:lnTo>
                  <a:lnTo>
                    <a:pt x="179" y="56"/>
                  </a:lnTo>
                  <a:lnTo>
                    <a:pt x="176" y="47"/>
                  </a:lnTo>
                  <a:lnTo>
                    <a:pt x="172" y="40"/>
                  </a:lnTo>
                  <a:lnTo>
                    <a:pt x="167" y="33"/>
                  </a:lnTo>
                  <a:lnTo>
                    <a:pt x="161" y="26"/>
                  </a:lnTo>
                  <a:lnTo>
                    <a:pt x="155" y="21"/>
                  </a:lnTo>
                  <a:lnTo>
                    <a:pt x="148" y="15"/>
                  </a:lnTo>
                  <a:lnTo>
                    <a:pt x="141" y="12"/>
                  </a:lnTo>
                  <a:lnTo>
                    <a:pt x="134" y="8"/>
                  </a:lnTo>
                  <a:lnTo>
                    <a:pt x="125" y="4"/>
                  </a:lnTo>
                  <a:lnTo>
                    <a:pt x="110" y="1"/>
                  </a:lnTo>
                  <a:lnTo>
                    <a:pt x="92" y="0"/>
                  </a:lnTo>
                  <a:lnTo>
                    <a:pt x="75" y="1"/>
                  </a:lnTo>
                  <a:lnTo>
                    <a:pt x="58" y="6"/>
                  </a:lnTo>
                  <a:lnTo>
                    <a:pt x="50" y="8"/>
                  </a:lnTo>
                  <a:lnTo>
                    <a:pt x="43" y="12"/>
                  </a:lnTo>
                  <a:lnTo>
                    <a:pt x="36" y="16"/>
                  </a:lnTo>
                  <a:lnTo>
                    <a:pt x="28" y="21"/>
                  </a:lnTo>
                  <a:lnTo>
                    <a:pt x="22" y="27"/>
                  </a:lnTo>
                  <a:lnTo>
                    <a:pt x="18" y="33"/>
                  </a:lnTo>
                  <a:lnTo>
                    <a:pt x="13" y="40"/>
                  </a:lnTo>
                  <a:lnTo>
                    <a:pt x="8" y="49"/>
                  </a:lnTo>
                  <a:lnTo>
                    <a:pt x="4" y="57"/>
                  </a:lnTo>
                  <a:lnTo>
                    <a:pt x="2" y="65"/>
                  </a:lnTo>
                  <a:lnTo>
                    <a:pt x="1" y="75"/>
                  </a:lnTo>
                  <a:lnTo>
                    <a:pt x="0" y="86"/>
                  </a:lnTo>
                  <a:lnTo>
                    <a:pt x="0" y="86"/>
                  </a:lnTo>
                </a:path>
              </a:pathLst>
            </a:custGeom>
            <a:noFill/>
            <a:ln w="9525">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65" name="Freeform 218">
              <a:extLst>
                <a:ext uri="{FF2B5EF4-FFF2-40B4-BE49-F238E27FC236}">
                  <a16:creationId xmlns:a16="http://schemas.microsoft.com/office/drawing/2014/main" id="{A43B7A8B-856B-F63A-A501-49CE818D2F90}"/>
                </a:ext>
              </a:extLst>
            </p:cNvPr>
            <p:cNvSpPr>
              <a:spLocks/>
            </p:cNvSpPr>
            <p:nvPr/>
          </p:nvSpPr>
          <p:spPr bwMode="auto">
            <a:xfrm>
              <a:off x="4580" y="2129"/>
              <a:ext cx="126" cy="69"/>
            </a:xfrm>
            <a:custGeom>
              <a:avLst/>
              <a:gdLst/>
              <a:ahLst/>
              <a:cxnLst>
                <a:cxn ang="0">
                  <a:pos x="0" y="205"/>
                </a:cxn>
                <a:cxn ang="0">
                  <a:pos x="378" y="205"/>
                </a:cxn>
                <a:cxn ang="0">
                  <a:pos x="378" y="92"/>
                </a:cxn>
                <a:cxn ang="0">
                  <a:pos x="378" y="92"/>
                </a:cxn>
                <a:cxn ang="0">
                  <a:pos x="378" y="84"/>
                </a:cxn>
                <a:cxn ang="0">
                  <a:pos x="376" y="74"/>
                </a:cxn>
                <a:cxn ang="0">
                  <a:pos x="375" y="66"/>
                </a:cxn>
                <a:cxn ang="0">
                  <a:pos x="371" y="56"/>
                </a:cxn>
                <a:cxn ang="0">
                  <a:pos x="367" y="49"/>
                </a:cxn>
                <a:cxn ang="0">
                  <a:pos x="363" y="41"/>
                </a:cxn>
                <a:cxn ang="0">
                  <a:pos x="357" y="33"/>
                </a:cxn>
                <a:cxn ang="0">
                  <a:pos x="351" y="27"/>
                </a:cxn>
                <a:cxn ang="0">
                  <a:pos x="345" y="22"/>
                </a:cxn>
                <a:cxn ang="0">
                  <a:pos x="337" y="16"/>
                </a:cxn>
                <a:cxn ang="0">
                  <a:pos x="329" y="11"/>
                </a:cxn>
                <a:cxn ang="0">
                  <a:pos x="322" y="7"/>
                </a:cxn>
                <a:cxn ang="0">
                  <a:pos x="312" y="4"/>
                </a:cxn>
                <a:cxn ang="0">
                  <a:pos x="304" y="1"/>
                </a:cxn>
                <a:cxn ang="0">
                  <a:pos x="294" y="0"/>
                </a:cxn>
                <a:cxn ang="0">
                  <a:pos x="285" y="0"/>
                </a:cxn>
                <a:cxn ang="0">
                  <a:pos x="93" y="0"/>
                </a:cxn>
                <a:cxn ang="0">
                  <a:pos x="93" y="0"/>
                </a:cxn>
                <a:cxn ang="0">
                  <a:pos x="83" y="0"/>
                </a:cxn>
                <a:cxn ang="0">
                  <a:pos x="74" y="1"/>
                </a:cxn>
                <a:cxn ang="0">
                  <a:pos x="66" y="4"/>
                </a:cxn>
                <a:cxn ang="0">
                  <a:pos x="57" y="7"/>
                </a:cxn>
                <a:cxn ang="0">
                  <a:pos x="49" y="11"/>
                </a:cxn>
                <a:cxn ang="0">
                  <a:pos x="42" y="16"/>
                </a:cxn>
                <a:cxn ang="0">
                  <a:pos x="34" y="22"/>
                </a:cxn>
                <a:cxn ang="0">
                  <a:pos x="27" y="27"/>
                </a:cxn>
                <a:cxn ang="0">
                  <a:pos x="21" y="33"/>
                </a:cxn>
                <a:cxn ang="0">
                  <a:pos x="16" y="41"/>
                </a:cxn>
                <a:cxn ang="0">
                  <a:pos x="12" y="49"/>
                </a:cxn>
                <a:cxn ang="0">
                  <a:pos x="8" y="56"/>
                </a:cxn>
                <a:cxn ang="0">
                  <a:pos x="4" y="65"/>
                </a:cxn>
                <a:cxn ang="0">
                  <a:pos x="2" y="74"/>
                </a:cxn>
                <a:cxn ang="0">
                  <a:pos x="1" y="84"/>
                </a:cxn>
                <a:cxn ang="0">
                  <a:pos x="0" y="92"/>
                </a:cxn>
                <a:cxn ang="0">
                  <a:pos x="0" y="205"/>
                </a:cxn>
                <a:cxn ang="0">
                  <a:pos x="0" y="205"/>
                </a:cxn>
              </a:cxnLst>
              <a:rect l="0" t="0" r="r" b="b"/>
              <a:pathLst>
                <a:path w="378" h="205">
                  <a:moveTo>
                    <a:pt x="0" y="205"/>
                  </a:moveTo>
                  <a:lnTo>
                    <a:pt x="378" y="205"/>
                  </a:lnTo>
                  <a:lnTo>
                    <a:pt x="378" y="92"/>
                  </a:lnTo>
                  <a:lnTo>
                    <a:pt x="378" y="92"/>
                  </a:lnTo>
                  <a:lnTo>
                    <a:pt x="378" y="84"/>
                  </a:lnTo>
                  <a:lnTo>
                    <a:pt x="376" y="74"/>
                  </a:lnTo>
                  <a:lnTo>
                    <a:pt x="375" y="66"/>
                  </a:lnTo>
                  <a:lnTo>
                    <a:pt x="371" y="56"/>
                  </a:lnTo>
                  <a:lnTo>
                    <a:pt x="367" y="49"/>
                  </a:lnTo>
                  <a:lnTo>
                    <a:pt x="363" y="41"/>
                  </a:lnTo>
                  <a:lnTo>
                    <a:pt x="357" y="33"/>
                  </a:lnTo>
                  <a:lnTo>
                    <a:pt x="351" y="27"/>
                  </a:lnTo>
                  <a:lnTo>
                    <a:pt x="345" y="22"/>
                  </a:lnTo>
                  <a:lnTo>
                    <a:pt x="337" y="16"/>
                  </a:lnTo>
                  <a:lnTo>
                    <a:pt x="329" y="11"/>
                  </a:lnTo>
                  <a:lnTo>
                    <a:pt x="322" y="7"/>
                  </a:lnTo>
                  <a:lnTo>
                    <a:pt x="312" y="4"/>
                  </a:lnTo>
                  <a:lnTo>
                    <a:pt x="304" y="1"/>
                  </a:lnTo>
                  <a:lnTo>
                    <a:pt x="294" y="0"/>
                  </a:lnTo>
                  <a:lnTo>
                    <a:pt x="285" y="0"/>
                  </a:lnTo>
                  <a:lnTo>
                    <a:pt x="93" y="0"/>
                  </a:lnTo>
                  <a:lnTo>
                    <a:pt x="93" y="0"/>
                  </a:lnTo>
                  <a:lnTo>
                    <a:pt x="83" y="0"/>
                  </a:lnTo>
                  <a:lnTo>
                    <a:pt x="74" y="1"/>
                  </a:lnTo>
                  <a:lnTo>
                    <a:pt x="66" y="4"/>
                  </a:lnTo>
                  <a:lnTo>
                    <a:pt x="57" y="7"/>
                  </a:lnTo>
                  <a:lnTo>
                    <a:pt x="49" y="11"/>
                  </a:lnTo>
                  <a:lnTo>
                    <a:pt x="42" y="16"/>
                  </a:lnTo>
                  <a:lnTo>
                    <a:pt x="34" y="22"/>
                  </a:lnTo>
                  <a:lnTo>
                    <a:pt x="27" y="27"/>
                  </a:lnTo>
                  <a:lnTo>
                    <a:pt x="21" y="33"/>
                  </a:lnTo>
                  <a:lnTo>
                    <a:pt x="16" y="41"/>
                  </a:lnTo>
                  <a:lnTo>
                    <a:pt x="12" y="49"/>
                  </a:lnTo>
                  <a:lnTo>
                    <a:pt x="8" y="56"/>
                  </a:lnTo>
                  <a:lnTo>
                    <a:pt x="4" y="65"/>
                  </a:lnTo>
                  <a:lnTo>
                    <a:pt x="2" y="74"/>
                  </a:lnTo>
                  <a:lnTo>
                    <a:pt x="1" y="84"/>
                  </a:lnTo>
                  <a:lnTo>
                    <a:pt x="0" y="92"/>
                  </a:lnTo>
                  <a:lnTo>
                    <a:pt x="0" y="205"/>
                  </a:lnTo>
                  <a:lnTo>
                    <a:pt x="0" y="205"/>
                  </a:lnTo>
                </a:path>
              </a:pathLst>
            </a:custGeom>
            <a:noFill/>
            <a:ln w="9525">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67" name="Line 219">
              <a:extLst>
                <a:ext uri="{FF2B5EF4-FFF2-40B4-BE49-F238E27FC236}">
                  <a16:creationId xmlns:a16="http://schemas.microsoft.com/office/drawing/2014/main" id="{92F2AA92-91F1-6EBE-4F71-2560BD6E4AA4}"/>
                </a:ext>
              </a:extLst>
            </p:cNvPr>
            <p:cNvSpPr>
              <a:spLocks noChangeShapeType="1"/>
            </p:cNvSpPr>
            <p:nvPr/>
          </p:nvSpPr>
          <p:spPr bwMode="auto">
            <a:xfrm flipV="1">
              <a:off x="4612" y="2161"/>
              <a:ext cx="1" cy="36"/>
            </a:xfrm>
            <a:prstGeom prst="line">
              <a:avLst/>
            </a:prstGeom>
            <a:noFill/>
            <a:ln w="9525">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69" name="Line 220">
              <a:extLst>
                <a:ext uri="{FF2B5EF4-FFF2-40B4-BE49-F238E27FC236}">
                  <a16:creationId xmlns:a16="http://schemas.microsoft.com/office/drawing/2014/main" id="{9771346B-6205-9ABD-3938-C280F2BE289D}"/>
                </a:ext>
              </a:extLst>
            </p:cNvPr>
            <p:cNvSpPr>
              <a:spLocks noChangeShapeType="1"/>
            </p:cNvSpPr>
            <p:nvPr/>
          </p:nvSpPr>
          <p:spPr bwMode="auto">
            <a:xfrm>
              <a:off x="4675" y="2161"/>
              <a:ext cx="1" cy="36"/>
            </a:xfrm>
            <a:prstGeom prst="line">
              <a:avLst/>
            </a:prstGeom>
            <a:noFill/>
            <a:ln w="9525">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70" name="Line 221">
              <a:extLst>
                <a:ext uri="{FF2B5EF4-FFF2-40B4-BE49-F238E27FC236}">
                  <a16:creationId xmlns:a16="http://schemas.microsoft.com/office/drawing/2014/main" id="{2B15F82D-917E-90EE-EF04-0FCF959CAB6F}"/>
                </a:ext>
              </a:extLst>
            </p:cNvPr>
            <p:cNvSpPr>
              <a:spLocks noChangeShapeType="1"/>
            </p:cNvSpPr>
            <p:nvPr/>
          </p:nvSpPr>
          <p:spPr bwMode="auto">
            <a:xfrm flipV="1">
              <a:off x="4643" y="1869"/>
              <a:ext cx="1" cy="132"/>
            </a:xfrm>
            <a:prstGeom prst="line">
              <a:avLst/>
            </a:prstGeom>
            <a:noFill/>
            <a:ln w="9525">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71" name="Freeform 222">
              <a:extLst>
                <a:ext uri="{FF2B5EF4-FFF2-40B4-BE49-F238E27FC236}">
                  <a16:creationId xmlns:a16="http://schemas.microsoft.com/office/drawing/2014/main" id="{505177C8-C800-594F-8270-D27227B0885C}"/>
                </a:ext>
              </a:extLst>
            </p:cNvPr>
            <p:cNvSpPr>
              <a:spLocks/>
            </p:cNvSpPr>
            <p:nvPr/>
          </p:nvSpPr>
          <p:spPr bwMode="auto">
            <a:xfrm>
              <a:off x="4608" y="1864"/>
              <a:ext cx="71" cy="35"/>
            </a:xfrm>
            <a:custGeom>
              <a:avLst/>
              <a:gdLst/>
              <a:ahLst/>
              <a:cxnLst>
                <a:cxn ang="0">
                  <a:pos x="0" y="105"/>
                </a:cxn>
                <a:cxn ang="0">
                  <a:pos x="106" y="0"/>
                </a:cxn>
                <a:cxn ang="0">
                  <a:pos x="212" y="105"/>
                </a:cxn>
              </a:cxnLst>
              <a:rect l="0" t="0" r="r" b="b"/>
              <a:pathLst>
                <a:path w="212" h="105">
                  <a:moveTo>
                    <a:pt x="0" y="105"/>
                  </a:moveTo>
                  <a:lnTo>
                    <a:pt x="106" y="0"/>
                  </a:lnTo>
                  <a:lnTo>
                    <a:pt x="212" y="105"/>
                  </a:lnTo>
                </a:path>
              </a:pathLst>
            </a:custGeom>
            <a:noFill/>
            <a:ln w="9525">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72" name="Line 223">
              <a:extLst>
                <a:ext uri="{FF2B5EF4-FFF2-40B4-BE49-F238E27FC236}">
                  <a16:creationId xmlns:a16="http://schemas.microsoft.com/office/drawing/2014/main" id="{FAA9E411-BA45-78DA-D046-E1E300CEF875}"/>
                </a:ext>
              </a:extLst>
            </p:cNvPr>
            <p:cNvSpPr>
              <a:spLocks noChangeShapeType="1"/>
            </p:cNvSpPr>
            <p:nvPr/>
          </p:nvSpPr>
          <p:spPr bwMode="auto">
            <a:xfrm flipH="1" flipV="1">
              <a:off x="4516" y="1951"/>
              <a:ext cx="73" cy="72"/>
            </a:xfrm>
            <a:prstGeom prst="line">
              <a:avLst/>
            </a:prstGeom>
            <a:noFill/>
            <a:ln w="9525">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73" name="Freeform 224">
              <a:extLst>
                <a:ext uri="{FF2B5EF4-FFF2-40B4-BE49-F238E27FC236}">
                  <a16:creationId xmlns:a16="http://schemas.microsoft.com/office/drawing/2014/main" id="{EDD4BEDC-B70F-ACCF-1AD5-8616CB60A620}"/>
                </a:ext>
              </a:extLst>
            </p:cNvPr>
            <p:cNvSpPr>
              <a:spLocks/>
            </p:cNvSpPr>
            <p:nvPr/>
          </p:nvSpPr>
          <p:spPr bwMode="auto">
            <a:xfrm>
              <a:off x="4516" y="1951"/>
              <a:ext cx="50" cy="50"/>
            </a:xfrm>
            <a:custGeom>
              <a:avLst/>
              <a:gdLst/>
              <a:ahLst/>
              <a:cxnLst>
                <a:cxn ang="0">
                  <a:pos x="0" y="149"/>
                </a:cxn>
                <a:cxn ang="0">
                  <a:pos x="0" y="0"/>
                </a:cxn>
                <a:cxn ang="0">
                  <a:pos x="149" y="0"/>
                </a:cxn>
              </a:cxnLst>
              <a:rect l="0" t="0" r="r" b="b"/>
              <a:pathLst>
                <a:path w="149" h="149">
                  <a:moveTo>
                    <a:pt x="0" y="149"/>
                  </a:moveTo>
                  <a:lnTo>
                    <a:pt x="0" y="0"/>
                  </a:lnTo>
                  <a:lnTo>
                    <a:pt x="149" y="0"/>
                  </a:lnTo>
                </a:path>
              </a:pathLst>
            </a:custGeom>
            <a:noFill/>
            <a:ln w="9525">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74" name="Line 225">
              <a:extLst>
                <a:ext uri="{FF2B5EF4-FFF2-40B4-BE49-F238E27FC236}">
                  <a16:creationId xmlns:a16="http://schemas.microsoft.com/office/drawing/2014/main" id="{F801EEA3-3753-BB6C-0046-57F8834701C6}"/>
                </a:ext>
              </a:extLst>
            </p:cNvPr>
            <p:cNvSpPr>
              <a:spLocks noChangeShapeType="1"/>
            </p:cNvSpPr>
            <p:nvPr/>
          </p:nvSpPr>
          <p:spPr bwMode="auto">
            <a:xfrm flipH="1">
              <a:off x="4479" y="2078"/>
              <a:ext cx="88" cy="1"/>
            </a:xfrm>
            <a:prstGeom prst="line">
              <a:avLst/>
            </a:prstGeom>
            <a:noFill/>
            <a:ln w="9525">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75" name="Freeform 226">
              <a:extLst>
                <a:ext uri="{FF2B5EF4-FFF2-40B4-BE49-F238E27FC236}">
                  <a16:creationId xmlns:a16="http://schemas.microsoft.com/office/drawing/2014/main" id="{F214C73C-4554-CDB7-5F3C-0029E6B9EE7B}"/>
                </a:ext>
              </a:extLst>
            </p:cNvPr>
            <p:cNvSpPr>
              <a:spLocks/>
            </p:cNvSpPr>
            <p:nvPr/>
          </p:nvSpPr>
          <p:spPr bwMode="auto">
            <a:xfrm>
              <a:off x="4475" y="2043"/>
              <a:ext cx="36" cy="70"/>
            </a:xfrm>
            <a:custGeom>
              <a:avLst/>
              <a:gdLst/>
              <a:ahLst/>
              <a:cxnLst>
                <a:cxn ang="0">
                  <a:pos x="106" y="0"/>
                </a:cxn>
                <a:cxn ang="0">
                  <a:pos x="0" y="105"/>
                </a:cxn>
                <a:cxn ang="0">
                  <a:pos x="106" y="210"/>
                </a:cxn>
              </a:cxnLst>
              <a:rect l="0" t="0" r="r" b="b"/>
              <a:pathLst>
                <a:path w="106" h="210">
                  <a:moveTo>
                    <a:pt x="106" y="0"/>
                  </a:moveTo>
                  <a:lnTo>
                    <a:pt x="0" y="105"/>
                  </a:lnTo>
                  <a:lnTo>
                    <a:pt x="106" y="210"/>
                  </a:lnTo>
                </a:path>
              </a:pathLst>
            </a:custGeom>
            <a:noFill/>
            <a:ln w="9525">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76" name="Line 227">
              <a:extLst>
                <a:ext uri="{FF2B5EF4-FFF2-40B4-BE49-F238E27FC236}">
                  <a16:creationId xmlns:a16="http://schemas.microsoft.com/office/drawing/2014/main" id="{2DE22E66-559F-8D0F-5C46-CAFE9D6277CC}"/>
                </a:ext>
              </a:extLst>
            </p:cNvPr>
            <p:cNvSpPr>
              <a:spLocks noChangeShapeType="1"/>
            </p:cNvSpPr>
            <p:nvPr/>
          </p:nvSpPr>
          <p:spPr bwMode="auto">
            <a:xfrm flipV="1">
              <a:off x="4698" y="1951"/>
              <a:ext cx="73" cy="72"/>
            </a:xfrm>
            <a:prstGeom prst="line">
              <a:avLst/>
            </a:prstGeom>
            <a:noFill/>
            <a:ln w="9525">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79" name="Freeform 228">
              <a:extLst>
                <a:ext uri="{FF2B5EF4-FFF2-40B4-BE49-F238E27FC236}">
                  <a16:creationId xmlns:a16="http://schemas.microsoft.com/office/drawing/2014/main" id="{8A32D1AD-6292-9AA4-CF68-E794F833D671}"/>
                </a:ext>
              </a:extLst>
            </p:cNvPr>
            <p:cNvSpPr>
              <a:spLocks/>
            </p:cNvSpPr>
            <p:nvPr/>
          </p:nvSpPr>
          <p:spPr bwMode="auto">
            <a:xfrm>
              <a:off x="4721" y="1951"/>
              <a:ext cx="50" cy="50"/>
            </a:xfrm>
            <a:custGeom>
              <a:avLst/>
              <a:gdLst/>
              <a:ahLst/>
              <a:cxnLst>
                <a:cxn ang="0">
                  <a:pos x="150" y="149"/>
                </a:cxn>
                <a:cxn ang="0">
                  <a:pos x="150" y="0"/>
                </a:cxn>
                <a:cxn ang="0">
                  <a:pos x="0" y="0"/>
                </a:cxn>
              </a:cxnLst>
              <a:rect l="0" t="0" r="r" b="b"/>
              <a:pathLst>
                <a:path w="150" h="149">
                  <a:moveTo>
                    <a:pt x="150" y="149"/>
                  </a:moveTo>
                  <a:lnTo>
                    <a:pt x="150" y="0"/>
                  </a:lnTo>
                  <a:lnTo>
                    <a:pt x="0" y="0"/>
                  </a:lnTo>
                </a:path>
              </a:pathLst>
            </a:custGeom>
            <a:noFill/>
            <a:ln w="9525">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80" name="Line 229">
              <a:extLst>
                <a:ext uri="{FF2B5EF4-FFF2-40B4-BE49-F238E27FC236}">
                  <a16:creationId xmlns:a16="http://schemas.microsoft.com/office/drawing/2014/main" id="{050F8403-E515-B2CA-5887-0BECA6BF45D6}"/>
                </a:ext>
              </a:extLst>
            </p:cNvPr>
            <p:cNvSpPr>
              <a:spLocks noChangeShapeType="1"/>
            </p:cNvSpPr>
            <p:nvPr/>
          </p:nvSpPr>
          <p:spPr bwMode="auto">
            <a:xfrm>
              <a:off x="4713" y="2076"/>
              <a:ext cx="88" cy="1"/>
            </a:xfrm>
            <a:prstGeom prst="line">
              <a:avLst/>
            </a:prstGeom>
            <a:noFill/>
            <a:ln w="9525">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81" name="Freeform 230">
              <a:extLst>
                <a:ext uri="{FF2B5EF4-FFF2-40B4-BE49-F238E27FC236}">
                  <a16:creationId xmlns:a16="http://schemas.microsoft.com/office/drawing/2014/main" id="{5DB9571E-DECA-0838-0561-98285BF7E19F}"/>
                </a:ext>
              </a:extLst>
            </p:cNvPr>
            <p:cNvSpPr>
              <a:spLocks/>
            </p:cNvSpPr>
            <p:nvPr/>
          </p:nvSpPr>
          <p:spPr bwMode="auto">
            <a:xfrm>
              <a:off x="4769" y="2041"/>
              <a:ext cx="35" cy="70"/>
            </a:xfrm>
            <a:custGeom>
              <a:avLst/>
              <a:gdLst/>
              <a:ahLst/>
              <a:cxnLst>
                <a:cxn ang="0">
                  <a:pos x="0" y="0"/>
                </a:cxn>
                <a:cxn ang="0">
                  <a:pos x="105" y="105"/>
                </a:cxn>
                <a:cxn ang="0">
                  <a:pos x="0" y="211"/>
                </a:cxn>
              </a:cxnLst>
              <a:rect l="0" t="0" r="r" b="b"/>
              <a:pathLst>
                <a:path w="105" h="211">
                  <a:moveTo>
                    <a:pt x="0" y="0"/>
                  </a:moveTo>
                  <a:lnTo>
                    <a:pt x="105" y="105"/>
                  </a:lnTo>
                  <a:lnTo>
                    <a:pt x="0" y="211"/>
                  </a:lnTo>
                </a:path>
              </a:pathLst>
            </a:custGeom>
            <a:noFill/>
            <a:ln w="9525">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grpSp>
    </p:spTree>
    <p:extLst>
      <p:ext uri="{BB962C8B-B14F-4D97-AF65-F5344CB8AC3E}">
        <p14:creationId xmlns:p14="http://schemas.microsoft.com/office/powerpoint/2010/main" val="2160818515"/>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EAD7FC39-1D26-E644-7ED4-4E84E1457D51}"/>
              </a:ext>
            </a:extLst>
          </p:cNvPr>
          <p:cNvSpPr/>
          <p:nvPr/>
        </p:nvSpPr>
        <p:spPr>
          <a:xfrm>
            <a:off x="9501561" y="3999584"/>
            <a:ext cx="2690439" cy="2858416"/>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1" name="Rectangle 60">
            <a:extLst>
              <a:ext uri="{FF2B5EF4-FFF2-40B4-BE49-F238E27FC236}">
                <a16:creationId xmlns:a16="http://schemas.microsoft.com/office/drawing/2014/main" id="{C03088DE-CCF2-E84C-0A93-0C0BEDA510F2}"/>
              </a:ext>
            </a:extLst>
          </p:cNvPr>
          <p:cNvSpPr/>
          <p:nvPr/>
        </p:nvSpPr>
        <p:spPr>
          <a:xfrm>
            <a:off x="-1" y="0"/>
            <a:ext cx="9501561" cy="2399254"/>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 name="Espace réservé du numéro de diapositive 3">
            <a:extLst>
              <a:ext uri="{FF2B5EF4-FFF2-40B4-BE49-F238E27FC236}">
                <a16:creationId xmlns:a16="http://schemas.microsoft.com/office/drawing/2014/main" id="{175300A8-0176-12DC-FA0A-1B4BA27D464C}"/>
              </a:ext>
            </a:extLst>
          </p:cNvPr>
          <p:cNvSpPr>
            <a:spLocks noGrp="1"/>
          </p:cNvSpPr>
          <p:nvPr>
            <p:ph type="sldNum" sz="quarter" idx="4"/>
          </p:nvPr>
        </p:nvSpPr>
        <p:spPr>
          <a:xfrm>
            <a:off x="11705723" y="6305602"/>
            <a:ext cx="322488" cy="348842"/>
          </a:xfrm>
        </p:spPr>
        <p:txBody>
          <a:bodyPr/>
          <a:lstStyle/>
          <a:p>
            <a:fld id="{86CB4B4D-7CA3-9044-876B-883B54F8677D}" type="slidenum">
              <a:rPr lang="fr-FR" smtClean="0">
                <a:solidFill>
                  <a:schemeClr val="bg1"/>
                </a:solidFill>
              </a:rPr>
              <a:pPr/>
              <a:t>11</a:t>
            </a:fld>
            <a:endParaRPr lang="fr-FR">
              <a:solidFill>
                <a:schemeClr val="bg1"/>
              </a:solidFill>
            </a:endParaRPr>
          </a:p>
        </p:txBody>
      </p:sp>
      <p:sp>
        <p:nvSpPr>
          <p:cNvPr id="6" name="Titre 1">
            <a:extLst>
              <a:ext uri="{FF2B5EF4-FFF2-40B4-BE49-F238E27FC236}">
                <a16:creationId xmlns:a16="http://schemas.microsoft.com/office/drawing/2014/main" id="{9C7A7C12-6372-C5E1-277D-8C3716B2F4BA}"/>
              </a:ext>
            </a:extLst>
          </p:cNvPr>
          <p:cNvSpPr>
            <a:spLocks noGrp="1"/>
          </p:cNvSpPr>
          <p:nvPr>
            <p:ph type="title"/>
          </p:nvPr>
        </p:nvSpPr>
        <p:spPr>
          <a:xfrm>
            <a:off x="0" y="18256"/>
            <a:ext cx="11822083" cy="1178720"/>
          </a:xfrm>
        </p:spPr>
        <p:txBody>
          <a:bodyPr/>
          <a:lstStyle/>
          <a:p>
            <a:r>
              <a:rPr lang="fr-FR" sz="3600"/>
              <a:t>La cybersécurité, incontournable pour</a:t>
            </a:r>
            <a:br>
              <a:rPr lang="fr-FR" sz="3600"/>
            </a:br>
            <a:r>
              <a:rPr lang="fr-FR" sz="3600"/>
              <a:t>un opérateur d’importance vitale</a:t>
            </a:r>
          </a:p>
        </p:txBody>
      </p:sp>
      <p:sp>
        <p:nvSpPr>
          <p:cNvPr id="49" name="ZoneTexte 48">
            <a:extLst>
              <a:ext uri="{FF2B5EF4-FFF2-40B4-BE49-F238E27FC236}">
                <a16:creationId xmlns:a16="http://schemas.microsoft.com/office/drawing/2014/main" id="{F8B45692-4D91-D7F3-3F12-2BDEDEE04CE2}"/>
              </a:ext>
            </a:extLst>
          </p:cNvPr>
          <p:cNvSpPr txBox="1"/>
          <p:nvPr/>
        </p:nvSpPr>
        <p:spPr>
          <a:xfrm>
            <a:off x="461020" y="1846252"/>
            <a:ext cx="6632933" cy="338554"/>
          </a:xfrm>
          <a:prstGeom prst="rect">
            <a:avLst/>
          </a:prstGeom>
          <a:noFill/>
        </p:spPr>
        <p:txBody>
          <a:bodyPr wrap="square" anchor="b">
            <a:spAutoFit/>
          </a:bodyPr>
          <a:lstStyle/>
          <a:p>
            <a:r>
              <a:rPr lang="fr-FR" sz="1600"/>
              <a:t>RTE est doté de </a:t>
            </a:r>
            <a:r>
              <a:rPr lang="fr-FR" sz="1600" b="1"/>
              <a:t>systèmes spécifiques pour assurer ses missions de sécurité : </a:t>
            </a:r>
          </a:p>
        </p:txBody>
      </p:sp>
      <p:grpSp>
        <p:nvGrpSpPr>
          <p:cNvPr id="73" name="Groupe 72">
            <a:extLst>
              <a:ext uri="{FF2B5EF4-FFF2-40B4-BE49-F238E27FC236}">
                <a16:creationId xmlns:a16="http://schemas.microsoft.com/office/drawing/2014/main" id="{CAF12B7E-9FF5-B553-CF0B-E8001A6AC35D}"/>
              </a:ext>
            </a:extLst>
          </p:cNvPr>
          <p:cNvGrpSpPr/>
          <p:nvPr/>
        </p:nvGrpSpPr>
        <p:grpSpPr>
          <a:xfrm>
            <a:off x="7165468" y="2269864"/>
            <a:ext cx="4342314" cy="4201425"/>
            <a:chOff x="7074052" y="1567588"/>
            <a:chExt cx="4552366" cy="4892125"/>
          </a:xfrm>
        </p:grpSpPr>
        <p:sp>
          <p:nvSpPr>
            <p:cNvPr id="51" name="Rectangle 50">
              <a:extLst>
                <a:ext uri="{FF2B5EF4-FFF2-40B4-BE49-F238E27FC236}">
                  <a16:creationId xmlns:a16="http://schemas.microsoft.com/office/drawing/2014/main" id="{812A42B5-9901-E1EC-1985-9295A3971F87}"/>
                </a:ext>
              </a:extLst>
            </p:cNvPr>
            <p:cNvSpPr/>
            <p:nvPr/>
          </p:nvSpPr>
          <p:spPr>
            <a:xfrm>
              <a:off x="7074052" y="1567588"/>
              <a:ext cx="4552366" cy="4892125"/>
            </a:xfrm>
            <a:prstGeom prst="rect">
              <a:avLst/>
            </a:prstGeom>
            <a:solidFill>
              <a:schemeClr val="accent6"/>
            </a:solidFill>
            <a:ln w="1301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7" name="ZoneTexte 30">
              <a:extLst>
                <a:ext uri="{FF2B5EF4-FFF2-40B4-BE49-F238E27FC236}">
                  <a16:creationId xmlns:a16="http://schemas.microsoft.com/office/drawing/2014/main" id="{884EC9BC-CC21-944F-53C9-4D5C5BC63E3E}"/>
                </a:ext>
              </a:extLst>
            </p:cNvPr>
            <p:cNvSpPr txBox="1"/>
            <p:nvPr/>
          </p:nvSpPr>
          <p:spPr>
            <a:xfrm>
              <a:off x="7433835" y="4742513"/>
              <a:ext cx="3609962" cy="400110"/>
            </a:xfrm>
            <a:prstGeom prst="rect">
              <a:avLst/>
            </a:prstGeom>
            <a:noFill/>
          </p:spPr>
          <p:txBody>
            <a:bodyPr wrap="square" lIns="91440" tIns="45720" rIns="91440" bIns="45720" anchor="t">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2000" b="1" cap="all">
                  <a:solidFill>
                    <a:schemeClr val="bg1"/>
                  </a:solidFill>
                  <a:latin typeface="Calibri"/>
                  <a:ea typeface="Verdana" panose="020B0604030504040204" pitchFamily="34" charset="0"/>
                </a:rPr>
                <a:t>CHIFFRES </a:t>
              </a:r>
              <a:r>
                <a:rPr lang="fr-FR" sz="2000" b="1" cap="all" err="1">
                  <a:solidFill>
                    <a:schemeClr val="bg1"/>
                  </a:solidFill>
                  <a:latin typeface="Calibri"/>
                  <a:ea typeface="Verdana" panose="020B0604030504040204" pitchFamily="34" charset="0"/>
                </a:rPr>
                <a:t>CLéS</a:t>
              </a:r>
              <a:endParaRPr lang="fr-FR" sz="2000" b="1" cap="all">
                <a:solidFill>
                  <a:schemeClr val="bg1"/>
                </a:solidFill>
                <a:latin typeface="Calibri"/>
                <a:ea typeface="Verdana" panose="020B0604030504040204" pitchFamily="34" charset="0"/>
              </a:endParaRPr>
            </a:p>
          </p:txBody>
        </p:sp>
        <p:sp>
          <p:nvSpPr>
            <p:cNvPr id="79" name="ZoneTexte 78">
              <a:extLst>
                <a:ext uri="{FF2B5EF4-FFF2-40B4-BE49-F238E27FC236}">
                  <a16:creationId xmlns:a16="http://schemas.microsoft.com/office/drawing/2014/main" id="{069EA4B5-E867-4728-D931-DB5458A4A8F5}"/>
                </a:ext>
              </a:extLst>
            </p:cNvPr>
            <p:cNvSpPr txBox="1"/>
            <p:nvPr/>
          </p:nvSpPr>
          <p:spPr>
            <a:xfrm>
              <a:off x="8740056" y="5148978"/>
              <a:ext cx="1348873" cy="738664"/>
            </a:xfrm>
            <a:prstGeom prst="rect">
              <a:avLst/>
            </a:prstGeom>
            <a:noFill/>
          </p:spPr>
          <p:txBody>
            <a:bodyPr wrap="none" lIns="91440" tIns="45720" rIns="91440" bIns="45720" anchor="t">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spcBef>
                  <a:spcPts val="1200"/>
                </a:spcBef>
                <a:buClr>
                  <a:schemeClr val="accent4"/>
                </a:buClr>
              </a:pPr>
              <a:r>
                <a:rPr lang="fr-FR" b="1">
                  <a:solidFill>
                    <a:schemeClr val="bg1"/>
                  </a:solidFill>
                </a:rPr>
                <a:t>100 000</a:t>
              </a:r>
              <a:br>
                <a:rPr lang="fr-FR" b="1">
                  <a:solidFill>
                    <a:schemeClr val="bg1"/>
                  </a:solidFill>
                </a:rPr>
              </a:br>
              <a:r>
                <a:rPr kumimoji="0" lang="fr-FR" sz="1200" b="0" i="0" u="none" strike="noStrike" kern="1200" cap="none" spc="0" normalizeH="0" baseline="0" noProof="0">
                  <a:ln>
                    <a:noFill/>
                  </a:ln>
                  <a:solidFill>
                    <a:srgbClr val="FFFFFF"/>
                  </a:solidFill>
                  <a:effectLst/>
                  <a:uLnTx/>
                  <a:uFillTx/>
                  <a:latin typeface="Calibri Light" panose="020F0302020204030204"/>
                  <a:ea typeface="+mn-ea"/>
                  <a:cs typeface="+mn-cs"/>
                </a:rPr>
                <a:t>attaques externes</a:t>
              </a:r>
              <a:br>
                <a:rPr kumimoji="0" lang="fr-FR" sz="1200" b="0" i="0" u="none" strike="noStrike" kern="1200" cap="none" spc="0" normalizeH="0" baseline="0" noProof="0">
                  <a:ln>
                    <a:noFill/>
                  </a:ln>
                  <a:solidFill>
                    <a:srgbClr val="FFFFFF"/>
                  </a:solidFill>
                  <a:effectLst/>
                  <a:uLnTx/>
                  <a:uFillTx/>
                  <a:latin typeface="Calibri Light" panose="020F0302020204030204"/>
                  <a:ea typeface="+mn-ea"/>
                  <a:cs typeface="+mn-cs"/>
                </a:rPr>
              </a:br>
              <a:r>
                <a:rPr kumimoji="0" lang="fr-FR" sz="1200" b="0" i="0" u="none" strike="noStrike" kern="1200" cap="none" spc="0" normalizeH="0" baseline="0" noProof="0">
                  <a:ln>
                    <a:noFill/>
                  </a:ln>
                  <a:solidFill>
                    <a:srgbClr val="FFFFFF"/>
                  </a:solidFill>
                  <a:effectLst/>
                  <a:uLnTx/>
                  <a:uFillTx/>
                  <a:latin typeface="Calibri Light" panose="020F0302020204030204"/>
                  <a:ea typeface="+mn-ea"/>
                  <a:cs typeface="+mn-cs"/>
                </a:rPr>
                <a:t>bloquées / jour</a:t>
              </a:r>
            </a:p>
          </p:txBody>
        </p:sp>
        <p:sp>
          <p:nvSpPr>
            <p:cNvPr id="80" name="ZoneTexte 79">
              <a:extLst>
                <a:ext uri="{FF2B5EF4-FFF2-40B4-BE49-F238E27FC236}">
                  <a16:creationId xmlns:a16="http://schemas.microsoft.com/office/drawing/2014/main" id="{839BECAB-DC45-46A2-B10C-CF5387CC05FD}"/>
                </a:ext>
              </a:extLst>
            </p:cNvPr>
            <p:cNvSpPr txBox="1"/>
            <p:nvPr/>
          </p:nvSpPr>
          <p:spPr>
            <a:xfrm>
              <a:off x="7391087" y="5153903"/>
              <a:ext cx="1044090" cy="738664"/>
            </a:xfrm>
            <a:prstGeom prst="rect">
              <a:avLst/>
            </a:prstGeom>
            <a:noFill/>
          </p:spPr>
          <p:txBody>
            <a:bodyPr wrap="none" lIns="91440" tIns="45720" rIns="91440" bIns="45720" anchor="t">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spcBef>
                  <a:spcPts val="1200"/>
                </a:spcBef>
                <a:buClr>
                  <a:schemeClr val="accent4"/>
                </a:buClr>
              </a:pPr>
              <a:r>
                <a:rPr lang="fr-FR" b="1">
                  <a:solidFill>
                    <a:schemeClr val="bg1"/>
                  </a:solidFill>
                </a:rPr>
                <a:t>400</a:t>
              </a:r>
              <a:br>
                <a:rPr lang="fr-FR" sz="1400" b="1">
                  <a:solidFill>
                    <a:schemeClr val="bg1"/>
                  </a:solidFill>
                </a:rPr>
              </a:br>
              <a:r>
                <a:rPr lang="fr-FR" sz="1200">
                  <a:solidFill>
                    <a:schemeClr val="bg1"/>
                  </a:solidFill>
                  <a:latin typeface="+mj-lt"/>
                </a:rPr>
                <a:t>équipements</a:t>
              </a:r>
              <a:br>
                <a:rPr lang="fr-FR" sz="1200">
                  <a:solidFill>
                    <a:schemeClr val="bg1"/>
                  </a:solidFill>
                  <a:latin typeface="+mj-lt"/>
                </a:rPr>
              </a:br>
              <a:r>
                <a:rPr lang="fr-FR" sz="1200">
                  <a:solidFill>
                    <a:schemeClr val="bg1"/>
                  </a:solidFill>
                  <a:latin typeface="+mj-lt"/>
                </a:rPr>
                <a:t>de sécurité</a:t>
              </a:r>
            </a:p>
          </p:txBody>
        </p:sp>
        <p:sp>
          <p:nvSpPr>
            <p:cNvPr id="81" name="ZoneTexte 80">
              <a:extLst>
                <a:ext uri="{FF2B5EF4-FFF2-40B4-BE49-F238E27FC236}">
                  <a16:creationId xmlns:a16="http://schemas.microsoft.com/office/drawing/2014/main" id="{FB5E0429-5500-E664-E052-791CE4204840}"/>
                </a:ext>
              </a:extLst>
            </p:cNvPr>
            <p:cNvSpPr txBox="1"/>
            <p:nvPr/>
          </p:nvSpPr>
          <p:spPr>
            <a:xfrm>
              <a:off x="10354759" y="5144224"/>
              <a:ext cx="1028327" cy="896190"/>
            </a:xfrm>
            <a:prstGeom prst="rect">
              <a:avLst/>
            </a:prstGeom>
            <a:noFill/>
          </p:spPr>
          <p:txBody>
            <a:bodyPr wrap="square" lIns="91440" tIns="45720" rIns="91440" bIns="45720" anchor="t">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spcBef>
                  <a:spcPts val="1200"/>
                </a:spcBef>
                <a:buClr>
                  <a:schemeClr val="accent4"/>
                </a:buClr>
              </a:pPr>
              <a:r>
                <a:rPr lang="fr-FR" b="1">
                  <a:solidFill>
                    <a:schemeClr val="bg1"/>
                  </a:solidFill>
                </a:rPr>
                <a:t>56% </a:t>
              </a:r>
              <a:br>
                <a:rPr lang="fr-FR" sz="1100" b="1">
                  <a:solidFill>
                    <a:schemeClr val="bg1"/>
                  </a:solidFill>
                </a:rPr>
              </a:br>
              <a:r>
                <a:rPr lang="fr-FR" sz="1200">
                  <a:solidFill>
                    <a:schemeClr val="bg1"/>
                  </a:solidFill>
                  <a:latin typeface="+mj-lt"/>
                </a:rPr>
                <a:t>des mails sont des spams</a:t>
              </a:r>
              <a:endParaRPr lang="fr-FR" sz="1100">
                <a:solidFill>
                  <a:schemeClr val="bg1"/>
                </a:solidFill>
                <a:latin typeface="+mj-lt"/>
              </a:endParaRPr>
            </a:p>
          </p:txBody>
        </p:sp>
        <p:cxnSp>
          <p:nvCxnSpPr>
            <p:cNvPr id="8" name="Connecteur droit 7">
              <a:extLst>
                <a:ext uri="{FF2B5EF4-FFF2-40B4-BE49-F238E27FC236}">
                  <a16:creationId xmlns:a16="http://schemas.microsoft.com/office/drawing/2014/main" id="{193D3B7E-02E4-6377-22AB-F5E6A6AB7058}"/>
                </a:ext>
              </a:extLst>
            </p:cNvPr>
            <p:cNvCxnSpPr>
              <a:cxnSpLocks/>
            </p:cNvCxnSpPr>
            <p:nvPr/>
          </p:nvCxnSpPr>
          <p:spPr>
            <a:xfrm>
              <a:off x="8564022" y="5226375"/>
              <a:ext cx="0" cy="610805"/>
            </a:xfrm>
            <a:prstGeom prst="line">
              <a:avLst/>
            </a:prstGeom>
            <a:ln>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grpSp>
      <p:sp>
        <p:nvSpPr>
          <p:cNvPr id="67" name="ZoneTexte 66">
            <a:extLst>
              <a:ext uri="{FF2B5EF4-FFF2-40B4-BE49-F238E27FC236}">
                <a16:creationId xmlns:a16="http://schemas.microsoft.com/office/drawing/2014/main" id="{DD017274-3447-8761-D061-B3714D7F6FF9}"/>
              </a:ext>
            </a:extLst>
          </p:cNvPr>
          <p:cNvSpPr txBox="1"/>
          <p:nvPr/>
        </p:nvSpPr>
        <p:spPr>
          <a:xfrm>
            <a:off x="2431293" y="2647901"/>
            <a:ext cx="4631034" cy="954107"/>
          </a:xfrm>
          <a:prstGeom prst="rect">
            <a:avLst/>
          </a:prstGeom>
          <a:noFill/>
        </p:spPr>
        <p:txBody>
          <a:bodyPr wrap="square" rtlCol="0">
            <a:spAutoFit/>
          </a:bodyPr>
          <a:lstStyle/>
          <a:p>
            <a:r>
              <a:rPr lang="fr-FR" sz="1400" b="1">
                <a:solidFill>
                  <a:schemeClr val="accent1"/>
                </a:solidFill>
              </a:rPr>
              <a:t>Autoriser / interdire </a:t>
            </a:r>
            <a:r>
              <a:rPr lang="fr-FR" sz="1400" b="1"/>
              <a:t>les flux entre différents environnements applicatifs :</a:t>
            </a:r>
            <a:br>
              <a:rPr lang="fr-FR" sz="1400" b="1"/>
            </a:br>
            <a:r>
              <a:rPr lang="fr-FR" sz="1400" b="1"/>
              <a:t>industriel (conduite du réseau électrique)</a:t>
            </a:r>
            <a:br>
              <a:rPr lang="fr-FR" sz="1400" b="1"/>
            </a:br>
            <a:r>
              <a:rPr lang="fr-FR" sz="1400" b="1"/>
              <a:t>et tertiaire (domaine </a:t>
            </a:r>
            <a:r>
              <a:rPr lang="fr-FR" sz="1400" b="1" err="1"/>
              <a:t>corporate</a:t>
            </a:r>
            <a:r>
              <a:rPr lang="fr-FR" sz="1400" b="1"/>
              <a:t>) </a:t>
            </a:r>
          </a:p>
        </p:txBody>
      </p:sp>
      <p:sp>
        <p:nvSpPr>
          <p:cNvPr id="70" name="ZoneTexte 69">
            <a:extLst>
              <a:ext uri="{FF2B5EF4-FFF2-40B4-BE49-F238E27FC236}">
                <a16:creationId xmlns:a16="http://schemas.microsoft.com/office/drawing/2014/main" id="{55448949-95CA-D4D9-FCDB-2619E7A53559}"/>
              </a:ext>
            </a:extLst>
          </p:cNvPr>
          <p:cNvSpPr txBox="1"/>
          <p:nvPr/>
        </p:nvSpPr>
        <p:spPr>
          <a:xfrm>
            <a:off x="2431293" y="4105032"/>
            <a:ext cx="4631034" cy="307777"/>
          </a:xfrm>
          <a:prstGeom prst="rect">
            <a:avLst/>
          </a:prstGeom>
          <a:noFill/>
        </p:spPr>
        <p:txBody>
          <a:bodyPr wrap="square" rtlCol="0" anchor="ctr">
            <a:spAutoFit/>
          </a:bodyPr>
          <a:lstStyle/>
          <a:p>
            <a:r>
              <a:rPr lang="fr-FR" sz="1400" b="1">
                <a:solidFill>
                  <a:schemeClr val="accent1"/>
                </a:solidFill>
              </a:rPr>
              <a:t>Détecter et traiter </a:t>
            </a:r>
            <a:r>
              <a:rPr lang="fr-FR" sz="1400" b="1"/>
              <a:t>les évènements de sécurité</a:t>
            </a:r>
          </a:p>
        </p:txBody>
      </p:sp>
      <p:sp>
        <p:nvSpPr>
          <p:cNvPr id="71" name="ZoneTexte 70">
            <a:extLst>
              <a:ext uri="{FF2B5EF4-FFF2-40B4-BE49-F238E27FC236}">
                <a16:creationId xmlns:a16="http://schemas.microsoft.com/office/drawing/2014/main" id="{8D69F7D6-9B1C-EEE3-2433-A3A8E35A558C}"/>
              </a:ext>
            </a:extLst>
          </p:cNvPr>
          <p:cNvSpPr txBox="1"/>
          <p:nvPr/>
        </p:nvSpPr>
        <p:spPr>
          <a:xfrm>
            <a:off x="2431293" y="4901320"/>
            <a:ext cx="4631034" cy="307777"/>
          </a:xfrm>
          <a:prstGeom prst="rect">
            <a:avLst/>
          </a:prstGeom>
          <a:noFill/>
        </p:spPr>
        <p:txBody>
          <a:bodyPr wrap="square" rtlCol="0" anchor="b">
            <a:spAutoFit/>
          </a:bodyPr>
          <a:lstStyle/>
          <a:p>
            <a:r>
              <a:rPr lang="fr-FR" sz="1400" b="1">
                <a:solidFill>
                  <a:schemeClr val="accent1"/>
                </a:solidFill>
              </a:rPr>
              <a:t>Assurer </a:t>
            </a:r>
            <a:r>
              <a:rPr lang="fr-FR" sz="1400" b="1"/>
              <a:t>la veille sur les vulnérabilités</a:t>
            </a:r>
          </a:p>
        </p:txBody>
      </p:sp>
      <p:cxnSp>
        <p:nvCxnSpPr>
          <p:cNvPr id="76" name="Straight Connector 75">
            <a:extLst>
              <a:ext uri="{FF2B5EF4-FFF2-40B4-BE49-F238E27FC236}">
                <a16:creationId xmlns:a16="http://schemas.microsoft.com/office/drawing/2014/main" id="{2086448E-7F68-4AC8-F139-34BFF654D0B3}"/>
              </a:ext>
            </a:extLst>
          </p:cNvPr>
          <p:cNvCxnSpPr>
            <a:cxnSpLocks/>
          </p:cNvCxnSpPr>
          <p:nvPr/>
        </p:nvCxnSpPr>
        <p:spPr>
          <a:xfrm flipH="1">
            <a:off x="2522733" y="3788206"/>
            <a:ext cx="4571220" cy="0"/>
          </a:xfrm>
          <a:prstGeom prst="line">
            <a:avLst/>
          </a:prstGeom>
          <a:ln>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84" name="Straight Connector 83">
            <a:extLst>
              <a:ext uri="{FF2B5EF4-FFF2-40B4-BE49-F238E27FC236}">
                <a16:creationId xmlns:a16="http://schemas.microsoft.com/office/drawing/2014/main" id="{1A726D53-54ED-56EB-C9D6-784DAC2C668E}"/>
              </a:ext>
            </a:extLst>
          </p:cNvPr>
          <p:cNvCxnSpPr>
            <a:cxnSpLocks/>
          </p:cNvCxnSpPr>
          <p:nvPr/>
        </p:nvCxnSpPr>
        <p:spPr>
          <a:xfrm flipH="1">
            <a:off x="2522733" y="4613521"/>
            <a:ext cx="4571220" cy="0"/>
          </a:xfrm>
          <a:prstGeom prst="line">
            <a:avLst/>
          </a:prstGeom>
          <a:ln>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6" name="Rectangle 15">
            <a:extLst>
              <a:ext uri="{FF2B5EF4-FFF2-40B4-BE49-F238E27FC236}">
                <a16:creationId xmlns:a16="http://schemas.microsoft.com/office/drawing/2014/main" id="{FCF336AA-09A8-9818-3551-8E530599E428}"/>
              </a:ext>
            </a:extLst>
          </p:cNvPr>
          <p:cNvSpPr/>
          <p:nvPr/>
        </p:nvSpPr>
        <p:spPr>
          <a:xfrm>
            <a:off x="7628819" y="2487900"/>
            <a:ext cx="3646859" cy="818323"/>
          </a:xfrm>
          <a:prstGeom prst="rect">
            <a:avLst/>
          </a:prstGeom>
          <a:solidFill>
            <a:schemeClr val="accent1"/>
          </a:solidFill>
          <a:ln w="76200">
            <a:solidFill>
              <a:schemeClr val="bg1"/>
            </a:solidFill>
          </a:ln>
          <a:effectLst>
            <a:outerShdw blurRad="546100" dist="292100" dir="3900000" algn="t" rotWithShape="0">
              <a:prstClr val="black">
                <a:alpha val="5000"/>
              </a:prstClr>
            </a:outerShdw>
          </a:effectLst>
        </p:spPr>
        <p:style>
          <a:lnRef idx="2">
            <a:schemeClr val="accent1">
              <a:shade val="15000"/>
            </a:schemeClr>
          </a:lnRef>
          <a:fillRef idx="1">
            <a:schemeClr val="accent1"/>
          </a:fillRef>
          <a:effectRef idx="0">
            <a:schemeClr val="accent1"/>
          </a:effectRef>
          <a:fontRef idx="minor">
            <a:schemeClr val="lt1"/>
          </a:fontRef>
        </p:style>
        <p:txBody>
          <a:bodyPr lIns="180000" tIns="144000" rIns="180000" bIns="144000" rtlCol="0" anchor="ctr"/>
          <a:lstStyle/>
          <a:p>
            <a:r>
              <a:rPr lang="fr-FR" sz="1200" b="1" dirty="0">
                <a:solidFill>
                  <a:schemeClr val="bg1"/>
                </a:solidFill>
              </a:rPr>
              <a:t>La cybersécurité </a:t>
            </a:r>
            <a:r>
              <a:rPr lang="fr-FR" sz="1200" dirty="0">
                <a:solidFill>
                  <a:schemeClr val="bg1"/>
                </a:solidFill>
              </a:rPr>
              <a:t>est la pratique consistant à protéger</a:t>
            </a:r>
            <a:br>
              <a:rPr lang="fr-FR" sz="1200" dirty="0">
                <a:solidFill>
                  <a:schemeClr val="bg1"/>
                </a:solidFill>
              </a:rPr>
            </a:br>
            <a:r>
              <a:rPr lang="fr-FR" sz="1200" dirty="0">
                <a:solidFill>
                  <a:schemeClr val="bg1"/>
                </a:solidFill>
              </a:rPr>
              <a:t>les systèmes, les réseaux et les programmes contre les attaques numériques.</a:t>
            </a:r>
          </a:p>
        </p:txBody>
      </p:sp>
      <p:pic>
        <p:nvPicPr>
          <p:cNvPr id="12" name="Picture 2" descr="https://upload.wikimedia.org/wikipedia/fr/3/31/Anssi.png">
            <a:extLst>
              <a:ext uri="{FF2B5EF4-FFF2-40B4-BE49-F238E27FC236}">
                <a16:creationId xmlns:a16="http://schemas.microsoft.com/office/drawing/2014/main" id="{E211E998-0DE7-9CC7-57A7-8BF50FA26C9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035397" y="3355607"/>
            <a:ext cx="913652" cy="913652"/>
          </a:xfrm>
          <a:prstGeom prst="rect">
            <a:avLst/>
          </a:prstGeom>
          <a:noFill/>
          <a:extLst>
            <a:ext uri="{909E8E84-426E-40DD-AFC4-6F175D3DCCD1}">
              <a14:hiddenFill xmlns:a14="http://schemas.microsoft.com/office/drawing/2010/main">
                <a:solidFill>
                  <a:srgbClr val="FFFFFF"/>
                </a:solidFill>
              </a14:hiddenFill>
            </a:ext>
          </a:extLst>
        </p:spPr>
      </p:pic>
      <p:pic>
        <p:nvPicPr>
          <p:cNvPr id="21" name="Graphique 20">
            <a:extLst>
              <a:ext uri="{FF2B5EF4-FFF2-40B4-BE49-F238E27FC236}">
                <a16:creationId xmlns:a16="http://schemas.microsoft.com/office/drawing/2014/main" id="{DD70F13B-03F3-5768-60B4-4C821DA7068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29009" y="2710455"/>
            <a:ext cx="898082" cy="828998"/>
          </a:xfrm>
          <a:prstGeom prst="rect">
            <a:avLst/>
          </a:prstGeom>
        </p:spPr>
      </p:pic>
      <p:pic>
        <p:nvPicPr>
          <p:cNvPr id="24" name="Graphique 23">
            <a:extLst>
              <a:ext uri="{FF2B5EF4-FFF2-40B4-BE49-F238E27FC236}">
                <a16:creationId xmlns:a16="http://schemas.microsoft.com/office/drawing/2014/main" id="{889D859C-10EE-8566-9C96-999112C8E66D}"/>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796277" y="4148279"/>
            <a:ext cx="894096" cy="651252"/>
          </a:xfrm>
          <a:prstGeom prst="rect">
            <a:avLst/>
          </a:prstGeom>
        </p:spPr>
      </p:pic>
      <p:pic>
        <p:nvPicPr>
          <p:cNvPr id="26" name="Graphique 25">
            <a:extLst>
              <a:ext uri="{FF2B5EF4-FFF2-40B4-BE49-F238E27FC236}">
                <a16:creationId xmlns:a16="http://schemas.microsoft.com/office/drawing/2014/main" id="{22C60FED-AA25-4F38-4326-795143B95145}"/>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931299" y="5337789"/>
            <a:ext cx="632898" cy="583452"/>
          </a:xfrm>
          <a:prstGeom prst="rect">
            <a:avLst/>
          </a:prstGeom>
        </p:spPr>
      </p:pic>
      <p:cxnSp>
        <p:nvCxnSpPr>
          <p:cNvPr id="3" name="Connecteur droit 2">
            <a:extLst>
              <a:ext uri="{FF2B5EF4-FFF2-40B4-BE49-F238E27FC236}">
                <a16:creationId xmlns:a16="http://schemas.microsoft.com/office/drawing/2014/main" id="{7DF256C3-EFB8-4D95-892F-415E2C96B23D}"/>
              </a:ext>
            </a:extLst>
          </p:cNvPr>
          <p:cNvCxnSpPr>
            <a:cxnSpLocks/>
          </p:cNvCxnSpPr>
          <p:nvPr/>
        </p:nvCxnSpPr>
        <p:spPr>
          <a:xfrm>
            <a:off x="2064877" y="2640944"/>
            <a:ext cx="0" cy="3265755"/>
          </a:xfrm>
          <a:prstGeom prst="line">
            <a:avLst/>
          </a:prstGeom>
          <a:ln>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2" name="Straight Connector 83">
            <a:extLst>
              <a:ext uri="{FF2B5EF4-FFF2-40B4-BE49-F238E27FC236}">
                <a16:creationId xmlns:a16="http://schemas.microsoft.com/office/drawing/2014/main" id="{1CE8D509-5D05-89C7-A08C-BC7DE1CCFDA3}"/>
              </a:ext>
            </a:extLst>
          </p:cNvPr>
          <p:cNvCxnSpPr>
            <a:cxnSpLocks/>
          </p:cNvCxnSpPr>
          <p:nvPr/>
        </p:nvCxnSpPr>
        <p:spPr>
          <a:xfrm flipH="1">
            <a:off x="2522733" y="5397293"/>
            <a:ext cx="4571220" cy="0"/>
          </a:xfrm>
          <a:prstGeom prst="line">
            <a:avLst/>
          </a:prstGeom>
          <a:ln>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7" name="ZoneTexte 6">
            <a:extLst>
              <a:ext uri="{FF2B5EF4-FFF2-40B4-BE49-F238E27FC236}">
                <a16:creationId xmlns:a16="http://schemas.microsoft.com/office/drawing/2014/main" id="{447CACF7-157C-5FDE-799D-37D70AC9A535}"/>
              </a:ext>
            </a:extLst>
          </p:cNvPr>
          <p:cNvSpPr txBox="1"/>
          <p:nvPr/>
        </p:nvSpPr>
        <p:spPr>
          <a:xfrm>
            <a:off x="2439382" y="5644442"/>
            <a:ext cx="4631034" cy="307777"/>
          </a:xfrm>
          <a:prstGeom prst="rect">
            <a:avLst/>
          </a:prstGeom>
          <a:noFill/>
        </p:spPr>
        <p:txBody>
          <a:bodyPr wrap="square" lIns="91440" tIns="45720" rIns="91440" bIns="45720" rtlCol="0" anchor="b">
            <a:spAutoFit/>
          </a:bodyPr>
          <a:lstStyle/>
          <a:p>
            <a:r>
              <a:rPr lang="fr-FR" sz="1400" b="1">
                <a:solidFill>
                  <a:schemeClr val="accent1"/>
                </a:solidFill>
              </a:rPr>
              <a:t>Surveiller </a:t>
            </a:r>
            <a:r>
              <a:rPr lang="fr-FR" sz="1400" b="1"/>
              <a:t>les menaces y compris le </a:t>
            </a:r>
            <a:r>
              <a:rPr lang="fr-FR" sz="1400" b="1" err="1"/>
              <a:t>dark</a:t>
            </a:r>
            <a:r>
              <a:rPr lang="fr-FR" sz="1400" b="1"/>
              <a:t> web</a:t>
            </a:r>
            <a:endParaRPr lang="fr-FR" sz="1400" b="1">
              <a:cs typeface="Calibri"/>
            </a:endParaRPr>
          </a:p>
        </p:txBody>
      </p:sp>
      <p:sp>
        <p:nvSpPr>
          <p:cNvPr id="10" name="ZoneTexte 30">
            <a:extLst>
              <a:ext uri="{FF2B5EF4-FFF2-40B4-BE49-F238E27FC236}">
                <a16:creationId xmlns:a16="http://schemas.microsoft.com/office/drawing/2014/main" id="{C7BCE373-31C4-C454-910E-6DF5EDDBB05C}"/>
              </a:ext>
            </a:extLst>
          </p:cNvPr>
          <p:cNvSpPr txBox="1"/>
          <p:nvPr/>
        </p:nvSpPr>
        <p:spPr>
          <a:xfrm>
            <a:off x="7468109" y="3621560"/>
            <a:ext cx="3828680" cy="369332"/>
          </a:xfrm>
          <a:prstGeom prst="rect">
            <a:avLst/>
          </a:prstGeom>
          <a:noFill/>
        </p:spPr>
        <p:txBody>
          <a:bodyPr wrap="square" lIns="91440" tIns="45720" rIns="91440" bIns="45720" anchor="t">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b="1" cap="all">
                <a:solidFill>
                  <a:schemeClr val="bg1"/>
                </a:solidFill>
                <a:latin typeface="Calibri"/>
                <a:ea typeface="Verdana" panose="020B0604030504040204" pitchFamily="34" charset="0"/>
              </a:rPr>
              <a:t>UN PERIMETRE ETENDU</a:t>
            </a:r>
          </a:p>
        </p:txBody>
      </p:sp>
      <p:sp>
        <p:nvSpPr>
          <p:cNvPr id="11" name="ZoneTexte 10">
            <a:extLst>
              <a:ext uri="{FF2B5EF4-FFF2-40B4-BE49-F238E27FC236}">
                <a16:creationId xmlns:a16="http://schemas.microsoft.com/office/drawing/2014/main" id="{FD3E0C01-AB60-AE0E-AD95-7BF4CD888B9B}"/>
              </a:ext>
            </a:extLst>
          </p:cNvPr>
          <p:cNvSpPr txBox="1"/>
          <p:nvPr/>
        </p:nvSpPr>
        <p:spPr>
          <a:xfrm>
            <a:off x="7374310" y="3929376"/>
            <a:ext cx="4005093" cy="723275"/>
          </a:xfrm>
          <a:prstGeom prst="rect">
            <a:avLst/>
          </a:prstGeom>
          <a:noFill/>
        </p:spPr>
        <p:txBody>
          <a:bodyPr wrap="square" lIns="91440" tIns="45720" rIns="91440" bIns="45720" anchor="t">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60045" indent="-182245">
              <a:spcBef>
                <a:spcPts val="600"/>
              </a:spcBef>
              <a:buClr>
                <a:schemeClr val="bg1"/>
              </a:buClr>
              <a:buFont typeface="Arial" panose="020B0604020202020204" pitchFamily="34" charset="0"/>
              <a:buChar char="›"/>
              <a:defRPr/>
            </a:pPr>
            <a:r>
              <a:rPr lang="fr-FR" sz="1200">
                <a:solidFill>
                  <a:schemeClr val="bg1"/>
                </a:solidFill>
              </a:rPr>
              <a:t>Surveillance des </a:t>
            </a:r>
            <a:r>
              <a:rPr lang="fr-FR" sz="1200" b="1">
                <a:solidFill>
                  <a:schemeClr val="bg1"/>
                </a:solidFill>
              </a:rPr>
              <a:t>échanges européens avec PSE </a:t>
            </a:r>
            <a:br>
              <a:rPr lang="fr-FR" sz="1200" b="1">
                <a:solidFill>
                  <a:schemeClr val="bg1"/>
                </a:solidFill>
              </a:rPr>
            </a:br>
            <a:r>
              <a:rPr lang="fr-FR" sz="1200" b="1">
                <a:solidFill>
                  <a:schemeClr val="bg1"/>
                </a:solidFill>
              </a:rPr>
              <a:t>(GRT polonais)</a:t>
            </a:r>
          </a:p>
          <a:p>
            <a:pPr marL="360045" indent="-182245">
              <a:spcBef>
                <a:spcPts val="600"/>
              </a:spcBef>
              <a:buClr>
                <a:schemeClr val="bg1"/>
              </a:buClr>
              <a:buFont typeface="Arial" panose="020B0604020202020204" pitchFamily="34" charset="0"/>
              <a:buChar char="›"/>
              <a:defRPr/>
            </a:pPr>
            <a:r>
              <a:rPr lang="fr-FR" sz="1200">
                <a:solidFill>
                  <a:schemeClr val="bg1"/>
                </a:solidFill>
                <a:cs typeface="Arial"/>
              </a:rPr>
              <a:t>Partage en </a:t>
            </a:r>
            <a:r>
              <a:rPr lang="fr-FR" sz="1200" b="1">
                <a:solidFill>
                  <a:schemeClr val="bg1"/>
                </a:solidFill>
                <a:cs typeface="Arial"/>
              </a:rPr>
              <a:t>comité inter-CERT</a:t>
            </a:r>
            <a:r>
              <a:rPr lang="fr-FR" sz="1200" i="1">
                <a:solidFill>
                  <a:schemeClr val="bg1"/>
                </a:solidFill>
                <a:cs typeface="Arial"/>
              </a:rPr>
              <a:t>(*)</a:t>
            </a:r>
            <a:r>
              <a:rPr lang="fr-FR" sz="1200">
                <a:solidFill>
                  <a:schemeClr val="bg1"/>
                </a:solidFill>
                <a:cs typeface="Arial"/>
              </a:rPr>
              <a:t> animé par</a:t>
            </a:r>
            <a:r>
              <a:rPr lang="fr-FR" sz="1200" b="1">
                <a:solidFill>
                  <a:schemeClr val="bg1"/>
                </a:solidFill>
                <a:cs typeface="Arial"/>
              </a:rPr>
              <a:t> l’ANSSI</a:t>
            </a:r>
            <a:r>
              <a:rPr lang="fr-FR" sz="1200" i="1">
                <a:solidFill>
                  <a:schemeClr val="bg1"/>
                </a:solidFill>
                <a:cs typeface="Arial"/>
              </a:rPr>
              <a:t>(**)</a:t>
            </a:r>
            <a:endParaRPr lang="fr-FR" sz="1200" i="1">
              <a:solidFill>
                <a:schemeClr val="bg1"/>
              </a:solidFill>
              <a:cs typeface="Arial" panose="020B0604020202020204" pitchFamily="34" charset="0"/>
            </a:endParaRPr>
          </a:p>
        </p:txBody>
      </p:sp>
      <p:cxnSp>
        <p:nvCxnSpPr>
          <p:cNvPr id="13" name="Connecteur droit 12">
            <a:extLst>
              <a:ext uri="{FF2B5EF4-FFF2-40B4-BE49-F238E27FC236}">
                <a16:creationId xmlns:a16="http://schemas.microsoft.com/office/drawing/2014/main" id="{CE76AB5A-9283-D08F-01D3-B6E0BD28D80F}"/>
              </a:ext>
            </a:extLst>
          </p:cNvPr>
          <p:cNvCxnSpPr>
            <a:cxnSpLocks/>
          </p:cNvCxnSpPr>
          <p:nvPr/>
        </p:nvCxnSpPr>
        <p:spPr>
          <a:xfrm>
            <a:off x="10168016" y="5200191"/>
            <a:ext cx="0" cy="629303"/>
          </a:xfrm>
          <a:prstGeom prst="line">
            <a:avLst/>
          </a:prstGeom>
          <a:ln>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9" name="ZoneTexte 8">
            <a:extLst>
              <a:ext uri="{FF2B5EF4-FFF2-40B4-BE49-F238E27FC236}">
                <a16:creationId xmlns:a16="http://schemas.microsoft.com/office/drawing/2014/main" id="{D7F1768C-478E-A61E-35BA-F75CC7A49597}"/>
              </a:ext>
            </a:extLst>
          </p:cNvPr>
          <p:cNvSpPr txBox="1"/>
          <p:nvPr/>
        </p:nvSpPr>
        <p:spPr>
          <a:xfrm>
            <a:off x="7185372" y="6049411"/>
            <a:ext cx="3549370" cy="400110"/>
          </a:xfrm>
          <a:prstGeom prst="rect">
            <a:avLst/>
          </a:prstGeom>
          <a:noFill/>
        </p:spPr>
        <p:txBody>
          <a:bodyPr wrap="none" rtlCol="0">
            <a:spAutoFit/>
          </a:bodyPr>
          <a:lstStyle/>
          <a:p>
            <a:r>
              <a:rPr lang="en-US" sz="1000" i="1">
                <a:solidFill>
                  <a:schemeClr val="bg1"/>
                </a:solidFill>
                <a:effectLst/>
              </a:rPr>
              <a:t>(*) </a:t>
            </a:r>
            <a:r>
              <a:rPr lang="fr-FR" sz="1000" i="1">
                <a:solidFill>
                  <a:schemeClr val="bg1"/>
                </a:solidFill>
                <a:cs typeface="Arial"/>
              </a:rPr>
              <a:t>Computer Emergency </a:t>
            </a:r>
            <a:r>
              <a:rPr lang="fr-FR" sz="1000" i="1" err="1">
                <a:solidFill>
                  <a:schemeClr val="bg1"/>
                </a:solidFill>
                <a:cs typeface="Arial"/>
              </a:rPr>
              <a:t>Response</a:t>
            </a:r>
            <a:r>
              <a:rPr lang="fr-FR" sz="1000" i="1">
                <a:solidFill>
                  <a:schemeClr val="bg1"/>
                </a:solidFill>
                <a:cs typeface="Arial"/>
              </a:rPr>
              <a:t> Team</a:t>
            </a:r>
          </a:p>
          <a:p>
            <a:r>
              <a:rPr lang="fr-FR" sz="1000" i="1">
                <a:solidFill>
                  <a:schemeClr val="bg1"/>
                </a:solidFill>
                <a:effectLst/>
                <a:cs typeface="Arial"/>
              </a:rPr>
              <a:t>(**) Agence Nationale de la Sécurité des Systèmes d’Information</a:t>
            </a:r>
            <a:endParaRPr lang="en-US" sz="1000" i="1">
              <a:solidFill>
                <a:schemeClr val="bg1"/>
              </a:solidFill>
              <a:effectLst/>
            </a:endParaRPr>
          </a:p>
        </p:txBody>
      </p:sp>
    </p:spTree>
    <p:extLst>
      <p:ext uri="{BB962C8B-B14F-4D97-AF65-F5344CB8AC3E}">
        <p14:creationId xmlns:p14="http://schemas.microsoft.com/office/powerpoint/2010/main" val="1979378421"/>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633298D6-B003-0C5B-B48A-D7AD2D1F622B}"/>
              </a:ext>
            </a:extLst>
          </p:cNvPr>
          <p:cNvSpPr/>
          <p:nvPr/>
        </p:nvSpPr>
        <p:spPr>
          <a:xfrm>
            <a:off x="76732" y="1598331"/>
            <a:ext cx="5929622" cy="4174079"/>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 name="Titre 1">
            <a:extLst>
              <a:ext uri="{FF2B5EF4-FFF2-40B4-BE49-F238E27FC236}">
                <a16:creationId xmlns:a16="http://schemas.microsoft.com/office/drawing/2014/main" id="{D57DABA7-2055-8622-77A8-2B7D1DA760CC}"/>
              </a:ext>
            </a:extLst>
          </p:cNvPr>
          <p:cNvSpPr>
            <a:spLocks noGrp="1"/>
          </p:cNvSpPr>
          <p:nvPr>
            <p:ph type="title"/>
          </p:nvPr>
        </p:nvSpPr>
        <p:spPr/>
        <p:txBody>
          <a:bodyPr/>
          <a:lstStyle/>
          <a:p>
            <a:r>
              <a:rPr lang="fr-FR" dirty="0"/>
              <a:t>La cybersécurité chez Rte</a:t>
            </a:r>
          </a:p>
        </p:txBody>
      </p:sp>
      <p:sp>
        <p:nvSpPr>
          <p:cNvPr id="3" name="Espace réservé du texte 2">
            <a:extLst>
              <a:ext uri="{FF2B5EF4-FFF2-40B4-BE49-F238E27FC236}">
                <a16:creationId xmlns:a16="http://schemas.microsoft.com/office/drawing/2014/main" id="{1423359F-1C83-D50D-1267-BEC87D22DA77}"/>
              </a:ext>
            </a:extLst>
          </p:cNvPr>
          <p:cNvSpPr>
            <a:spLocks noGrp="1"/>
          </p:cNvSpPr>
          <p:nvPr>
            <p:ph type="body" idx="1"/>
          </p:nvPr>
        </p:nvSpPr>
        <p:spPr/>
        <p:txBody>
          <a:bodyPr/>
          <a:lstStyle/>
          <a:p>
            <a:r>
              <a:rPr lang="fr-FR" dirty="0"/>
              <a:t>L’organisation</a:t>
            </a:r>
          </a:p>
        </p:txBody>
      </p:sp>
      <p:sp>
        <p:nvSpPr>
          <p:cNvPr id="4" name="Espace réservé du numéro de diapositive 3">
            <a:extLst>
              <a:ext uri="{FF2B5EF4-FFF2-40B4-BE49-F238E27FC236}">
                <a16:creationId xmlns:a16="http://schemas.microsoft.com/office/drawing/2014/main" id="{EAD4AE60-C958-3220-B519-1B3D8AB741F5}"/>
              </a:ext>
            </a:extLst>
          </p:cNvPr>
          <p:cNvSpPr>
            <a:spLocks noGrp="1"/>
          </p:cNvSpPr>
          <p:nvPr>
            <p:ph type="sldNum" sz="quarter" idx="4"/>
          </p:nvPr>
        </p:nvSpPr>
        <p:spPr/>
        <p:txBody>
          <a:bodyPr/>
          <a:lstStyle/>
          <a:p>
            <a:fld id="{86CB4B4D-7CA3-9044-876B-883B54F8677D}" type="slidenum">
              <a:rPr lang="fr-FR" smtClean="0"/>
              <a:pPr/>
              <a:t>12</a:t>
            </a:fld>
            <a:endParaRPr lang="fr-FR"/>
          </a:p>
        </p:txBody>
      </p:sp>
      <p:pic>
        <p:nvPicPr>
          <p:cNvPr id="7" name="Image 6">
            <a:extLst>
              <a:ext uri="{FF2B5EF4-FFF2-40B4-BE49-F238E27FC236}">
                <a16:creationId xmlns:a16="http://schemas.microsoft.com/office/drawing/2014/main" id="{506099A1-E46A-12AD-E3A8-29826ED72953}"/>
              </a:ext>
            </a:extLst>
          </p:cNvPr>
          <p:cNvPicPr>
            <a:picLocks noChangeAspect="1"/>
          </p:cNvPicPr>
          <p:nvPr/>
        </p:nvPicPr>
        <p:blipFill rotWithShape="1">
          <a:blip r:embed="rId2"/>
          <a:srcRect t="15643"/>
          <a:stretch/>
        </p:blipFill>
        <p:spPr>
          <a:xfrm>
            <a:off x="6185648" y="2380706"/>
            <a:ext cx="5636436" cy="3357364"/>
          </a:xfrm>
          <a:prstGeom prst="rect">
            <a:avLst/>
          </a:prstGeom>
        </p:spPr>
      </p:pic>
      <p:grpSp>
        <p:nvGrpSpPr>
          <p:cNvPr id="8" name="Group 1">
            <a:extLst>
              <a:ext uri="{FF2B5EF4-FFF2-40B4-BE49-F238E27FC236}">
                <a16:creationId xmlns:a16="http://schemas.microsoft.com/office/drawing/2014/main" id="{FB35B507-F907-6720-348F-0CE4808C6651}"/>
              </a:ext>
            </a:extLst>
          </p:cNvPr>
          <p:cNvGrpSpPr>
            <a:grpSpLocks/>
          </p:cNvGrpSpPr>
          <p:nvPr/>
        </p:nvGrpSpPr>
        <p:grpSpPr>
          <a:xfrm>
            <a:off x="1785769" y="3058798"/>
            <a:ext cx="1766279" cy="1609689"/>
            <a:chOff x="7737538" y="2141089"/>
            <a:chExt cx="2804240" cy="2804238"/>
          </a:xfrm>
        </p:grpSpPr>
        <p:grpSp>
          <p:nvGrpSpPr>
            <p:cNvPr id="9" name="Groupe 8">
              <a:extLst>
                <a:ext uri="{FF2B5EF4-FFF2-40B4-BE49-F238E27FC236}">
                  <a16:creationId xmlns:a16="http://schemas.microsoft.com/office/drawing/2014/main" id="{2A461C0D-A364-6576-4735-F6C9573BE7F5}"/>
                </a:ext>
              </a:extLst>
            </p:cNvPr>
            <p:cNvGrpSpPr/>
            <p:nvPr/>
          </p:nvGrpSpPr>
          <p:grpSpPr>
            <a:xfrm>
              <a:off x="7737538" y="2141089"/>
              <a:ext cx="2804240" cy="2804238"/>
              <a:chOff x="4020265" y="1837112"/>
              <a:chExt cx="4351139" cy="4351139"/>
            </a:xfrm>
          </p:grpSpPr>
          <p:pic>
            <p:nvPicPr>
              <p:cNvPr id="14" name="Picture 2877">
                <a:extLst>
                  <a:ext uri="{FF2B5EF4-FFF2-40B4-BE49-F238E27FC236}">
                    <a16:creationId xmlns:a16="http://schemas.microsoft.com/office/drawing/2014/main" id="{4698A385-6213-3E37-D8FE-ACED82B996D8}"/>
                  </a:ext>
                </a:extLst>
              </p:cNvPr>
              <p:cNvPicPr preferRelativeResize="0">
                <a:picLocks/>
              </p:cNvPicPr>
              <p:nvPr/>
            </p:nvPicPr>
            <p:blipFill rotWithShape="1">
              <a:blip r:embed="rId3">
                <a:alphaModFix amt="0"/>
              </a:blip>
              <a:srcRect l="18974" r="18974"/>
              <a:stretch/>
            </p:blipFill>
            <p:spPr>
              <a:xfrm>
                <a:off x="4020265" y="1837112"/>
                <a:ext cx="4351139" cy="4351139"/>
              </a:xfrm>
              <a:prstGeom prst="ellipse">
                <a:avLst/>
              </a:prstGeom>
              <a:solidFill>
                <a:schemeClr val="accent4"/>
              </a:solidFill>
              <a:ln w="130175">
                <a:solidFill>
                  <a:schemeClr val="bg1"/>
                </a:solidFill>
              </a:ln>
              <a:effectLst>
                <a:outerShdw blurRad="368300" dist="38100" dir="2700000" algn="tl" rotWithShape="0">
                  <a:prstClr val="black">
                    <a:alpha val="7000"/>
                  </a:prstClr>
                </a:outerShdw>
              </a:effectLst>
            </p:spPr>
          </p:pic>
          <p:sp>
            <p:nvSpPr>
              <p:cNvPr id="15" name="Pie 2">
                <a:extLst>
                  <a:ext uri="{FF2B5EF4-FFF2-40B4-BE49-F238E27FC236}">
                    <a16:creationId xmlns:a16="http://schemas.microsoft.com/office/drawing/2014/main" id="{C801AEAE-DDA1-7317-514D-A4988E431CFF}"/>
                  </a:ext>
                </a:extLst>
              </p:cNvPr>
              <p:cNvSpPr/>
              <p:nvPr/>
            </p:nvSpPr>
            <p:spPr>
              <a:xfrm>
                <a:off x="4020265" y="1837112"/>
                <a:ext cx="4351139" cy="4351139"/>
              </a:xfrm>
              <a:prstGeom prst="pie">
                <a:avLst>
                  <a:gd name="adj1" fmla="val 1976296"/>
                  <a:gd name="adj2" fmla="val 8893687"/>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05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16" name="Pie 2">
                <a:extLst>
                  <a:ext uri="{FF2B5EF4-FFF2-40B4-BE49-F238E27FC236}">
                    <a16:creationId xmlns:a16="http://schemas.microsoft.com/office/drawing/2014/main" id="{2122EC41-90EF-AE60-B289-039588ADA19A}"/>
                  </a:ext>
                </a:extLst>
              </p:cNvPr>
              <p:cNvSpPr/>
              <p:nvPr/>
            </p:nvSpPr>
            <p:spPr>
              <a:xfrm>
                <a:off x="4020265" y="1837112"/>
                <a:ext cx="4351139" cy="4351139"/>
              </a:xfrm>
              <a:prstGeom prst="pie">
                <a:avLst>
                  <a:gd name="adj1" fmla="val 16137445"/>
                  <a:gd name="adj2" fmla="val 1978924"/>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050" b="0" i="0" u="none" strike="noStrike" kern="1200" cap="none" spc="0" normalizeH="0" baseline="0" noProof="0">
                  <a:ln>
                    <a:noFill/>
                  </a:ln>
                  <a:solidFill>
                    <a:srgbClr val="000000"/>
                  </a:solidFill>
                  <a:effectLst/>
                  <a:uLnTx/>
                  <a:uFillTx/>
                  <a:latin typeface="Calibri" panose="020F0502020204030204"/>
                  <a:ea typeface="+mn-ea"/>
                  <a:cs typeface="+mn-cs"/>
                </a:endParaRPr>
              </a:p>
            </p:txBody>
          </p:sp>
        </p:grpSp>
        <p:pic>
          <p:nvPicPr>
            <p:cNvPr id="10" name="Graphique 9">
              <a:extLst>
                <a:ext uri="{FF2B5EF4-FFF2-40B4-BE49-F238E27FC236}">
                  <a16:creationId xmlns:a16="http://schemas.microsoft.com/office/drawing/2014/main" id="{423788B8-4DCC-6303-419E-444542888DC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149569" y="2771374"/>
              <a:ext cx="485658" cy="704486"/>
            </a:xfrm>
            <a:prstGeom prst="rect">
              <a:avLst/>
            </a:prstGeom>
          </p:spPr>
        </p:pic>
        <p:pic>
          <p:nvPicPr>
            <p:cNvPr id="11" name="Graphique 10">
              <a:extLst>
                <a:ext uri="{FF2B5EF4-FFF2-40B4-BE49-F238E27FC236}">
                  <a16:creationId xmlns:a16="http://schemas.microsoft.com/office/drawing/2014/main" id="{A6E32670-BA13-3139-F73E-44ED94DA8FD4}"/>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612507" y="2839040"/>
              <a:ext cx="585656" cy="569156"/>
            </a:xfrm>
            <a:prstGeom prst="rect">
              <a:avLst/>
            </a:prstGeom>
          </p:spPr>
        </p:pic>
        <p:pic>
          <p:nvPicPr>
            <p:cNvPr id="12" name="Graphique 11">
              <a:extLst>
                <a:ext uri="{FF2B5EF4-FFF2-40B4-BE49-F238E27FC236}">
                  <a16:creationId xmlns:a16="http://schemas.microsoft.com/office/drawing/2014/main" id="{C96E02D6-56EF-BB35-940A-2EAA88DB3FF9}"/>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812566" y="4231253"/>
              <a:ext cx="693808" cy="400276"/>
            </a:xfrm>
            <a:prstGeom prst="rect">
              <a:avLst/>
            </a:prstGeom>
          </p:spPr>
        </p:pic>
        <p:sp>
          <p:nvSpPr>
            <p:cNvPr id="13" name="Ellipse 12">
              <a:extLst>
                <a:ext uri="{FF2B5EF4-FFF2-40B4-BE49-F238E27FC236}">
                  <a16:creationId xmlns:a16="http://schemas.microsoft.com/office/drawing/2014/main" id="{160E8F6C-B0B2-AD99-B25F-BD1D4DFC5755}"/>
                </a:ext>
              </a:extLst>
            </p:cNvPr>
            <p:cNvSpPr/>
            <p:nvPr/>
          </p:nvSpPr>
          <p:spPr>
            <a:xfrm>
              <a:off x="8779658" y="3193368"/>
              <a:ext cx="720000" cy="720000"/>
            </a:xfrm>
            <a:prstGeom prst="ellipse">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100" b="1" i="0" u="none" strike="noStrike" kern="1200" cap="none" spc="0" normalizeH="0" baseline="0" noProof="0">
                  <a:ln>
                    <a:noFill/>
                  </a:ln>
                  <a:solidFill>
                    <a:srgbClr val="FFFFFF"/>
                  </a:solidFill>
                  <a:effectLst/>
                  <a:uLnTx/>
                  <a:uFillTx/>
                  <a:latin typeface="Calibri" panose="020F0502020204030204"/>
                  <a:ea typeface="+mn-ea"/>
                  <a:cs typeface="+mn-cs"/>
                </a:rPr>
                <a:t>H24</a:t>
              </a:r>
            </a:p>
          </p:txBody>
        </p:sp>
      </p:grpSp>
      <p:grpSp>
        <p:nvGrpSpPr>
          <p:cNvPr id="17" name="Groupe 16">
            <a:extLst>
              <a:ext uri="{FF2B5EF4-FFF2-40B4-BE49-F238E27FC236}">
                <a16:creationId xmlns:a16="http://schemas.microsoft.com/office/drawing/2014/main" id="{D478212D-0076-24C9-1303-2E8ED401B62D}"/>
              </a:ext>
            </a:extLst>
          </p:cNvPr>
          <p:cNvGrpSpPr/>
          <p:nvPr/>
        </p:nvGrpSpPr>
        <p:grpSpPr>
          <a:xfrm>
            <a:off x="3151177" y="1861707"/>
            <a:ext cx="4069957" cy="784830"/>
            <a:chOff x="286129" y="3807894"/>
            <a:chExt cx="4069957" cy="784830"/>
          </a:xfrm>
        </p:grpSpPr>
        <p:sp>
          <p:nvSpPr>
            <p:cNvPr id="18" name="TextBox 27">
              <a:extLst>
                <a:ext uri="{FF2B5EF4-FFF2-40B4-BE49-F238E27FC236}">
                  <a16:creationId xmlns:a16="http://schemas.microsoft.com/office/drawing/2014/main" id="{7D7EEDB0-4C17-9D35-7CF4-65706F1B2D17}"/>
                </a:ext>
              </a:extLst>
            </p:cNvPr>
            <p:cNvSpPr txBox="1">
              <a:spLocks/>
            </p:cNvSpPr>
            <p:nvPr/>
          </p:nvSpPr>
          <p:spPr>
            <a:xfrm>
              <a:off x="286129" y="3807894"/>
              <a:ext cx="4069957" cy="784830"/>
            </a:xfrm>
            <a:prstGeom prst="rect">
              <a:avLst/>
            </a:prstGeom>
            <a:noFill/>
          </p:spPr>
          <p:txBody>
            <a:bodyPr wrap="square" lIns="91440" tIns="45720" rIns="91440" bIns="45720" anchor="t">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80975" marR="0" lvl="0" indent="-3175" algn="l" defTabSz="914400" rtl="0" eaLnBrk="1" fontAlgn="auto" latinLnBrk="0" hangingPunct="1">
                <a:lnSpc>
                  <a:spcPct val="100000"/>
                </a:lnSpc>
                <a:spcBef>
                  <a:spcPts val="0"/>
                </a:spcBef>
                <a:spcAft>
                  <a:spcPts val="0"/>
                </a:spcAft>
                <a:buClr>
                  <a:srgbClr val="00A6D9"/>
                </a:buClr>
                <a:buSzTx/>
                <a:buFontTx/>
                <a:buNone/>
                <a:tabLst/>
                <a:defRPr/>
              </a:pPr>
              <a:r>
                <a:rPr kumimoji="0" lang="fr-FR" sz="1200" b="1" i="0" u="none" strike="noStrike" kern="1200" cap="none" spc="0" normalizeH="0" baseline="0" noProof="0">
                  <a:ln>
                    <a:noFill/>
                  </a:ln>
                  <a:solidFill>
                    <a:srgbClr val="7D599F"/>
                  </a:solidFill>
                  <a:effectLst/>
                  <a:uLnTx/>
                  <a:uFillTx/>
                  <a:latin typeface="Calibri" panose="020F0502020204030204"/>
                  <a:ea typeface="+mn-ea"/>
                  <a:cs typeface="Arial" panose="020B0604020202020204" pitchFamily="34" charset="0"/>
                </a:rPr>
                <a:t>VISION CHAINES &amp; SERVICES</a:t>
              </a:r>
              <a:endParaRPr kumimoji="0" lang="fr-FR" sz="1100" b="1" i="0" u="none" strike="noStrike" kern="1200" cap="none" spc="0" normalizeH="0" baseline="0" noProof="0">
                <a:ln>
                  <a:noFill/>
                </a:ln>
                <a:solidFill>
                  <a:srgbClr val="7D599F"/>
                </a:solidFill>
                <a:effectLst/>
                <a:uLnTx/>
                <a:uFillTx/>
                <a:latin typeface="Calibri Light" panose="020F0302020204030204"/>
                <a:ea typeface="+mn-ea"/>
                <a:cs typeface="Arial" panose="020B0604020202020204" pitchFamily="34" charset="0"/>
              </a:endParaRPr>
            </a:p>
            <a:p>
              <a:pPr marL="361950" marR="0" lvl="0" indent="-3175" algn="l" defTabSz="914400" rtl="0" eaLnBrk="1" fontAlgn="auto" latinLnBrk="0" hangingPunct="1">
                <a:lnSpc>
                  <a:spcPct val="100000"/>
                </a:lnSpc>
                <a:spcBef>
                  <a:spcPts val="0"/>
                </a:spcBef>
                <a:spcAft>
                  <a:spcPts val="0"/>
                </a:spcAft>
                <a:buClr>
                  <a:srgbClr val="00A6D9"/>
                </a:buClr>
                <a:buSzTx/>
                <a:buFontTx/>
                <a:buNone/>
                <a:tabLst/>
                <a:defRPr/>
              </a:pPr>
              <a:r>
                <a:rPr kumimoji="0" lang="fr-FR" sz="1100" b="0" i="0" u="none" strike="noStrike" kern="1200" cap="none" spc="0" normalizeH="0" baseline="0" noProof="0">
                  <a:ln>
                    <a:noFill/>
                  </a:ln>
                  <a:solidFill>
                    <a:srgbClr val="000000"/>
                  </a:solidFill>
                  <a:effectLst/>
                  <a:uLnTx/>
                  <a:uFillTx/>
                  <a:latin typeface="Calibri Light" panose="020F0302020204030204"/>
                  <a:ea typeface="+mn-ea"/>
                  <a:cs typeface="Arial" panose="020B0604020202020204" pitchFamily="34" charset="0"/>
                </a:rPr>
                <a:t>Le manager de salle porte</a:t>
              </a:r>
              <a:br>
                <a:rPr kumimoji="0" lang="fr-FR" sz="1100" b="0" i="0" u="none" strike="noStrike" kern="1200" cap="none" spc="0" normalizeH="0" baseline="0" noProof="0">
                  <a:ln>
                    <a:noFill/>
                  </a:ln>
                  <a:solidFill>
                    <a:srgbClr val="000000"/>
                  </a:solidFill>
                  <a:effectLst/>
                  <a:uLnTx/>
                  <a:uFillTx/>
                  <a:latin typeface="Calibri Light" panose="020F0302020204030204"/>
                  <a:ea typeface="+mn-ea"/>
                  <a:cs typeface="Arial" panose="020B0604020202020204" pitchFamily="34" charset="0"/>
                </a:rPr>
              </a:br>
              <a:r>
                <a:rPr kumimoji="0" lang="fr-FR" sz="1100" b="0" i="0" u="none" strike="noStrike" kern="1200" cap="none" spc="0" normalizeH="0" baseline="0" noProof="0">
                  <a:ln>
                    <a:noFill/>
                  </a:ln>
                  <a:solidFill>
                    <a:srgbClr val="000000"/>
                  </a:solidFill>
                  <a:effectLst/>
                  <a:uLnTx/>
                  <a:uFillTx/>
                  <a:latin typeface="Calibri Light" panose="020F0302020204030204"/>
                  <a:ea typeface="+mn-ea"/>
                  <a:cs typeface="Arial" panose="020B0604020202020204" pitchFamily="34" charset="0"/>
                </a:rPr>
                <a:t>une vision d’ensemble en lien</a:t>
              </a:r>
              <a:br>
                <a:rPr kumimoji="0" lang="fr-FR" sz="1100" b="0" i="0" u="none" strike="noStrike" kern="1200" cap="none" spc="0" normalizeH="0" baseline="0" noProof="0">
                  <a:ln>
                    <a:noFill/>
                  </a:ln>
                  <a:solidFill>
                    <a:srgbClr val="000000"/>
                  </a:solidFill>
                  <a:effectLst/>
                  <a:uLnTx/>
                  <a:uFillTx/>
                  <a:latin typeface="Calibri Light" panose="020F0302020204030204"/>
                  <a:ea typeface="+mn-ea"/>
                  <a:cs typeface="Arial" panose="020B0604020202020204" pitchFamily="34" charset="0"/>
                </a:rPr>
              </a:br>
              <a:r>
                <a:rPr kumimoji="0" lang="fr-FR" sz="1100" b="0" i="0" u="none" strike="noStrike" kern="1200" cap="none" spc="0" normalizeH="0" baseline="0" noProof="0">
                  <a:ln>
                    <a:noFill/>
                  </a:ln>
                  <a:solidFill>
                    <a:srgbClr val="000000"/>
                  </a:solidFill>
                  <a:effectLst/>
                  <a:uLnTx/>
                  <a:uFillTx/>
                  <a:latin typeface="Calibri Light" panose="020F0302020204030204"/>
                  <a:ea typeface="+mn-ea"/>
                  <a:cs typeface="Arial" panose="020B0604020202020204" pitchFamily="34" charset="0"/>
                </a:rPr>
                <a:t>avec les utilisateurs du SI de RTE</a:t>
              </a:r>
            </a:p>
          </p:txBody>
        </p:sp>
        <p:cxnSp>
          <p:nvCxnSpPr>
            <p:cNvPr id="19" name="Connecteur droit 18">
              <a:extLst>
                <a:ext uri="{FF2B5EF4-FFF2-40B4-BE49-F238E27FC236}">
                  <a16:creationId xmlns:a16="http://schemas.microsoft.com/office/drawing/2014/main" id="{12B96CDC-367F-7311-FDEB-DE0DB54210E8}"/>
                </a:ext>
              </a:extLst>
            </p:cNvPr>
            <p:cNvCxnSpPr>
              <a:cxnSpLocks/>
            </p:cNvCxnSpPr>
            <p:nvPr/>
          </p:nvCxnSpPr>
          <p:spPr>
            <a:xfrm>
              <a:off x="550331" y="4089937"/>
              <a:ext cx="0" cy="347323"/>
            </a:xfrm>
            <a:prstGeom prst="line">
              <a:avLst/>
            </a:prstGeom>
            <a:ln w="47625">
              <a:solidFill>
                <a:schemeClr val="accent6"/>
              </a:solidFill>
            </a:ln>
          </p:spPr>
          <p:style>
            <a:lnRef idx="1">
              <a:schemeClr val="accent1"/>
            </a:lnRef>
            <a:fillRef idx="0">
              <a:schemeClr val="accent1"/>
            </a:fillRef>
            <a:effectRef idx="0">
              <a:schemeClr val="accent1"/>
            </a:effectRef>
            <a:fontRef idx="minor">
              <a:schemeClr val="tx1"/>
            </a:fontRef>
          </p:style>
        </p:cxnSp>
      </p:grpSp>
      <p:sp>
        <p:nvSpPr>
          <p:cNvPr id="20" name="Ellipse 19">
            <a:extLst>
              <a:ext uri="{FF2B5EF4-FFF2-40B4-BE49-F238E27FC236}">
                <a16:creationId xmlns:a16="http://schemas.microsoft.com/office/drawing/2014/main" id="{12DE1E7E-1BCD-3F28-3D9D-7412CFC7D55D}"/>
              </a:ext>
            </a:extLst>
          </p:cNvPr>
          <p:cNvSpPr/>
          <p:nvPr/>
        </p:nvSpPr>
        <p:spPr>
          <a:xfrm>
            <a:off x="2624869" y="2080246"/>
            <a:ext cx="638197" cy="512741"/>
          </a:xfrm>
          <a:prstGeom prst="ellipse">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100" b="1" i="0" u="none" strike="noStrike" kern="1200" cap="none" spc="0" normalizeH="0" baseline="0" noProof="0">
                <a:ln>
                  <a:noFill/>
                </a:ln>
                <a:solidFill>
                  <a:srgbClr val="FFFFFF"/>
                </a:solidFill>
                <a:effectLst/>
                <a:uLnTx/>
                <a:uFillTx/>
                <a:latin typeface="Calibri" panose="020F0502020204030204"/>
                <a:ea typeface="+mn-ea"/>
                <a:cs typeface="+mn-cs"/>
              </a:rPr>
              <a:t>H24</a:t>
            </a:r>
          </a:p>
        </p:txBody>
      </p:sp>
      <p:grpSp>
        <p:nvGrpSpPr>
          <p:cNvPr id="22" name="Groupe 21">
            <a:extLst>
              <a:ext uri="{FF2B5EF4-FFF2-40B4-BE49-F238E27FC236}">
                <a16:creationId xmlns:a16="http://schemas.microsoft.com/office/drawing/2014/main" id="{9FF3CE57-DD2F-45C0-04EB-A198A3F6B910}"/>
              </a:ext>
            </a:extLst>
          </p:cNvPr>
          <p:cNvGrpSpPr/>
          <p:nvPr/>
        </p:nvGrpSpPr>
        <p:grpSpPr>
          <a:xfrm>
            <a:off x="3811570" y="2693722"/>
            <a:ext cx="2194783" cy="984885"/>
            <a:chOff x="-4792659" y="4194181"/>
            <a:chExt cx="2776222" cy="984885"/>
          </a:xfrm>
        </p:grpSpPr>
        <p:sp>
          <p:nvSpPr>
            <p:cNvPr id="23" name="TextBox 27">
              <a:extLst>
                <a:ext uri="{FF2B5EF4-FFF2-40B4-BE49-F238E27FC236}">
                  <a16:creationId xmlns:a16="http://schemas.microsoft.com/office/drawing/2014/main" id="{6E482EDE-3DD6-7167-E533-C3E0367A497F}"/>
                </a:ext>
              </a:extLst>
            </p:cNvPr>
            <p:cNvSpPr txBox="1">
              <a:spLocks/>
            </p:cNvSpPr>
            <p:nvPr/>
          </p:nvSpPr>
          <p:spPr>
            <a:xfrm>
              <a:off x="-4792659" y="4194181"/>
              <a:ext cx="2776222" cy="984885"/>
            </a:xfrm>
            <a:prstGeom prst="rect">
              <a:avLst/>
            </a:prstGeom>
            <a:noFill/>
          </p:spPr>
          <p:txBody>
            <a:bodyPr wrap="square" lIns="91440" tIns="45720" rIns="91440" bIns="45720" anchor="b">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450850" marR="0" lvl="0" indent="-267970" algn="l" defTabSz="914400" rtl="0" eaLnBrk="1" fontAlgn="auto" latinLnBrk="0" hangingPunct="1">
                <a:lnSpc>
                  <a:spcPct val="100000"/>
                </a:lnSpc>
                <a:spcBef>
                  <a:spcPts val="1200"/>
                </a:spcBef>
                <a:spcAft>
                  <a:spcPts val="0"/>
                </a:spcAft>
                <a:buClr>
                  <a:srgbClr val="00A6D9"/>
                </a:buClr>
                <a:buSzTx/>
                <a:buFontTx/>
                <a:buNone/>
                <a:tabLst/>
                <a:defRPr/>
              </a:pPr>
              <a:r>
                <a:rPr kumimoji="0" lang="fr-FR" sz="1400" b="1" i="0" u="none" strike="noStrike" kern="1200" cap="none" spc="0" normalizeH="0" baseline="0" noProof="0" dirty="0">
                  <a:ln>
                    <a:noFill/>
                  </a:ln>
                  <a:solidFill>
                    <a:srgbClr val="DC0059"/>
                  </a:solidFill>
                  <a:effectLst/>
                  <a:uLnTx/>
                  <a:uFillTx/>
                  <a:latin typeface="Calibri" panose="020F0502020204030204"/>
                  <a:ea typeface="+mn-ea"/>
                  <a:cs typeface="Arial"/>
                </a:rPr>
                <a:t>ILOT SI&amp;DC</a:t>
              </a:r>
              <a:br>
                <a:rPr kumimoji="0" lang="fr-FR" sz="1050" b="0" i="0" u="none" strike="noStrike" kern="1200" cap="none" spc="0" normalizeH="0" baseline="0" noProof="0" dirty="0">
                  <a:ln>
                    <a:noFill/>
                  </a:ln>
                  <a:solidFill>
                    <a:srgbClr val="000000"/>
                  </a:solidFill>
                  <a:effectLst/>
                  <a:uLnTx/>
                  <a:uFillTx/>
                  <a:latin typeface="Calibri Light" panose="020F0302020204030204"/>
                  <a:ea typeface="+mn-ea"/>
                  <a:cs typeface="Arial" panose="020B0604020202020204" pitchFamily="34" charset="0"/>
                </a:rPr>
              </a:br>
              <a:r>
                <a:rPr kumimoji="0" lang="fr-FR" sz="1100" b="0" i="0" u="none" strike="noStrike" kern="1200" cap="none" spc="0" normalizeH="0" baseline="0" noProof="0" dirty="0">
                  <a:ln>
                    <a:noFill/>
                  </a:ln>
                  <a:solidFill>
                    <a:srgbClr val="000000"/>
                  </a:solidFill>
                  <a:effectLst/>
                  <a:uLnTx/>
                  <a:uFillTx/>
                  <a:latin typeface="Calibri Light" panose="020F0302020204030204"/>
                  <a:ea typeface="+mn-ea"/>
                  <a:cs typeface="Arial"/>
                </a:rPr>
                <a:t>systèmes d’exploitation, virtualisation, stockage, bases de données, sauvegardes, etc…</a:t>
              </a:r>
              <a:endParaRPr kumimoji="0" lang="fr-FR" sz="1050" b="0" i="0" u="none" strike="noStrike" kern="1200" cap="none" spc="0" normalizeH="0" baseline="0" noProof="0" dirty="0">
                <a:ln>
                  <a:noFill/>
                </a:ln>
                <a:solidFill>
                  <a:srgbClr val="000000"/>
                </a:solidFill>
                <a:effectLst/>
                <a:uLnTx/>
                <a:uFillTx/>
                <a:latin typeface="Calibri Light" panose="020F0302020204030204"/>
                <a:ea typeface="+mn-ea"/>
                <a:cs typeface="Arial"/>
              </a:endParaRPr>
            </a:p>
          </p:txBody>
        </p:sp>
        <p:cxnSp>
          <p:nvCxnSpPr>
            <p:cNvPr id="24" name="Connecteur droit 23">
              <a:extLst>
                <a:ext uri="{FF2B5EF4-FFF2-40B4-BE49-F238E27FC236}">
                  <a16:creationId xmlns:a16="http://schemas.microsoft.com/office/drawing/2014/main" id="{6A8BCE5D-72BF-F973-ABF3-872AD91D3D2B}"/>
                </a:ext>
              </a:extLst>
            </p:cNvPr>
            <p:cNvCxnSpPr>
              <a:cxnSpLocks/>
            </p:cNvCxnSpPr>
            <p:nvPr/>
          </p:nvCxnSpPr>
          <p:spPr>
            <a:xfrm>
              <a:off x="-4364659" y="4559257"/>
              <a:ext cx="0" cy="491226"/>
            </a:xfrm>
            <a:prstGeom prst="line">
              <a:avLst/>
            </a:prstGeom>
            <a:ln w="47625">
              <a:solidFill>
                <a:schemeClr val="accent5"/>
              </a:solidFill>
            </a:ln>
          </p:spPr>
          <p:style>
            <a:lnRef idx="1">
              <a:schemeClr val="accent1"/>
            </a:lnRef>
            <a:fillRef idx="0">
              <a:schemeClr val="accent1"/>
            </a:fillRef>
            <a:effectRef idx="0">
              <a:schemeClr val="accent1"/>
            </a:effectRef>
            <a:fontRef idx="minor">
              <a:schemeClr val="tx1"/>
            </a:fontRef>
          </p:style>
        </p:cxnSp>
      </p:grpSp>
      <p:sp>
        <p:nvSpPr>
          <p:cNvPr id="25" name="TextBox 27">
            <a:extLst>
              <a:ext uri="{FF2B5EF4-FFF2-40B4-BE49-F238E27FC236}">
                <a16:creationId xmlns:a16="http://schemas.microsoft.com/office/drawing/2014/main" id="{B5227FC7-1C3A-250E-6CCC-4440D5978FC5}"/>
              </a:ext>
            </a:extLst>
          </p:cNvPr>
          <p:cNvSpPr txBox="1">
            <a:spLocks/>
          </p:cNvSpPr>
          <p:nvPr/>
        </p:nvSpPr>
        <p:spPr>
          <a:xfrm>
            <a:off x="3131748" y="4641855"/>
            <a:ext cx="3943385" cy="984885"/>
          </a:xfrm>
          <a:prstGeom prst="rect">
            <a:avLst/>
          </a:prstGeom>
          <a:noFill/>
        </p:spPr>
        <p:txBody>
          <a:bodyPr wrap="square" lIns="91440" tIns="45720" rIns="91440" bIns="45720" anchor="b">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74625" marR="0" lvl="0" indent="3175" algn="l" defTabSz="914400" rtl="0" eaLnBrk="1" fontAlgn="auto" latinLnBrk="0" hangingPunct="1">
              <a:lnSpc>
                <a:spcPct val="100000"/>
              </a:lnSpc>
              <a:spcBef>
                <a:spcPts val="0"/>
              </a:spcBef>
              <a:spcAft>
                <a:spcPts val="0"/>
              </a:spcAft>
              <a:buClr>
                <a:srgbClr val="00A6D9"/>
              </a:buClr>
              <a:buSzTx/>
              <a:buFontTx/>
              <a:buNone/>
              <a:tabLst/>
              <a:defRPr/>
            </a:pPr>
            <a:r>
              <a:rPr kumimoji="0" lang="fr-FR" sz="1400" b="1" i="0" u="none" strike="noStrike" kern="1200" cap="none" spc="0" normalizeH="0" baseline="0" noProof="0" dirty="0">
                <a:ln>
                  <a:noFill/>
                </a:ln>
                <a:solidFill>
                  <a:srgbClr val="3C70AD"/>
                </a:solidFill>
                <a:effectLst/>
                <a:uLnTx/>
                <a:uFillTx/>
                <a:latin typeface="Calibri" panose="020F0502020204030204"/>
                <a:ea typeface="+mn-ea"/>
                <a:cs typeface="Arial" panose="020B0604020202020204" pitchFamily="34" charset="0"/>
              </a:rPr>
              <a:t>ILOT CYBER SECURITE</a:t>
            </a:r>
            <a:endParaRPr kumimoji="0" lang="fr-FR" sz="1050" b="1" i="0" u="none" strike="noStrike" kern="1200" cap="none" spc="0" normalizeH="0" baseline="0" noProof="0" dirty="0">
              <a:ln>
                <a:noFill/>
              </a:ln>
              <a:solidFill>
                <a:srgbClr val="3C70AD"/>
              </a:solidFill>
              <a:effectLst/>
              <a:uLnTx/>
              <a:uFillTx/>
              <a:latin typeface="Calibri Light" panose="020F0302020204030204"/>
              <a:ea typeface="+mn-ea"/>
              <a:cs typeface="Arial" panose="020B0604020202020204" pitchFamily="34" charset="0"/>
            </a:endParaRPr>
          </a:p>
          <a:p>
            <a:pPr marL="441325" marR="0" lvl="0" indent="4445" algn="l" defTabSz="914400" rtl="0" eaLnBrk="1" fontAlgn="auto" latinLnBrk="0" hangingPunct="1">
              <a:lnSpc>
                <a:spcPct val="100000"/>
              </a:lnSpc>
              <a:spcBef>
                <a:spcPts val="0"/>
              </a:spcBef>
              <a:spcAft>
                <a:spcPts val="0"/>
              </a:spcAft>
              <a:buClr>
                <a:srgbClr val="00A6D9"/>
              </a:buClr>
              <a:buSzTx/>
              <a:buFontTx/>
              <a:buNone/>
              <a:tabLst/>
              <a:defRPr/>
            </a:pPr>
            <a:r>
              <a:rPr kumimoji="0" lang="fr-FR" sz="1100" b="1" i="0" u="none" strike="noStrike" kern="1200" cap="none" spc="0" normalizeH="0" baseline="0" noProof="0" dirty="0">
                <a:ln>
                  <a:noFill/>
                </a:ln>
                <a:solidFill>
                  <a:srgbClr val="000000"/>
                </a:solidFill>
                <a:effectLst/>
                <a:uLnTx/>
                <a:uFillTx/>
                <a:latin typeface="Calibri" panose="020F0502020204030204"/>
                <a:ea typeface="+mn-ea"/>
                <a:cs typeface="Arial"/>
              </a:rPr>
              <a:t>Exploitation et administration</a:t>
            </a:r>
            <a:br>
              <a:rPr kumimoji="0" lang="fr-FR" sz="1100" b="1" i="0" u="none" strike="noStrike" kern="1200" cap="none" spc="0" normalizeH="0" baseline="0" noProof="0" dirty="0">
                <a:ln>
                  <a:noFill/>
                </a:ln>
                <a:solidFill>
                  <a:srgbClr val="000000"/>
                </a:solidFill>
                <a:effectLst/>
                <a:uLnTx/>
                <a:uFillTx/>
                <a:latin typeface="Calibri" panose="020F0502020204030204"/>
                <a:ea typeface="+mn-ea"/>
                <a:cs typeface="Arial" panose="020B0604020202020204" pitchFamily="34" charset="0"/>
              </a:rPr>
            </a:br>
            <a:r>
              <a:rPr kumimoji="0" lang="fr-FR" sz="1100" b="0" i="0" u="none" strike="noStrike" kern="1200" cap="none" spc="0" normalizeH="0" baseline="0" noProof="0" dirty="0">
                <a:ln>
                  <a:noFill/>
                </a:ln>
                <a:solidFill>
                  <a:srgbClr val="000000"/>
                </a:solidFill>
                <a:effectLst/>
                <a:uLnTx/>
                <a:uFillTx/>
                <a:latin typeface="Calibri Light" panose="020F0302020204030204"/>
                <a:ea typeface="+mn-ea"/>
                <a:cs typeface="Arial"/>
              </a:rPr>
              <a:t>de sécurité (coupe-feu, anti-virus, etc…)</a:t>
            </a:r>
            <a:br>
              <a:rPr kumimoji="0" lang="fr-FR" sz="1100" b="0" i="0" u="none" strike="noStrike" kern="1200" cap="none" spc="0" normalizeH="0" baseline="0" noProof="0" dirty="0">
                <a:ln>
                  <a:noFill/>
                </a:ln>
                <a:solidFill>
                  <a:srgbClr val="000000"/>
                </a:solidFill>
                <a:effectLst/>
                <a:uLnTx/>
                <a:uFillTx/>
                <a:latin typeface="Calibri Light" panose="020F0302020204030204"/>
                <a:ea typeface="+mn-ea"/>
                <a:cs typeface="Arial" panose="020B0604020202020204" pitchFamily="34" charset="0"/>
              </a:rPr>
            </a:br>
            <a:r>
              <a:rPr kumimoji="0" lang="fr-FR" sz="1100" b="1" i="0" u="none" strike="noStrike" kern="1200" cap="none" spc="0" normalizeH="0" baseline="0" noProof="0" dirty="0">
                <a:ln>
                  <a:noFill/>
                </a:ln>
                <a:solidFill>
                  <a:srgbClr val="000000"/>
                </a:solidFill>
                <a:effectLst/>
                <a:uLnTx/>
                <a:uFillTx/>
                <a:latin typeface="Calibri" panose="020F0502020204030204"/>
                <a:ea typeface="+mn-ea"/>
                <a:cs typeface="Arial"/>
              </a:rPr>
              <a:t>Détection et collecte</a:t>
            </a:r>
            <a:br>
              <a:rPr kumimoji="0" lang="fr-FR" sz="1100" b="1" i="0" u="none" strike="noStrike" kern="1200" cap="none" spc="0" normalizeH="0" baseline="0" noProof="0" dirty="0">
                <a:ln>
                  <a:noFill/>
                </a:ln>
                <a:solidFill>
                  <a:srgbClr val="000000"/>
                </a:solidFill>
                <a:effectLst/>
                <a:uLnTx/>
                <a:uFillTx/>
                <a:latin typeface="Calibri" panose="020F0502020204030204"/>
                <a:ea typeface="+mn-ea"/>
                <a:cs typeface="Arial" panose="020B0604020202020204" pitchFamily="34" charset="0"/>
              </a:rPr>
            </a:br>
            <a:r>
              <a:rPr kumimoji="0" lang="fr-FR" sz="1100" b="0" i="0" u="none" strike="noStrike" kern="1200" cap="none" spc="0" normalizeH="0" baseline="0" noProof="0" dirty="0">
                <a:ln>
                  <a:noFill/>
                </a:ln>
                <a:solidFill>
                  <a:srgbClr val="000000"/>
                </a:solidFill>
                <a:effectLst/>
                <a:uLnTx/>
                <a:uFillTx/>
                <a:latin typeface="Calibri Light" panose="020F0302020204030204"/>
                <a:ea typeface="+mn-ea"/>
                <a:cs typeface="Arial"/>
              </a:rPr>
              <a:t>des événements de sécurité (SIEM)</a:t>
            </a:r>
            <a:endParaRPr kumimoji="0" lang="fr-FR" sz="1050" b="0" i="0" u="none" strike="noStrike" kern="1200" cap="none" spc="0" normalizeH="0" baseline="0" noProof="0" dirty="0">
              <a:ln>
                <a:noFill/>
              </a:ln>
              <a:solidFill>
                <a:srgbClr val="000000"/>
              </a:solidFill>
              <a:effectLst/>
              <a:uLnTx/>
              <a:uFillTx/>
              <a:latin typeface="Calibri Light" panose="020F0302020204030204"/>
              <a:ea typeface="+mn-ea"/>
              <a:cs typeface="Arial"/>
            </a:endParaRPr>
          </a:p>
        </p:txBody>
      </p:sp>
      <p:cxnSp>
        <p:nvCxnSpPr>
          <p:cNvPr id="26" name="Connecteur droit 25">
            <a:extLst>
              <a:ext uri="{FF2B5EF4-FFF2-40B4-BE49-F238E27FC236}">
                <a16:creationId xmlns:a16="http://schemas.microsoft.com/office/drawing/2014/main" id="{90F401EC-B050-76F0-42E3-AE9B26C0C6A1}"/>
              </a:ext>
            </a:extLst>
          </p:cNvPr>
          <p:cNvCxnSpPr>
            <a:cxnSpLocks/>
          </p:cNvCxnSpPr>
          <p:nvPr/>
        </p:nvCxnSpPr>
        <p:spPr>
          <a:xfrm>
            <a:off x="3544789" y="5011103"/>
            <a:ext cx="0" cy="615637"/>
          </a:xfrm>
          <a:prstGeom prst="line">
            <a:avLst/>
          </a:prstGeom>
          <a:ln w="47625">
            <a:solidFill>
              <a:schemeClr val="tx2"/>
            </a:solidFill>
          </a:ln>
        </p:spPr>
        <p:style>
          <a:lnRef idx="1">
            <a:schemeClr val="accent1"/>
          </a:lnRef>
          <a:fillRef idx="0">
            <a:schemeClr val="accent1"/>
          </a:fillRef>
          <a:effectRef idx="0">
            <a:schemeClr val="accent1"/>
          </a:effectRef>
          <a:fontRef idx="minor">
            <a:schemeClr val="tx1"/>
          </a:fontRef>
        </p:style>
      </p:cxnSp>
      <p:sp>
        <p:nvSpPr>
          <p:cNvPr id="29" name="TextBox 27">
            <a:extLst>
              <a:ext uri="{FF2B5EF4-FFF2-40B4-BE49-F238E27FC236}">
                <a16:creationId xmlns:a16="http://schemas.microsoft.com/office/drawing/2014/main" id="{3E54CE6B-73F9-05B3-62DA-3252D05F211E}"/>
              </a:ext>
            </a:extLst>
          </p:cNvPr>
          <p:cNvSpPr txBox="1">
            <a:spLocks/>
          </p:cNvSpPr>
          <p:nvPr/>
        </p:nvSpPr>
        <p:spPr>
          <a:xfrm>
            <a:off x="44165" y="4563114"/>
            <a:ext cx="2452574" cy="923330"/>
          </a:xfrm>
          <a:prstGeom prst="rect">
            <a:avLst/>
          </a:prstGeom>
          <a:noFill/>
        </p:spPr>
        <p:txBody>
          <a:bodyPr wrap="square" lIns="91440" tIns="45720" rIns="91440" bIns="45720" anchor="b">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450850" marR="0" lvl="0" indent="-273050" algn="l" defTabSz="914400" rtl="0" eaLnBrk="1" fontAlgn="auto" latinLnBrk="0" hangingPunct="1">
              <a:lnSpc>
                <a:spcPct val="100000"/>
              </a:lnSpc>
              <a:spcBef>
                <a:spcPts val="1200"/>
              </a:spcBef>
              <a:spcAft>
                <a:spcPts val="0"/>
              </a:spcAft>
              <a:buClr>
                <a:srgbClr val="00A6D9"/>
              </a:buClr>
              <a:buSzTx/>
              <a:buFontTx/>
              <a:buNone/>
              <a:tabLst/>
              <a:defRPr/>
            </a:pPr>
            <a:r>
              <a:rPr kumimoji="0" lang="fr-FR" sz="1200" b="1" i="0" u="none" strike="noStrike" kern="1200" cap="none" spc="0" normalizeH="0" baseline="0" noProof="0" dirty="0">
                <a:ln>
                  <a:noFill/>
                </a:ln>
                <a:solidFill>
                  <a:srgbClr val="EC775C"/>
                </a:solidFill>
                <a:effectLst/>
                <a:uLnTx/>
                <a:uFillTx/>
                <a:latin typeface="Calibri" panose="020F0502020204030204"/>
                <a:ea typeface="+mn-ea"/>
                <a:cs typeface="Arial" panose="020B0604020202020204" pitchFamily="34" charset="0"/>
              </a:rPr>
              <a:t>ILOT TCM</a:t>
            </a:r>
            <a:br>
              <a:rPr kumimoji="0" lang="fr-FR" sz="1000" b="0" i="0" u="none" strike="noStrike" kern="1200" cap="none" spc="0" normalizeH="0" baseline="0" noProof="0" dirty="0">
                <a:ln>
                  <a:noFill/>
                </a:ln>
                <a:solidFill>
                  <a:srgbClr val="000000"/>
                </a:solidFill>
                <a:effectLst/>
                <a:uLnTx/>
                <a:uFillTx/>
                <a:latin typeface="Calibri Light" panose="020F0302020204030204"/>
                <a:ea typeface="+mn-ea"/>
                <a:cs typeface="Arial" panose="020B0604020202020204" pitchFamily="34" charset="0"/>
              </a:rPr>
            </a:br>
            <a:r>
              <a:rPr kumimoji="0" lang="fr-FR" sz="1050" b="0" i="0" u="none" strike="noStrike" kern="1200" cap="none" spc="0" normalizeH="0" baseline="0" noProof="0" dirty="0">
                <a:ln>
                  <a:noFill/>
                </a:ln>
                <a:solidFill>
                  <a:srgbClr val="000000"/>
                </a:solidFill>
                <a:effectLst/>
                <a:uLnTx/>
                <a:uFillTx/>
                <a:latin typeface="Calibri Light" panose="020F0302020204030204"/>
                <a:ea typeface="+mn-ea"/>
                <a:cs typeface="Arial" panose="020B0604020202020204" pitchFamily="34" charset="0"/>
              </a:rPr>
              <a:t>Supports de Transmission, Réseaux étendus (WAN), Réseaux locaux (LAN), Téléphonie fixe et mobile</a:t>
            </a:r>
            <a:endParaRPr kumimoji="0" lang="fr-FR" sz="1000" b="0" i="0" u="none" strike="noStrike" kern="1200" cap="none" spc="0" normalizeH="0" baseline="0" noProof="0" dirty="0">
              <a:ln>
                <a:noFill/>
              </a:ln>
              <a:solidFill>
                <a:srgbClr val="000000"/>
              </a:solidFill>
              <a:effectLst/>
              <a:uLnTx/>
              <a:uFillTx/>
              <a:latin typeface="Calibri Light" panose="020F0302020204030204"/>
              <a:ea typeface="+mn-ea"/>
              <a:cs typeface="Arial" panose="020B0604020202020204" pitchFamily="34" charset="0"/>
            </a:endParaRPr>
          </a:p>
        </p:txBody>
      </p:sp>
      <p:cxnSp>
        <p:nvCxnSpPr>
          <p:cNvPr id="30" name="Connecteur droit 29">
            <a:extLst>
              <a:ext uri="{FF2B5EF4-FFF2-40B4-BE49-F238E27FC236}">
                <a16:creationId xmlns:a16="http://schemas.microsoft.com/office/drawing/2014/main" id="{C398AF06-E673-6134-6884-D29F974A2F9A}"/>
              </a:ext>
            </a:extLst>
          </p:cNvPr>
          <p:cNvCxnSpPr>
            <a:cxnSpLocks/>
          </p:cNvCxnSpPr>
          <p:nvPr/>
        </p:nvCxnSpPr>
        <p:spPr>
          <a:xfrm>
            <a:off x="382175" y="4883972"/>
            <a:ext cx="0" cy="490550"/>
          </a:xfrm>
          <a:prstGeom prst="line">
            <a:avLst/>
          </a:prstGeom>
          <a:ln w="47625">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35" name="Connecteur droit avec flèche 34">
            <a:extLst>
              <a:ext uri="{FF2B5EF4-FFF2-40B4-BE49-F238E27FC236}">
                <a16:creationId xmlns:a16="http://schemas.microsoft.com/office/drawing/2014/main" id="{42B4AD78-A7EC-F5B1-C168-154DF69F3288}"/>
              </a:ext>
            </a:extLst>
          </p:cNvPr>
          <p:cNvCxnSpPr/>
          <p:nvPr/>
        </p:nvCxnSpPr>
        <p:spPr>
          <a:xfrm flipH="1">
            <a:off x="6022087" y="3346346"/>
            <a:ext cx="722958"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76464042"/>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203A354-A58A-16F5-C102-365591F5E816}"/>
              </a:ext>
            </a:extLst>
          </p:cNvPr>
          <p:cNvSpPr>
            <a:spLocks noGrp="1"/>
          </p:cNvSpPr>
          <p:nvPr>
            <p:ph type="title"/>
          </p:nvPr>
        </p:nvSpPr>
        <p:spPr/>
        <p:txBody>
          <a:bodyPr/>
          <a:lstStyle/>
          <a:p>
            <a:pPr lvl="0" defTabSz="914400">
              <a:defRPr/>
            </a:pPr>
            <a:r>
              <a:rPr lang="es-UY" sz="2400" dirty="0" err="1">
                <a:cs typeface="Calibri Light"/>
              </a:rPr>
              <a:t>Contexte</a:t>
            </a:r>
            <a:r>
              <a:rPr lang="es-UY" sz="2400" dirty="0">
                <a:cs typeface="Calibri Light"/>
              </a:rPr>
              <a:t> </a:t>
            </a:r>
            <a:r>
              <a:rPr lang="es-UY" sz="2400" dirty="0" err="1">
                <a:cs typeface="Calibri Light"/>
              </a:rPr>
              <a:t>législatif</a:t>
            </a:r>
            <a:r>
              <a:rPr lang="es-UY" sz="2400" dirty="0">
                <a:cs typeface="Calibri Light"/>
              </a:rPr>
              <a:t> </a:t>
            </a:r>
            <a:r>
              <a:rPr lang="es-UY" sz="2400" dirty="0" err="1">
                <a:cs typeface="Calibri Light"/>
              </a:rPr>
              <a:t>cyber</a:t>
            </a:r>
            <a:r>
              <a:rPr lang="es-UY" sz="2400" dirty="0">
                <a:cs typeface="Calibri Light"/>
              </a:rPr>
              <a:t> en France et en </a:t>
            </a:r>
            <a:r>
              <a:rPr lang="es-UY" sz="2400" dirty="0" err="1">
                <a:cs typeface="Calibri Light"/>
              </a:rPr>
              <a:t>Europe</a:t>
            </a:r>
            <a:endParaRPr lang="es-UY" sz="2400" dirty="0">
              <a:cs typeface="Calibri Light"/>
            </a:endParaRPr>
          </a:p>
        </p:txBody>
      </p:sp>
      <p:sp>
        <p:nvSpPr>
          <p:cNvPr id="4" name="Espace réservé du numéro de diapositive 3">
            <a:extLst>
              <a:ext uri="{FF2B5EF4-FFF2-40B4-BE49-F238E27FC236}">
                <a16:creationId xmlns:a16="http://schemas.microsoft.com/office/drawing/2014/main" id="{DB932E5E-FD66-871A-18DA-538CB0955B64}"/>
              </a:ext>
            </a:extLst>
          </p:cNvPr>
          <p:cNvSpPr>
            <a:spLocks noGrp="1"/>
          </p:cNvSpPr>
          <p:nvPr>
            <p:ph type="sldNum" sz="quarter" idx="4"/>
          </p:nvPr>
        </p:nvSpPr>
        <p:spPr>
          <a:xfrm>
            <a:off x="11740989" y="6326152"/>
            <a:ext cx="287222" cy="307740"/>
          </a:xfrm>
        </p:spPr>
        <p:txBody>
          <a:bodyPr/>
          <a:lstStyle/>
          <a:p>
            <a:fld id="{86CB4B4D-7CA3-9044-876B-883B54F8677D}" type="slidenum">
              <a:rPr lang="fr-FR" sz="800" smtClean="0"/>
              <a:pPr/>
              <a:t>13</a:t>
            </a:fld>
            <a:endParaRPr lang="fr-FR" sz="800"/>
          </a:p>
        </p:txBody>
      </p:sp>
      <p:sp>
        <p:nvSpPr>
          <p:cNvPr id="5" name="Espace réservé du pied de page 4">
            <a:extLst>
              <a:ext uri="{FF2B5EF4-FFF2-40B4-BE49-F238E27FC236}">
                <a16:creationId xmlns:a16="http://schemas.microsoft.com/office/drawing/2014/main" id="{11D54352-CF9A-56A1-3820-FE65740E2813}"/>
              </a:ext>
            </a:extLst>
          </p:cNvPr>
          <p:cNvSpPr>
            <a:spLocks noGrp="1"/>
          </p:cNvSpPr>
          <p:nvPr>
            <p:ph type="ftr" sz="quarter" idx="3"/>
          </p:nvPr>
        </p:nvSpPr>
        <p:spPr/>
        <p:txBody>
          <a:bodyPr/>
          <a:lstStyle/>
          <a:p>
            <a:r>
              <a:rPr lang="fr-FR" sz="800" dirty="0"/>
              <a:t>Visite du CORS-N Présentation</a:t>
            </a:r>
          </a:p>
        </p:txBody>
      </p:sp>
      <p:sp>
        <p:nvSpPr>
          <p:cNvPr id="11" name="Rectangle 2">
            <a:extLst>
              <a:ext uri="{FF2B5EF4-FFF2-40B4-BE49-F238E27FC236}">
                <a16:creationId xmlns:a16="http://schemas.microsoft.com/office/drawing/2014/main" id="{844EB1A7-0090-A157-5C34-EB1C584414A6}"/>
              </a:ext>
            </a:extLst>
          </p:cNvPr>
          <p:cNvSpPr>
            <a:spLocks noGrp="1" noChangeArrowheads="1"/>
          </p:cNvSpPr>
          <p:nvPr>
            <p:ph type="body" idx="1"/>
          </p:nvPr>
        </p:nvSpPr>
        <p:spPr bwMode="auto">
          <a:xfrm>
            <a:off x="635935" y="1231133"/>
            <a:ext cx="11105054" cy="4924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algn="l" defTabSz="914400" rtl="0" eaLnBrk="0" fontAlgn="base" latinLnBrk="0" hangingPunct="0">
              <a:lnSpc>
                <a:spcPct val="100000"/>
              </a:lnSpc>
              <a:spcBef>
                <a:spcPct val="0"/>
              </a:spcBef>
              <a:spcAft>
                <a:spcPct val="0"/>
              </a:spcAft>
              <a:buClrTx/>
              <a:buSzTx/>
              <a:tabLst/>
            </a:pPr>
            <a:r>
              <a:rPr lang="fr-FR" altLang="fr-FR" sz="1400" dirty="0">
                <a:solidFill>
                  <a:srgbClr val="04A6D9"/>
                </a:solidFill>
                <a:latin typeface="+mn-lt"/>
                <a:cs typeface="Times New Roman" panose="02020603050405020304" pitchFamily="18" charset="0"/>
              </a:rPr>
              <a:t>Réglementations Françaises</a:t>
            </a:r>
          </a:p>
          <a:p>
            <a:pPr marL="0" marR="0" lvl="0" indent="0" algn="l" defTabSz="914400" rtl="0" eaLnBrk="0" fontAlgn="base" latinLnBrk="0" hangingPunct="0">
              <a:lnSpc>
                <a:spcPct val="100000"/>
              </a:lnSpc>
              <a:spcBef>
                <a:spcPct val="0"/>
              </a:spcBef>
              <a:spcAft>
                <a:spcPct val="0"/>
              </a:spcAft>
              <a:buClrTx/>
              <a:buSzTx/>
              <a:tabLst/>
            </a:pPr>
            <a:endParaRPr kumimoji="0" lang="fr-FR" altLang="fr-FR" sz="1200" b="1"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tabLst/>
            </a:pPr>
            <a:r>
              <a:rPr kumimoji="0" lang="fr-FR" altLang="fr-FR" sz="1200" b="1" i="0" u="none" strike="noStrike" cap="none" normalizeH="0" baseline="0" dirty="0">
                <a:ln>
                  <a:noFill/>
                </a:ln>
                <a:solidFill>
                  <a:schemeClr val="tx1"/>
                </a:solidFill>
                <a:effectLst/>
                <a:latin typeface="Arial" panose="020B0604020202020204" pitchFamily="34" charset="0"/>
              </a:rPr>
              <a:t>2006 : Loi de programmation militaire (LPM)</a:t>
            </a:r>
            <a:endParaRPr lang="fr-FR" altLang="fr-FR" sz="1200" dirty="0">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tabLst/>
            </a:pPr>
            <a:r>
              <a:rPr kumimoji="0" lang="fr-FR" altLang="fr-FR" sz="1200" b="0" i="0" u="none" strike="noStrike" cap="none" normalizeH="0" baseline="0" dirty="0">
                <a:ln>
                  <a:noFill/>
                </a:ln>
                <a:solidFill>
                  <a:schemeClr val="tx1"/>
                </a:solidFill>
                <a:effectLst/>
                <a:latin typeface="Arial" panose="020B0604020202020204" pitchFamily="34" charset="0"/>
              </a:rPr>
              <a:t>Obligation pour les opérateurs d'importance vitale (OIV) de mettre en place des mesures de cybersécurité.</a:t>
            </a:r>
          </a:p>
          <a:p>
            <a:pPr marL="0" marR="0" lvl="0" indent="0" algn="l" defTabSz="914400" rtl="0" eaLnBrk="0" fontAlgn="base" latinLnBrk="0" hangingPunct="0">
              <a:lnSpc>
                <a:spcPct val="100000"/>
              </a:lnSpc>
              <a:spcBef>
                <a:spcPct val="0"/>
              </a:spcBef>
              <a:spcAft>
                <a:spcPct val="0"/>
              </a:spcAft>
              <a:buClrTx/>
              <a:buSzTx/>
              <a:tabLst/>
            </a:pPr>
            <a:endParaRPr kumimoji="0" lang="fr-FR" altLang="fr-FR" sz="1200" b="0" i="0" u="none" strike="noStrike" cap="none" normalizeH="0" baseline="0" dirty="0">
              <a:ln>
                <a:noFill/>
              </a:ln>
              <a:solidFill>
                <a:schemeClr val="tx1"/>
              </a:solidFill>
              <a:effectLst/>
              <a:latin typeface="Arial" panose="020B0604020202020204" pitchFamily="34" charset="0"/>
            </a:endParaRPr>
          </a:p>
          <a:p>
            <a:pPr marL="0" marR="0" lvl="0" algn="l" defTabSz="914400" rtl="0" eaLnBrk="0" fontAlgn="base" latinLnBrk="0" hangingPunct="0">
              <a:lnSpc>
                <a:spcPct val="100000"/>
              </a:lnSpc>
              <a:spcBef>
                <a:spcPct val="0"/>
              </a:spcBef>
              <a:spcAft>
                <a:spcPct val="0"/>
              </a:spcAft>
              <a:buClrTx/>
              <a:buSzTx/>
              <a:tabLst/>
            </a:pPr>
            <a:r>
              <a:rPr kumimoji="0" lang="fr-FR" altLang="fr-FR" sz="1200" b="1" i="0" u="none" strike="noStrike" cap="none" normalizeH="0" baseline="0" dirty="0">
                <a:ln>
                  <a:noFill/>
                </a:ln>
                <a:solidFill>
                  <a:schemeClr val="tx1"/>
                </a:solidFill>
                <a:effectLst/>
                <a:latin typeface="Arial" panose="020B0604020202020204" pitchFamily="34" charset="0"/>
              </a:rPr>
              <a:t>2016/2018 : Règlement Général sur la Protection des Données (RGPD)</a:t>
            </a:r>
            <a:endParaRPr lang="fr-FR" altLang="fr-FR" sz="1200" dirty="0">
              <a:latin typeface="Arial" panose="020B0604020202020204" pitchFamily="34" charset="0"/>
            </a:endParaRPr>
          </a:p>
          <a:p>
            <a:pPr marL="0" marR="0" lvl="0" algn="l" defTabSz="914400" rtl="0" eaLnBrk="0" fontAlgn="base" latinLnBrk="0" hangingPunct="0">
              <a:lnSpc>
                <a:spcPct val="100000"/>
              </a:lnSpc>
              <a:spcBef>
                <a:spcPct val="0"/>
              </a:spcBef>
              <a:spcAft>
                <a:spcPct val="0"/>
              </a:spcAft>
              <a:buClrTx/>
              <a:buSzTx/>
              <a:tabLst/>
            </a:pPr>
            <a:r>
              <a:rPr kumimoji="0" lang="fr-FR" altLang="fr-FR" sz="1200" b="0" i="0" u="none" strike="noStrike" cap="none" normalizeH="0" baseline="0" dirty="0">
                <a:ln>
                  <a:noFill/>
                </a:ln>
                <a:solidFill>
                  <a:schemeClr val="tx1"/>
                </a:solidFill>
                <a:effectLst/>
                <a:latin typeface="Arial" panose="020B0604020202020204" pitchFamily="34" charset="0"/>
              </a:rPr>
              <a:t>Protection des données personnelles et mise en place de mesures de sécurité appropriées.</a:t>
            </a:r>
          </a:p>
          <a:p>
            <a:pPr marL="0" marR="0" lvl="0" algn="l" defTabSz="914400" rtl="0" eaLnBrk="0" fontAlgn="base" latinLnBrk="0" hangingPunct="0">
              <a:lnSpc>
                <a:spcPct val="100000"/>
              </a:lnSpc>
              <a:spcBef>
                <a:spcPct val="0"/>
              </a:spcBef>
              <a:spcAft>
                <a:spcPct val="0"/>
              </a:spcAft>
              <a:buClrTx/>
              <a:buSzTx/>
              <a:tabLst/>
            </a:pPr>
            <a:endParaRPr kumimoji="0" lang="fr-FR" altLang="fr-FR" sz="1200" b="0" i="0" u="none" strike="noStrike" cap="none" normalizeH="0" baseline="0" dirty="0">
              <a:ln>
                <a:noFill/>
              </a:ln>
              <a:solidFill>
                <a:schemeClr val="tx1"/>
              </a:solidFill>
              <a:effectLst/>
              <a:latin typeface="Arial" panose="020B0604020202020204" pitchFamily="34" charset="0"/>
            </a:endParaRPr>
          </a:p>
          <a:p>
            <a:pPr marL="0" marR="0" lvl="0" algn="l" defTabSz="914400" rtl="0" eaLnBrk="0" fontAlgn="base" latinLnBrk="0" hangingPunct="0">
              <a:lnSpc>
                <a:spcPct val="100000"/>
              </a:lnSpc>
              <a:spcBef>
                <a:spcPct val="0"/>
              </a:spcBef>
              <a:spcAft>
                <a:spcPct val="0"/>
              </a:spcAft>
              <a:buClrTx/>
              <a:buSzTx/>
              <a:tabLst/>
            </a:pPr>
            <a:r>
              <a:rPr kumimoji="0" lang="fr-FR" altLang="fr-FR" sz="1200" b="1" i="0" u="none" strike="noStrike" cap="none" normalizeH="0" baseline="0" dirty="0">
                <a:ln>
                  <a:noFill/>
                </a:ln>
                <a:solidFill>
                  <a:schemeClr val="tx1"/>
                </a:solidFill>
                <a:effectLst/>
                <a:latin typeface="Arial" panose="020B0604020202020204" pitchFamily="34" charset="0"/>
              </a:rPr>
              <a:t>2016/2018 : Directive NIS (Network and Information </a:t>
            </a:r>
            <a:r>
              <a:rPr kumimoji="0" lang="fr-FR" altLang="fr-FR" sz="1200" b="1" i="0" u="none" strike="noStrike" cap="none" normalizeH="0" baseline="0" dirty="0" err="1">
                <a:ln>
                  <a:noFill/>
                </a:ln>
                <a:solidFill>
                  <a:schemeClr val="tx1"/>
                </a:solidFill>
                <a:effectLst/>
                <a:latin typeface="Arial" panose="020B0604020202020204" pitchFamily="34" charset="0"/>
              </a:rPr>
              <a:t>Systems</a:t>
            </a:r>
            <a:r>
              <a:rPr kumimoji="0" lang="fr-FR" altLang="fr-FR" sz="1200" b="1" i="0" u="none" strike="noStrike" cap="none" normalizeH="0" baseline="0" dirty="0">
                <a:ln>
                  <a:noFill/>
                </a:ln>
                <a:solidFill>
                  <a:schemeClr val="tx1"/>
                </a:solidFill>
                <a:effectLst/>
                <a:latin typeface="Arial" panose="020B0604020202020204" pitchFamily="34" charset="0"/>
              </a:rPr>
              <a:t>)</a:t>
            </a:r>
            <a:endParaRPr lang="fr-FR" altLang="fr-FR" sz="1200" dirty="0">
              <a:latin typeface="Arial" panose="020B0604020202020204" pitchFamily="34" charset="0"/>
            </a:endParaRPr>
          </a:p>
          <a:p>
            <a:pPr marL="0" marR="0" lvl="0" algn="l" defTabSz="914400" rtl="0" eaLnBrk="0" fontAlgn="base" latinLnBrk="0" hangingPunct="0">
              <a:lnSpc>
                <a:spcPct val="100000"/>
              </a:lnSpc>
              <a:spcBef>
                <a:spcPct val="0"/>
              </a:spcBef>
              <a:spcAft>
                <a:spcPct val="0"/>
              </a:spcAft>
              <a:buClrTx/>
              <a:buSzTx/>
              <a:tabLst/>
            </a:pPr>
            <a:r>
              <a:rPr kumimoji="0" lang="fr-FR" altLang="fr-FR" sz="1200" b="0" i="0" u="none" strike="noStrike" cap="none" normalizeH="0" baseline="0" dirty="0">
                <a:ln>
                  <a:noFill/>
                </a:ln>
                <a:solidFill>
                  <a:schemeClr val="tx1"/>
                </a:solidFill>
                <a:effectLst/>
                <a:latin typeface="Arial" panose="020B0604020202020204" pitchFamily="34" charset="0"/>
              </a:rPr>
              <a:t>Exigences de sécurité pour les infrastructures critiques, y compris les réseaux électriques.</a:t>
            </a:r>
          </a:p>
          <a:p>
            <a:pPr marL="0" marR="0" lvl="0" algn="l" defTabSz="914400" rtl="0" eaLnBrk="0" fontAlgn="base" latinLnBrk="0" hangingPunct="0">
              <a:lnSpc>
                <a:spcPct val="100000"/>
              </a:lnSpc>
              <a:spcBef>
                <a:spcPct val="0"/>
              </a:spcBef>
              <a:spcAft>
                <a:spcPct val="0"/>
              </a:spcAft>
              <a:buClrTx/>
              <a:buSzTx/>
              <a:tabLst/>
            </a:pPr>
            <a:endParaRPr kumimoji="0" lang="fr-FR" altLang="fr-FR" sz="1200" b="1" i="0" u="none" strike="noStrike" cap="none" normalizeH="0" baseline="0" dirty="0">
              <a:ln>
                <a:noFill/>
              </a:ln>
              <a:solidFill>
                <a:schemeClr val="tx1"/>
              </a:solidFill>
              <a:effectLst/>
              <a:latin typeface="Arial" panose="020B0604020202020204" pitchFamily="34" charset="0"/>
            </a:endParaRPr>
          </a:p>
          <a:p>
            <a:pPr marL="0" eaLnBrk="0" fontAlgn="base" hangingPunct="0">
              <a:lnSpc>
                <a:spcPct val="100000"/>
              </a:lnSpc>
              <a:spcBef>
                <a:spcPct val="0"/>
              </a:spcBef>
              <a:spcAft>
                <a:spcPct val="0"/>
              </a:spcAft>
              <a:buClrTx/>
              <a:buSzTx/>
            </a:pPr>
            <a:r>
              <a:rPr lang="fr-FR" altLang="fr-FR" sz="1400" dirty="0">
                <a:solidFill>
                  <a:srgbClr val="04A6D9"/>
                </a:solidFill>
                <a:latin typeface="+mn-lt"/>
                <a:cs typeface="Times New Roman" panose="02020603050405020304" pitchFamily="18" charset="0"/>
              </a:rPr>
              <a:t>Réglementations Européennes</a:t>
            </a:r>
          </a:p>
          <a:p>
            <a:pPr marL="0" marR="0" lvl="0" algn="l" defTabSz="914400" rtl="0" eaLnBrk="0" fontAlgn="base" latinLnBrk="0" hangingPunct="0">
              <a:lnSpc>
                <a:spcPct val="100000"/>
              </a:lnSpc>
              <a:spcBef>
                <a:spcPct val="0"/>
              </a:spcBef>
              <a:spcAft>
                <a:spcPct val="0"/>
              </a:spcAft>
              <a:buClrTx/>
              <a:buSzTx/>
              <a:tabLst/>
            </a:pPr>
            <a:endParaRPr kumimoji="0" lang="fr-FR" altLang="fr-FR" sz="1200" b="1"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tabLst/>
            </a:pPr>
            <a:r>
              <a:rPr kumimoji="0" lang="fr-FR" altLang="fr-FR" sz="1200" b="1" i="0" u="none" strike="noStrike" cap="none" normalizeH="0" baseline="0" dirty="0">
                <a:ln>
                  <a:noFill/>
                </a:ln>
                <a:solidFill>
                  <a:schemeClr val="tx1"/>
                </a:solidFill>
                <a:effectLst/>
                <a:latin typeface="Arial" panose="020B0604020202020204" pitchFamily="34" charset="0"/>
              </a:rPr>
              <a:t>2022/2025 : Directive NIS 2</a:t>
            </a:r>
            <a:endParaRPr lang="fr-FR" altLang="fr-FR" sz="1200" dirty="0">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tabLst/>
            </a:pPr>
            <a:r>
              <a:rPr kumimoji="0" lang="fr-FR" altLang="fr-FR" sz="1200" b="0" i="0" u="none" strike="noStrike" cap="none" normalizeH="0" baseline="0" dirty="0">
                <a:ln>
                  <a:noFill/>
                </a:ln>
                <a:solidFill>
                  <a:schemeClr val="tx1"/>
                </a:solidFill>
                <a:effectLst/>
                <a:latin typeface="Arial" panose="020B0604020202020204" pitchFamily="34" charset="0"/>
              </a:rPr>
              <a:t>Renforcement des mesures de cybersécurité pour les infrastructures critiques dans l’UE.</a:t>
            </a:r>
          </a:p>
          <a:p>
            <a:pPr marL="0" marR="0" lvl="0" indent="0" algn="l" defTabSz="914400" rtl="0" eaLnBrk="0" fontAlgn="base" latinLnBrk="0" hangingPunct="0">
              <a:lnSpc>
                <a:spcPct val="100000"/>
              </a:lnSpc>
              <a:spcBef>
                <a:spcPct val="0"/>
              </a:spcBef>
              <a:spcAft>
                <a:spcPct val="0"/>
              </a:spcAft>
              <a:buClrTx/>
              <a:buSzTx/>
              <a:tabLst/>
            </a:pPr>
            <a:endParaRPr kumimoji="0" lang="fr-FR" altLang="fr-FR" sz="1200" b="0" i="0" u="none" strike="noStrike" cap="none" normalizeH="0" baseline="0" dirty="0">
              <a:ln>
                <a:noFill/>
              </a:ln>
              <a:solidFill>
                <a:schemeClr val="tx1"/>
              </a:solidFill>
              <a:effectLst/>
              <a:latin typeface="Arial" panose="020B0604020202020204" pitchFamily="34" charset="0"/>
            </a:endParaRPr>
          </a:p>
          <a:p>
            <a:pPr marL="0" marR="0" lvl="0" algn="l" defTabSz="914400" rtl="0" eaLnBrk="0" fontAlgn="base" latinLnBrk="0" hangingPunct="0">
              <a:lnSpc>
                <a:spcPct val="100000"/>
              </a:lnSpc>
              <a:spcBef>
                <a:spcPct val="0"/>
              </a:spcBef>
              <a:spcAft>
                <a:spcPct val="0"/>
              </a:spcAft>
              <a:buClrTx/>
              <a:buSzTx/>
              <a:tabLst/>
            </a:pPr>
            <a:r>
              <a:rPr lang="fr-FR" altLang="fr-FR" sz="1200" b="1" dirty="0">
                <a:latin typeface="Arial" panose="020B0604020202020204" pitchFamily="34" charset="0"/>
              </a:rPr>
              <a:t>2024 : </a:t>
            </a:r>
            <a:r>
              <a:rPr kumimoji="0" lang="fr-FR" altLang="fr-FR" sz="1200" b="1" i="0" u="none" strike="noStrike" cap="none" normalizeH="0" baseline="0" dirty="0">
                <a:ln>
                  <a:noFill/>
                </a:ln>
                <a:solidFill>
                  <a:schemeClr val="tx1"/>
                </a:solidFill>
                <a:effectLst/>
                <a:latin typeface="Arial" panose="020B0604020202020204" pitchFamily="34" charset="0"/>
              </a:rPr>
              <a:t>Cyber </a:t>
            </a:r>
            <a:r>
              <a:rPr kumimoji="0" lang="fr-FR" altLang="fr-FR" sz="1200" b="1" i="0" u="none" strike="noStrike" cap="none" normalizeH="0" baseline="0" dirty="0" err="1">
                <a:ln>
                  <a:noFill/>
                </a:ln>
                <a:solidFill>
                  <a:schemeClr val="tx1"/>
                </a:solidFill>
                <a:effectLst/>
                <a:latin typeface="Arial" panose="020B0604020202020204" pitchFamily="34" charset="0"/>
              </a:rPr>
              <a:t>Resilience</a:t>
            </a:r>
            <a:r>
              <a:rPr kumimoji="0" lang="fr-FR" altLang="fr-FR" sz="1200" b="1" i="0" u="none" strike="noStrike" cap="none" normalizeH="0" baseline="0" dirty="0">
                <a:ln>
                  <a:noFill/>
                </a:ln>
                <a:solidFill>
                  <a:schemeClr val="tx1"/>
                </a:solidFill>
                <a:effectLst/>
                <a:latin typeface="Arial" panose="020B0604020202020204" pitchFamily="34" charset="0"/>
              </a:rPr>
              <a:t> </a:t>
            </a:r>
            <a:r>
              <a:rPr kumimoji="0" lang="fr-FR" altLang="fr-FR" sz="1200" b="1" i="0" u="none" strike="noStrike" cap="none" normalizeH="0" baseline="0" dirty="0" err="1">
                <a:ln>
                  <a:noFill/>
                </a:ln>
                <a:solidFill>
                  <a:schemeClr val="tx1"/>
                </a:solidFill>
                <a:effectLst/>
                <a:latin typeface="Arial" panose="020B0604020202020204" pitchFamily="34" charset="0"/>
              </a:rPr>
              <a:t>Act</a:t>
            </a:r>
            <a:endParaRPr lang="fr-FR" altLang="fr-FR" sz="1200" dirty="0">
              <a:latin typeface="Arial" panose="020B0604020202020204" pitchFamily="34" charset="0"/>
            </a:endParaRPr>
          </a:p>
          <a:p>
            <a:pPr marL="0" marR="0" lvl="0" algn="l" defTabSz="914400" rtl="0" eaLnBrk="0" fontAlgn="base" latinLnBrk="0" hangingPunct="0">
              <a:lnSpc>
                <a:spcPct val="100000"/>
              </a:lnSpc>
              <a:spcBef>
                <a:spcPct val="0"/>
              </a:spcBef>
              <a:spcAft>
                <a:spcPct val="0"/>
              </a:spcAft>
              <a:buClrTx/>
              <a:buSzTx/>
              <a:tabLst/>
            </a:pPr>
            <a:r>
              <a:rPr kumimoji="0" lang="fr-FR" altLang="fr-FR" sz="1200" b="0" i="0" u="none" strike="noStrike" cap="none" normalizeH="0" baseline="0" dirty="0">
                <a:ln>
                  <a:noFill/>
                </a:ln>
                <a:solidFill>
                  <a:schemeClr val="tx1"/>
                </a:solidFill>
                <a:effectLst/>
                <a:latin typeface="Arial" panose="020B0604020202020204" pitchFamily="34" charset="0"/>
              </a:rPr>
              <a:t>Certification de cybersécurité des produits et services dans l’UE.</a:t>
            </a:r>
          </a:p>
          <a:p>
            <a:pPr marL="0" marR="0" lvl="0" algn="l" defTabSz="914400" rtl="0" eaLnBrk="0" fontAlgn="base" latinLnBrk="0" hangingPunct="0">
              <a:lnSpc>
                <a:spcPct val="100000"/>
              </a:lnSpc>
              <a:spcBef>
                <a:spcPct val="0"/>
              </a:spcBef>
              <a:spcAft>
                <a:spcPct val="0"/>
              </a:spcAft>
              <a:buClrTx/>
              <a:buSzTx/>
              <a:tabLst/>
            </a:pPr>
            <a:endParaRPr lang="fr-FR" altLang="fr-FR" sz="1200" dirty="0">
              <a:latin typeface="Arial" panose="020B0604020202020204" pitchFamily="34" charset="0"/>
            </a:endParaRPr>
          </a:p>
          <a:p>
            <a:pPr marL="0" marR="0" lvl="0" algn="l" defTabSz="914400" rtl="0" eaLnBrk="0" fontAlgn="base" latinLnBrk="0" hangingPunct="0">
              <a:lnSpc>
                <a:spcPct val="100000"/>
              </a:lnSpc>
              <a:spcBef>
                <a:spcPct val="0"/>
              </a:spcBef>
              <a:spcAft>
                <a:spcPct val="0"/>
              </a:spcAft>
              <a:buClrTx/>
              <a:buSzTx/>
              <a:tabLst/>
            </a:pPr>
            <a:r>
              <a:rPr lang="fr-FR" altLang="fr-FR" sz="1200" b="1" dirty="0">
                <a:latin typeface="Arial" panose="020B0604020202020204" pitchFamily="34" charset="0"/>
              </a:rPr>
              <a:t>2024 : Code de Réseau sur la Cybersécurité</a:t>
            </a:r>
          </a:p>
          <a:p>
            <a:pPr marL="0" marR="0" lvl="0" algn="l" defTabSz="914400" rtl="0" eaLnBrk="0" fontAlgn="base" latinLnBrk="0" hangingPunct="0">
              <a:lnSpc>
                <a:spcPct val="100000"/>
              </a:lnSpc>
              <a:spcBef>
                <a:spcPct val="0"/>
              </a:spcBef>
              <a:spcAft>
                <a:spcPct val="0"/>
              </a:spcAft>
              <a:buClrTx/>
              <a:buSzTx/>
              <a:tabLst/>
            </a:pPr>
            <a:r>
              <a:rPr lang="fr-FR" sz="1200" dirty="0">
                <a:effectLst/>
                <a:latin typeface="+mn-lt"/>
                <a:ea typeface="Times New Roman" panose="02020603050405020304" pitchFamily="18" charset="0"/>
                <a:cs typeface="Times New Roman" panose="02020603050405020304" pitchFamily="18" charset="0"/>
              </a:rPr>
              <a:t>Vise à établir une norme européenne pour la cybersécurité des flux transfrontaliers d'électricité</a:t>
            </a:r>
            <a:endParaRPr kumimoji="0" lang="fr-FR" altLang="fr-FR" sz="1200" b="1" i="0" u="none" strike="noStrike" cap="none" normalizeH="0" baseline="0" dirty="0">
              <a:ln>
                <a:noFill/>
              </a:ln>
              <a:solidFill>
                <a:schemeClr val="tx1"/>
              </a:solidFill>
              <a:effectLst/>
              <a:latin typeface="Arial" panose="020B0604020202020204" pitchFamily="34" charset="0"/>
            </a:endParaRPr>
          </a:p>
          <a:p>
            <a:pPr marL="0" marR="0" lvl="0" algn="l" defTabSz="914400" rtl="0" eaLnBrk="0" fontAlgn="base" latinLnBrk="0" hangingPunct="0">
              <a:lnSpc>
                <a:spcPct val="100000"/>
              </a:lnSpc>
              <a:spcBef>
                <a:spcPct val="0"/>
              </a:spcBef>
              <a:spcAft>
                <a:spcPct val="0"/>
              </a:spcAft>
              <a:buClrTx/>
              <a:buSzTx/>
              <a:tabLst/>
            </a:pPr>
            <a:endParaRPr lang="fr-FR" altLang="fr-FR" sz="1200" dirty="0">
              <a:latin typeface="Arial" panose="020B0604020202020204" pitchFamily="34" charset="0"/>
            </a:endParaRPr>
          </a:p>
          <a:p>
            <a:pPr marL="0" algn="ctr" eaLnBrk="0" fontAlgn="base" hangingPunct="0">
              <a:lnSpc>
                <a:spcPct val="100000"/>
              </a:lnSpc>
              <a:spcBef>
                <a:spcPct val="0"/>
              </a:spcBef>
              <a:spcAft>
                <a:spcPct val="0"/>
              </a:spcAft>
              <a:buClrTx/>
              <a:buSzTx/>
            </a:pPr>
            <a:r>
              <a:rPr lang="fr-FR" sz="1400" dirty="0">
                <a:solidFill>
                  <a:srgbClr val="04A6D9"/>
                </a:solidFill>
                <a:effectLst/>
                <a:latin typeface="+mn-lt"/>
                <a:ea typeface="Times New Roman" panose="02020603050405020304" pitchFamily="18" charset="0"/>
                <a:cs typeface="Times New Roman" panose="02020603050405020304" pitchFamily="18" charset="0"/>
              </a:rPr>
              <a:t>Ces réglementations visent à renforcer la résilience, la sécurité et la conformité des gestionnaires de réseaux électriques face aux menaces cyber, tout en assurant la protection des données sensibles et la continuité des services essentiels</a:t>
            </a:r>
            <a:endParaRPr lang="fr-FR" sz="1400" dirty="0">
              <a:solidFill>
                <a:srgbClr val="04A6D9"/>
              </a:solidFill>
              <a:effectLst/>
              <a:latin typeface="+mn-lt"/>
              <a:ea typeface="Calibri" panose="020F0502020204030204" pitchFamily="34" charset="0"/>
              <a:cs typeface="Times New Roman" panose="02020603050405020304" pitchFamily="18" charset="0"/>
            </a:endParaRPr>
          </a:p>
          <a:p>
            <a:pPr marL="0" marR="0" lvl="0" algn="l" defTabSz="914400" rtl="0" eaLnBrk="0" fontAlgn="base" latinLnBrk="0" hangingPunct="0">
              <a:lnSpc>
                <a:spcPct val="100000"/>
              </a:lnSpc>
              <a:spcBef>
                <a:spcPct val="0"/>
              </a:spcBef>
              <a:spcAft>
                <a:spcPct val="0"/>
              </a:spcAft>
              <a:buClrTx/>
              <a:buSzTx/>
              <a:tabLst/>
            </a:pPr>
            <a:endParaRPr kumimoji="0" lang="fr-FR" altLang="fr-FR" sz="600" b="1"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918879236"/>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203A354-A58A-16F5-C102-365591F5E816}"/>
              </a:ext>
            </a:extLst>
          </p:cNvPr>
          <p:cNvSpPr>
            <a:spLocks noGrp="1"/>
          </p:cNvSpPr>
          <p:nvPr>
            <p:ph type="title"/>
          </p:nvPr>
        </p:nvSpPr>
        <p:spPr/>
        <p:txBody>
          <a:bodyPr/>
          <a:lstStyle/>
          <a:p>
            <a:r>
              <a:rPr lang="fr-FR" dirty="0">
                <a:cs typeface="Calibri Light"/>
              </a:rPr>
              <a:t>Préconisations</a:t>
            </a:r>
            <a:endParaRPr lang="fr-FR" dirty="0" err="1"/>
          </a:p>
        </p:txBody>
      </p:sp>
      <p:sp>
        <p:nvSpPr>
          <p:cNvPr id="3" name="Espace réservé du texte 2">
            <a:extLst>
              <a:ext uri="{FF2B5EF4-FFF2-40B4-BE49-F238E27FC236}">
                <a16:creationId xmlns:a16="http://schemas.microsoft.com/office/drawing/2014/main" id="{A50D3377-159B-DD93-D6EB-8713AF284141}"/>
              </a:ext>
            </a:extLst>
          </p:cNvPr>
          <p:cNvSpPr>
            <a:spLocks noGrp="1"/>
          </p:cNvSpPr>
          <p:nvPr>
            <p:ph type="body" idx="1"/>
          </p:nvPr>
        </p:nvSpPr>
        <p:spPr>
          <a:xfrm>
            <a:off x="415598" y="1085590"/>
            <a:ext cx="11268997" cy="5103101"/>
          </a:xfrm>
        </p:spPr>
        <p:txBody>
          <a:bodyPr vert="horz" lIns="0" tIns="45720" rIns="91440" bIns="45720" rtlCol="0" anchor="t">
            <a:normAutofit/>
          </a:bodyPr>
          <a:lstStyle/>
          <a:p>
            <a:pPr marL="666115" indent="-514350">
              <a:buAutoNum type="arabicPeriod"/>
            </a:pPr>
            <a:r>
              <a:rPr lang="fr-FR" sz="2400" dirty="0">
                <a:cs typeface="Calibri"/>
              </a:rPr>
              <a:t>L'adhésion du top management</a:t>
            </a:r>
          </a:p>
          <a:p>
            <a:pPr marL="666115" indent="-514350">
              <a:buAutoNum type="arabicPeriod"/>
            </a:pPr>
            <a:r>
              <a:rPr lang="fr-FR" sz="2400" dirty="0">
                <a:cs typeface="Calibri"/>
              </a:rPr>
              <a:t>Création structure dédiée en lien direct avec le top management</a:t>
            </a:r>
          </a:p>
          <a:p>
            <a:pPr marL="1310005" lvl="1" indent="-514350">
              <a:buFont typeface="Courier New,monospace" pitchFamily="2" charset="2"/>
              <a:buChar char="o"/>
            </a:pPr>
            <a:r>
              <a:rPr lang="fr-FR" sz="1600" dirty="0">
                <a:cs typeface="Calibri Light"/>
              </a:rPr>
              <a:t>Autonomie d'action et de réaction </a:t>
            </a:r>
            <a:endParaRPr lang="en-US" sz="1600" dirty="0">
              <a:cs typeface="Calibri Light"/>
            </a:endParaRPr>
          </a:p>
          <a:p>
            <a:pPr marL="1310005" lvl="1" indent="-514350">
              <a:buFont typeface="Courier New,monospace" pitchFamily="2" charset="2"/>
              <a:buChar char="o"/>
            </a:pPr>
            <a:r>
              <a:rPr lang="fr-FR" sz="1600" dirty="0">
                <a:cs typeface="Calibri Light"/>
              </a:rPr>
              <a:t>Moyens dédiés suffisants</a:t>
            </a:r>
            <a:endParaRPr lang="en-US" sz="1600" dirty="0">
              <a:cs typeface="Calibri Light"/>
            </a:endParaRPr>
          </a:p>
          <a:p>
            <a:pPr marL="1310005" lvl="1" indent="-514350">
              <a:buFont typeface="Courier New,monospace" pitchFamily="2" charset="2"/>
              <a:buChar char="o"/>
            </a:pPr>
            <a:r>
              <a:rPr lang="fr-FR" sz="1600" dirty="0">
                <a:cs typeface="Calibri Light"/>
              </a:rPr>
              <a:t>Fonctionnement en amélioration continue</a:t>
            </a:r>
          </a:p>
          <a:p>
            <a:pPr marL="666115" indent="-514350">
              <a:buAutoNum type="arabicPeriod"/>
            </a:pPr>
            <a:r>
              <a:rPr lang="fr-FR" sz="2400" dirty="0">
                <a:cs typeface="Calibri Light"/>
              </a:rPr>
              <a:t>Des actions régaliennes à mettre en œuvre :</a:t>
            </a:r>
          </a:p>
          <a:p>
            <a:pPr marL="1310005" lvl="1" indent="-514350">
              <a:buFont typeface="Courier New,monospace" pitchFamily="2" charset="2"/>
              <a:buChar char="o"/>
            </a:pPr>
            <a:r>
              <a:rPr lang="fr-FR" sz="1600" dirty="0">
                <a:cs typeface="Calibri Light"/>
              </a:rPr>
              <a:t>Sensibilisation des employés</a:t>
            </a:r>
            <a:endParaRPr lang="en-US" sz="1600" dirty="0">
              <a:cs typeface="Calibri Light"/>
            </a:endParaRPr>
          </a:p>
          <a:p>
            <a:pPr marL="1310005" lvl="1" indent="-514350">
              <a:buFont typeface="Courier New,monospace" pitchFamily="2" charset="2"/>
              <a:buChar char="o"/>
            </a:pPr>
            <a:r>
              <a:rPr lang="fr-FR" sz="1600" dirty="0">
                <a:cs typeface="Calibri Light"/>
              </a:rPr>
              <a:t>Mise en conformité réglementaire ou normative (type ISO27001)</a:t>
            </a:r>
            <a:endParaRPr lang="en-US" sz="1600" dirty="0">
              <a:cs typeface="Calibri Light"/>
            </a:endParaRPr>
          </a:p>
          <a:p>
            <a:pPr marL="1310005" lvl="1" indent="-514350">
              <a:buFont typeface="Courier New,monospace" pitchFamily="2" charset="2"/>
              <a:buChar char="o"/>
            </a:pPr>
            <a:r>
              <a:rPr lang="fr-FR" sz="1600" dirty="0">
                <a:cs typeface="Calibri Light"/>
              </a:rPr>
              <a:t>Préparation / entraînement par des exercices, des PRA/PCA</a:t>
            </a:r>
          </a:p>
          <a:p>
            <a:pPr marL="666115" indent="-514350">
              <a:buAutoNum type="arabicPeriod"/>
            </a:pPr>
            <a:r>
              <a:rPr lang="fr-FR" sz="2400" dirty="0">
                <a:cs typeface="Calibri"/>
              </a:rPr>
              <a:t>Des compétences techniques à développer :</a:t>
            </a:r>
            <a:endParaRPr lang="fr-FR" sz="2400" dirty="0"/>
          </a:p>
          <a:p>
            <a:pPr marL="1310005" lvl="1" indent="-514350">
              <a:buFont typeface="Courier New" pitchFamily="2" charset="2"/>
              <a:buChar char="o"/>
            </a:pPr>
            <a:r>
              <a:rPr lang="fr-FR" sz="1600" dirty="0">
                <a:cs typeface="Calibri"/>
              </a:rPr>
              <a:t>L'Intégration de la Sécurité dans les Projets</a:t>
            </a:r>
            <a:endParaRPr lang="fr-FR" sz="1600" dirty="0"/>
          </a:p>
          <a:p>
            <a:pPr marL="1310005" lvl="1" indent="-514350">
              <a:buFont typeface="Courier New" pitchFamily="2" charset="2"/>
              <a:buChar char="o"/>
            </a:pPr>
            <a:r>
              <a:rPr lang="fr-FR" sz="1600" dirty="0">
                <a:cs typeface="Calibri"/>
              </a:rPr>
              <a:t>La gestion des vulnérabilités</a:t>
            </a:r>
          </a:p>
          <a:p>
            <a:pPr marL="1310005" lvl="1" indent="-514350">
              <a:buFont typeface="Courier New" pitchFamily="2" charset="2"/>
              <a:buChar char="o"/>
            </a:pPr>
            <a:r>
              <a:rPr lang="fr-FR" sz="1600" dirty="0">
                <a:cs typeface="Calibri"/>
              </a:rPr>
              <a:t>La capacité de détection</a:t>
            </a:r>
          </a:p>
          <a:p>
            <a:pPr marL="1310005" lvl="1" indent="-514350">
              <a:buFont typeface="Courier New" pitchFamily="2" charset="2"/>
              <a:buChar char="o"/>
            </a:pPr>
            <a:r>
              <a:rPr lang="fr-FR" sz="1600" dirty="0">
                <a:cs typeface="Calibri"/>
              </a:rPr>
              <a:t>La gestion des incidents</a:t>
            </a:r>
          </a:p>
        </p:txBody>
      </p:sp>
      <p:sp>
        <p:nvSpPr>
          <p:cNvPr id="4" name="Espace réservé du numéro de diapositive 3">
            <a:extLst>
              <a:ext uri="{FF2B5EF4-FFF2-40B4-BE49-F238E27FC236}">
                <a16:creationId xmlns:a16="http://schemas.microsoft.com/office/drawing/2014/main" id="{DB932E5E-FD66-871A-18DA-538CB0955B64}"/>
              </a:ext>
            </a:extLst>
          </p:cNvPr>
          <p:cNvSpPr>
            <a:spLocks noGrp="1"/>
          </p:cNvSpPr>
          <p:nvPr>
            <p:ph type="sldNum" sz="quarter" idx="4"/>
          </p:nvPr>
        </p:nvSpPr>
        <p:spPr/>
        <p:txBody>
          <a:bodyPr/>
          <a:lstStyle/>
          <a:p>
            <a:fld id="{86CB4B4D-7CA3-9044-876B-883B54F8677D}" type="slidenum">
              <a:rPr lang="fr-FR" smtClean="0"/>
              <a:pPr/>
              <a:t>14</a:t>
            </a:fld>
            <a:endParaRPr lang="fr-FR"/>
          </a:p>
        </p:txBody>
      </p:sp>
      <p:sp>
        <p:nvSpPr>
          <p:cNvPr id="5" name="Espace réservé du pied de page 4">
            <a:extLst>
              <a:ext uri="{FF2B5EF4-FFF2-40B4-BE49-F238E27FC236}">
                <a16:creationId xmlns:a16="http://schemas.microsoft.com/office/drawing/2014/main" id="{11D54352-CF9A-56A1-3820-FE65740E2813}"/>
              </a:ext>
            </a:extLst>
          </p:cNvPr>
          <p:cNvSpPr>
            <a:spLocks noGrp="1"/>
          </p:cNvSpPr>
          <p:nvPr>
            <p:ph type="ftr" sz="quarter" idx="3"/>
          </p:nvPr>
        </p:nvSpPr>
        <p:spPr/>
        <p:txBody>
          <a:bodyPr/>
          <a:lstStyle/>
          <a:p>
            <a:r>
              <a:rPr lang="fr-FR" dirty="0"/>
              <a:t>Visite du CORS-N Présentation</a:t>
            </a:r>
          </a:p>
        </p:txBody>
      </p:sp>
    </p:spTree>
    <p:extLst>
      <p:ext uri="{BB962C8B-B14F-4D97-AF65-F5344CB8AC3E}">
        <p14:creationId xmlns:p14="http://schemas.microsoft.com/office/powerpoint/2010/main" val="3762810365"/>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texte 1">
            <a:extLst>
              <a:ext uri="{FF2B5EF4-FFF2-40B4-BE49-F238E27FC236}">
                <a16:creationId xmlns:a16="http://schemas.microsoft.com/office/drawing/2014/main" id="{0B7A768A-0483-AAFB-8EC3-309A6B61B0A5}"/>
              </a:ext>
            </a:extLst>
          </p:cNvPr>
          <p:cNvSpPr>
            <a:spLocks noGrp="1"/>
          </p:cNvSpPr>
          <p:nvPr>
            <p:ph type="body" sz="quarter" idx="11"/>
          </p:nvPr>
        </p:nvSpPr>
        <p:spPr/>
        <p:txBody>
          <a:bodyPr>
            <a:normAutofit/>
          </a:bodyPr>
          <a:lstStyle/>
          <a:p>
            <a:r>
              <a:rPr lang="fr-FR" sz="6600" cap="all"/>
              <a:t>Merci !</a:t>
            </a:r>
          </a:p>
        </p:txBody>
      </p:sp>
    </p:spTree>
    <p:extLst>
      <p:ext uri="{BB962C8B-B14F-4D97-AF65-F5344CB8AC3E}">
        <p14:creationId xmlns:p14="http://schemas.microsoft.com/office/powerpoint/2010/main" val="2548912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5652BD7-DD11-5D28-DEE6-820768D94647}"/>
              </a:ext>
            </a:extLst>
          </p:cNvPr>
          <p:cNvSpPr/>
          <p:nvPr/>
        </p:nvSpPr>
        <p:spPr>
          <a:xfrm>
            <a:off x="0" y="0"/>
            <a:ext cx="5106324"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7" name="Titre 2">
            <a:extLst>
              <a:ext uri="{FF2B5EF4-FFF2-40B4-BE49-F238E27FC236}">
                <a16:creationId xmlns:a16="http://schemas.microsoft.com/office/drawing/2014/main" id="{DC4F88F8-2074-7A2F-167A-68C0E3990FD2}"/>
              </a:ext>
            </a:extLst>
          </p:cNvPr>
          <p:cNvSpPr>
            <a:spLocks noGrp="1"/>
          </p:cNvSpPr>
          <p:nvPr>
            <p:ph type="title"/>
          </p:nvPr>
        </p:nvSpPr>
        <p:spPr>
          <a:xfrm>
            <a:off x="129704" y="2159422"/>
            <a:ext cx="5106326" cy="2539157"/>
          </a:xfrm>
        </p:spPr>
        <p:txBody>
          <a:bodyPr wrap="square" tIns="0" anchor="b">
            <a:spAutoFit/>
          </a:bodyPr>
          <a:lstStyle/>
          <a:p>
            <a:r>
              <a:rPr lang="fr-FR" sz="6000" b="1" dirty="0">
                <a:solidFill>
                  <a:schemeClr val="bg1"/>
                </a:solidFill>
                <a:latin typeface="+mn-lt"/>
              </a:rPr>
              <a:t>RTE/ENEDIS</a:t>
            </a:r>
            <a:br>
              <a:rPr lang="fr-FR" b="1" dirty="0">
                <a:solidFill>
                  <a:schemeClr val="bg1"/>
                </a:solidFill>
                <a:latin typeface="+mn-lt"/>
              </a:rPr>
            </a:br>
            <a:r>
              <a:rPr lang="fr-FR" b="1" dirty="0">
                <a:solidFill>
                  <a:schemeClr val="bg1"/>
                </a:solidFill>
                <a:latin typeface="+mn-lt"/>
              </a:rPr>
              <a:t>PILIERS</a:t>
            </a:r>
            <a:br>
              <a:rPr lang="fr-FR" b="1" dirty="0">
                <a:solidFill>
                  <a:schemeClr val="bg1"/>
                </a:solidFill>
                <a:latin typeface="+mn-lt"/>
              </a:rPr>
            </a:br>
            <a:r>
              <a:rPr lang="fr-FR" b="1" dirty="0">
                <a:solidFill>
                  <a:schemeClr val="bg1"/>
                </a:solidFill>
                <a:latin typeface="+mn-lt"/>
              </a:rPr>
              <a:t>DE LA TRANSITION</a:t>
            </a:r>
            <a:br>
              <a:rPr lang="fr-FR" b="1" dirty="0">
                <a:solidFill>
                  <a:schemeClr val="bg1"/>
                </a:solidFill>
                <a:latin typeface="+mn-lt"/>
              </a:rPr>
            </a:br>
            <a:r>
              <a:rPr lang="fr-FR" b="1" dirty="0">
                <a:solidFill>
                  <a:schemeClr val="bg1"/>
                </a:solidFill>
                <a:latin typeface="+mn-lt"/>
              </a:rPr>
              <a:t>ÉNERGÉTIQUE</a:t>
            </a:r>
            <a:endParaRPr lang="fr-FR" dirty="0">
              <a:solidFill>
                <a:schemeClr val="bg1"/>
              </a:solidFill>
            </a:endParaRPr>
          </a:p>
        </p:txBody>
      </p:sp>
      <p:sp>
        <p:nvSpPr>
          <p:cNvPr id="4" name="Espace réservé du numéro de diapositive 3">
            <a:extLst>
              <a:ext uri="{FF2B5EF4-FFF2-40B4-BE49-F238E27FC236}">
                <a16:creationId xmlns:a16="http://schemas.microsoft.com/office/drawing/2014/main" id="{175300A8-0176-12DC-FA0A-1B4BA27D464C}"/>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CB4B4D-7CA3-9044-876B-883B54F8677D}" type="slidenum">
              <a:rPr kumimoji="0" lang="fr-FR" sz="1067" b="0" i="0" u="none" strike="noStrike" kern="1200" cap="none" spc="0" normalizeH="0" baseline="0" noProof="0" smtClean="0">
                <a:ln>
                  <a:noFill/>
                </a:ln>
                <a:solidFill>
                  <a:srgbClr val="FFFFFF">
                    <a:lumMod val="50000"/>
                  </a:srgbClr>
                </a:solidFill>
                <a:effectLst/>
                <a:uLnTx/>
                <a:uFillTx/>
                <a:latin typeface="Calibri" panose="020F0502020204030204"/>
                <a:ea typeface="+mn-ea"/>
                <a:cs typeface="+mn-cs"/>
                <a:sym typeface="Arial"/>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fr-FR" sz="1067" b="0" i="0" u="none" strike="noStrike" kern="1200" cap="none" spc="0" normalizeH="0" baseline="0" noProof="0">
              <a:ln>
                <a:noFill/>
              </a:ln>
              <a:solidFill>
                <a:srgbClr val="FFFFFF">
                  <a:lumMod val="50000"/>
                </a:srgbClr>
              </a:solidFill>
              <a:effectLst/>
              <a:uLnTx/>
              <a:uFillTx/>
              <a:latin typeface="Calibri" panose="020F0502020204030204"/>
              <a:ea typeface="+mn-ea"/>
              <a:cs typeface="+mn-cs"/>
              <a:sym typeface="Arial"/>
            </a:endParaRPr>
          </a:p>
        </p:txBody>
      </p:sp>
      <p:grpSp>
        <p:nvGrpSpPr>
          <p:cNvPr id="8" name="Groupe 7">
            <a:extLst>
              <a:ext uri="{FF2B5EF4-FFF2-40B4-BE49-F238E27FC236}">
                <a16:creationId xmlns:a16="http://schemas.microsoft.com/office/drawing/2014/main" id="{5FA15150-4226-8C6C-BA19-B8A5C6C669B7}"/>
              </a:ext>
            </a:extLst>
          </p:cNvPr>
          <p:cNvGrpSpPr/>
          <p:nvPr/>
        </p:nvGrpSpPr>
        <p:grpSpPr>
          <a:xfrm>
            <a:off x="509650" y="6182359"/>
            <a:ext cx="504353" cy="504000"/>
            <a:chOff x="509650" y="6182359"/>
            <a:chExt cx="504353" cy="504000"/>
          </a:xfrm>
        </p:grpSpPr>
        <p:sp>
          <p:nvSpPr>
            <p:cNvPr id="9" name="Ellipse 8">
              <a:extLst>
                <a:ext uri="{FF2B5EF4-FFF2-40B4-BE49-F238E27FC236}">
                  <a16:creationId xmlns:a16="http://schemas.microsoft.com/office/drawing/2014/main" id="{93220AF5-AA32-98C7-F827-5E79565EDFCA}"/>
                </a:ext>
              </a:extLst>
            </p:cNvPr>
            <p:cNvSpPr/>
            <p:nvPr userDrawn="1"/>
          </p:nvSpPr>
          <p:spPr>
            <a:xfrm>
              <a:off x="580398" y="6228385"/>
              <a:ext cx="407859" cy="40785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nvGrpSpPr>
            <p:cNvPr id="10" name="Graphique 58">
              <a:extLst>
                <a:ext uri="{FF2B5EF4-FFF2-40B4-BE49-F238E27FC236}">
                  <a16:creationId xmlns:a16="http://schemas.microsoft.com/office/drawing/2014/main" id="{ECA719CF-C364-A051-6F71-5E56072E3EA7}"/>
                </a:ext>
              </a:extLst>
            </p:cNvPr>
            <p:cNvGrpSpPr>
              <a:grpSpLocks noChangeAspect="1"/>
            </p:cNvGrpSpPr>
            <p:nvPr userDrawn="1"/>
          </p:nvGrpSpPr>
          <p:grpSpPr>
            <a:xfrm>
              <a:off x="509650" y="6182359"/>
              <a:ext cx="504353" cy="504000"/>
              <a:chOff x="4121872" y="1453782"/>
              <a:chExt cx="3950536" cy="3949621"/>
            </a:xfrm>
            <a:solidFill>
              <a:schemeClr val="bg1"/>
            </a:solidFill>
          </p:grpSpPr>
          <p:sp>
            <p:nvSpPr>
              <p:cNvPr id="11" name="Forme libre 31">
                <a:extLst>
                  <a:ext uri="{FF2B5EF4-FFF2-40B4-BE49-F238E27FC236}">
                    <a16:creationId xmlns:a16="http://schemas.microsoft.com/office/drawing/2014/main" id="{F14E6D4C-E956-3399-7CE3-C629EBFC7A1F}"/>
                  </a:ext>
                </a:extLst>
              </p:cNvPr>
              <p:cNvSpPr/>
              <p:nvPr/>
            </p:nvSpPr>
            <p:spPr>
              <a:xfrm>
                <a:off x="6687537" y="3143521"/>
                <a:ext cx="504530" cy="203214"/>
              </a:xfrm>
              <a:custGeom>
                <a:avLst/>
                <a:gdLst>
                  <a:gd name="connsiteX0" fmla="*/ 249780 w 504530"/>
                  <a:gd name="connsiteY0" fmla="*/ 0 h 203214"/>
                  <a:gd name="connsiteX1" fmla="*/ 0 w 504530"/>
                  <a:gd name="connsiteY1" fmla="*/ 203215 h 203214"/>
                  <a:gd name="connsiteX2" fmla="*/ 504530 w 504530"/>
                  <a:gd name="connsiteY2" fmla="*/ 203215 h 203214"/>
                  <a:gd name="connsiteX3" fmla="*/ 249780 w 504530"/>
                  <a:gd name="connsiteY3" fmla="*/ 0 h 203214"/>
                </a:gdLst>
                <a:ahLst/>
                <a:cxnLst>
                  <a:cxn ang="0">
                    <a:pos x="connsiteX0" y="connsiteY0"/>
                  </a:cxn>
                  <a:cxn ang="0">
                    <a:pos x="connsiteX1" y="connsiteY1"/>
                  </a:cxn>
                  <a:cxn ang="0">
                    <a:pos x="connsiteX2" y="connsiteY2"/>
                  </a:cxn>
                  <a:cxn ang="0">
                    <a:pos x="connsiteX3" y="connsiteY3"/>
                  </a:cxn>
                </a:cxnLst>
                <a:rect l="l" t="t" r="r" b="b"/>
                <a:pathLst>
                  <a:path w="504530" h="203214">
                    <a:moveTo>
                      <a:pt x="249780" y="0"/>
                    </a:moveTo>
                    <a:cubicBezTo>
                      <a:pt x="126275" y="0"/>
                      <a:pt x="19878" y="92770"/>
                      <a:pt x="0" y="203215"/>
                    </a:cubicBezTo>
                    <a:lnTo>
                      <a:pt x="504530" y="203215"/>
                    </a:lnTo>
                    <a:cubicBezTo>
                      <a:pt x="486607" y="86580"/>
                      <a:pt x="373204" y="0"/>
                      <a:pt x="249780" y="0"/>
                    </a:cubicBezTo>
                    <a:close/>
                  </a:path>
                </a:pathLst>
              </a:custGeom>
              <a:grpFill/>
              <a:ln w="813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12" name="Forme libre 32">
                <a:extLst>
                  <a:ext uri="{FF2B5EF4-FFF2-40B4-BE49-F238E27FC236}">
                    <a16:creationId xmlns:a16="http://schemas.microsoft.com/office/drawing/2014/main" id="{4F23EFC0-7953-F936-B277-77770731BD7C}"/>
                  </a:ext>
                </a:extLst>
              </p:cNvPr>
              <p:cNvSpPr/>
              <p:nvPr/>
            </p:nvSpPr>
            <p:spPr>
              <a:xfrm>
                <a:off x="5106655" y="2913184"/>
                <a:ext cx="466321" cy="433552"/>
              </a:xfrm>
              <a:custGeom>
                <a:avLst/>
                <a:gdLst>
                  <a:gd name="connsiteX0" fmla="*/ 249617 w 466321"/>
                  <a:gd name="connsiteY0" fmla="*/ 0 h 433552"/>
                  <a:gd name="connsiteX1" fmla="*/ 0 w 466321"/>
                  <a:gd name="connsiteY1" fmla="*/ 0 h 433552"/>
                  <a:gd name="connsiteX2" fmla="*/ 0 w 466321"/>
                  <a:gd name="connsiteY2" fmla="*/ 433553 h 433552"/>
                  <a:gd name="connsiteX3" fmla="*/ 249617 w 466321"/>
                  <a:gd name="connsiteY3" fmla="*/ 433553 h 433552"/>
                  <a:gd name="connsiteX4" fmla="*/ 466322 w 466321"/>
                  <a:gd name="connsiteY4" fmla="*/ 216573 h 433552"/>
                  <a:gd name="connsiteX5" fmla="*/ 249617 w 466321"/>
                  <a:gd name="connsiteY5" fmla="*/ 0 h 433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6321" h="433552">
                    <a:moveTo>
                      <a:pt x="249617" y="0"/>
                    </a:moveTo>
                    <a:lnTo>
                      <a:pt x="0" y="0"/>
                    </a:lnTo>
                    <a:lnTo>
                      <a:pt x="0" y="433553"/>
                    </a:lnTo>
                    <a:lnTo>
                      <a:pt x="249617" y="433553"/>
                    </a:lnTo>
                    <a:cubicBezTo>
                      <a:pt x="369457" y="433553"/>
                      <a:pt x="466322" y="336384"/>
                      <a:pt x="466322" y="216573"/>
                    </a:cubicBezTo>
                    <a:cubicBezTo>
                      <a:pt x="466322" y="97005"/>
                      <a:pt x="369457" y="0"/>
                      <a:pt x="249617" y="0"/>
                    </a:cubicBezTo>
                    <a:close/>
                  </a:path>
                </a:pathLst>
              </a:custGeom>
              <a:grpFill/>
              <a:ln w="813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13" name="Forme libre 33">
                <a:extLst>
                  <a:ext uri="{FF2B5EF4-FFF2-40B4-BE49-F238E27FC236}">
                    <a16:creationId xmlns:a16="http://schemas.microsoft.com/office/drawing/2014/main" id="{088CCC00-027B-82FD-7982-33CE85FFC2FA}"/>
                  </a:ext>
                </a:extLst>
              </p:cNvPr>
              <p:cNvSpPr/>
              <p:nvPr/>
            </p:nvSpPr>
            <p:spPr>
              <a:xfrm>
                <a:off x="4121872" y="1453782"/>
                <a:ext cx="3950536" cy="3949621"/>
              </a:xfrm>
              <a:custGeom>
                <a:avLst/>
                <a:gdLst>
                  <a:gd name="connsiteX0" fmla="*/ 1975268 w 3950536"/>
                  <a:gd name="connsiteY0" fmla="*/ 0 h 3949621"/>
                  <a:gd name="connsiteX1" fmla="*/ 0 w 3950536"/>
                  <a:gd name="connsiteY1" fmla="*/ 1974811 h 3949621"/>
                  <a:gd name="connsiteX2" fmla="*/ 1975268 w 3950536"/>
                  <a:gd name="connsiteY2" fmla="*/ 3949621 h 3949621"/>
                  <a:gd name="connsiteX3" fmla="*/ 3950536 w 3950536"/>
                  <a:gd name="connsiteY3" fmla="*/ 1974811 h 3949621"/>
                  <a:gd name="connsiteX4" fmla="*/ 1975268 w 3950536"/>
                  <a:gd name="connsiteY4" fmla="*/ 0 h 3949621"/>
                  <a:gd name="connsiteX5" fmla="*/ 2820578 w 3950536"/>
                  <a:gd name="connsiteY5" fmla="*/ 2330091 h 3949621"/>
                  <a:gd name="connsiteX6" fmla="*/ 3134148 w 3950536"/>
                  <a:gd name="connsiteY6" fmla="*/ 2330091 h 3949621"/>
                  <a:gd name="connsiteX7" fmla="*/ 3218060 w 3950536"/>
                  <a:gd name="connsiteY7" fmla="*/ 2414798 h 3949621"/>
                  <a:gd name="connsiteX8" fmla="*/ 3131622 w 3950536"/>
                  <a:gd name="connsiteY8" fmla="*/ 2499423 h 3949621"/>
                  <a:gd name="connsiteX9" fmla="*/ 2818786 w 3950536"/>
                  <a:gd name="connsiteY9" fmla="*/ 2499423 h 3949621"/>
                  <a:gd name="connsiteX10" fmla="*/ 2386111 w 3950536"/>
                  <a:gd name="connsiteY10" fmla="*/ 2060006 h 3949621"/>
                  <a:gd name="connsiteX11" fmla="*/ 2065942 w 3950536"/>
                  <a:gd name="connsiteY11" fmla="*/ 2060006 h 3949621"/>
                  <a:gd name="connsiteX12" fmla="*/ 2065942 w 3950536"/>
                  <a:gd name="connsiteY12" fmla="*/ 2252389 h 3949621"/>
                  <a:gd name="connsiteX13" fmla="*/ 2138367 w 3950536"/>
                  <a:gd name="connsiteY13" fmla="*/ 2330091 h 3949621"/>
                  <a:gd name="connsiteX14" fmla="*/ 2188388 w 3950536"/>
                  <a:gd name="connsiteY14" fmla="*/ 2330091 h 3949621"/>
                  <a:gd name="connsiteX15" fmla="*/ 2272626 w 3950536"/>
                  <a:gd name="connsiteY15" fmla="*/ 2414798 h 3949621"/>
                  <a:gd name="connsiteX16" fmla="*/ 2188388 w 3950536"/>
                  <a:gd name="connsiteY16" fmla="*/ 2499423 h 3949621"/>
                  <a:gd name="connsiteX17" fmla="*/ 2138367 w 3950536"/>
                  <a:gd name="connsiteY17" fmla="*/ 2499423 h 3949621"/>
                  <a:gd name="connsiteX18" fmla="*/ 1895348 w 3950536"/>
                  <a:gd name="connsiteY18" fmla="*/ 2256217 h 3949621"/>
                  <a:gd name="connsiteX19" fmla="*/ 1895348 w 3950536"/>
                  <a:gd name="connsiteY19" fmla="*/ 2060088 h 3949621"/>
                  <a:gd name="connsiteX20" fmla="*/ 1502429 w 3950536"/>
                  <a:gd name="connsiteY20" fmla="*/ 2060088 h 3949621"/>
                  <a:gd name="connsiteX21" fmla="*/ 1725162 w 3950536"/>
                  <a:gd name="connsiteY21" fmla="*/ 2368291 h 3949621"/>
                  <a:gd name="connsiteX22" fmla="*/ 1706425 w 3950536"/>
                  <a:gd name="connsiteY22" fmla="*/ 2484925 h 3949621"/>
                  <a:gd name="connsiteX23" fmla="*/ 1657707 w 3950536"/>
                  <a:gd name="connsiteY23" fmla="*/ 2500808 h 3949621"/>
                  <a:gd name="connsiteX24" fmla="*/ 1589681 w 3950536"/>
                  <a:gd name="connsiteY24" fmla="*/ 2466192 h 3949621"/>
                  <a:gd name="connsiteX25" fmla="*/ 1296071 w 3950536"/>
                  <a:gd name="connsiteY25" fmla="*/ 2060088 h 3949621"/>
                  <a:gd name="connsiteX26" fmla="*/ 983479 w 3950536"/>
                  <a:gd name="connsiteY26" fmla="*/ 2060088 h 3949621"/>
                  <a:gd name="connsiteX27" fmla="*/ 983479 w 3950536"/>
                  <a:gd name="connsiteY27" fmla="*/ 2417323 h 3949621"/>
                  <a:gd name="connsiteX28" fmla="*/ 899893 w 3950536"/>
                  <a:gd name="connsiteY28" fmla="*/ 2500808 h 3949621"/>
                  <a:gd name="connsiteX29" fmla="*/ 816307 w 3950536"/>
                  <a:gd name="connsiteY29" fmla="*/ 2417323 h 3949621"/>
                  <a:gd name="connsiteX30" fmla="*/ 816307 w 3950536"/>
                  <a:gd name="connsiteY30" fmla="*/ 1375917 h 3949621"/>
                  <a:gd name="connsiteX31" fmla="*/ 899893 w 3950536"/>
                  <a:gd name="connsiteY31" fmla="*/ 1292187 h 3949621"/>
                  <a:gd name="connsiteX32" fmla="*/ 1233667 w 3950536"/>
                  <a:gd name="connsiteY32" fmla="*/ 1292187 h 3949621"/>
                  <a:gd name="connsiteX33" fmla="*/ 1617951 w 3950536"/>
                  <a:gd name="connsiteY33" fmla="*/ 1676382 h 3949621"/>
                  <a:gd name="connsiteX34" fmla="*/ 1542430 w 3950536"/>
                  <a:gd name="connsiteY34" fmla="*/ 1892792 h 3949621"/>
                  <a:gd name="connsiteX35" fmla="*/ 1895511 w 3950536"/>
                  <a:gd name="connsiteY35" fmla="*/ 1892955 h 3949621"/>
                  <a:gd name="connsiteX36" fmla="*/ 1895511 w 3950536"/>
                  <a:gd name="connsiteY36" fmla="*/ 1604707 h 3949621"/>
                  <a:gd name="connsiteX37" fmla="*/ 1980727 w 3950536"/>
                  <a:gd name="connsiteY37" fmla="*/ 1521140 h 3949621"/>
                  <a:gd name="connsiteX38" fmla="*/ 2066023 w 3950536"/>
                  <a:gd name="connsiteY38" fmla="*/ 1604707 h 3949621"/>
                  <a:gd name="connsiteX39" fmla="*/ 2066023 w 3950536"/>
                  <a:gd name="connsiteY39" fmla="*/ 1892873 h 3949621"/>
                  <a:gd name="connsiteX40" fmla="*/ 2389043 w 3950536"/>
                  <a:gd name="connsiteY40" fmla="*/ 1892873 h 3949621"/>
                  <a:gd name="connsiteX41" fmla="*/ 2816016 w 3950536"/>
                  <a:gd name="connsiteY41" fmla="*/ 1521466 h 3949621"/>
                  <a:gd name="connsiteX42" fmla="*/ 3241604 w 3950536"/>
                  <a:gd name="connsiteY42" fmla="*/ 1964141 h 3949621"/>
                  <a:gd name="connsiteX43" fmla="*/ 3151582 w 3950536"/>
                  <a:gd name="connsiteY43" fmla="*/ 2060006 h 3949621"/>
                  <a:gd name="connsiteX44" fmla="*/ 2560289 w 3950536"/>
                  <a:gd name="connsiteY44" fmla="*/ 2060006 h 3949621"/>
                  <a:gd name="connsiteX45" fmla="*/ 2820578 w 3950536"/>
                  <a:gd name="connsiteY45" fmla="*/ 2330091 h 3949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950536" h="3949621">
                    <a:moveTo>
                      <a:pt x="1975268" y="0"/>
                    </a:moveTo>
                    <a:cubicBezTo>
                      <a:pt x="884333" y="0"/>
                      <a:pt x="0" y="884128"/>
                      <a:pt x="0" y="1974811"/>
                    </a:cubicBezTo>
                    <a:cubicBezTo>
                      <a:pt x="0" y="3065493"/>
                      <a:pt x="884333" y="3949621"/>
                      <a:pt x="1975268" y="3949621"/>
                    </a:cubicBezTo>
                    <a:cubicBezTo>
                      <a:pt x="3066204" y="3949621"/>
                      <a:pt x="3950536" y="3065493"/>
                      <a:pt x="3950536" y="1974811"/>
                    </a:cubicBezTo>
                    <a:cubicBezTo>
                      <a:pt x="3950536" y="884128"/>
                      <a:pt x="3066204" y="0"/>
                      <a:pt x="1975268" y="0"/>
                    </a:cubicBezTo>
                    <a:close/>
                    <a:moveTo>
                      <a:pt x="2820578" y="2330091"/>
                    </a:moveTo>
                    <a:lnTo>
                      <a:pt x="3134148" y="2330091"/>
                    </a:lnTo>
                    <a:cubicBezTo>
                      <a:pt x="3180747" y="2330091"/>
                      <a:pt x="3218060" y="2368291"/>
                      <a:pt x="3218060" y="2414798"/>
                    </a:cubicBezTo>
                    <a:cubicBezTo>
                      <a:pt x="3218060" y="2461142"/>
                      <a:pt x="3178140" y="2499423"/>
                      <a:pt x="3131622" y="2499423"/>
                    </a:cubicBezTo>
                    <a:lnTo>
                      <a:pt x="2818786" y="2499423"/>
                    </a:lnTo>
                    <a:cubicBezTo>
                      <a:pt x="2582040" y="2499423"/>
                      <a:pt x="2386111" y="2309159"/>
                      <a:pt x="2386111" y="2060006"/>
                    </a:cubicBezTo>
                    <a:lnTo>
                      <a:pt x="2065942" y="2060006"/>
                    </a:lnTo>
                    <a:lnTo>
                      <a:pt x="2065942" y="2252389"/>
                    </a:lnTo>
                    <a:cubicBezTo>
                      <a:pt x="2065942" y="2296046"/>
                      <a:pt x="2098040" y="2330091"/>
                      <a:pt x="2138367" y="2330091"/>
                    </a:cubicBezTo>
                    <a:lnTo>
                      <a:pt x="2188388" y="2330091"/>
                    </a:lnTo>
                    <a:cubicBezTo>
                      <a:pt x="2235151" y="2330091"/>
                      <a:pt x="2272626" y="2368372"/>
                      <a:pt x="2272626" y="2414798"/>
                    </a:cubicBezTo>
                    <a:cubicBezTo>
                      <a:pt x="2272626" y="2461387"/>
                      <a:pt x="2235151" y="2499423"/>
                      <a:pt x="2188388" y="2499423"/>
                    </a:cubicBezTo>
                    <a:lnTo>
                      <a:pt x="2138367" y="2499423"/>
                    </a:lnTo>
                    <a:cubicBezTo>
                      <a:pt x="2000442" y="2499423"/>
                      <a:pt x="1895348" y="2400707"/>
                      <a:pt x="1895348" y="2256217"/>
                    </a:cubicBezTo>
                    <a:cubicBezTo>
                      <a:pt x="1895348" y="2256217"/>
                      <a:pt x="1895023" y="2081020"/>
                      <a:pt x="1895348" y="2060088"/>
                    </a:cubicBezTo>
                    <a:lnTo>
                      <a:pt x="1502429" y="2060088"/>
                    </a:lnTo>
                    <a:lnTo>
                      <a:pt x="1725162" y="2368291"/>
                    </a:lnTo>
                    <a:cubicBezTo>
                      <a:pt x="1752210" y="2405594"/>
                      <a:pt x="1743818" y="2457885"/>
                      <a:pt x="1706425" y="2484925"/>
                    </a:cubicBezTo>
                    <a:cubicBezTo>
                      <a:pt x="1691679" y="2495595"/>
                      <a:pt x="1674734" y="2500808"/>
                      <a:pt x="1657707" y="2500808"/>
                    </a:cubicBezTo>
                    <a:cubicBezTo>
                      <a:pt x="1631637" y="2500808"/>
                      <a:pt x="1606138" y="2488754"/>
                      <a:pt x="1589681" y="2466192"/>
                    </a:cubicBezTo>
                    <a:lnTo>
                      <a:pt x="1296071" y="2060088"/>
                    </a:lnTo>
                    <a:lnTo>
                      <a:pt x="983479" y="2060088"/>
                    </a:lnTo>
                    <a:lnTo>
                      <a:pt x="983479" y="2417323"/>
                    </a:lnTo>
                    <a:cubicBezTo>
                      <a:pt x="983479" y="2463586"/>
                      <a:pt x="946086" y="2500808"/>
                      <a:pt x="899893" y="2500808"/>
                    </a:cubicBezTo>
                    <a:cubicBezTo>
                      <a:pt x="853620" y="2500808"/>
                      <a:pt x="816307" y="2463586"/>
                      <a:pt x="816307" y="2417323"/>
                    </a:cubicBezTo>
                    <a:lnTo>
                      <a:pt x="816307" y="1375917"/>
                    </a:lnTo>
                    <a:cubicBezTo>
                      <a:pt x="816307" y="1329165"/>
                      <a:pt x="853945" y="1292187"/>
                      <a:pt x="899893" y="1292187"/>
                    </a:cubicBezTo>
                    <a:lnTo>
                      <a:pt x="1233667" y="1292187"/>
                    </a:lnTo>
                    <a:cubicBezTo>
                      <a:pt x="1445972" y="1292187"/>
                      <a:pt x="1617951" y="1464289"/>
                      <a:pt x="1617951" y="1676382"/>
                    </a:cubicBezTo>
                    <a:cubicBezTo>
                      <a:pt x="1617951" y="1756609"/>
                      <a:pt x="1589274" y="1837977"/>
                      <a:pt x="1542430" y="1892792"/>
                    </a:cubicBezTo>
                    <a:lnTo>
                      <a:pt x="1895511" y="1892955"/>
                    </a:lnTo>
                    <a:lnTo>
                      <a:pt x="1895511" y="1604707"/>
                    </a:lnTo>
                    <a:cubicBezTo>
                      <a:pt x="1895511" y="1558607"/>
                      <a:pt x="1934290" y="1521140"/>
                      <a:pt x="1980727" y="1521140"/>
                    </a:cubicBezTo>
                    <a:cubicBezTo>
                      <a:pt x="2026675" y="1521140"/>
                      <a:pt x="2066023" y="1558607"/>
                      <a:pt x="2066023" y="1604707"/>
                    </a:cubicBezTo>
                    <a:lnTo>
                      <a:pt x="2066023" y="1892873"/>
                    </a:lnTo>
                    <a:lnTo>
                      <a:pt x="2389043" y="1892873"/>
                    </a:lnTo>
                    <a:cubicBezTo>
                      <a:pt x="2415928" y="1684282"/>
                      <a:pt x="2599882" y="1521466"/>
                      <a:pt x="2816016" y="1521466"/>
                    </a:cubicBezTo>
                    <a:cubicBezTo>
                      <a:pt x="3050725" y="1521466"/>
                      <a:pt x="3243885" y="1706925"/>
                      <a:pt x="3241604" y="1964141"/>
                    </a:cubicBezTo>
                    <a:cubicBezTo>
                      <a:pt x="3241604" y="2014313"/>
                      <a:pt x="3200544" y="2060006"/>
                      <a:pt x="3151582" y="2060006"/>
                    </a:cubicBezTo>
                    <a:lnTo>
                      <a:pt x="2560289" y="2060006"/>
                    </a:lnTo>
                    <a:cubicBezTo>
                      <a:pt x="2560126" y="2217773"/>
                      <a:pt x="2675240" y="2330091"/>
                      <a:pt x="2820578" y="2330091"/>
                    </a:cubicBezTo>
                    <a:close/>
                  </a:path>
                </a:pathLst>
              </a:custGeom>
              <a:grpFill/>
              <a:ln w="813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grpSp>
      </p:grpSp>
      <p:sp>
        <p:nvSpPr>
          <p:cNvPr id="14" name="ZoneTexte 13">
            <a:extLst>
              <a:ext uri="{FF2B5EF4-FFF2-40B4-BE49-F238E27FC236}">
                <a16:creationId xmlns:a16="http://schemas.microsoft.com/office/drawing/2014/main" id="{E55597B2-98E8-885C-E0BD-264AF7C92888}"/>
              </a:ext>
            </a:extLst>
          </p:cNvPr>
          <p:cNvSpPr txBox="1"/>
          <p:nvPr/>
        </p:nvSpPr>
        <p:spPr>
          <a:xfrm>
            <a:off x="5824324" y="1135188"/>
            <a:ext cx="5565920" cy="830997"/>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srgbClr val="000000"/>
                </a:solidFill>
                <a:effectLst/>
                <a:uLnTx/>
                <a:uFillTx/>
                <a:latin typeface="Calibri Light" panose="020F0302020204030204"/>
                <a:ea typeface="+mn-ea"/>
                <a:cs typeface="+mn-cs"/>
              </a:rPr>
              <a:t>L’électricité est produite par différentes sources d’énergie, </a:t>
            </a:r>
            <a:r>
              <a:rPr kumimoji="0" lang="fr-FR" sz="1600" b="1" i="0" u="none" strike="noStrike" kern="1200" cap="none" spc="0" normalizeH="0" baseline="0" noProof="0">
                <a:ln>
                  <a:noFill/>
                </a:ln>
                <a:solidFill>
                  <a:srgbClr val="000000"/>
                </a:solidFill>
                <a:effectLst/>
                <a:uLnTx/>
                <a:uFillTx/>
                <a:latin typeface="Calibri" panose="020F0502020204030204"/>
                <a:ea typeface="+mn-ea"/>
                <a:cs typeface="+mn-cs"/>
              </a:rPr>
              <a:t>principalement nucléaire et renouvelables</a:t>
            </a:r>
            <a:r>
              <a:rPr kumimoji="0" lang="fr-FR" sz="1600" b="0" i="0" u="none" strike="noStrike" kern="1200" cap="none" spc="0" normalizeH="0" baseline="0" noProof="0">
                <a:ln>
                  <a:noFill/>
                </a:ln>
                <a:solidFill>
                  <a:srgbClr val="000000"/>
                </a:solidFill>
                <a:effectLst/>
                <a:uLnTx/>
                <a:uFillTx/>
                <a:latin typeface="Calibri Light" panose="020F0302020204030204"/>
                <a:ea typeface="+mn-ea"/>
                <a:cs typeface="+mn-cs"/>
              </a:rPr>
              <a:t>, tels l’hydraulique, l’éolien ou le solaire.</a:t>
            </a:r>
          </a:p>
        </p:txBody>
      </p:sp>
      <p:sp>
        <p:nvSpPr>
          <p:cNvPr id="18" name="ZoneTexte 17">
            <a:extLst>
              <a:ext uri="{FF2B5EF4-FFF2-40B4-BE49-F238E27FC236}">
                <a16:creationId xmlns:a16="http://schemas.microsoft.com/office/drawing/2014/main" id="{0133B0DB-46F1-4794-1E73-1B09DEE34BAD}"/>
              </a:ext>
            </a:extLst>
          </p:cNvPr>
          <p:cNvSpPr txBox="1"/>
          <p:nvPr/>
        </p:nvSpPr>
        <p:spPr>
          <a:xfrm>
            <a:off x="5615976" y="598330"/>
            <a:ext cx="4659981" cy="584775"/>
          </a:xfrm>
          <a:prstGeom prst="rect">
            <a:avLst/>
          </a:prstGeom>
          <a:noFill/>
        </p:spPr>
        <p:txBody>
          <a:bodyPr wrap="square" anchor="b">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3200" b="1" i="0" u="none" strike="noStrike" kern="1200" cap="none" spc="0" normalizeH="0" baseline="0" noProof="0">
                <a:ln>
                  <a:noFill/>
                </a:ln>
                <a:solidFill>
                  <a:srgbClr val="00A6D9"/>
                </a:solidFill>
                <a:effectLst/>
                <a:uLnTx/>
                <a:uFillTx/>
                <a:latin typeface="Calibri" panose="020F0502020204030204"/>
                <a:ea typeface="+mn-ea"/>
                <a:cs typeface="+mn-cs"/>
              </a:rPr>
              <a:t>PRODUCTION</a:t>
            </a:r>
          </a:p>
        </p:txBody>
      </p:sp>
      <p:cxnSp>
        <p:nvCxnSpPr>
          <p:cNvPr id="40" name="Connecteur droit 39">
            <a:extLst>
              <a:ext uri="{FF2B5EF4-FFF2-40B4-BE49-F238E27FC236}">
                <a16:creationId xmlns:a16="http://schemas.microsoft.com/office/drawing/2014/main" id="{8BB7972F-304E-4B52-6C8E-B07086D769D9}"/>
              </a:ext>
            </a:extLst>
          </p:cNvPr>
          <p:cNvCxnSpPr>
            <a:cxnSpLocks/>
          </p:cNvCxnSpPr>
          <p:nvPr/>
        </p:nvCxnSpPr>
        <p:spPr>
          <a:xfrm>
            <a:off x="5775555" y="1239854"/>
            <a:ext cx="0" cy="633467"/>
          </a:xfrm>
          <a:prstGeom prst="line">
            <a:avLst/>
          </a:prstGeom>
          <a:ln w="47625"/>
        </p:spPr>
        <p:style>
          <a:lnRef idx="1">
            <a:schemeClr val="accent1"/>
          </a:lnRef>
          <a:fillRef idx="0">
            <a:schemeClr val="accent1"/>
          </a:fillRef>
          <a:effectRef idx="0">
            <a:schemeClr val="accent1"/>
          </a:effectRef>
          <a:fontRef idx="minor">
            <a:schemeClr val="tx1"/>
          </a:fontRef>
        </p:style>
      </p:cxnSp>
      <p:sp>
        <p:nvSpPr>
          <p:cNvPr id="16" name="ZoneTexte 15">
            <a:extLst>
              <a:ext uri="{FF2B5EF4-FFF2-40B4-BE49-F238E27FC236}">
                <a16:creationId xmlns:a16="http://schemas.microsoft.com/office/drawing/2014/main" id="{1323F0BB-8B45-888B-B097-F150BC725211}"/>
              </a:ext>
            </a:extLst>
          </p:cNvPr>
          <p:cNvSpPr txBox="1"/>
          <p:nvPr/>
        </p:nvSpPr>
        <p:spPr>
          <a:xfrm>
            <a:off x="5824322" y="2985075"/>
            <a:ext cx="5565922" cy="1569660"/>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dirty="0">
                <a:ln>
                  <a:noFill/>
                </a:ln>
                <a:solidFill>
                  <a:srgbClr val="000000"/>
                </a:solidFill>
                <a:effectLst/>
                <a:uLnTx/>
                <a:uFillTx/>
                <a:latin typeface="Calibri Light" panose="020F0302020204030204"/>
                <a:ea typeface="+mn-ea"/>
                <a:cs typeface="+mn-cs"/>
              </a:rPr>
              <a:t>RTE transporte en France métropolitaine, 24h/24 et à chaque seconde, l’électricité à haute et très haute tension et assure l’équilibre entre production et consommation. </a:t>
            </a:r>
            <a:r>
              <a:rPr kumimoji="0" lang="fr-FR" sz="1600" b="1" i="0" u="none" strike="noStrike" kern="1200" cap="none" spc="0" normalizeH="0" baseline="0" noProof="0" dirty="0">
                <a:ln>
                  <a:noFill/>
                </a:ln>
                <a:solidFill>
                  <a:srgbClr val="000000"/>
                </a:solidFill>
                <a:effectLst/>
                <a:uLnTx/>
                <a:uFillTx/>
                <a:latin typeface="Calibri" panose="020F0502020204030204"/>
                <a:ea typeface="+mn-ea"/>
                <a:cs typeface="+mn-cs"/>
              </a:rPr>
              <a:t>Il alimente les distributeurs d’électricité et les clients industriels et les entreprises ferroviaires, et, interconnecté au marché européen, il gère l’importation et l’exportation avec les pays frontaliers.</a:t>
            </a:r>
            <a:r>
              <a:rPr kumimoji="0" lang="fr-FR" sz="1600" b="0" i="0" u="none" strike="noStrike" kern="1200" cap="none" spc="0" normalizeH="0" baseline="0" noProof="0" dirty="0">
                <a:ln>
                  <a:noFill/>
                </a:ln>
                <a:solidFill>
                  <a:srgbClr val="000000"/>
                </a:solidFill>
                <a:effectLst/>
                <a:uLnTx/>
                <a:uFillTx/>
                <a:latin typeface="Calibri Light" panose="020F0302020204030204"/>
                <a:ea typeface="+mn-ea"/>
                <a:cs typeface="+mn-cs"/>
              </a:rPr>
              <a:t> </a:t>
            </a:r>
          </a:p>
        </p:txBody>
      </p:sp>
      <p:sp>
        <p:nvSpPr>
          <p:cNvPr id="20" name="ZoneTexte 19">
            <a:extLst>
              <a:ext uri="{FF2B5EF4-FFF2-40B4-BE49-F238E27FC236}">
                <a16:creationId xmlns:a16="http://schemas.microsoft.com/office/drawing/2014/main" id="{A5C825C3-058C-9974-3ABE-DE668B06EA2F}"/>
              </a:ext>
            </a:extLst>
          </p:cNvPr>
          <p:cNvSpPr txBox="1"/>
          <p:nvPr/>
        </p:nvSpPr>
        <p:spPr>
          <a:xfrm>
            <a:off x="5615974" y="2458670"/>
            <a:ext cx="4659981" cy="58477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3200" b="1" i="0" u="none" strike="noStrike" kern="1200" cap="all" spc="0" normalizeH="0" baseline="0" noProof="0">
                <a:ln>
                  <a:noFill/>
                </a:ln>
                <a:solidFill>
                  <a:srgbClr val="DC0059"/>
                </a:solidFill>
                <a:effectLst/>
                <a:uLnTx/>
                <a:uFillTx/>
                <a:latin typeface="Calibri" panose="020F0502020204030204"/>
                <a:ea typeface="+mn-ea"/>
                <a:cs typeface="+mn-cs"/>
              </a:rPr>
              <a:t>Transport</a:t>
            </a:r>
          </a:p>
        </p:txBody>
      </p:sp>
      <p:cxnSp>
        <p:nvCxnSpPr>
          <p:cNvPr id="42" name="Connecteur droit 41">
            <a:extLst>
              <a:ext uri="{FF2B5EF4-FFF2-40B4-BE49-F238E27FC236}">
                <a16:creationId xmlns:a16="http://schemas.microsoft.com/office/drawing/2014/main" id="{A916A72E-0C12-368F-E4A3-D52049945AAD}"/>
              </a:ext>
            </a:extLst>
          </p:cNvPr>
          <p:cNvCxnSpPr>
            <a:cxnSpLocks/>
          </p:cNvCxnSpPr>
          <p:nvPr/>
        </p:nvCxnSpPr>
        <p:spPr>
          <a:xfrm>
            <a:off x="5775553" y="3093419"/>
            <a:ext cx="0" cy="1379190"/>
          </a:xfrm>
          <a:prstGeom prst="line">
            <a:avLst/>
          </a:prstGeom>
          <a:ln w="47625">
            <a:solidFill>
              <a:schemeClr val="accent5"/>
            </a:solidFill>
          </a:ln>
        </p:spPr>
        <p:style>
          <a:lnRef idx="1">
            <a:schemeClr val="accent1"/>
          </a:lnRef>
          <a:fillRef idx="0">
            <a:schemeClr val="accent1"/>
          </a:fillRef>
          <a:effectRef idx="0">
            <a:schemeClr val="accent1"/>
          </a:effectRef>
          <a:fontRef idx="minor">
            <a:schemeClr val="tx1"/>
          </a:fontRef>
        </p:style>
      </p:cxnSp>
      <p:sp>
        <p:nvSpPr>
          <p:cNvPr id="17" name="ZoneTexte 16">
            <a:extLst>
              <a:ext uri="{FF2B5EF4-FFF2-40B4-BE49-F238E27FC236}">
                <a16:creationId xmlns:a16="http://schemas.microsoft.com/office/drawing/2014/main" id="{98C6850C-2D37-5662-4F9A-6B47A53D23DF}"/>
              </a:ext>
            </a:extLst>
          </p:cNvPr>
          <p:cNvSpPr txBox="1"/>
          <p:nvPr/>
        </p:nvSpPr>
        <p:spPr>
          <a:xfrm>
            <a:off x="5824322" y="5314406"/>
            <a:ext cx="5670282" cy="830997"/>
          </a:xfrm>
          <a:prstGeom prst="rect">
            <a:avLst/>
          </a:prstGeom>
          <a:noFill/>
        </p:spPr>
        <p:txBody>
          <a:bodyPr wrap="square" lIns="91440" tIns="45720" rIns="91440" bIns="45720" anchor="t">
            <a:spAutoFit/>
          </a:bodyPr>
          <a:lstStyle/>
          <a:p>
            <a:pPr algn="just">
              <a:defRPr/>
            </a:pPr>
            <a:r>
              <a:rPr kumimoji="0" lang="fr-FR" sz="1600" b="1" i="0" u="none" strike="noStrike" kern="1200" cap="none" spc="0" normalizeH="0" baseline="0" noProof="0" dirty="0">
                <a:ln>
                  <a:noFill/>
                </a:ln>
                <a:solidFill>
                  <a:srgbClr val="000000"/>
                </a:solidFill>
                <a:effectLst/>
                <a:uLnTx/>
                <a:uFillTx/>
                <a:latin typeface="Calibri" panose="020F0502020204030204"/>
                <a:ea typeface="+mn-ea"/>
                <a:cs typeface="+mn-cs"/>
              </a:rPr>
              <a:t>L’électricité est distribuée aux particuliers et aux PME-PMI,</a:t>
            </a:r>
            <a:br>
              <a:rPr lang="fr-FR" sz="1600" b="0" i="0" u="none" strike="noStrike" kern="1200" cap="none" spc="0" normalizeH="0" baseline="0" noProof="0" dirty="0">
                <a:ln>
                  <a:noFill/>
                </a:ln>
                <a:effectLst/>
                <a:uLnTx/>
                <a:uFillTx/>
                <a:latin typeface="Calibri Light" panose="020F0302020204030204"/>
              </a:rPr>
            </a:br>
            <a:r>
              <a:rPr kumimoji="0" lang="fr-FR" sz="1600" b="0" i="0" u="none" strike="noStrike" kern="1200" cap="none" spc="0" normalizeH="0" baseline="0" noProof="0" dirty="0">
                <a:ln>
                  <a:noFill/>
                </a:ln>
                <a:solidFill>
                  <a:srgbClr val="000000"/>
                </a:solidFill>
                <a:effectLst/>
                <a:uLnTx/>
                <a:uFillTx/>
                <a:latin typeface="Calibri Light" panose="020F0302020204030204"/>
                <a:ea typeface="+mn-ea"/>
                <a:cs typeface="+mn-cs"/>
              </a:rPr>
              <a:t>en moyenne et basse tension, par Enedis et des entreprises locales de distribution</a:t>
            </a:r>
            <a:r>
              <a:rPr lang="fr-FR" sz="1600" dirty="0">
                <a:solidFill>
                  <a:srgbClr val="000000"/>
                </a:solidFill>
                <a:latin typeface="Calibri Light" panose="020F0302020204030204"/>
              </a:rPr>
              <a:t> (ELD). </a:t>
            </a:r>
            <a:endParaRPr kumimoji="0" lang="fr-FR" sz="1600" b="0" i="0" u="none" strike="noStrike" kern="1200" cap="none" spc="0" normalizeH="0" baseline="0" noProof="0" dirty="0">
              <a:ln>
                <a:noFill/>
              </a:ln>
              <a:solidFill>
                <a:srgbClr val="000000"/>
              </a:solidFill>
              <a:effectLst/>
              <a:uLnTx/>
              <a:uFillTx/>
              <a:latin typeface="Calibri Light" panose="020F0302020204030204"/>
              <a:ea typeface="+mn-ea"/>
              <a:cs typeface="+mn-cs"/>
            </a:endParaRPr>
          </a:p>
        </p:txBody>
      </p:sp>
      <p:sp>
        <p:nvSpPr>
          <p:cNvPr id="21" name="ZoneTexte 20">
            <a:extLst>
              <a:ext uri="{FF2B5EF4-FFF2-40B4-BE49-F238E27FC236}">
                <a16:creationId xmlns:a16="http://schemas.microsoft.com/office/drawing/2014/main" id="{BB7C6F21-BB71-F441-AE52-35B4FB09E0F6}"/>
              </a:ext>
            </a:extLst>
          </p:cNvPr>
          <p:cNvSpPr txBox="1"/>
          <p:nvPr/>
        </p:nvSpPr>
        <p:spPr>
          <a:xfrm>
            <a:off x="5615974" y="4780294"/>
            <a:ext cx="4659981" cy="584775"/>
          </a:xfrm>
          <a:prstGeom prst="rect">
            <a:avLst/>
          </a:prstGeom>
          <a:noFill/>
        </p:spPr>
        <p:txBody>
          <a:bodyPr wrap="square" anchor="b">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3200" b="1" i="0" u="none" strike="noStrike" kern="1200" cap="all" spc="0" normalizeH="0" baseline="0" noProof="0">
                <a:ln>
                  <a:noFill/>
                </a:ln>
                <a:solidFill>
                  <a:srgbClr val="009E8F"/>
                </a:solidFill>
                <a:effectLst/>
                <a:uLnTx/>
                <a:uFillTx/>
                <a:latin typeface="Calibri" panose="020F0502020204030204"/>
                <a:ea typeface="+mn-ea"/>
                <a:cs typeface="+mn-cs"/>
              </a:rPr>
              <a:t>Distribution</a:t>
            </a:r>
          </a:p>
        </p:txBody>
      </p:sp>
      <p:cxnSp>
        <p:nvCxnSpPr>
          <p:cNvPr id="45" name="Connecteur droit 44">
            <a:extLst>
              <a:ext uri="{FF2B5EF4-FFF2-40B4-BE49-F238E27FC236}">
                <a16:creationId xmlns:a16="http://schemas.microsoft.com/office/drawing/2014/main" id="{5E879AA0-ED9B-F470-46A9-50FBA55DE377}"/>
              </a:ext>
            </a:extLst>
          </p:cNvPr>
          <p:cNvCxnSpPr>
            <a:cxnSpLocks/>
          </p:cNvCxnSpPr>
          <p:nvPr/>
        </p:nvCxnSpPr>
        <p:spPr>
          <a:xfrm>
            <a:off x="5775553" y="5407994"/>
            <a:ext cx="0" cy="655256"/>
          </a:xfrm>
          <a:prstGeom prst="line">
            <a:avLst/>
          </a:prstGeom>
          <a:ln w="47625">
            <a:solidFill>
              <a:schemeClr val="accent2"/>
            </a:solidFill>
          </a:ln>
        </p:spPr>
        <p:style>
          <a:lnRef idx="1">
            <a:schemeClr val="accent1"/>
          </a:lnRef>
          <a:fillRef idx="0">
            <a:schemeClr val="accent1"/>
          </a:fillRef>
          <a:effectRef idx="0">
            <a:schemeClr val="accent1"/>
          </a:effectRef>
          <a:fontRef idx="minor">
            <a:schemeClr val="tx1"/>
          </a:fontRef>
        </p:style>
      </p:cxnSp>
      <p:pic>
        <p:nvPicPr>
          <p:cNvPr id="19" name="Image 18" descr="Une image contenant Graphique, capture d’écran, logo, Police&#10;&#10;Description générée automatiquement">
            <a:extLst>
              <a:ext uri="{FF2B5EF4-FFF2-40B4-BE49-F238E27FC236}">
                <a16:creationId xmlns:a16="http://schemas.microsoft.com/office/drawing/2014/main" id="{C5909118-667E-4786-257C-3BD0F2D6AAD9}"/>
              </a:ext>
            </a:extLst>
          </p:cNvPr>
          <p:cNvPicPr>
            <a:picLocks noChangeAspect="1"/>
          </p:cNvPicPr>
          <p:nvPr/>
        </p:nvPicPr>
        <p:blipFill>
          <a:blip r:embed="rId2"/>
          <a:stretch>
            <a:fillRect/>
          </a:stretch>
        </p:blipFill>
        <p:spPr>
          <a:xfrm>
            <a:off x="11177364" y="3143843"/>
            <a:ext cx="1097088" cy="1097088"/>
          </a:xfrm>
          <a:prstGeom prst="rect">
            <a:avLst/>
          </a:prstGeom>
        </p:spPr>
      </p:pic>
      <p:pic>
        <p:nvPicPr>
          <p:cNvPr id="2" name="Picture 2">
            <a:extLst>
              <a:ext uri="{FF2B5EF4-FFF2-40B4-BE49-F238E27FC236}">
                <a16:creationId xmlns:a16="http://schemas.microsoft.com/office/drawing/2014/main" id="{F93A90F7-84DA-D119-210F-8F28C196AD8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45060" y="6313349"/>
            <a:ext cx="1115291" cy="2379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91634390"/>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2">
            <a:extLst>
              <a:ext uri="{FF2B5EF4-FFF2-40B4-BE49-F238E27FC236}">
                <a16:creationId xmlns:a16="http://schemas.microsoft.com/office/drawing/2014/main" id="{DC4F88F8-2074-7A2F-167A-68C0E3990FD2}"/>
              </a:ext>
            </a:extLst>
          </p:cNvPr>
          <p:cNvSpPr>
            <a:spLocks noGrp="1"/>
          </p:cNvSpPr>
          <p:nvPr>
            <p:ph type="title"/>
          </p:nvPr>
        </p:nvSpPr>
        <p:spPr>
          <a:xfrm>
            <a:off x="129704" y="4098415"/>
            <a:ext cx="5106326" cy="600164"/>
          </a:xfrm>
        </p:spPr>
        <p:txBody>
          <a:bodyPr wrap="square" tIns="0" anchor="b">
            <a:spAutoFit/>
          </a:bodyPr>
          <a:lstStyle/>
          <a:p>
            <a:endParaRPr lang="fr-FR">
              <a:solidFill>
                <a:schemeClr val="bg1"/>
              </a:solidFill>
            </a:endParaRPr>
          </a:p>
        </p:txBody>
      </p:sp>
      <p:sp>
        <p:nvSpPr>
          <p:cNvPr id="4" name="Espace réservé du numéro de diapositive 3">
            <a:extLst>
              <a:ext uri="{FF2B5EF4-FFF2-40B4-BE49-F238E27FC236}">
                <a16:creationId xmlns:a16="http://schemas.microsoft.com/office/drawing/2014/main" id="{175300A8-0176-12DC-FA0A-1B4BA27D464C}"/>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CB4B4D-7CA3-9044-876B-883B54F8677D}" type="slidenum">
              <a:rPr kumimoji="0" lang="fr-FR" sz="1067" b="0" i="0" u="none" strike="noStrike" kern="1200" cap="none" spc="0" normalizeH="0" baseline="0" noProof="0" smtClean="0">
                <a:ln>
                  <a:noFill/>
                </a:ln>
                <a:solidFill>
                  <a:srgbClr val="FFFFFF">
                    <a:lumMod val="50000"/>
                  </a:srgbClr>
                </a:solidFill>
                <a:effectLst/>
                <a:uLnTx/>
                <a:uFillTx/>
                <a:latin typeface="Calibri" panose="020F0502020204030204"/>
                <a:ea typeface="+mn-ea"/>
                <a:cs typeface="+mn-cs"/>
                <a:sym typeface="Arial"/>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fr-FR" sz="1067" b="0" i="0" u="none" strike="noStrike" kern="1200" cap="none" spc="0" normalizeH="0" baseline="0" noProof="0">
              <a:ln>
                <a:noFill/>
              </a:ln>
              <a:solidFill>
                <a:srgbClr val="FFFFFF">
                  <a:lumMod val="50000"/>
                </a:srgbClr>
              </a:solidFill>
              <a:effectLst/>
              <a:uLnTx/>
              <a:uFillTx/>
              <a:latin typeface="Calibri" panose="020F0502020204030204"/>
              <a:ea typeface="+mn-ea"/>
              <a:cs typeface="+mn-cs"/>
              <a:sym typeface="Arial"/>
            </a:endParaRPr>
          </a:p>
        </p:txBody>
      </p:sp>
      <p:sp>
        <p:nvSpPr>
          <p:cNvPr id="5" name="Espace réservé du pied de page 4">
            <a:extLst>
              <a:ext uri="{FF2B5EF4-FFF2-40B4-BE49-F238E27FC236}">
                <a16:creationId xmlns:a16="http://schemas.microsoft.com/office/drawing/2014/main" id="{2EDAB587-9F5C-310D-5F43-2313A359733C}"/>
              </a:ext>
            </a:extLst>
          </p:cNvPr>
          <p:cNvSpPr>
            <a:spLocks noGrp="1"/>
          </p:cNvSpPr>
          <p:nvPr>
            <p:ph type="ftr" sz="quarter" idx="3"/>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067" b="0" i="0" u="none" strike="noStrike" kern="1200" cap="none" spc="0" normalizeH="0" baseline="0" noProof="0">
                <a:ln>
                  <a:noFill/>
                </a:ln>
                <a:solidFill>
                  <a:srgbClr val="FFFFFF"/>
                </a:solidFill>
                <a:effectLst/>
                <a:uLnTx/>
                <a:uFillTx/>
                <a:latin typeface="Calibri" panose="020F0502020204030204"/>
                <a:ea typeface="+mn-ea"/>
                <a:cs typeface="+mn-cs"/>
              </a:rPr>
              <a:t>Visite du CORS-N Présentation</a:t>
            </a:r>
          </a:p>
        </p:txBody>
      </p:sp>
      <p:grpSp>
        <p:nvGrpSpPr>
          <p:cNvPr id="8" name="Groupe 7">
            <a:extLst>
              <a:ext uri="{FF2B5EF4-FFF2-40B4-BE49-F238E27FC236}">
                <a16:creationId xmlns:a16="http://schemas.microsoft.com/office/drawing/2014/main" id="{5FA15150-4226-8C6C-BA19-B8A5C6C669B7}"/>
              </a:ext>
            </a:extLst>
          </p:cNvPr>
          <p:cNvGrpSpPr/>
          <p:nvPr/>
        </p:nvGrpSpPr>
        <p:grpSpPr>
          <a:xfrm>
            <a:off x="509650" y="6182359"/>
            <a:ext cx="504353" cy="504000"/>
            <a:chOff x="509650" y="6182359"/>
            <a:chExt cx="504353" cy="504000"/>
          </a:xfrm>
        </p:grpSpPr>
        <p:sp>
          <p:nvSpPr>
            <p:cNvPr id="9" name="Ellipse 8">
              <a:extLst>
                <a:ext uri="{FF2B5EF4-FFF2-40B4-BE49-F238E27FC236}">
                  <a16:creationId xmlns:a16="http://schemas.microsoft.com/office/drawing/2014/main" id="{93220AF5-AA32-98C7-F827-5E79565EDFCA}"/>
                </a:ext>
              </a:extLst>
            </p:cNvPr>
            <p:cNvSpPr/>
            <p:nvPr userDrawn="1"/>
          </p:nvSpPr>
          <p:spPr>
            <a:xfrm>
              <a:off x="580398" y="6228385"/>
              <a:ext cx="407859" cy="40785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nvGrpSpPr>
            <p:cNvPr id="10" name="Graphique 58">
              <a:extLst>
                <a:ext uri="{FF2B5EF4-FFF2-40B4-BE49-F238E27FC236}">
                  <a16:creationId xmlns:a16="http://schemas.microsoft.com/office/drawing/2014/main" id="{ECA719CF-C364-A051-6F71-5E56072E3EA7}"/>
                </a:ext>
              </a:extLst>
            </p:cNvPr>
            <p:cNvGrpSpPr>
              <a:grpSpLocks noChangeAspect="1"/>
            </p:cNvGrpSpPr>
            <p:nvPr userDrawn="1"/>
          </p:nvGrpSpPr>
          <p:grpSpPr>
            <a:xfrm>
              <a:off x="509650" y="6182359"/>
              <a:ext cx="504353" cy="504000"/>
              <a:chOff x="4121872" y="1453782"/>
              <a:chExt cx="3950536" cy="3949621"/>
            </a:xfrm>
            <a:solidFill>
              <a:schemeClr val="bg1"/>
            </a:solidFill>
          </p:grpSpPr>
          <p:sp>
            <p:nvSpPr>
              <p:cNvPr id="11" name="Forme libre 31">
                <a:extLst>
                  <a:ext uri="{FF2B5EF4-FFF2-40B4-BE49-F238E27FC236}">
                    <a16:creationId xmlns:a16="http://schemas.microsoft.com/office/drawing/2014/main" id="{F14E6D4C-E956-3399-7CE3-C629EBFC7A1F}"/>
                  </a:ext>
                </a:extLst>
              </p:cNvPr>
              <p:cNvSpPr/>
              <p:nvPr/>
            </p:nvSpPr>
            <p:spPr>
              <a:xfrm>
                <a:off x="6687537" y="3143521"/>
                <a:ext cx="504530" cy="203214"/>
              </a:xfrm>
              <a:custGeom>
                <a:avLst/>
                <a:gdLst>
                  <a:gd name="connsiteX0" fmla="*/ 249780 w 504530"/>
                  <a:gd name="connsiteY0" fmla="*/ 0 h 203214"/>
                  <a:gd name="connsiteX1" fmla="*/ 0 w 504530"/>
                  <a:gd name="connsiteY1" fmla="*/ 203215 h 203214"/>
                  <a:gd name="connsiteX2" fmla="*/ 504530 w 504530"/>
                  <a:gd name="connsiteY2" fmla="*/ 203215 h 203214"/>
                  <a:gd name="connsiteX3" fmla="*/ 249780 w 504530"/>
                  <a:gd name="connsiteY3" fmla="*/ 0 h 203214"/>
                </a:gdLst>
                <a:ahLst/>
                <a:cxnLst>
                  <a:cxn ang="0">
                    <a:pos x="connsiteX0" y="connsiteY0"/>
                  </a:cxn>
                  <a:cxn ang="0">
                    <a:pos x="connsiteX1" y="connsiteY1"/>
                  </a:cxn>
                  <a:cxn ang="0">
                    <a:pos x="connsiteX2" y="connsiteY2"/>
                  </a:cxn>
                  <a:cxn ang="0">
                    <a:pos x="connsiteX3" y="connsiteY3"/>
                  </a:cxn>
                </a:cxnLst>
                <a:rect l="l" t="t" r="r" b="b"/>
                <a:pathLst>
                  <a:path w="504530" h="203214">
                    <a:moveTo>
                      <a:pt x="249780" y="0"/>
                    </a:moveTo>
                    <a:cubicBezTo>
                      <a:pt x="126275" y="0"/>
                      <a:pt x="19878" y="92770"/>
                      <a:pt x="0" y="203215"/>
                    </a:cubicBezTo>
                    <a:lnTo>
                      <a:pt x="504530" y="203215"/>
                    </a:lnTo>
                    <a:cubicBezTo>
                      <a:pt x="486607" y="86580"/>
                      <a:pt x="373204" y="0"/>
                      <a:pt x="249780" y="0"/>
                    </a:cubicBezTo>
                    <a:close/>
                  </a:path>
                </a:pathLst>
              </a:custGeom>
              <a:grpFill/>
              <a:ln w="813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12" name="Forme libre 32">
                <a:extLst>
                  <a:ext uri="{FF2B5EF4-FFF2-40B4-BE49-F238E27FC236}">
                    <a16:creationId xmlns:a16="http://schemas.microsoft.com/office/drawing/2014/main" id="{4F23EFC0-7953-F936-B277-77770731BD7C}"/>
                  </a:ext>
                </a:extLst>
              </p:cNvPr>
              <p:cNvSpPr/>
              <p:nvPr/>
            </p:nvSpPr>
            <p:spPr>
              <a:xfrm>
                <a:off x="5106655" y="2913184"/>
                <a:ext cx="466321" cy="433552"/>
              </a:xfrm>
              <a:custGeom>
                <a:avLst/>
                <a:gdLst>
                  <a:gd name="connsiteX0" fmla="*/ 249617 w 466321"/>
                  <a:gd name="connsiteY0" fmla="*/ 0 h 433552"/>
                  <a:gd name="connsiteX1" fmla="*/ 0 w 466321"/>
                  <a:gd name="connsiteY1" fmla="*/ 0 h 433552"/>
                  <a:gd name="connsiteX2" fmla="*/ 0 w 466321"/>
                  <a:gd name="connsiteY2" fmla="*/ 433553 h 433552"/>
                  <a:gd name="connsiteX3" fmla="*/ 249617 w 466321"/>
                  <a:gd name="connsiteY3" fmla="*/ 433553 h 433552"/>
                  <a:gd name="connsiteX4" fmla="*/ 466322 w 466321"/>
                  <a:gd name="connsiteY4" fmla="*/ 216573 h 433552"/>
                  <a:gd name="connsiteX5" fmla="*/ 249617 w 466321"/>
                  <a:gd name="connsiteY5" fmla="*/ 0 h 433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6321" h="433552">
                    <a:moveTo>
                      <a:pt x="249617" y="0"/>
                    </a:moveTo>
                    <a:lnTo>
                      <a:pt x="0" y="0"/>
                    </a:lnTo>
                    <a:lnTo>
                      <a:pt x="0" y="433553"/>
                    </a:lnTo>
                    <a:lnTo>
                      <a:pt x="249617" y="433553"/>
                    </a:lnTo>
                    <a:cubicBezTo>
                      <a:pt x="369457" y="433553"/>
                      <a:pt x="466322" y="336384"/>
                      <a:pt x="466322" y="216573"/>
                    </a:cubicBezTo>
                    <a:cubicBezTo>
                      <a:pt x="466322" y="97005"/>
                      <a:pt x="369457" y="0"/>
                      <a:pt x="249617" y="0"/>
                    </a:cubicBezTo>
                    <a:close/>
                  </a:path>
                </a:pathLst>
              </a:custGeom>
              <a:grpFill/>
              <a:ln w="813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13" name="Forme libre 33">
                <a:extLst>
                  <a:ext uri="{FF2B5EF4-FFF2-40B4-BE49-F238E27FC236}">
                    <a16:creationId xmlns:a16="http://schemas.microsoft.com/office/drawing/2014/main" id="{088CCC00-027B-82FD-7982-33CE85FFC2FA}"/>
                  </a:ext>
                </a:extLst>
              </p:cNvPr>
              <p:cNvSpPr/>
              <p:nvPr/>
            </p:nvSpPr>
            <p:spPr>
              <a:xfrm>
                <a:off x="4121872" y="1453782"/>
                <a:ext cx="3950536" cy="3949621"/>
              </a:xfrm>
              <a:custGeom>
                <a:avLst/>
                <a:gdLst>
                  <a:gd name="connsiteX0" fmla="*/ 1975268 w 3950536"/>
                  <a:gd name="connsiteY0" fmla="*/ 0 h 3949621"/>
                  <a:gd name="connsiteX1" fmla="*/ 0 w 3950536"/>
                  <a:gd name="connsiteY1" fmla="*/ 1974811 h 3949621"/>
                  <a:gd name="connsiteX2" fmla="*/ 1975268 w 3950536"/>
                  <a:gd name="connsiteY2" fmla="*/ 3949621 h 3949621"/>
                  <a:gd name="connsiteX3" fmla="*/ 3950536 w 3950536"/>
                  <a:gd name="connsiteY3" fmla="*/ 1974811 h 3949621"/>
                  <a:gd name="connsiteX4" fmla="*/ 1975268 w 3950536"/>
                  <a:gd name="connsiteY4" fmla="*/ 0 h 3949621"/>
                  <a:gd name="connsiteX5" fmla="*/ 2820578 w 3950536"/>
                  <a:gd name="connsiteY5" fmla="*/ 2330091 h 3949621"/>
                  <a:gd name="connsiteX6" fmla="*/ 3134148 w 3950536"/>
                  <a:gd name="connsiteY6" fmla="*/ 2330091 h 3949621"/>
                  <a:gd name="connsiteX7" fmla="*/ 3218060 w 3950536"/>
                  <a:gd name="connsiteY7" fmla="*/ 2414798 h 3949621"/>
                  <a:gd name="connsiteX8" fmla="*/ 3131622 w 3950536"/>
                  <a:gd name="connsiteY8" fmla="*/ 2499423 h 3949621"/>
                  <a:gd name="connsiteX9" fmla="*/ 2818786 w 3950536"/>
                  <a:gd name="connsiteY9" fmla="*/ 2499423 h 3949621"/>
                  <a:gd name="connsiteX10" fmla="*/ 2386111 w 3950536"/>
                  <a:gd name="connsiteY10" fmla="*/ 2060006 h 3949621"/>
                  <a:gd name="connsiteX11" fmla="*/ 2065942 w 3950536"/>
                  <a:gd name="connsiteY11" fmla="*/ 2060006 h 3949621"/>
                  <a:gd name="connsiteX12" fmla="*/ 2065942 w 3950536"/>
                  <a:gd name="connsiteY12" fmla="*/ 2252389 h 3949621"/>
                  <a:gd name="connsiteX13" fmla="*/ 2138367 w 3950536"/>
                  <a:gd name="connsiteY13" fmla="*/ 2330091 h 3949621"/>
                  <a:gd name="connsiteX14" fmla="*/ 2188388 w 3950536"/>
                  <a:gd name="connsiteY14" fmla="*/ 2330091 h 3949621"/>
                  <a:gd name="connsiteX15" fmla="*/ 2272626 w 3950536"/>
                  <a:gd name="connsiteY15" fmla="*/ 2414798 h 3949621"/>
                  <a:gd name="connsiteX16" fmla="*/ 2188388 w 3950536"/>
                  <a:gd name="connsiteY16" fmla="*/ 2499423 h 3949621"/>
                  <a:gd name="connsiteX17" fmla="*/ 2138367 w 3950536"/>
                  <a:gd name="connsiteY17" fmla="*/ 2499423 h 3949621"/>
                  <a:gd name="connsiteX18" fmla="*/ 1895348 w 3950536"/>
                  <a:gd name="connsiteY18" fmla="*/ 2256217 h 3949621"/>
                  <a:gd name="connsiteX19" fmla="*/ 1895348 w 3950536"/>
                  <a:gd name="connsiteY19" fmla="*/ 2060088 h 3949621"/>
                  <a:gd name="connsiteX20" fmla="*/ 1502429 w 3950536"/>
                  <a:gd name="connsiteY20" fmla="*/ 2060088 h 3949621"/>
                  <a:gd name="connsiteX21" fmla="*/ 1725162 w 3950536"/>
                  <a:gd name="connsiteY21" fmla="*/ 2368291 h 3949621"/>
                  <a:gd name="connsiteX22" fmla="*/ 1706425 w 3950536"/>
                  <a:gd name="connsiteY22" fmla="*/ 2484925 h 3949621"/>
                  <a:gd name="connsiteX23" fmla="*/ 1657707 w 3950536"/>
                  <a:gd name="connsiteY23" fmla="*/ 2500808 h 3949621"/>
                  <a:gd name="connsiteX24" fmla="*/ 1589681 w 3950536"/>
                  <a:gd name="connsiteY24" fmla="*/ 2466192 h 3949621"/>
                  <a:gd name="connsiteX25" fmla="*/ 1296071 w 3950536"/>
                  <a:gd name="connsiteY25" fmla="*/ 2060088 h 3949621"/>
                  <a:gd name="connsiteX26" fmla="*/ 983479 w 3950536"/>
                  <a:gd name="connsiteY26" fmla="*/ 2060088 h 3949621"/>
                  <a:gd name="connsiteX27" fmla="*/ 983479 w 3950536"/>
                  <a:gd name="connsiteY27" fmla="*/ 2417323 h 3949621"/>
                  <a:gd name="connsiteX28" fmla="*/ 899893 w 3950536"/>
                  <a:gd name="connsiteY28" fmla="*/ 2500808 h 3949621"/>
                  <a:gd name="connsiteX29" fmla="*/ 816307 w 3950536"/>
                  <a:gd name="connsiteY29" fmla="*/ 2417323 h 3949621"/>
                  <a:gd name="connsiteX30" fmla="*/ 816307 w 3950536"/>
                  <a:gd name="connsiteY30" fmla="*/ 1375917 h 3949621"/>
                  <a:gd name="connsiteX31" fmla="*/ 899893 w 3950536"/>
                  <a:gd name="connsiteY31" fmla="*/ 1292187 h 3949621"/>
                  <a:gd name="connsiteX32" fmla="*/ 1233667 w 3950536"/>
                  <a:gd name="connsiteY32" fmla="*/ 1292187 h 3949621"/>
                  <a:gd name="connsiteX33" fmla="*/ 1617951 w 3950536"/>
                  <a:gd name="connsiteY33" fmla="*/ 1676382 h 3949621"/>
                  <a:gd name="connsiteX34" fmla="*/ 1542430 w 3950536"/>
                  <a:gd name="connsiteY34" fmla="*/ 1892792 h 3949621"/>
                  <a:gd name="connsiteX35" fmla="*/ 1895511 w 3950536"/>
                  <a:gd name="connsiteY35" fmla="*/ 1892955 h 3949621"/>
                  <a:gd name="connsiteX36" fmla="*/ 1895511 w 3950536"/>
                  <a:gd name="connsiteY36" fmla="*/ 1604707 h 3949621"/>
                  <a:gd name="connsiteX37" fmla="*/ 1980727 w 3950536"/>
                  <a:gd name="connsiteY37" fmla="*/ 1521140 h 3949621"/>
                  <a:gd name="connsiteX38" fmla="*/ 2066023 w 3950536"/>
                  <a:gd name="connsiteY38" fmla="*/ 1604707 h 3949621"/>
                  <a:gd name="connsiteX39" fmla="*/ 2066023 w 3950536"/>
                  <a:gd name="connsiteY39" fmla="*/ 1892873 h 3949621"/>
                  <a:gd name="connsiteX40" fmla="*/ 2389043 w 3950536"/>
                  <a:gd name="connsiteY40" fmla="*/ 1892873 h 3949621"/>
                  <a:gd name="connsiteX41" fmla="*/ 2816016 w 3950536"/>
                  <a:gd name="connsiteY41" fmla="*/ 1521466 h 3949621"/>
                  <a:gd name="connsiteX42" fmla="*/ 3241604 w 3950536"/>
                  <a:gd name="connsiteY42" fmla="*/ 1964141 h 3949621"/>
                  <a:gd name="connsiteX43" fmla="*/ 3151582 w 3950536"/>
                  <a:gd name="connsiteY43" fmla="*/ 2060006 h 3949621"/>
                  <a:gd name="connsiteX44" fmla="*/ 2560289 w 3950536"/>
                  <a:gd name="connsiteY44" fmla="*/ 2060006 h 3949621"/>
                  <a:gd name="connsiteX45" fmla="*/ 2820578 w 3950536"/>
                  <a:gd name="connsiteY45" fmla="*/ 2330091 h 3949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950536" h="3949621">
                    <a:moveTo>
                      <a:pt x="1975268" y="0"/>
                    </a:moveTo>
                    <a:cubicBezTo>
                      <a:pt x="884333" y="0"/>
                      <a:pt x="0" y="884128"/>
                      <a:pt x="0" y="1974811"/>
                    </a:cubicBezTo>
                    <a:cubicBezTo>
                      <a:pt x="0" y="3065493"/>
                      <a:pt x="884333" y="3949621"/>
                      <a:pt x="1975268" y="3949621"/>
                    </a:cubicBezTo>
                    <a:cubicBezTo>
                      <a:pt x="3066204" y="3949621"/>
                      <a:pt x="3950536" y="3065493"/>
                      <a:pt x="3950536" y="1974811"/>
                    </a:cubicBezTo>
                    <a:cubicBezTo>
                      <a:pt x="3950536" y="884128"/>
                      <a:pt x="3066204" y="0"/>
                      <a:pt x="1975268" y="0"/>
                    </a:cubicBezTo>
                    <a:close/>
                    <a:moveTo>
                      <a:pt x="2820578" y="2330091"/>
                    </a:moveTo>
                    <a:lnTo>
                      <a:pt x="3134148" y="2330091"/>
                    </a:lnTo>
                    <a:cubicBezTo>
                      <a:pt x="3180747" y="2330091"/>
                      <a:pt x="3218060" y="2368291"/>
                      <a:pt x="3218060" y="2414798"/>
                    </a:cubicBezTo>
                    <a:cubicBezTo>
                      <a:pt x="3218060" y="2461142"/>
                      <a:pt x="3178140" y="2499423"/>
                      <a:pt x="3131622" y="2499423"/>
                    </a:cubicBezTo>
                    <a:lnTo>
                      <a:pt x="2818786" y="2499423"/>
                    </a:lnTo>
                    <a:cubicBezTo>
                      <a:pt x="2582040" y="2499423"/>
                      <a:pt x="2386111" y="2309159"/>
                      <a:pt x="2386111" y="2060006"/>
                    </a:cubicBezTo>
                    <a:lnTo>
                      <a:pt x="2065942" y="2060006"/>
                    </a:lnTo>
                    <a:lnTo>
                      <a:pt x="2065942" y="2252389"/>
                    </a:lnTo>
                    <a:cubicBezTo>
                      <a:pt x="2065942" y="2296046"/>
                      <a:pt x="2098040" y="2330091"/>
                      <a:pt x="2138367" y="2330091"/>
                    </a:cubicBezTo>
                    <a:lnTo>
                      <a:pt x="2188388" y="2330091"/>
                    </a:lnTo>
                    <a:cubicBezTo>
                      <a:pt x="2235151" y="2330091"/>
                      <a:pt x="2272626" y="2368372"/>
                      <a:pt x="2272626" y="2414798"/>
                    </a:cubicBezTo>
                    <a:cubicBezTo>
                      <a:pt x="2272626" y="2461387"/>
                      <a:pt x="2235151" y="2499423"/>
                      <a:pt x="2188388" y="2499423"/>
                    </a:cubicBezTo>
                    <a:lnTo>
                      <a:pt x="2138367" y="2499423"/>
                    </a:lnTo>
                    <a:cubicBezTo>
                      <a:pt x="2000442" y="2499423"/>
                      <a:pt x="1895348" y="2400707"/>
                      <a:pt x="1895348" y="2256217"/>
                    </a:cubicBezTo>
                    <a:cubicBezTo>
                      <a:pt x="1895348" y="2256217"/>
                      <a:pt x="1895023" y="2081020"/>
                      <a:pt x="1895348" y="2060088"/>
                    </a:cubicBezTo>
                    <a:lnTo>
                      <a:pt x="1502429" y="2060088"/>
                    </a:lnTo>
                    <a:lnTo>
                      <a:pt x="1725162" y="2368291"/>
                    </a:lnTo>
                    <a:cubicBezTo>
                      <a:pt x="1752210" y="2405594"/>
                      <a:pt x="1743818" y="2457885"/>
                      <a:pt x="1706425" y="2484925"/>
                    </a:cubicBezTo>
                    <a:cubicBezTo>
                      <a:pt x="1691679" y="2495595"/>
                      <a:pt x="1674734" y="2500808"/>
                      <a:pt x="1657707" y="2500808"/>
                    </a:cubicBezTo>
                    <a:cubicBezTo>
                      <a:pt x="1631637" y="2500808"/>
                      <a:pt x="1606138" y="2488754"/>
                      <a:pt x="1589681" y="2466192"/>
                    </a:cubicBezTo>
                    <a:lnTo>
                      <a:pt x="1296071" y="2060088"/>
                    </a:lnTo>
                    <a:lnTo>
                      <a:pt x="983479" y="2060088"/>
                    </a:lnTo>
                    <a:lnTo>
                      <a:pt x="983479" y="2417323"/>
                    </a:lnTo>
                    <a:cubicBezTo>
                      <a:pt x="983479" y="2463586"/>
                      <a:pt x="946086" y="2500808"/>
                      <a:pt x="899893" y="2500808"/>
                    </a:cubicBezTo>
                    <a:cubicBezTo>
                      <a:pt x="853620" y="2500808"/>
                      <a:pt x="816307" y="2463586"/>
                      <a:pt x="816307" y="2417323"/>
                    </a:cubicBezTo>
                    <a:lnTo>
                      <a:pt x="816307" y="1375917"/>
                    </a:lnTo>
                    <a:cubicBezTo>
                      <a:pt x="816307" y="1329165"/>
                      <a:pt x="853945" y="1292187"/>
                      <a:pt x="899893" y="1292187"/>
                    </a:cubicBezTo>
                    <a:lnTo>
                      <a:pt x="1233667" y="1292187"/>
                    </a:lnTo>
                    <a:cubicBezTo>
                      <a:pt x="1445972" y="1292187"/>
                      <a:pt x="1617951" y="1464289"/>
                      <a:pt x="1617951" y="1676382"/>
                    </a:cubicBezTo>
                    <a:cubicBezTo>
                      <a:pt x="1617951" y="1756609"/>
                      <a:pt x="1589274" y="1837977"/>
                      <a:pt x="1542430" y="1892792"/>
                    </a:cubicBezTo>
                    <a:lnTo>
                      <a:pt x="1895511" y="1892955"/>
                    </a:lnTo>
                    <a:lnTo>
                      <a:pt x="1895511" y="1604707"/>
                    </a:lnTo>
                    <a:cubicBezTo>
                      <a:pt x="1895511" y="1558607"/>
                      <a:pt x="1934290" y="1521140"/>
                      <a:pt x="1980727" y="1521140"/>
                    </a:cubicBezTo>
                    <a:cubicBezTo>
                      <a:pt x="2026675" y="1521140"/>
                      <a:pt x="2066023" y="1558607"/>
                      <a:pt x="2066023" y="1604707"/>
                    </a:cubicBezTo>
                    <a:lnTo>
                      <a:pt x="2066023" y="1892873"/>
                    </a:lnTo>
                    <a:lnTo>
                      <a:pt x="2389043" y="1892873"/>
                    </a:lnTo>
                    <a:cubicBezTo>
                      <a:pt x="2415928" y="1684282"/>
                      <a:pt x="2599882" y="1521466"/>
                      <a:pt x="2816016" y="1521466"/>
                    </a:cubicBezTo>
                    <a:cubicBezTo>
                      <a:pt x="3050725" y="1521466"/>
                      <a:pt x="3243885" y="1706925"/>
                      <a:pt x="3241604" y="1964141"/>
                    </a:cubicBezTo>
                    <a:cubicBezTo>
                      <a:pt x="3241604" y="2014313"/>
                      <a:pt x="3200544" y="2060006"/>
                      <a:pt x="3151582" y="2060006"/>
                    </a:cubicBezTo>
                    <a:lnTo>
                      <a:pt x="2560289" y="2060006"/>
                    </a:lnTo>
                    <a:cubicBezTo>
                      <a:pt x="2560126" y="2217773"/>
                      <a:pt x="2675240" y="2330091"/>
                      <a:pt x="2820578" y="2330091"/>
                    </a:cubicBezTo>
                    <a:close/>
                  </a:path>
                </a:pathLst>
              </a:custGeom>
              <a:grpFill/>
              <a:ln w="813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grpSp>
      </p:grpSp>
      <p:pic>
        <p:nvPicPr>
          <p:cNvPr id="15" name="Image 14" descr="Une image contenant texte, capture d’écran, graphisme&#10;&#10;Description générée automatiquement">
            <a:extLst>
              <a:ext uri="{FF2B5EF4-FFF2-40B4-BE49-F238E27FC236}">
                <a16:creationId xmlns:a16="http://schemas.microsoft.com/office/drawing/2014/main" id="{E06FE20F-4026-FB61-3F6B-F19FB3A2B91C}"/>
              </a:ext>
            </a:extLst>
          </p:cNvPr>
          <p:cNvPicPr>
            <a:picLocks noChangeAspect="1"/>
          </p:cNvPicPr>
          <p:nvPr/>
        </p:nvPicPr>
        <p:blipFill>
          <a:blip r:embed="rId2"/>
          <a:stretch>
            <a:fillRect/>
          </a:stretch>
        </p:blipFill>
        <p:spPr>
          <a:xfrm>
            <a:off x="2468" y="0"/>
            <a:ext cx="12189532" cy="6858000"/>
          </a:xfrm>
          <a:prstGeom prst="rect">
            <a:avLst/>
          </a:prstGeom>
        </p:spPr>
      </p:pic>
      <p:pic>
        <p:nvPicPr>
          <p:cNvPr id="24" name="Image 23" descr="Une image contenant Graphique, capture d’écran, logo, Police&#10;&#10;Description générée automatiquement">
            <a:extLst>
              <a:ext uri="{FF2B5EF4-FFF2-40B4-BE49-F238E27FC236}">
                <a16:creationId xmlns:a16="http://schemas.microsoft.com/office/drawing/2014/main" id="{0F140306-3E6E-E10C-28AE-FEC8F3E6CEF7}"/>
              </a:ext>
            </a:extLst>
          </p:cNvPr>
          <p:cNvPicPr>
            <a:picLocks noChangeAspect="1"/>
          </p:cNvPicPr>
          <p:nvPr/>
        </p:nvPicPr>
        <p:blipFill>
          <a:blip r:embed="rId3"/>
          <a:stretch>
            <a:fillRect/>
          </a:stretch>
        </p:blipFill>
        <p:spPr>
          <a:xfrm>
            <a:off x="5633814" y="1472460"/>
            <a:ext cx="1097088" cy="1097088"/>
          </a:xfrm>
          <a:prstGeom prst="rect">
            <a:avLst/>
          </a:prstGeom>
        </p:spPr>
      </p:pic>
      <p:pic>
        <p:nvPicPr>
          <p:cNvPr id="1026" name="Picture 2">
            <a:extLst>
              <a:ext uri="{FF2B5EF4-FFF2-40B4-BE49-F238E27FC236}">
                <a16:creationId xmlns:a16="http://schemas.microsoft.com/office/drawing/2014/main" id="{DBAFFB69-B231-CF88-80FA-6522049CB3F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80055" y="2239725"/>
            <a:ext cx="1115291" cy="2379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05385506"/>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7EB4D9A2-4646-6E39-FB1E-DCA46B5EF414}"/>
              </a:ext>
            </a:extLst>
          </p:cNvPr>
          <p:cNvSpPr/>
          <p:nvPr/>
        </p:nvSpPr>
        <p:spPr>
          <a:xfrm flipV="1">
            <a:off x="1053997" y="4950332"/>
            <a:ext cx="7665129" cy="1661584"/>
          </a:xfrm>
          <a:prstGeom prst="rect">
            <a:avLst/>
          </a:prstGeom>
          <a:gradFill>
            <a:gsLst>
              <a:gs pos="0">
                <a:schemeClr val="tx2">
                  <a:alpha val="90000"/>
                </a:schemeClr>
              </a:gs>
              <a:gs pos="100000">
                <a:schemeClr val="tx2">
                  <a:alpha val="93000"/>
                </a:schemeClr>
              </a:gs>
            </a:gsLst>
            <a:lin ang="4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7" name="Rectangle 16">
            <a:extLst>
              <a:ext uri="{FF2B5EF4-FFF2-40B4-BE49-F238E27FC236}">
                <a16:creationId xmlns:a16="http://schemas.microsoft.com/office/drawing/2014/main" id="{AE7DA28E-D319-BBC3-8D17-678B5E713A80}"/>
              </a:ext>
            </a:extLst>
          </p:cNvPr>
          <p:cNvSpPr/>
          <p:nvPr/>
        </p:nvSpPr>
        <p:spPr>
          <a:xfrm>
            <a:off x="6756877" y="1545701"/>
            <a:ext cx="5158603" cy="3294154"/>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2" name="Graphique 11">
            <a:extLst>
              <a:ext uri="{FF2B5EF4-FFF2-40B4-BE49-F238E27FC236}">
                <a16:creationId xmlns:a16="http://schemas.microsoft.com/office/drawing/2014/main" id="{2C059B2C-6F17-73E6-C323-710AB500EAE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74038" y="3325243"/>
            <a:ext cx="1245090" cy="943606"/>
          </a:xfrm>
          <a:prstGeom prst="rect">
            <a:avLst/>
          </a:prstGeom>
        </p:spPr>
      </p:pic>
      <p:sp>
        <p:nvSpPr>
          <p:cNvPr id="15" name="Rectangle 14">
            <a:extLst>
              <a:ext uri="{FF2B5EF4-FFF2-40B4-BE49-F238E27FC236}">
                <a16:creationId xmlns:a16="http://schemas.microsoft.com/office/drawing/2014/main" id="{0721A68B-BED2-8CDA-0218-E78D3493F98D}"/>
              </a:ext>
            </a:extLst>
          </p:cNvPr>
          <p:cNvSpPr/>
          <p:nvPr/>
        </p:nvSpPr>
        <p:spPr>
          <a:xfrm>
            <a:off x="133969" y="3087608"/>
            <a:ext cx="6096000" cy="1355447"/>
          </a:xfrm>
          <a:prstGeom prst="rect">
            <a:avLst/>
          </a:prstGeom>
          <a:gradFill flip="none" rotWithShape="1">
            <a:gsLst>
              <a:gs pos="0">
                <a:schemeClr val="accent1">
                  <a:alpha val="93000"/>
                </a:schemeClr>
              </a:gs>
              <a:gs pos="100000">
                <a:schemeClr val="accent1">
                  <a:alpha val="90000"/>
                </a:schemeClr>
              </a:gs>
            </a:gsLst>
            <a:lin ang="4200000" scaled="0"/>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1" name="Graphique 10">
            <a:extLst>
              <a:ext uri="{FF2B5EF4-FFF2-40B4-BE49-F238E27FC236}">
                <a16:creationId xmlns:a16="http://schemas.microsoft.com/office/drawing/2014/main" id="{A75426FC-7B83-9CE9-AEA5-200C3A8A497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15598" y="1899371"/>
            <a:ext cx="957848" cy="1048664"/>
          </a:xfrm>
          <a:prstGeom prst="rect">
            <a:avLst/>
          </a:prstGeom>
        </p:spPr>
      </p:pic>
      <p:sp>
        <p:nvSpPr>
          <p:cNvPr id="16" name="Rectangle 15">
            <a:extLst>
              <a:ext uri="{FF2B5EF4-FFF2-40B4-BE49-F238E27FC236}">
                <a16:creationId xmlns:a16="http://schemas.microsoft.com/office/drawing/2014/main" id="{D2009F4F-B964-16DF-D32C-EE9338F146E5}"/>
              </a:ext>
            </a:extLst>
          </p:cNvPr>
          <p:cNvSpPr/>
          <p:nvPr/>
        </p:nvSpPr>
        <p:spPr>
          <a:xfrm flipV="1">
            <a:off x="133969" y="1788892"/>
            <a:ext cx="6096000" cy="1240248"/>
          </a:xfrm>
          <a:prstGeom prst="rect">
            <a:avLst/>
          </a:prstGeom>
          <a:gradFill>
            <a:gsLst>
              <a:gs pos="0">
                <a:schemeClr val="tx2">
                  <a:alpha val="90000"/>
                </a:schemeClr>
              </a:gs>
              <a:gs pos="100000">
                <a:schemeClr val="tx2">
                  <a:alpha val="93000"/>
                </a:schemeClr>
              </a:gs>
            </a:gsLst>
            <a:lin ang="4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re 1">
            <a:extLst>
              <a:ext uri="{FF2B5EF4-FFF2-40B4-BE49-F238E27FC236}">
                <a16:creationId xmlns:a16="http://schemas.microsoft.com/office/drawing/2014/main" id="{F3A36E91-C211-E649-50EB-B5FBFC20DE38}"/>
              </a:ext>
            </a:extLst>
          </p:cNvPr>
          <p:cNvSpPr>
            <a:spLocks noGrp="1"/>
          </p:cNvSpPr>
          <p:nvPr>
            <p:ph type="title"/>
          </p:nvPr>
        </p:nvSpPr>
        <p:spPr/>
        <p:txBody>
          <a:bodyPr/>
          <a:lstStyle/>
          <a:p>
            <a:r>
              <a:rPr lang="fr-FR" dirty="0"/>
              <a:t>Rte en quelques chiffres</a:t>
            </a:r>
          </a:p>
        </p:txBody>
      </p:sp>
      <p:sp>
        <p:nvSpPr>
          <p:cNvPr id="3" name="Espace réservé du texte 2">
            <a:extLst>
              <a:ext uri="{FF2B5EF4-FFF2-40B4-BE49-F238E27FC236}">
                <a16:creationId xmlns:a16="http://schemas.microsoft.com/office/drawing/2014/main" id="{5723BCB2-84F1-0C15-A220-1640FAB2F1A9}"/>
              </a:ext>
            </a:extLst>
          </p:cNvPr>
          <p:cNvSpPr>
            <a:spLocks noGrp="1"/>
          </p:cNvSpPr>
          <p:nvPr>
            <p:ph type="body" idx="1"/>
          </p:nvPr>
        </p:nvSpPr>
        <p:spPr>
          <a:xfrm>
            <a:off x="374038" y="1032960"/>
            <a:ext cx="11360805" cy="512741"/>
          </a:xfrm>
        </p:spPr>
        <p:txBody>
          <a:bodyPr>
            <a:normAutofit fontScale="55000" lnSpcReduction="20000"/>
          </a:bodyPr>
          <a:lstStyle/>
          <a:p>
            <a:r>
              <a:rPr lang="fr-FR" dirty="0"/>
              <a:t>Le</a:t>
            </a:r>
            <a:r>
              <a:rPr lang="fr-FR" sz="6600" dirty="0">
                <a:effectLst/>
                <a:latin typeface="Calibri" panose="020F0502020204030204" pitchFamily="34" charset="0"/>
              </a:rPr>
              <a:t> </a:t>
            </a:r>
            <a:r>
              <a:rPr lang="fr-FR" sz="3300" dirty="0">
                <a:effectLst/>
                <a:latin typeface="Calibri" panose="020F0502020204030204" pitchFamily="34" charset="0"/>
              </a:rPr>
              <a:t>1</a:t>
            </a:r>
            <a:r>
              <a:rPr lang="fr-FR" sz="3300" baseline="30000" dirty="0">
                <a:effectLst/>
                <a:latin typeface="Calibri" panose="020F0502020204030204" pitchFamily="34" charset="0"/>
              </a:rPr>
              <a:t>er</a:t>
            </a:r>
            <a:r>
              <a:rPr lang="fr-FR" sz="6600" dirty="0">
                <a:effectLst/>
                <a:latin typeface="Calibri" panose="020F0502020204030204" pitchFamily="34" charset="0"/>
              </a:rPr>
              <a:t> </a:t>
            </a:r>
            <a:r>
              <a:rPr lang="fr-FR" dirty="0">
                <a:effectLst/>
                <a:latin typeface="Calibri" panose="020F0502020204030204" pitchFamily="34" charset="0"/>
              </a:rPr>
              <a:t>gestionnaire de réseau de transport en Europe</a:t>
            </a:r>
            <a:endParaRPr lang="fr-FR" dirty="0"/>
          </a:p>
        </p:txBody>
      </p:sp>
      <p:sp>
        <p:nvSpPr>
          <p:cNvPr id="4" name="Espace réservé du numéro de diapositive 3">
            <a:extLst>
              <a:ext uri="{FF2B5EF4-FFF2-40B4-BE49-F238E27FC236}">
                <a16:creationId xmlns:a16="http://schemas.microsoft.com/office/drawing/2014/main" id="{A66A1DB4-E6D7-8D4B-3627-439C027A6F24}"/>
              </a:ext>
            </a:extLst>
          </p:cNvPr>
          <p:cNvSpPr>
            <a:spLocks noGrp="1"/>
          </p:cNvSpPr>
          <p:nvPr>
            <p:ph type="sldNum" sz="quarter" idx="4"/>
          </p:nvPr>
        </p:nvSpPr>
        <p:spPr/>
        <p:txBody>
          <a:bodyPr/>
          <a:lstStyle/>
          <a:p>
            <a:fld id="{86CB4B4D-7CA3-9044-876B-883B54F8677D}" type="slidenum">
              <a:rPr lang="fr-FR" smtClean="0"/>
              <a:pPr/>
              <a:t>4</a:t>
            </a:fld>
            <a:endParaRPr lang="fr-FR"/>
          </a:p>
        </p:txBody>
      </p:sp>
      <p:pic>
        <p:nvPicPr>
          <p:cNvPr id="7" name="Image 6">
            <a:extLst>
              <a:ext uri="{FF2B5EF4-FFF2-40B4-BE49-F238E27FC236}">
                <a16:creationId xmlns:a16="http://schemas.microsoft.com/office/drawing/2014/main" id="{3C447505-C0A9-8BA2-62A8-6842D4832AE8}"/>
              </a:ext>
            </a:extLst>
          </p:cNvPr>
          <p:cNvPicPr>
            <a:picLocks noChangeAspect="1"/>
          </p:cNvPicPr>
          <p:nvPr/>
        </p:nvPicPr>
        <p:blipFill>
          <a:blip r:embed="rId7"/>
          <a:stretch>
            <a:fillRect/>
          </a:stretch>
        </p:blipFill>
        <p:spPr>
          <a:xfrm>
            <a:off x="10208013" y="3769616"/>
            <a:ext cx="1609949" cy="2419687"/>
          </a:xfrm>
          <a:prstGeom prst="rect">
            <a:avLst/>
          </a:prstGeom>
        </p:spPr>
      </p:pic>
      <p:sp>
        <p:nvSpPr>
          <p:cNvPr id="9" name="Espace réservé du texte 3">
            <a:extLst>
              <a:ext uri="{FF2B5EF4-FFF2-40B4-BE49-F238E27FC236}">
                <a16:creationId xmlns:a16="http://schemas.microsoft.com/office/drawing/2014/main" id="{5AADE9B7-698C-10AD-3902-BC9C8F234166}"/>
              </a:ext>
            </a:extLst>
          </p:cNvPr>
          <p:cNvSpPr txBox="1">
            <a:spLocks/>
          </p:cNvSpPr>
          <p:nvPr/>
        </p:nvSpPr>
        <p:spPr>
          <a:xfrm>
            <a:off x="7306210" y="1598331"/>
            <a:ext cx="4609270" cy="3784374"/>
          </a:xfrm>
          <a:prstGeom prst="rect">
            <a:avLst/>
          </a:prstGeom>
        </p:spPr>
        <p:txBody>
          <a:bodyPr/>
          <a:lstStyle>
            <a:lvl1pPr marL="228600" indent="-228600" algn="l" defTabSz="914400" rtl="0" eaLnBrk="1" latinLnBrk="0" hangingPunct="1">
              <a:lnSpc>
                <a:spcPct val="90000"/>
              </a:lnSpc>
              <a:spcBef>
                <a:spcPts val="1000"/>
              </a:spcBef>
              <a:buClr>
                <a:schemeClr val="accent1"/>
              </a:buClr>
              <a:buSzPct val="80000"/>
              <a:buFont typeface="Wingdings" pitchFamily="2" charset="2"/>
              <a:buChar char="§"/>
              <a:defRPr sz="3000" kern="1200">
                <a:solidFill>
                  <a:schemeClr val="tx1"/>
                </a:solidFill>
                <a:latin typeface="+mj-lt"/>
                <a:ea typeface="+mn-ea"/>
                <a:cs typeface="Calibri" panose="020F0502020204030204" pitchFamily="34" charset="0"/>
              </a:defRPr>
            </a:lvl1pPr>
            <a:lvl2pPr marL="685800" indent="-228600" algn="l" defTabSz="914400" rtl="0" eaLnBrk="1" latinLnBrk="0" hangingPunct="1">
              <a:lnSpc>
                <a:spcPct val="90000"/>
              </a:lnSpc>
              <a:spcBef>
                <a:spcPts val="500"/>
              </a:spcBef>
              <a:buClr>
                <a:schemeClr val="accent1"/>
              </a:buClr>
              <a:buSzPct val="80000"/>
              <a:buFont typeface="Wingdings" pitchFamily="2" charset="2"/>
              <a:buChar char="§"/>
              <a:defRPr sz="2000" kern="1200">
                <a:solidFill>
                  <a:schemeClr val="tx1"/>
                </a:solidFill>
                <a:latin typeface="+mj-lt"/>
                <a:ea typeface="+mn-ea"/>
                <a:cs typeface="Calibri" panose="020F0502020204030204" pitchFamily="34" charset="0"/>
              </a:defRPr>
            </a:lvl2pPr>
            <a:lvl3pPr marL="1143000" indent="-228600" algn="l" defTabSz="914400" rtl="0" eaLnBrk="1" latinLnBrk="0" hangingPunct="1">
              <a:lnSpc>
                <a:spcPct val="90000"/>
              </a:lnSpc>
              <a:spcBef>
                <a:spcPts val="500"/>
              </a:spcBef>
              <a:buClr>
                <a:schemeClr val="accent1"/>
              </a:buClr>
              <a:buSzPct val="80000"/>
              <a:buFont typeface="Wingdings" pitchFamily="2" charset="2"/>
              <a:buChar char="§"/>
              <a:defRPr sz="1800" kern="1200">
                <a:solidFill>
                  <a:schemeClr val="tx1"/>
                </a:solidFill>
                <a:latin typeface="+mj-lt"/>
                <a:ea typeface="+mn-ea"/>
                <a:cs typeface="Calibri" panose="020F0502020204030204" pitchFamily="34" charset="0"/>
              </a:defRPr>
            </a:lvl3pPr>
            <a:lvl4pPr marL="1600200" indent="-228600" algn="l" defTabSz="914400" rtl="0" eaLnBrk="1" latinLnBrk="0" hangingPunct="1">
              <a:lnSpc>
                <a:spcPct val="90000"/>
              </a:lnSpc>
              <a:spcBef>
                <a:spcPts val="500"/>
              </a:spcBef>
              <a:buClr>
                <a:schemeClr val="accent1"/>
              </a:buClr>
              <a:buSzPct val="80000"/>
              <a:buFont typeface="Wingdings" pitchFamily="2" charset="2"/>
              <a:buChar char="§"/>
              <a:defRPr sz="1600" kern="1200">
                <a:solidFill>
                  <a:schemeClr val="tx1"/>
                </a:solidFill>
                <a:latin typeface="+mj-lt"/>
                <a:ea typeface="+mn-ea"/>
                <a:cs typeface="Calibri" panose="020F0502020204030204" pitchFamily="34" charset="0"/>
              </a:defRPr>
            </a:lvl4pPr>
            <a:lvl5pPr marL="2057400" indent="-228600" algn="l" defTabSz="914400" rtl="0" eaLnBrk="1" latinLnBrk="0" hangingPunct="1">
              <a:lnSpc>
                <a:spcPct val="90000"/>
              </a:lnSpc>
              <a:spcBef>
                <a:spcPts val="500"/>
              </a:spcBef>
              <a:buClr>
                <a:schemeClr val="accent1"/>
              </a:buClr>
              <a:buSzPct val="80000"/>
              <a:buFont typeface="Wingdings" pitchFamily="2" charset="2"/>
              <a:buChar char="§"/>
              <a:defRPr sz="1400" kern="1200">
                <a:solidFill>
                  <a:schemeClr val="tx1"/>
                </a:solidFill>
                <a:latin typeface="+mj-lt"/>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1800" b="1" dirty="0">
                <a:effectLst/>
                <a:latin typeface="Calibri" panose="020F0502020204030204" pitchFamily="34" charset="0"/>
              </a:rPr>
              <a:t>Par la taille de son réseau</a:t>
            </a:r>
            <a:endParaRPr lang="fr-FR" sz="2400" b="1" dirty="0">
              <a:solidFill>
                <a:schemeClr val="accent1"/>
              </a:solidFill>
              <a:latin typeface="+mn-lt"/>
            </a:endParaRPr>
          </a:p>
          <a:p>
            <a:r>
              <a:rPr lang="fr-FR" sz="1600" b="1" dirty="0">
                <a:solidFill>
                  <a:schemeClr val="bg1"/>
                </a:solidFill>
                <a:latin typeface="+mn-lt"/>
              </a:rPr>
              <a:t>6 131 M€</a:t>
            </a:r>
            <a:r>
              <a:rPr lang="fr-FR" sz="1600" dirty="0">
                <a:solidFill>
                  <a:schemeClr val="bg1"/>
                </a:solidFill>
                <a:latin typeface="+mn-lt"/>
              </a:rPr>
              <a:t> </a:t>
            </a:r>
            <a:r>
              <a:rPr lang="fr-FR" sz="1600" dirty="0">
                <a:latin typeface="+mn-lt"/>
              </a:rPr>
              <a:t>de chiffre d’affaires</a:t>
            </a:r>
          </a:p>
          <a:p>
            <a:r>
              <a:rPr lang="fr-FR" sz="1600" b="1" dirty="0">
                <a:solidFill>
                  <a:schemeClr val="bg1"/>
                </a:solidFill>
                <a:latin typeface="+mn-lt"/>
              </a:rPr>
              <a:t>40 M€</a:t>
            </a:r>
            <a:r>
              <a:rPr lang="fr-FR" sz="1600" dirty="0">
                <a:solidFill>
                  <a:schemeClr val="bg1"/>
                </a:solidFill>
                <a:latin typeface="+mn-lt"/>
              </a:rPr>
              <a:t> </a:t>
            </a:r>
            <a:r>
              <a:rPr lang="fr-FR" sz="1600" dirty="0">
                <a:latin typeface="+mn-lt"/>
              </a:rPr>
              <a:t>par an dédiés à la R&amp;D</a:t>
            </a:r>
          </a:p>
          <a:p>
            <a:r>
              <a:rPr lang="fr-FR" sz="1600" b="1" dirty="0">
                <a:solidFill>
                  <a:schemeClr val="bg1"/>
                </a:solidFill>
                <a:latin typeface="+mn-lt"/>
              </a:rPr>
              <a:t>110 M€</a:t>
            </a:r>
            <a:r>
              <a:rPr lang="fr-FR" sz="1600" dirty="0">
                <a:solidFill>
                  <a:schemeClr val="bg1"/>
                </a:solidFill>
                <a:latin typeface="+mn-lt"/>
              </a:rPr>
              <a:t> </a:t>
            </a:r>
            <a:r>
              <a:rPr lang="fr-FR" sz="1600" dirty="0">
                <a:latin typeface="+mn-lt"/>
              </a:rPr>
              <a:t>d’investissements sur nos interconnexions</a:t>
            </a:r>
          </a:p>
          <a:p>
            <a:r>
              <a:rPr lang="fr-FR" sz="1600" b="1" dirty="0">
                <a:solidFill>
                  <a:schemeClr val="bg1"/>
                </a:solidFill>
                <a:latin typeface="+mn-lt"/>
              </a:rPr>
              <a:t>10 025</a:t>
            </a:r>
            <a:r>
              <a:rPr lang="fr-FR" sz="1600" dirty="0">
                <a:solidFill>
                  <a:schemeClr val="bg1"/>
                </a:solidFill>
                <a:latin typeface="+mn-lt"/>
              </a:rPr>
              <a:t> </a:t>
            </a:r>
            <a:r>
              <a:rPr lang="fr-FR" sz="1600" dirty="0">
                <a:latin typeface="+mn-lt"/>
              </a:rPr>
              <a:t>collaborateurs dont 507 alternants</a:t>
            </a:r>
          </a:p>
          <a:p>
            <a:r>
              <a:rPr lang="fr-FR" sz="1600" b="1" dirty="0">
                <a:solidFill>
                  <a:schemeClr val="bg1"/>
                </a:solidFill>
                <a:latin typeface="Calibri" panose="020F0502020204030204" pitchFamily="34" charset="0"/>
              </a:rPr>
              <a:t>105 </a:t>
            </a:r>
            <a:r>
              <a:rPr lang="fr-FR" sz="1600" b="1" dirty="0">
                <a:solidFill>
                  <a:schemeClr val="bg1"/>
                </a:solidFill>
              </a:rPr>
              <a:t>79</a:t>
            </a:r>
            <a:r>
              <a:rPr lang="fr-FR" sz="1600" b="1" dirty="0">
                <a:solidFill>
                  <a:schemeClr val="bg1"/>
                </a:solidFill>
                <a:latin typeface="Calibri" panose="020F0502020204030204" pitchFamily="34" charset="0"/>
              </a:rPr>
              <a:t>7 km</a:t>
            </a:r>
            <a:r>
              <a:rPr lang="fr-FR" sz="1600" dirty="0">
                <a:solidFill>
                  <a:schemeClr val="bg1"/>
                </a:solidFill>
                <a:latin typeface="Calibri" panose="020F0502020204030204" pitchFamily="34" charset="0"/>
              </a:rPr>
              <a:t> </a:t>
            </a:r>
            <a:r>
              <a:rPr lang="fr-FR" sz="1600" dirty="0">
                <a:latin typeface="Calibri" panose="020F0502020204030204" pitchFamily="34" charset="0"/>
              </a:rPr>
              <a:t>de liaisons électriques </a:t>
            </a:r>
          </a:p>
          <a:p>
            <a:r>
              <a:rPr lang="fr-FR" sz="1600" b="1" dirty="0">
                <a:solidFill>
                  <a:schemeClr val="bg1"/>
                </a:solidFill>
                <a:latin typeface="Calibri" panose="020F0502020204030204" pitchFamily="34" charset="0"/>
              </a:rPr>
              <a:t>2 842</a:t>
            </a:r>
            <a:r>
              <a:rPr lang="fr-FR" sz="1600" dirty="0">
                <a:solidFill>
                  <a:schemeClr val="bg1"/>
                </a:solidFill>
                <a:latin typeface="Calibri" panose="020F0502020204030204" pitchFamily="34" charset="0"/>
              </a:rPr>
              <a:t> </a:t>
            </a:r>
            <a:r>
              <a:rPr lang="fr-FR" sz="1600" dirty="0">
                <a:latin typeface="Calibri" panose="020F0502020204030204" pitchFamily="34" charset="0"/>
              </a:rPr>
              <a:t>postes en exploitation </a:t>
            </a:r>
          </a:p>
          <a:p>
            <a:r>
              <a:rPr lang="fr-FR" sz="1600" b="1" dirty="0">
                <a:solidFill>
                  <a:schemeClr val="bg1"/>
                </a:solidFill>
                <a:latin typeface="Calibri" panose="020F0502020204030204" pitchFamily="34" charset="0"/>
              </a:rPr>
              <a:t>25 500 km</a:t>
            </a:r>
            <a:r>
              <a:rPr lang="fr-FR" sz="1600" dirty="0">
                <a:solidFill>
                  <a:schemeClr val="bg1"/>
                </a:solidFill>
                <a:latin typeface="Calibri" panose="020F0502020204030204" pitchFamily="34" charset="0"/>
              </a:rPr>
              <a:t> </a:t>
            </a:r>
            <a:r>
              <a:rPr lang="fr-FR" sz="1600" dirty="0">
                <a:latin typeface="Calibri" panose="020F0502020204030204" pitchFamily="34" charset="0"/>
              </a:rPr>
              <a:t>de fibre optique</a:t>
            </a:r>
          </a:p>
          <a:p>
            <a:r>
              <a:rPr lang="fr-FR" sz="1600" b="1" dirty="0">
                <a:solidFill>
                  <a:schemeClr val="bg1"/>
                </a:solidFill>
                <a:latin typeface="Calibri" panose="020F0502020204030204" pitchFamily="34" charset="0"/>
              </a:rPr>
              <a:t>37</a:t>
            </a:r>
            <a:r>
              <a:rPr lang="fr-FR" sz="1600" dirty="0">
                <a:latin typeface="Calibri" panose="020F0502020204030204" pitchFamily="34" charset="0"/>
              </a:rPr>
              <a:t> interconnexions</a:t>
            </a:r>
            <a:endParaRPr lang="fr-FR" sz="1600" baseline="30000" dirty="0">
              <a:solidFill>
                <a:schemeClr val="accent1"/>
              </a:solidFill>
              <a:latin typeface="+mn-lt"/>
            </a:endParaRPr>
          </a:p>
          <a:p>
            <a:endParaRPr lang="fr-FR" sz="1200" dirty="0"/>
          </a:p>
          <a:p>
            <a:endParaRPr lang="fr-FR" sz="1200" dirty="0">
              <a:solidFill>
                <a:schemeClr val="accent1"/>
              </a:solidFill>
            </a:endParaRPr>
          </a:p>
          <a:p>
            <a:pPr marL="0" indent="0">
              <a:buNone/>
            </a:pPr>
            <a:endParaRPr lang="fr-FR" sz="1200" dirty="0">
              <a:solidFill>
                <a:schemeClr val="accent1"/>
              </a:solidFill>
            </a:endParaRPr>
          </a:p>
          <a:p>
            <a:endParaRPr lang="fr-FR" sz="1200" baseline="30000" dirty="0">
              <a:solidFill>
                <a:schemeClr val="accent1"/>
              </a:solidFill>
            </a:endParaRPr>
          </a:p>
          <a:p>
            <a:endParaRPr lang="fr-FR" sz="2000" dirty="0"/>
          </a:p>
        </p:txBody>
      </p:sp>
      <p:sp>
        <p:nvSpPr>
          <p:cNvPr id="10" name="ZoneTexte 9">
            <a:extLst>
              <a:ext uri="{FF2B5EF4-FFF2-40B4-BE49-F238E27FC236}">
                <a16:creationId xmlns:a16="http://schemas.microsoft.com/office/drawing/2014/main" id="{42AFA93E-778E-EACC-E322-3C46A8CBB97F}"/>
              </a:ext>
            </a:extLst>
          </p:cNvPr>
          <p:cNvSpPr txBox="1"/>
          <p:nvPr/>
        </p:nvSpPr>
        <p:spPr>
          <a:xfrm>
            <a:off x="1704734" y="2130660"/>
            <a:ext cx="4525235" cy="1015663"/>
          </a:xfrm>
          <a:prstGeom prst="rect">
            <a:avLst/>
          </a:prstGeom>
          <a:noFill/>
        </p:spPr>
        <p:txBody>
          <a:bodyPr wrap="square" rtlCol="0">
            <a:spAutoFit/>
          </a:bodyPr>
          <a:lstStyle/>
          <a:p>
            <a:r>
              <a:rPr lang="fr-FR" sz="1600" b="1" dirty="0"/>
              <a:t>EN CHARGE DU RÉSEAU PUBLIC</a:t>
            </a:r>
            <a:br>
              <a:rPr lang="fr-FR" sz="1600" b="1" dirty="0"/>
            </a:br>
            <a:r>
              <a:rPr lang="fr-FR" sz="1400" dirty="0">
                <a:latin typeface="+mj-lt"/>
              </a:rPr>
              <a:t>de transport d’</a:t>
            </a:r>
            <a:r>
              <a:rPr lang="fr-FR" sz="1400" dirty="0" err="1">
                <a:latin typeface="+mj-lt"/>
              </a:rPr>
              <a:t>électricite</a:t>
            </a:r>
            <a:r>
              <a:rPr lang="fr-FR" sz="1400" dirty="0">
                <a:latin typeface="+mj-lt"/>
              </a:rPr>
              <a:t>́ métropolitain, RTE possède, construit, exploite et maintient une infrastructure vitale.</a:t>
            </a:r>
          </a:p>
          <a:p>
            <a:endParaRPr lang="fr-FR" sz="1600" b="1" dirty="0"/>
          </a:p>
        </p:txBody>
      </p:sp>
      <p:sp>
        <p:nvSpPr>
          <p:cNvPr id="13" name="ZoneTexte 12">
            <a:extLst>
              <a:ext uri="{FF2B5EF4-FFF2-40B4-BE49-F238E27FC236}">
                <a16:creationId xmlns:a16="http://schemas.microsoft.com/office/drawing/2014/main" id="{43C9CA6E-CB53-E0A7-275B-57D2DD3526C8}"/>
              </a:ext>
            </a:extLst>
          </p:cNvPr>
          <p:cNvSpPr txBox="1"/>
          <p:nvPr/>
        </p:nvSpPr>
        <p:spPr>
          <a:xfrm>
            <a:off x="1704734" y="3326863"/>
            <a:ext cx="3481378" cy="954107"/>
          </a:xfrm>
          <a:prstGeom prst="rect">
            <a:avLst/>
          </a:prstGeom>
          <a:noFill/>
        </p:spPr>
        <p:txBody>
          <a:bodyPr wrap="square" rtlCol="0">
            <a:spAutoFit/>
          </a:bodyPr>
          <a:lstStyle/>
          <a:p>
            <a:r>
              <a:rPr lang="fr-FR" sz="1400" b="1" dirty="0"/>
              <a:t>RTE ACHEMINE CETTE ÉLECTRICITÉ</a:t>
            </a:r>
            <a:br>
              <a:rPr lang="fr-FR" sz="1400" b="1" dirty="0"/>
            </a:br>
            <a:r>
              <a:rPr lang="fr-FR" sz="1400" b="1" dirty="0">
                <a:latin typeface="+mj-lt"/>
              </a:rPr>
              <a:t>P</a:t>
            </a:r>
            <a:r>
              <a:rPr lang="fr-FR" sz="1400" dirty="0">
                <a:latin typeface="+mj-lt"/>
              </a:rPr>
              <a:t>artout en France. Au </a:t>
            </a:r>
            <a:r>
              <a:rPr lang="fr-FR" sz="1400" dirty="0" err="1">
                <a:latin typeface="+mj-lt"/>
              </a:rPr>
              <a:t>même</a:t>
            </a:r>
            <a:r>
              <a:rPr lang="fr-FR" sz="1400" dirty="0">
                <a:latin typeface="+mj-lt"/>
              </a:rPr>
              <a:t> prix et avec</a:t>
            </a:r>
            <a:br>
              <a:rPr lang="fr-FR" sz="1400" dirty="0">
                <a:latin typeface="+mj-lt"/>
              </a:rPr>
            </a:br>
            <a:r>
              <a:rPr lang="fr-FR" sz="1400" dirty="0">
                <a:latin typeface="+mj-lt"/>
              </a:rPr>
              <a:t>la </a:t>
            </a:r>
            <a:r>
              <a:rPr lang="fr-FR" sz="1400" dirty="0" err="1">
                <a:latin typeface="+mj-lt"/>
              </a:rPr>
              <a:t>même</a:t>
            </a:r>
            <a:r>
              <a:rPr lang="fr-FR" sz="1400" dirty="0">
                <a:latin typeface="+mj-lt"/>
              </a:rPr>
              <a:t> </a:t>
            </a:r>
            <a:r>
              <a:rPr lang="fr-FR" sz="1400" dirty="0" err="1">
                <a:latin typeface="+mj-lt"/>
              </a:rPr>
              <a:t>qualite</a:t>
            </a:r>
            <a:r>
              <a:rPr lang="fr-FR" sz="1400" dirty="0">
                <a:latin typeface="+mj-lt"/>
              </a:rPr>
              <a:t>́ de service pour tous. </a:t>
            </a:r>
            <a:br>
              <a:rPr lang="fr-FR" sz="1400" dirty="0">
                <a:latin typeface="+mj-lt"/>
              </a:rPr>
            </a:br>
            <a:r>
              <a:rPr lang="fr-FR" sz="1400" dirty="0">
                <a:latin typeface="+mj-lt"/>
              </a:rPr>
              <a:t>365j/an, 7j/7 &amp; 24h/24.</a:t>
            </a:r>
            <a:endParaRPr lang="fr-FR" sz="1400" b="1" dirty="0"/>
          </a:p>
        </p:txBody>
      </p:sp>
      <p:sp>
        <p:nvSpPr>
          <p:cNvPr id="14" name="Espace réservé du texte 8">
            <a:extLst>
              <a:ext uri="{FF2B5EF4-FFF2-40B4-BE49-F238E27FC236}">
                <a16:creationId xmlns:a16="http://schemas.microsoft.com/office/drawing/2014/main" id="{0B37EBC1-7D07-1B3B-6212-3426332B6F61}"/>
              </a:ext>
            </a:extLst>
          </p:cNvPr>
          <p:cNvSpPr txBox="1">
            <a:spLocks/>
          </p:cNvSpPr>
          <p:nvPr/>
        </p:nvSpPr>
        <p:spPr>
          <a:xfrm>
            <a:off x="1053998" y="5414681"/>
            <a:ext cx="2749442" cy="1283384"/>
          </a:xfrm>
          <a:prstGeom prst="rect">
            <a:avLst/>
          </a:prstGeom>
        </p:spPr>
        <p:txBody>
          <a:bodyPr/>
          <a:lstStyle>
            <a:lvl1pPr marL="0" indent="0" algn="l" defTabSz="914400" rtl="0" eaLnBrk="1" latinLnBrk="0" hangingPunct="1">
              <a:spcBef>
                <a:spcPts val="0"/>
              </a:spcBef>
              <a:buClr>
                <a:schemeClr val="accent2"/>
              </a:buClr>
              <a:buFont typeface="Arial" panose="020B0604020202020204" pitchFamily="34" charset="0"/>
              <a:buNone/>
              <a:defRPr sz="2900" b="1" kern="1200">
                <a:solidFill>
                  <a:schemeClr val="bg2"/>
                </a:solidFill>
                <a:latin typeface="Arial" panose="020B0604020202020204" pitchFamily="34" charset="0"/>
                <a:ea typeface="+mn-ea"/>
                <a:cs typeface="Arial" panose="020B0604020202020204" pitchFamily="34" charset="0"/>
              </a:defRPr>
            </a:lvl1pPr>
            <a:lvl2pPr marL="0" indent="0" algn="l" defTabSz="914400" rtl="0" eaLnBrk="1" latinLnBrk="0" hangingPunct="1">
              <a:spcBef>
                <a:spcPts val="0"/>
              </a:spcBef>
              <a:buClr>
                <a:schemeClr val="accent2"/>
              </a:buClr>
              <a:buFont typeface="Arial" panose="020B0604020202020204" pitchFamily="34" charset="0"/>
              <a:buNone/>
              <a:defRPr sz="2300" kern="1200">
                <a:solidFill>
                  <a:schemeClr val="tx1"/>
                </a:solidFill>
                <a:latin typeface="Calibri" panose="020F0502020204030204" pitchFamily="34" charset="0"/>
                <a:ea typeface="+mn-ea"/>
                <a:cs typeface="Calibri" panose="020F0502020204030204" pitchFamily="34" charset="0"/>
              </a:defRPr>
            </a:lvl2pPr>
            <a:lvl3pPr marL="0" indent="0" algn="l" defTabSz="914400" rtl="0" eaLnBrk="1" latinLnBrk="0" hangingPunct="1">
              <a:spcBef>
                <a:spcPts val="0"/>
              </a:spcBef>
              <a:buClr>
                <a:schemeClr val="accent2"/>
              </a:buClr>
              <a:buFont typeface="Arial" panose="020B0604020202020204" pitchFamily="34" charset="0"/>
              <a:buNone/>
              <a:defRPr sz="1200" kern="1200">
                <a:solidFill>
                  <a:schemeClr val="tx1"/>
                </a:solidFill>
                <a:latin typeface="Calibri" panose="020F0502020204030204" pitchFamily="34" charset="0"/>
                <a:ea typeface="+mn-ea"/>
                <a:cs typeface="Calibri" panose="020F0502020204030204" pitchFamily="34" charset="0"/>
              </a:defRPr>
            </a:lvl3pPr>
            <a:lvl4pPr marL="0" indent="0" algn="l" defTabSz="914400" rtl="0" eaLnBrk="1" latinLnBrk="0" hangingPunct="1">
              <a:spcBef>
                <a:spcPts val="0"/>
              </a:spcBef>
              <a:buClr>
                <a:schemeClr val="accent2"/>
              </a:buClr>
              <a:buFont typeface="Arial" panose="020B0604020202020204" pitchFamily="34" charset="0"/>
              <a:buNone/>
              <a:defRPr sz="1000" kern="1200">
                <a:solidFill>
                  <a:schemeClr val="tx1"/>
                </a:solidFill>
                <a:latin typeface="Calibri" panose="020F0502020204030204" pitchFamily="34" charset="0"/>
                <a:ea typeface="+mn-ea"/>
                <a:cs typeface="Calibri" panose="020F0502020204030204" pitchFamily="34" charset="0"/>
              </a:defRPr>
            </a:lvl4pPr>
            <a:lvl5pPr marL="1828800" indent="0" algn="l" defTabSz="914400" rtl="0" eaLnBrk="1" latinLnBrk="0" hangingPunct="1">
              <a:spcBef>
                <a:spcPct val="20000"/>
              </a:spcBef>
              <a:buClr>
                <a:schemeClr val="accent2"/>
              </a:buClr>
              <a:buFont typeface="Arial" panose="020B0604020202020204" pitchFamily="34" charset="0"/>
              <a:buNone/>
              <a:defRPr sz="1800" kern="1200">
                <a:solidFill>
                  <a:schemeClr val="tx1">
                    <a:lumMod val="65000"/>
                    <a:lumOff val="35000"/>
                  </a:schemeClr>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1" indent="0" algn="l" defTabSz="914400" rtl="0" eaLnBrk="1" fontAlgn="auto" latinLnBrk="0" hangingPunct="1">
              <a:lnSpc>
                <a:spcPct val="100000"/>
              </a:lnSpc>
              <a:spcBef>
                <a:spcPts val="0"/>
              </a:spcBef>
              <a:spcAft>
                <a:spcPts val="0"/>
              </a:spcAft>
              <a:buClr>
                <a:srgbClr val="FFE500"/>
              </a:buClr>
              <a:buSzTx/>
              <a:buFont typeface="Arial" panose="020B0604020202020204" pitchFamily="34" charset="0"/>
              <a:buNone/>
              <a:tabLst/>
              <a:defRPr/>
            </a:pPr>
            <a:r>
              <a:rPr kumimoji="0" lang="fr-FR" sz="1200" b="1" i="0" u="none" strike="noStrike" kern="1200" cap="none" spc="0" normalizeH="0" baseline="0" noProof="0" dirty="0">
                <a:ln>
                  <a:noFill/>
                </a:ln>
                <a:effectLst/>
                <a:uLnTx/>
                <a:uFillTx/>
                <a:latin typeface="Calibri" panose="020F0502020204030204" pitchFamily="34" charset="0"/>
                <a:ea typeface="+mn-ea"/>
                <a:cs typeface="Calibri" panose="020F0502020204030204" pitchFamily="34" charset="0"/>
              </a:rPr>
              <a:t>OPÉRER LA TRANSITION</a:t>
            </a:r>
          </a:p>
          <a:p>
            <a:pPr marL="0" marR="0" lvl="1" indent="0" algn="l" defTabSz="914400" rtl="0" eaLnBrk="1" fontAlgn="auto" latinLnBrk="0" hangingPunct="1">
              <a:lnSpc>
                <a:spcPct val="100000"/>
              </a:lnSpc>
              <a:spcBef>
                <a:spcPts val="0"/>
              </a:spcBef>
              <a:spcAft>
                <a:spcPts val="0"/>
              </a:spcAft>
              <a:buClr>
                <a:srgbClr val="FFE500"/>
              </a:buClr>
              <a:buSzTx/>
              <a:buFont typeface="Arial" panose="020B0604020202020204" pitchFamily="34" charset="0"/>
              <a:buNone/>
              <a:tabLst/>
              <a:defRPr/>
            </a:pPr>
            <a:r>
              <a:rPr kumimoji="0" lang="fr-FR" sz="1200" b="1" i="0" u="none" strike="noStrike" kern="1200" cap="none" spc="0" normalizeH="0" baseline="0" noProof="0" dirty="0">
                <a:ln>
                  <a:noFill/>
                </a:ln>
                <a:effectLst/>
                <a:uLnTx/>
                <a:uFillTx/>
                <a:latin typeface="Calibri" panose="020F0502020204030204" pitchFamily="34" charset="0"/>
                <a:ea typeface="+mn-ea"/>
                <a:cs typeface="Calibri" panose="020F0502020204030204" pitchFamily="34" charset="0"/>
              </a:rPr>
              <a:t>ÉNERGÉTIQUE </a:t>
            </a:r>
          </a:p>
          <a:p>
            <a:pPr marL="0" marR="0" lvl="1" indent="0" algn="l" defTabSz="914400" rtl="0" eaLnBrk="1" fontAlgn="auto" latinLnBrk="0" hangingPunct="1">
              <a:lnSpc>
                <a:spcPct val="100000"/>
              </a:lnSpc>
              <a:spcBef>
                <a:spcPts val="0"/>
              </a:spcBef>
              <a:spcAft>
                <a:spcPts val="0"/>
              </a:spcAft>
              <a:buClr>
                <a:srgbClr val="FFE500"/>
              </a:buClr>
              <a:buSzTx/>
              <a:buFont typeface="Arial" panose="020B0604020202020204" pitchFamily="34" charset="0"/>
              <a:buNone/>
              <a:tabLst/>
              <a:defRPr/>
            </a:pPr>
            <a:r>
              <a:rPr kumimoji="0" lang="fr-FR" sz="1200" b="0" i="0" u="none" strike="noStrike" kern="1200" cap="none" spc="0" normalizeH="0" baseline="0" noProof="0" dirty="0">
                <a:ln>
                  <a:noFill/>
                </a:ln>
                <a:solidFill>
                  <a:schemeClr val="bg1"/>
                </a:solidFill>
                <a:effectLst/>
                <a:uLnTx/>
                <a:uFillTx/>
                <a:latin typeface="Calibri" panose="020F0502020204030204" pitchFamily="34" charset="0"/>
                <a:ea typeface="+mn-ea"/>
                <a:cs typeface="Calibri" panose="020F0502020204030204" pitchFamily="34" charset="0"/>
              </a:rPr>
              <a:t>par l’innovation et la transformation</a:t>
            </a:r>
          </a:p>
          <a:p>
            <a:pPr marL="0" marR="0" lvl="1" indent="0" algn="l" defTabSz="914400" rtl="0" eaLnBrk="1" fontAlgn="auto" latinLnBrk="0" hangingPunct="1">
              <a:lnSpc>
                <a:spcPct val="100000"/>
              </a:lnSpc>
              <a:spcBef>
                <a:spcPts val="0"/>
              </a:spcBef>
              <a:spcAft>
                <a:spcPts val="0"/>
              </a:spcAft>
              <a:buClr>
                <a:srgbClr val="FFE500"/>
              </a:buClr>
              <a:buSzTx/>
              <a:buFont typeface="Arial" panose="020B0604020202020204" pitchFamily="34" charset="0"/>
              <a:buNone/>
              <a:tabLst/>
              <a:defRPr/>
            </a:pPr>
            <a:r>
              <a:rPr kumimoji="0" lang="fr-FR" sz="1200" b="0" i="0" u="none" strike="noStrike" kern="1200" cap="none" spc="0" normalizeH="0" baseline="0" noProof="0" dirty="0">
                <a:ln>
                  <a:noFill/>
                </a:ln>
                <a:solidFill>
                  <a:schemeClr val="bg1"/>
                </a:solidFill>
                <a:effectLst/>
                <a:uLnTx/>
                <a:uFillTx/>
                <a:latin typeface="Calibri" panose="020F0502020204030204" pitchFamily="34" charset="0"/>
                <a:ea typeface="+mn-ea"/>
                <a:cs typeface="Calibri" panose="020F0502020204030204" pitchFamily="34" charset="0"/>
              </a:rPr>
              <a:t>de notre infrastructure industrielle au bénéfice de nos clients et des acteurs territoriaux.</a:t>
            </a:r>
          </a:p>
        </p:txBody>
      </p:sp>
      <p:sp>
        <p:nvSpPr>
          <p:cNvPr id="18" name="Espace réservé du texte 8">
            <a:extLst>
              <a:ext uri="{FF2B5EF4-FFF2-40B4-BE49-F238E27FC236}">
                <a16:creationId xmlns:a16="http://schemas.microsoft.com/office/drawing/2014/main" id="{5EB7A74A-DF03-CDFA-F302-F913144A410F}"/>
              </a:ext>
            </a:extLst>
          </p:cNvPr>
          <p:cNvSpPr txBox="1">
            <a:spLocks/>
          </p:cNvSpPr>
          <p:nvPr/>
        </p:nvSpPr>
        <p:spPr>
          <a:xfrm>
            <a:off x="3749964" y="5388505"/>
            <a:ext cx="2346036" cy="1283384"/>
          </a:xfrm>
          <a:prstGeom prst="rect">
            <a:avLst/>
          </a:prstGeom>
        </p:spPr>
        <p:txBody>
          <a:bodyPr/>
          <a:lstStyle>
            <a:lvl1pPr marL="0" indent="0" algn="l" defTabSz="914400" rtl="0" eaLnBrk="1" latinLnBrk="0" hangingPunct="1">
              <a:spcBef>
                <a:spcPts val="0"/>
              </a:spcBef>
              <a:buClr>
                <a:schemeClr val="accent2"/>
              </a:buClr>
              <a:buFont typeface="Arial" panose="020B0604020202020204" pitchFamily="34" charset="0"/>
              <a:buNone/>
              <a:defRPr sz="2900" b="1" kern="1200">
                <a:solidFill>
                  <a:schemeClr val="bg2"/>
                </a:solidFill>
                <a:latin typeface="Arial" panose="020B0604020202020204" pitchFamily="34" charset="0"/>
                <a:ea typeface="+mn-ea"/>
                <a:cs typeface="Arial" panose="020B0604020202020204" pitchFamily="34" charset="0"/>
              </a:defRPr>
            </a:lvl1pPr>
            <a:lvl2pPr marL="0" indent="0" algn="l" defTabSz="914400" rtl="0" eaLnBrk="1" latinLnBrk="0" hangingPunct="1">
              <a:spcBef>
                <a:spcPts val="0"/>
              </a:spcBef>
              <a:buClr>
                <a:schemeClr val="accent2"/>
              </a:buClr>
              <a:buFont typeface="Arial" panose="020B0604020202020204" pitchFamily="34" charset="0"/>
              <a:buNone/>
              <a:defRPr sz="2300" kern="1200">
                <a:solidFill>
                  <a:schemeClr val="tx1"/>
                </a:solidFill>
                <a:latin typeface="Calibri" panose="020F0502020204030204" pitchFamily="34" charset="0"/>
                <a:ea typeface="+mn-ea"/>
                <a:cs typeface="Calibri" panose="020F0502020204030204" pitchFamily="34" charset="0"/>
              </a:defRPr>
            </a:lvl2pPr>
            <a:lvl3pPr marL="0" indent="0" algn="l" defTabSz="914400" rtl="0" eaLnBrk="1" latinLnBrk="0" hangingPunct="1">
              <a:spcBef>
                <a:spcPts val="0"/>
              </a:spcBef>
              <a:buClr>
                <a:schemeClr val="accent2"/>
              </a:buClr>
              <a:buFont typeface="Arial" panose="020B0604020202020204" pitchFamily="34" charset="0"/>
              <a:buNone/>
              <a:defRPr sz="1200" kern="1200">
                <a:solidFill>
                  <a:schemeClr val="tx1"/>
                </a:solidFill>
                <a:latin typeface="Calibri" panose="020F0502020204030204" pitchFamily="34" charset="0"/>
                <a:ea typeface="+mn-ea"/>
                <a:cs typeface="Calibri" panose="020F0502020204030204" pitchFamily="34" charset="0"/>
              </a:defRPr>
            </a:lvl3pPr>
            <a:lvl4pPr marL="0" indent="0" algn="l" defTabSz="914400" rtl="0" eaLnBrk="1" latinLnBrk="0" hangingPunct="1">
              <a:spcBef>
                <a:spcPts val="0"/>
              </a:spcBef>
              <a:buClr>
                <a:schemeClr val="accent2"/>
              </a:buClr>
              <a:buFont typeface="Arial" panose="020B0604020202020204" pitchFamily="34" charset="0"/>
              <a:buNone/>
              <a:defRPr sz="1000" kern="1200">
                <a:solidFill>
                  <a:schemeClr val="tx1"/>
                </a:solidFill>
                <a:latin typeface="Calibri" panose="020F0502020204030204" pitchFamily="34" charset="0"/>
                <a:ea typeface="+mn-ea"/>
                <a:cs typeface="Calibri" panose="020F0502020204030204" pitchFamily="34" charset="0"/>
              </a:defRPr>
            </a:lvl4pPr>
            <a:lvl5pPr marL="1828800" indent="0" algn="l" defTabSz="914400" rtl="0" eaLnBrk="1" latinLnBrk="0" hangingPunct="1">
              <a:spcBef>
                <a:spcPct val="20000"/>
              </a:spcBef>
              <a:buClr>
                <a:schemeClr val="accent2"/>
              </a:buClr>
              <a:buFont typeface="Arial" panose="020B0604020202020204" pitchFamily="34" charset="0"/>
              <a:buNone/>
              <a:defRPr sz="1800" kern="1200">
                <a:solidFill>
                  <a:schemeClr val="tx1">
                    <a:lumMod val="65000"/>
                    <a:lumOff val="35000"/>
                  </a:schemeClr>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1">
              <a:buClr>
                <a:srgbClr val="FFE500"/>
              </a:buClr>
              <a:defRPr/>
            </a:pPr>
            <a:r>
              <a:rPr lang="fr-FR" sz="1200" b="1" dirty="0"/>
              <a:t>OPTIMISER LE SYSTÈME</a:t>
            </a:r>
          </a:p>
          <a:p>
            <a:pPr lvl="1">
              <a:buClr>
                <a:srgbClr val="FFE500"/>
              </a:buClr>
              <a:defRPr/>
            </a:pPr>
            <a:r>
              <a:rPr lang="fr-FR" sz="1200" b="1" dirty="0"/>
              <a:t>ÉLECTRIQUE FRANÇAIS</a:t>
            </a:r>
          </a:p>
          <a:p>
            <a:pPr lvl="1">
              <a:buClr>
                <a:srgbClr val="FFE500"/>
              </a:buClr>
              <a:defRPr/>
            </a:pPr>
            <a:r>
              <a:rPr lang="fr-FR" sz="1200" dirty="0">
                <a:solidFill>
                  <a:schemeClr val="bg1"/>
                </a:solidFill>
              </a:rPr>
              <a:t>en conjuguant l’efficience,</a:t>
            </a:r>
          </a:p>
          <a:p>
            <a:pPr lvl="1">
              <a:buClr>
                <a:srgbClr val="FFE500"/>
              </a:buClr>
              <a:defRPr/>
            </a:pPr>
            <a:r>
              <a:rPr lang="fr-FR" sz="1200" dirty="0">
                <a:solidFill>
                  <a:schemeClr val="bg1"/>
                </a:solidFill>
              </a:rPr>
              <a:t>la solidarité et la protection</a:t>
            </a:r>
          </a:p>
          <a:p>
            <a:pPr lvl="1">
              <a:buClr>
                <a:srgbClr val="FFE500"/>
              </a:buClr>
              <a:defRPr/>
            </a:pPr>
            <a:r>
              <a:rPr lang="fr-FR" sz="1200" dirty="0">
                <a:solidFill>
                  <a:schemeClr val="bg1"/>
                </a:solidFill>
              </a:rPr>
              <a:t>de l’environnement.</a:t>
            </a:r>
          </a:p>
        </p:txBody>
      </p:sp>
      <p:sp>
        <p:nvSpPr>
          <p:cNvPr id="19" name="Espace réservé du texte 8">
            <a:extLst>
              <a:ext uri="{FF2B5EF4-FFF2-40B4-BE49-F238E27FC236}">
                <a16:creationId xmlns:a16="http://schemas.microsoft.com/office/drawing/2014/main" id="{3A0EC187-A7B2-ED71-9CEB-CEC871CDEF6F}"/>
              </a:ext>
            </a:extLst>
          </p:cNvPr>
          <p:cNvSpPr txBox="1">
            <a:spLocks/>
          </p:cNvSpPr>
          <p:nvPr/>
        </p:nvSpPr>
        <p:spPr>
          <a:xfrm>
            <a:off x="6054440" y="5372207"/>
            <a:ext cx="2870948" cy="1283384"/>
          </a:xfrm>
          <a:prstGeom prst="rect">
            <a:avLst/>
          </a:prstGeom>
        </p:spPr>
        <p:txBody>
          <a:bodyPr/>
          <a:lstStyle>
            <a:lvl1pPr marL="0" indent="0" algn="l" defTabSz="914400" rtl="0" eaLnBrk="1" latinLnBrk="0" hangingPunct="1">
              <a:spcBef>
                <a:spcPts val="0"/>
              </a:spcBef>
              <a:buClr>
                <a:schemeClr val="accent2"/>
              </a:buClr>
              <a:buFont typeface="Arial" panose="020B0604020202020204" pitchFamily="34" charset="0"/>
              <a:buNone/>
              <a:defRPr sz="2900" b="1" kern="1200">
                <a:solidFill>
                  <a:schemeClr val="bg2"/>
                </a:solidFill>
                <a:latin typeface="Arial" panose="020B0604020202020204" pitchFamily="34" charset="0"/>
                <a:ea typeface="+mn-ea"/>
                <a:cs typeface="Arial" panose="020B0604020202020204" pitchFamily="34" charset="0"/>
              </a:defRPr>
            </a:lvl1pPr>
            <a:lvl2pPr marL="0" indent="0" algn="l" defTabSz="914400" rtl="0" eaLnBrk="1" latinLnBrk="0" hangingPunct="1">
              <a:spcBef>
                <a:spcPts val="0"/>
              </a:spcBef>
              <a:buClr>
                <a:schemeClr val="accent2"/>
              </a:buClr>
              <a:buFont typeface="Arial" panose="020B0604020202020204" pitchFamily="34" charset="0"/>
              <a:buNone/>
              <a:defRPr sz="2300" kern="1200">
                <a:solidFill>
                  <a:schemeClr val="tx1"/>
                </a:solidFill>
                <a:latin typeface="Calibri" panose="020F0502020204030204" pitchFamily="34" charset="0"/>
                <a:ea typeface="+mn-ea"/>
                <a:cs typeface="Calibri" panose="020F0502020204030204" pitchFamily="34" charset="0"/>
              </a:defRPr>
            </a:lvl2pPr>
            <a:lvl3pPr marL="0" indent="0" algn="l" defTabSz="914400" rtl="0" eaLnBrk="1" latinLnBrk="0" hangingPunct="1">
              <a:spcBef>
                <a:spcPts val="0"/>
              </a:spcBef>
              <a:buClr>
                <a:schemeClr val="accent2"/>
              </a:buClr>
              <a:buFont typeface="Arial" panose="020B0604020202020204" pitchFamily="34" charset="0"/>
              <a:buNone/>
              <a:defRPr sz="1200" kern="1200">
                <a:solidFill>
                  <a:schemeClr val="tx1"/>
                </a:solidFill>
                <a:latin typeface="Calibri" panose="020F0502020204030204" pitchFamily="34" charset="0"/>
                <a:ea typeface="+mn-ea"/>
                <a:cs typeface="Calibri" panose="020F0502020204030204" pitchFamily="34" charset="0"/>
              </a:defRPr>
            </a:lvl3pPr>
            <a:lvl4pPr marL="0" indent="0" algn="l" defTabSz="914400" rtl="0" eaLnBrk="1" latinLnBrk="0" hangingPunct="1">
              <a:spcBef>
                <a:spcPts val="0"/>
              </a:spcBef>
              <a:buClr>
                <a:schemeClr val="accent2"/>
              </a:buClr>
              <a:buFont typeface="Arial" panose="020B0604020202020204" pitchFamily="34" charset="0"/>
              <a:buNone/>
              <a:defRPr sz="1000" kern="1200">
                <a:solidFill>
                  <a:schemeClr val="tx1"/>
                </a:solidFill>
                <a:latin typeface="Calibri" panose="020F0502020204030204" pitchFamily="34" charset="0"/>
                <a:ea typeface="+mn-ea"/>
                <a:cs typeface="Calibri" panose="020F0502020204030204" pitchFamily="34" charset="0"/>
              </a:defRPr>
            </a:lvl4pPr>
            <a:lvl5pPr marL="1828800" indent="0" algn="l" defTabSz="914400" rtl="0" eaLnBrk="1" latinLnBrk="0" hangingPunct="1">
              <a:spcBef>
                <a:spcPct val="20000"/>
              </a:spcBef>
              <a:buClr>
                <a:schemeClr val="accent2"/>
              </a:buClr>
              <a:buFont typeface="Arial" panose="020B0604020202020204" pitchFamily="34" charset="0"/>
              <a:buNone/>
              <a:defRPr sz="1800" kern="1200">
                <a:solidFill>
                  <a:schemeClr val="tx1">
                    <a:lumMod val="65000"/>
                    <a:lumOff val="35000"/>
                  </a:schemeClr>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1"/>
            <a:r>
              <a:rPr lang="fr-FR" sz="1200" b="1" dirty="0"/>
              <a:t>ÉCLAIRER LES DÉCISIONS </a:t>
            </a:r>
          </a:p>
          <a:p>
            <a:pPr lvl="1"/>
            <a:r>
              <a:rPr lang="fr-FR" sz="1200" dirty="0">
                <a:solidFill>
                  <a:schemeClr val="bg1"/>
                </a:solidFill>
              </a:rPr>
              <a:t>des pouvoirs publics, les choix des territoires et des citoyens, par notre expertise et notre sens de l’anticipation.</a:t>
            </a:r>
            <a:endParaRPr lang="fr-FR" sz="1200" b="0" dirty="0">
              <a:solidFill>
                <a:schemeClr val="bg1"/>
              </a:solidFill>
              <a:latin typeface="Calibri" panose="020F0502020204030204" pitchFamily="34" charset="0"/>
              <a:cs typeface="Calibri" panose="020F0502020204030204" pitchFamily="34" charset="0"/>
            </a:endParaRPr>
          </a:p>
        </p:txBody>
      </p:sp>
      <p:sp>
        <p:nvSpPr>
          <p:cNvPr id="21" name="Espace réservé du texte 4">
            <a:extLst>
              <a:ext uri="{FF2B5EF4-FFF2-40B4-BE49-F238E27FC236}">
                <a16:creationId xmlns:a16="http://schemas.microsoft.com/office/drawing/2014/main" id="{7F320281-4756-C50F-79D5-56603AD91AEF}"/>
              </a:ext>
            </a:extLst>
          </p:cNvPr>
          <p:cNvSpPr txBox="1">
            <a:spLocks/>
          </p:cNvSpPr>
          <p:nvPr/>
        </p:nvSpPr>
        <p:spPr>
          <a:xfrm>
            <a:off x="996583" y="4892833"/>
            <a:ext cx="1760919" cy="413098"/>
          </a:xfrm>
          <a:prstGeom prst="rect">
            <a:avLst/>
          </a:prstGeom>
        </p:spPr>
        <p:txBody>
          <a:bodyPr/>
          <a:lstStyle>
            <a:lvl1pPr marL="0" indent="0" algn="l" defTabSz="914400" rtl="0" eaLnBrk="1" latinLnBrk="0" hangingPunct="1">
              <a:spcBef>
                <a:spcPct val="20000"/>
              </a:spcBef>
              <a:buClr>
                <a:schemeClr val="accent2"/>
              </a:buClr>
              <a:buFont typeface="Arial" panose="020B0604020202020204" pitchFamily="34" charset="0"/>
              <a:buNone/>
              <a:defRPr sz="1800" kern="1200">
                <a:solidFill>
                  <a:schemeClr val="tx1">
                    <a:lumMod val="65000"/>
                    <a:lumOff val="35000"/>
                  </a:schemeClr>
                </a:solidFill>
                <a:latin typeface="Calibri" panose="020F0502020204030204" pitchFamily="34" charset="0"/>
                <a:ea typeface="+mn-ea"/>
                <a:cs typeface="Calibri" panose="020F0502020204030204" pitchFamily="34" charset="0"/>
              </a:defRPr>
            </a:lvl1pPr>
            <a:lvl2pPr marL="457200" indent="0" algn="l" defTabSz="914400" rtl="0" eaLnBrk="1" latinLnBrk="0" hangingPunct="1">
              <a:spcBef>
                <a:spcPct val="20000"/>
              </a:spcBef>
              <a:buClr>
                <a:schemeClr val="accent2"/>
              </a:buClr>
              <a:buFont typeface="Arial" panose="020B0604020202020204" pitchFamily="34" charset="0"/>
              <a:buNone/>
              <a:defRPr sz="1800" kern="1200">
                <a:solidFill>
                  <a:schemeClr val="tx1">
                    <a:lumMod val="65000"/>
                    <a:lumOff val="35000"/>
                  </a:schemeClr>
                </a:solidFill>
                <a:latin typeface="Calibri" panose="020F0502020204030204" pitchFamily="34" charset="0"/>
                <a:ea typeface="+mn-ea"/>
                <a:cs typeface="Calibri" panose="020F0502020204030204" pitchFamily="34" charset="0"/>
              </a:defRPr>
            </a:lvl2pPr>
            <a:lvl3pPr marL="914400" indent="0" algn="l" defTabSz="914400" rtl="0" eaLnBrk="1" latinLnBrk="0" hangingPunct="1">
              <a:spcBef>
                <a:spcPct val="20000"/>
              </a:spcBef>
              <a:buClr>
                <a:schemeClr val="accent2"/>
              </a:buClr>
              <a:buFont typeface="Arial" panose="020B0604020202020204" pitchFamily="34" charset="0"/>
              <a:buNone/>
              <a:defRPr sz="1800" kern="1200">
                <a:solidFill>
                  <a:schemeClr val="tx1">
                    <a:lumMod val="65000"/>
                    <a:lumOff val="35000"/>
                  </a:schemeClr>
                </a:solidFill>
                <a:latin typeface="Calibri" panose="020F0502020204030204" pitchFamily="34" charset="0"/>
                <a:ea typeface="+mn-ea"/>
                <a:cs typeface="Calibri" panose="020F0502020204030204" pitchFamily="34" charset="0"/>
              </a:defRPr>
            </a:lvl3pPr>
            <a:lvl4pPr marL="1371600" indent="0" algn="l" defTabSz="914400" rtl="0" eaLnBrk="1" latinLnBrk="0" hangingPunct="1">
              <a:spcBef>
                <a:spcPct val="20000"/>
              </a:spcBef>
              <a:buClr>
                <a:schemeClr val="accent2"/>
              </a:buClr>
              <a:buFont typeface="Arial" panose="020B0604020202020204" pitchFamily="34" charset="0"/>
              <a:buNone/>
              <a:defRPr sz="1800" kern="1200">
                <a:solidFill>
                  <a:schemeClr val="tx1">
                    <a:lumMod val="65000"/>
                    <a:lumOff val="35000"/>
                  </a:schemeClr>
                </a:solidFill>
                <a:latin typeface="Calibri" panose="020F0502020204030204" pitchFamily="34" charset="0"/>
                <a:ea typeface="+mn-ea"/>
                <a:cs typeface="Calibri" panose="020F0502020204030204" pitchFamily="34" charset="0"/>
              </a:defRPr>
            </a:lvl4pPr>
            <a:lvl5pPr marL="1828800" indent="0" algn="l" defTabSz="914400" rtl="0" eaLnBrk="1" latinLnBrk="0" hangingPunct="1">
              <a:spcBef>
                <a:spcPct val="20000"/>
              </a:spcBef>
              <a:buClr>
                <a:schemeClr val="accent2"/>
              </a:buClr>
              <a:buFont typeface="Arial" panose="020B0604020202020204" pitchFamily="34" charset="0"/>
              <a:buNone/>
              <a:defRPr sz="1800" kern="1200">
                <a:solidFill>
                  <a:schemeClr val="tx1">
                    <a:lumMod val="65000"/>
                    <a:lumOff val="35000"/>
                  </a:schemeClr>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fr-FR" sz="2000" b="1" dirty="0">
                <a:solidFill>
                  <a:schemeClr val="bg1"/>
                </a:solidFill>
              </a:rPr>
              <a:t>Nos missions</a:t>
            </a:r>
            <a:endParaRPr lang="fr-FR" sz="2000" b="1" dirty="0"/>
          </a:p>
        </p:txBody>
      </p:sp>
    </p:spTree>
    <p:extLst>
      <p:ext uri="{BB962C8B-B14F-4D97-AF65-F5344CB8AC3E}">
        <p14:creationId xmlns:p14="http://schemas.microsoft.com/office/powerpoint/2010/main" val="645590556"/>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 name="Image 56" descr="Une image contenant texte, Police, logo, Graphique&#10;&#10;Description générée automatiquement">
            <a:extLst>
              <a:ext uri="{FF2B5EF4-FFF2-40B4-BE49-F238E27FC236}">
                <a16:creationId xmlns:a16="http://schemas.microsoft.com/office/drawing/2014/main" id="{66D63EC5-1493-0A23-5BB1-85220C33490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50617" y="3462973"/>
            <a:ext cx="1250284" cy="671795"/>
          </a:xfrm>
          <a:prstGeom prst="rect">
            <a:avLst/>
          </a:prstGeom>
        </p:spPr>
      </p:pic>
      <p:sp>
        <p:nvSpPr>
          <p:cNvPr id="239" name="Rectangle 238"/>
          <p:cNvSpPr/>
          <p:nvPr/>
        </p:nvSpPr>
        <p:spPr>
          <a:xfrm>
            <a:off x="6007" y="0"/>
            <a:ext cx="2003684" cy="245909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a:p>
        </p:txBody>
      </p:sp>
      <p:pic>
        <p:nvPicPr>
          <p:cNvPr id="5" name="Image 4"/>
          <p:cNvPicPr>
            <a:picLocks noChangeAspect="1"/>
          </p:cNvPicPr>
          <p:nvPr/>
        </p:nvPicPr>
        <p:blipFill>
          <a:blip r:embed="rId4" cstate="email">
            <a:clrChange>
              <a:clrFrom>
                <a:srgbClr val="FEFEFE"/>
              </a:clrFrom>
              <a:clrTo>
                <a:srgbClr val="FEFEFE">
                  <a:alpha val="0"/>
                </a:srgbClr>
              </a:clrTo>
            </a:clrChange>
            <a:extLst>
              <a:ext uri="{28A0092B-C50C-407E-A947-70E740481C1C}">
                <a14:useLocalDpi xmlns:a14="http://schemas.microsoft.com/office/drawing/2010/main"/>
              </a:ext>
            </a:extLst>
          </a:blip>
          <a:stretch>
            <a:fillRect/>
          </a:stretch>
        </p:blipFill>
        <p:spPr>
          <a:xfrm>
            <a:off x="45004" y="821965"/>
            <a:ext cx="905403" cy="905403"/>
          </a:xfrm>
          <a:prstGeom prst="rect">
            <a:avLst/>
          </a:prstGeom>
        </p:spPr>
      </p:pic>
      <p:cxnSp>
        <p:nvCxnSpPr>
          <p:cNvPr id="105" name="Connecteur droit 104"/>
          <p:cNvCxnSpPr/>
          <p:nvPr/>
        </p:nvCxnSpPr>
        <p:spPr>
          <a:xfrm flipV="1">
            <a:off x="762746" y="1484713"/>
            <a:ext cx="676212" cy="5658"/>
          </a:xfrm>
          <a:prstGeom prst="line">
            <a:avLst/>
          </a:prstGeom>
          <a:noFill/>
          <a:ln w="28575" cap="flat" cmpd="sng" algn="ctr">
            <a:solidFill>
              <a:srgbClr val="AF2891"/>
            </a:solidFill>
            <a:prstDash val="solid"/>
          </a:ln>
          <a:effectLst/>
        </p:spPr>
      </p:cxnSp>
      <p:sp>
        <p:nvSpPr>
          <p:cNvPr id="132" name="ZoneTexte 131"/>
          <p:cNvSpPr txBox="1"/>
          <p:nvPr/>
        </p:nvSpPr>
        <p:spPr>
          <a:xfrm>
            <a:off x="-35369" y="148251"/>
            <a:ext cx="1690154" cy="307777"/>
          </a:xfrm>
          <a:prstGeom prst="rect">
            <a:avLst/>
          </a:prstGeom>
          <a:noFill/>
        </p:spPr>
        <p:txBody>
          <a:bodyPr wrap="square" rtlCol="0">
            <a:spAutoFit/>
          </a:bodyPr>
          <a:lstStyle/>
          <a:p>
            <a:r>
              <a:rPr lang="fr-FR" sz="1400">
                <a:solidFill>
                  <a:schemeClr val="bg1">
                    <a:lumMod val="50000"/>
                  </a:schemeClr>
                </a:solidFill>
                <a:latin typeface="Arial Black" panose="020B0A04020102020204" pitchFamily="34" charset="0"/>
              </a:rPr>
              <a:t>Producteurs</a:t>
            </a:r>
          </a:p>
        </p:txBody>
      </p:sp>
      <p:cxnSp>
        <p:nvCxnSpPr>
          <p:cNvPr id="162" name="Connecteur droit 161"/>
          <p:cNvCxnSpPr/>
          <p:nvPr/>
        </p:nvCxnSpPr>
        <p:spPr>
          <a:xfrm flipV="1">
            <a:off x="780848" y="2249328"/>
            <a:ext cx="676212" cy="5658"/>
          </a:xfrm>
          <a:prstGeom prst="line">
            <a:avLst/>
          </a:prstGeom>
          <a:noFill/>
          <a:ln w="28575" cap="flat" cmpd="sng" algn="ctr">
            <a:solidFill>
              <a:srgbClr val="AF2891"/>
            </a:solidFill>
            <a:prstDash val="solid"/>
          </a:ln>
          <a:effectLst/>
        </p:spPr>
      </p:cxnSp>
      <p:cxnSp>
        <p:nvCxnSpPr>
          <p:cNvPr id="244" name="Connecteur droit 243"/>
          <p:cNvCxnSpPr/>
          <p:nvPr/>
        </p:nvCxnSpPr>
        <p:spPr>
          <a:xfrm>
            <a:off x="2075714" y="1534544"/>
            <a:ext cx="0" cy="44643"/>
          </a:xfrm>
          <a:prstGeom prst="line">
            <a:avLst/>
          </a:prstGeom>
          <a:ln w="3175">
            <a:solidFill>
              <a:srgbClr val="00A7DE"/>
            </a:solidFill>
            <a:prstDash val="sysDot"/>
          </a:ln>
        </p:spPr>
        <p:style>
          <a:lnRef idx="1">
            <a:schemeClr val="accent1"/>
          </a:lnRef>
          <a:fillRef idx="0">
            <a:schemeClr val="accent1"/>
          </a:fillRef>
          <a:effectRef idx="0">
            <a:schemeClr val="accent1"/>
          </a:effectRef>
          <a:fontRef idx="minor">
            <a:schemeClr val="tx1"/>
          </a:fontRef>
        </p:style>
      </p:cxnSp>
      <p:cxnSp>
        <p:nvCxnSpPr>
          <p:cNvPr id="142" name="Connecteur droit 141"/>
          <p:cNvCxnSpPr/>
          <p:nvPr/>
        </p:nvCxnSpPr>
        <p:spPr>
          <a:xfrm>
            <a:off x="2081848" y="2490490"/>
            <a:ext cx="0" cy="44643"/>
          </a:xfrm>
          <a:prstGeom prst="line">
            <a:avLst/>
          </a:prstGeom>
          <a:ln w="3175">
            <a:solidFill>
              <a:srgbClr val="00A7DE"/>
            </a:solidFill>
            <a:prstDash val="sysDot"/>
          </a:ln>
        </p:spPr>
        <p:style>
          <a:lnRef idx="1">
            <a:schemeClr val="accent1"/>
          </a:lnRef>
          <a:fillRef idx="0">
            <a:schemeClr val="accent1"/>
          </a:fillRef>
          <a:effectRef idx="0">
            <a:schemeClr val="accent1"/>
          </a:effectRef>
          <a:fontRef idx="minor">
            <a:schemeClr val="tx1"/>
          </a:fontRef>
        </p:style>
      </p:cxnSp>
      <p:sp>
        <p:nvSpPr>
          <p:cNvPr id="122" name="Rectangle 121"/>
          <p:cNvSpPr/>
          <p:nvPr/>
        </p:nvSpPr>
        <p:spPr>
          <a:xfrm>
            <a:off x="11043653" y="-5287"/>
            <a:ext cx="1170685" cy="24591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a:p>
        </p:txBody>
      </p:sp>
      <p:sp>
        <p:nvSpPr>
          <p:cNvPr id="246" name="ZoneTexte 245"/>
          <p:cNvSpPr txBox="1"/>
          <p:nvPr/>
        </p:nvSpPr>
        <p:spPr>
          <a:xfrm>
            <a:off x="11064267" y="130714"/>
            <a:ext cx="1129458" cy="430887"/>
          </a:xfrm>
          <a:prstGeom prst="rect">
            <a:avLst/>
          </a:prstGeom>
          <a:noFill/>
        </p:spPr>
        <p:txBody>
          <a:bodyPr wrap="square" rtlCol="0">
            <a:spAutoFit/>
          </a:bodyPr>
          <a:lstStyle/>
          <a:p>
            <a:pPr algn="r"/>
            <a:r>
              <a:rPr lang="fr-FR" sz="1400" b="1">
                <a:solidFill>
                  <a:schemeClr val="bg1">
                    <a:lumMod val="50000"/>
                  </a:schemeClr>
                </a:solidFill>
                <a:latin typeface="Arial Black" panose="020B0A04020102020204" pitchFamily="34" charset="0"/>
              </a:rPr>
              <a:t>Client</a:t>
            </a:r>
          </a:p>
          <a:p>
            <a:pPr algn="r"/>
            <a:r>
              <a:rPr lang="fr-FR" sz="700" b="1" i="1">
                <a:solidFill>
                  <a:schemeClr val="bg1">
                    <a:lumMod val="50000"/>
                  </a:schemeClr>
                </a:solidFill>
              </a:rPr>
              <a:t>NF C 15-100</a:t>
            </a:r>
            <a:endParaRPr lang="en-GB" sz="700" b="1" i="1">
              <a:solidFill>
                <a:schemeClr val="bg1">
                  <a:lumMod val="50000"/>
                </a:schemeClr>
              </a:solidFill>
            </a:endParaRPr>
          </a:p>
        </p:txBody>
      </p:sp>
      <p:sp>
        <p:nvSpPr>
          <p:cNvPr id="120" name="Rectangle 119"/>
          <p:cNvSpPr/>
          <p:nvPr/>
        </p:nvSpPr>
        <p:spPr>
          <a:xfrm>
            <a:off x="4858796" y="1"/>
            <a:ext cx="6184858" cy="245909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a:p>
        </p:txBody>
      </p:sp>
      <p:cxnSp>
        <p:nvCxnSpPr>
          <p:cNvPr id="13" name="Connecteur droit 12"/>
          <p:cNvCxnSpPr/>
          <p:nvPr/>
        </p:nvCxnSpPr>
        <p:spPr>
          <a:xfrm>
            <a:off x="8527447" y="1473122"/>
            <a:ext cx="744341" cy="11591"/>
          </a:xfrm>
          <a:prstGeom prst="line">
            <a:avLst/>
          </a:prstGeom>
          <a:noFill/>
          <a:ln w="19050" cap="flat" cmpd="sng" algn="ctr">
            <a:solidFill>
              <a:schemeClr val="accent1"/>
            </a:solidFill>
            <a:prstDash val="solid"/>
          </a:ln>
          <a:effectLst/>
        </p:spPr>
      </p:cxnSp>
      <p:cxnSp>
        <p:nvCxnSpPr>
          <p:cNvPr id="31" name="Connecteur droit 30"/>
          <p:cNvCxnSpPr/>
          <p:nvPr/>
        </p:nvCxnSpPr>
        <p:spPr>
          <a:xfrm>
            <a:off x="5417458" y="1473122"/>
            <a:ext cx="3025076" cy="0"/>
          </a:xfrm>
          <a:prstGeom prst="line">
            <a:avLst/>
          </a:prstGeom>
          <a:noFill/>
          <a:ln w="28575" cap="flat" cmpd="sng" algn="ctr">
            <a:solidFill>
              <a:srgbClr val="1423DC"/>
            </a:solidFill>
            <a:prstDash val="solid"/>
          </a:ln>
          <a:effectLst/>
        </p:spPr>
      </p:cxnSp>
      <p:cxnSp>
        <p:nvCxnSpPr>
          <p:cNvPr id="15" name="Connecteur droit 14"/>
          <p:cNvCxnSpPr/>
          <p:nvPr/>
        </p:nvCxnSpPr>
        <p:spPr>
          <a:xfrm>
            <a:off x="10072339" y="1478233"/>
            <a:ext cx="810843" cy="0"/>
          </a:xfrm>
          <a:prstGeom prst="line">
            <a:avLst/>
          </a:prstGeom>
          <a:noFill/>
          <a:ln w="19050" cap="flat" cmpd="sng" algn="ctr">
            <a:solidFill>
              <a:schemeClr val="accent1"/>
            </a:solidFill>
            <a:prstDash val="solid"/>
          </a:ln>
          <a:effectLst/>
        </p:spPr>
      </p:cxnSp>
      <p:pic>
        <p:nvPicPr>
          <p:cNvPr id="11" name="Image 10"/>
          <p:cNvPicPr>
            <a:picLocks noChangeAspect="1"/>
          </p:cNvPicPr>
          <p:nvPr/>
        </p:nvPicPr>
        <p:blipFill>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9236480" y="733986"/>
            <a:ext cx="930717" cy="769723"/>
          </a:xfrm>
          <a:prstGeom prst="rect">
            <a:avLst/>
          </a:prstGeom>
        </p:spPr>
      </p:pic>
      <p:sp>
        <p:nvSpPr>
          <p:cNvPr id="43" name="Rectangle à coins arrondis 42"/>
          <p:cNvSpPr/>
          <p:nvPr/>
        </p:nvSpPr>
        <p:spPr>
          <a:xfrm>
            <a:off x="10810530" y="1002272"/>
            <a:ext cx="516634" cy="466395"/>
          </a:xfrm>
          <a:prstGeom prst="roundRect">
            <a:avLst/>
          </a:prstGeom>
          <a:solidFill>
            <a:sysClr val="window" lastClr="FFFFFF"/>
          </a:solidFill>
          <a:ln w="25400" cap="flat" cmpd="sng" algn="ctr">
            <a:solidFill>
              <a:srgbClr val="6F6F6E"/>
            </a:solidFill>
            <a:prstDash val="solid"/>
          </a:ln>
          <a:effectLst/>
        </p:spPr>
        <p:txBody>
          <a:bodyPr lIns="36000" tIns="36000" rIns="36000" bIns="36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r-FR" sz="1200" b="0" i="0" u="none" strike="noStrike" kern="0" cap="none" spc="0" normalizeH="0" baseline="0" noProof="0">
              <a:ln>
                <a:noFill/>
              </a:ln>
              <a:solidFill>
                <a:prstClr val="white"/>
              </a:solidFill>
              <a:effectLst/>
              <a:uLnTx/>
              <a:uFillTx/>
              <a:latin typeface="Calibri"/>
              <a:ea typeface="+mn-ea"/>
              <a:cs typeface="+mn-cs"/>
            </a:endParaRPr>
          </a:p>
        </p:txBody>
      </p:sp>
      <p:grpSp>
        <p:nvGrpSpPr>
          <p:cNvPr id="48" name="Groupe 47"/>
          <p:cNvGrpSpPr/>
          <p:nvPr/>
        </p:nvGrpSpPr>
        <p:grpSpPr>
          <a:xfrm>
            <a:off x="10931419" y="1075011"/>
            <a:ext cx="235314" cy="268815"/>
            <a:chOff x="1529834" y="1914717"/>
            <a:chExt cx="2304256" cy="4391138"/>
          </a:xfrm>
        </p:grpSpPr>
        <p:sp>
          <p:nvSpPr>
            <p:cNvPr id="49" name="Rectangle à coins arrondis 48"/>
            <p:cNvSpPr/>
            <p:nvPr/>
          </p:nvSpPr>
          <p:spPr>
            <a:xfrm>
              <a:off x="1529834" y="1914717"/>
              <a:ext cx="2304256" cy="4391138"/>
            </a:xfrm>
            <a:prstGeom prst="roundRect">
              <a:avLst>
                <a:gd name="adj" fmla="val 11097"/>
              </a:avLst>
            </a:prstGeom>
            <a:solidFill>
              <a:schemeClr val="bg1">
                <a:lumMod val="85000"/>
              </a:schemeClr>
            </a:solidFill>
            <a:ln w="12700" cap="flat" cmpd="sng" algn="ctr">
              <a:solidFill>
                <a:srgbClr val="98A4AE">
                  <a:lumMod val="75000"/>
                </a:srgbClr>
              </a:solidFill>
              <a:prstDash val="solid"/>
            </a:ln>
            <a:effectLst/>
          </p:spPr>
          <p:txBody>
            <a:bodyPr lIns="36000" tIns="36000" rIns="36000" bIns="36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r-FR" sz="1200" b="0" i="0" u="none" strike="noStrike" kern="0" cap="none" spc="0" normalizeH="0" baseline="0" noProof="0">
                <a:ln>
                  <a:noFill/>
                </a:ln>
                <a:solidFill>
                  <a:prstClr val="white"/>
                </a:solidFill>
                <a:effectLst/>
                <a:uLnTx/>
                <a:uFillTx/>
                <a:latin typeface="Calibri"/>
                <a:ea typeface="+mn-ea"/>
                <a:cs typeface="+mn-cs"/>
              </a:endParaRPr>
            </a:p>
          </p:txBody>
        </p:sp>
        <p:sp>
          <p:nvSpPr>
            <p:cNvPr id="50" name="Rectangle à coins arrondis 49"/>
            <p:cNvSpPr/>
            <p:nvPr/>
          </p:nvSpPr>
          <p:spPr>
            <a:xfrm>
              <a:off x="1961882" y="2670801"/>
              <a:ext cx="1440160" cy="1872208"/>
            </a:xfrm>
            <a:prstGeom prst="roundRect">
              <a:avLst>
                <a:gd name="adj" fmla="val 11097"/>
              </a:avLst>
            </a:prstGeom>
            <a:solidFill>
              <a:sysClr val="window" lastClr="FFFFFF">
                <a:lumMod val="95000"/>
              </a:sysClr>
            </a:solidFill>
            <a:ln w="12700" cap="flat" cmpd="sng" algn="ctr">
              <a:solidFill>
                <a:srgbClr val="98A4AE">
                  <a:lumMod val="75000"/>
                </a:srgbClr>
              </a:solidFill>
              <a:prstDash val="solid"/>
            </a:ln>
            <a:effectLst/>
          </p:spPr>
          <p:txBody>
            <a:bodyPr lIns="36000" tIns="36000" rIns="36000" bIns="36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r-FR" sz="1200" b="0" i="0" u="none" strike="noStrike" kern="0" cap="none" spc="0" normalizeH="0" baseline="0" noProof="0">
                <a:ln>
                  <a:noFill/>
                </a:ln>
                <a:solidFill>
                  <a:prstClr val="white"/>
                </a:solidFill>
                <a:effectLst/>
                <a:uLnTx/>
                <a:uFillTx/>
                <a:latin typeface="Calibri"/>
                <a:ea typeface="+mn-ea"/>
                <a:cs typeface="+mn-cs"/>
              </a:endParaRPr>
            </a:p>
          </p:txBody>
        </p:sp>
        <p:sp>
          <p:nvSpPr>
            <p:cNvPr id="51" name="Rectangle à coins arrondis 50"/>
            <p:cNvSpPr/>
            <p:nvPr/>
          </p:nvSpPr>
          <p:spPr>
            <a:xfrm>
              <a:off x="2218040" y="3055876"/>
              <a:ext cx="927844" cy="1124111"/>
            </a:xfrm>
            <a:prstGeom prst="roundRect">
              <a:avLst>
                <a:gd name="adj" fmla="val 11097"/>
              </a:avLst>
            </a:prstGeom>
            <a:solidFill>
              <a:sysClr val="window" lastClr="FFFFFF">
                <a:lumMod val="95000"/>
              </a:sysClr>
            </a:solidFill>
            <a:ln w="12700" cap="flat" cmpd="sng" algn="ctr">
              <a:solidFill>
                <a:srgbClr val="98A4AE">
                  <a:lumMod val="75000"/>
                </a:srgbClr>
              </a:solidFill>
              <a:prstDash val="solid"/>
            </a:ln>
            <a:effectLst/>
          </p:spPr>
          <p:txBody>
            <a:bodyPr lIns="36000" tIns="36000" rIns="36000" bIns="36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r-FR" sz="1200" b="0" i="0" u="none" strike="noStrike" kern="0" cap="none" spc="0" normalizeH="0" baseline="0" noProof="0">
                <a:ln>
                  <a:noFill/>
                </a:ln>
                <a:solidFill>
                  <a:prstClr val="white"/>
                </a:solidFill>
                <a:effectLst/>
                <a:uLnTx/>
                <a:uFillTx/>
                <a:latin typeface="Calibri"/>
                <a:ea typeface="+mn-ea"/>
                <a:cs typeface="+mn-cs"/>
              </a:endParaRPr>
            </a:p>
          </p:txBody>
        </p:sp>
        <p:sp>
          <p:nvSpPr>
            <p:cNvPr id="52" name="Rectangle à coins arrondis 51"/>
            <p:cNvSpPr/>
            <p:nvPr/>
          </p:nvSpPr>
          <p:spPr>
            <a:xfrm>
              <a:off x="2319541" y="4176562"/>
              <a:ext cx="360040" cy="146998"/>
            </a:xfrm>
            <a:prstGeom prst="roundRect">
              <a:avLst>
                <a:gd name="adj" fmla="val 11097"/>
              </a:avLst>
            </a:prstGeom>
            <a:solidFill>
              <a:sysClr val="window" lastClr="FFFFFF">
                <a:lumMod val="95000"/>
              </a:sysClr>
            </a:solidFill>
            <a:ln w="12700" cap="flat" cmpd="sng" algn="ctr">
              <a:solidFill>
                <a:srgbClr val="98A4AE">
                  <a:lumMod val="75000"/>
                </a:srgbClr>
              </a:solidFill>
              <a:prstDash val="solid"/>
            </a:ln>
            <a:effectLst/>
          </p:spPr>
          <p:txBody>
            <a:bodyPr lIns="36000" tIns="36000" rIns="36000" bIns="36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r-FR" sz="1200" b="0" i="0" u="none" strike="noStrike" kern="0" cap="none" spc="0" normalizeH="0" baseline="0" noProof="0">
                <a:ln>
                  <a:noFill/>
                </a:ln>
                <a:solidFill>
                  <a:prstClr val="white"/>
                </a:solidFill>
                <a:effectLst/>
                <a:uLnTx/>
                <a:uFillTx/>
                <a:latin typeface="Calibri"/>
                <a:ea typeface="+mn-ea"/>
                <a:cs typeface="+mn-cs"/>
              </a:endParaRPr>
            </a:p>
          </p:txBody>
        </p:sp>
        <p:sp>
          <p:nvSpPr>
            <p:cNvPr id="53" name="Rectangle à coins arrondis 52"/>
            <p:cNvSpPr/>
            <p:nvPr/>
          </p:nvSpPr>
          <p:spPr>
            <a:xfrm>
              <a:off x="2679581" y="4176562"/>
              <a:ext cx="360040" cy="146998"/>
            </a:xfrm>
            <a:prstGeom prst="roundRect">
              <a:avLst>
                <a:gd name="adj" fmla="val 11097"/>
              </a:avLst>
            </a:prstGeom>
            <a:solidFill>
              <a:sysClr val="window" lastClr="FFFFFF">
                <a:lumMod val="95000"/>
              </a:sysClr>
            </a:solidFill>
            <a:ln w="12700" cap="flat" cmpd="sng" algn="ctr">
              <a:solidFill>
                <a:srgbClr val="98A4AE">
                  <a:lumMod val="75000"/>
                </a:srgbClr>
              </a:solidFill>
              <a:prstDash val="solid"/>
            </a:ln>
            <a:effectLst/>
          </p:spPr>
          <p:txBody>
            <a:bodyPr lIns="36000" tIns="36000" rIns="36000" bIns="36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r-FR" sz="1200" b="0" i="0" u="none" strike="noStrike" kern="0" cap="none" spc="0" normalizeH="0" baseline="0" noProof="0">
                <a:ln>
                  <a:noFill/>
                </a:ln>
                <a:solidFill>
                  <a:prstClr val="white"/>
                </a:solidFill>
                <a:effectLst/>
                <a:uLnTx/>
                <a:uFillTx/>
                <a:latin typeface="Calibri"/>
                <a:ea typeface="+mn-ea"/>
                <a:cs typeface="+mn-cs"/>
              </a:endParaRPr>
            </a:p>
          </p:txBody>
        </p:sp>
        <p:sp>
          <p:nvSpPr>
            <p:cNvPr id="54" name="Rectangle à coins arrondis 53"/>
            <p:cNvSpPr/>
            <p:nvPr/>
          </p:nvSpPr>
          <p:spPr>
            <a:xfrm>
              <a:off x="2218040" y="3513516"/>
              <a:ext cx="923819" cy="288429"/>
            </a:xfrm>
            <a:prstGeom prst="roundRect">
              <a:avLst>
                <a:gd name="adj" fmla="val 11097"/>
              </a:avLst>
            </a:prstGeom>
            <a:solidFill>
              <a:srgbClr val="98A4AE">
                <a:lumMod val="75000"/>
              </a:srgbClr>
            </a:solidFill>
            <a:ln w="12700" cap="flat" cmpd="sng" algn="ctr">
              <a:solidFill>
                <a:srgbClr val="98A4AE">
                  <a:lumMod val="75000"/>
                </a:srgbClr>
              </a:solidFill>
              <a:prstDash val="solid"/>
            </a:ln>
            <a:effectLst/>
          </p:spPr>
          <p:txBody>
            <a:bodyPr lIns="36000" tIns="36000" rIns="36000" bIns="36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r-FR" sz="1200" b="0" i="0" u="none" strike="noStrike" kern="0" cap="none" spc="0" normalizeH="0" baseline="0" noProof="0">
                <a:ln>
                  <a:noFill/>
                </a:ln>
                <a:solidFill>
                  <a:prstClr val="white"/>
                </a:solidFill>
                <a:effectLst/>
                <a:uLnTx/>
                <a:uFillTx/>
                <a:latin typeface="Calibri"/>
                <a:ea typeface="+mn-ea"/>
                <a:cs typeface="+mn-cs"/>
              </a:endParaRPr>
            </a:p>
          </p:txBody>
        </p:sp>
      </p:grpSp>
      <p:sp>
        <p:nvSpPr>
          <p:cNvPr id="19" name="Rectangle 18"/>
          <p:cNvSpPr/>
          <p:nvPr/>
        </p:nvSpPr>
        <p:spPr>
          <a:xfrm>
            <a:off x="7210760" y="314094"/>
            <a:ext cx="1882369" cy="307777"/>
          </a:xfrm>
          <a:prstGeom prst="rect">
            <a:avLst/>
          </a:prstGeom>
          <a:noFill/>
          <a:ln>
            <a:noFill/>
          </a:ln>
        </p:spPr>
        <p:txBody>
          <a:bodyPr wrap="square">
            <a:spAutoFit/>
          </a:bodyPr>
          <a:lstStyle/>
          <a:p>
            <a:pPr algn="ctr"/>
            <a:r>
              <a:rPr lang="fr-FR" sz="1400">
                <a:solidFill>
                  <a:srgbClr val="575757"/>
                </a:solidFill>
                <a:latin typeface="Calibri"/>
              </a:rPr>
              <a:t>Postes HTA-BT</a:t>
            </a:r>
          </a:p>
        </p:txBody>
      </p:sp>
      <p:sp>
        <p:nvSpPr>
          <p:cNvPr id="20" name="Rectangle 19"/>
          <p:cNvSpPr/>
          <p:nvPr/>
        </p:nvSpPr>
        <p:spPr>
          <a:xfrm>
            <a:off x="8941118" y="249862"/>
            <a:ext cx="1567677" cy="307777"/>
          </a:xfrm>
          <a:prstGeom prst="rect">
            <a:avLst/>
          </a:prstGeom>
          <a:noFill/>
          <a:ln>
            <a:noFill/>
          </a:ln>
        </p:spPr>
        <p:txBody>
          <a:bodyPr wrap="square">
            <a:spAutoFit/>
          </a:bodyPr>
          <a:lstStyle/>
          <a:p>
            <a:pPr algn="ctr"/>
            <a:r>
              <a:rPr lang="fr-FR" sz="1400">
                <a:solidFill>
                  <a:srgbClr val="575757"/>
                </a:solidFill>
                <a:latin typeface="Calibri"/>
              </a:rPr>
              <a:t>Réseaux BT</a:t>
            </a:r>
          </a:p>
        </p:txBody>
      </p:sp>
      <p:sp>
        <p:nvSpPr>
          <p:cNvPr id="29" name="Rectangle 28"/>
          <p:cNvSpPr/>
          <p:nvPr/>
        </p:nvSpPr>
        <p:spPr>
          <a:xfrm>
            <a:off x="5794367" y="282037"/>
            <a:ext cx="1714646" cy="307777"/>
          </a:xfrm>
          <a:prstGeom prst="rect">
            <a:avLst/>
          </a:prstGeom>
          <a:noFill/>
          <a:ln>
            <a:noFill/>
          </a:ln>
        </p:spPr>
        <p:txBody>
          <a:bodyPr wrap="square">
            <a:spAutoFit/>
          </a:bodyPr>
          <a:lstStyle/>
          <a:p>
            <a:pPr algn="ctr"/>
            <a:r>
              <a:rPr lang="fr-FR" sz="1400">
                <a:solidFill>
                  <a:srgbClr val="575757"/>
                </a:solidFill>
                <a:latin typeface="Calibri"/>
              </a:rPr>
              <a:t>Réseaux HTA</a:t>
            </a:r>
          </a:p>
        </p:txBody>
      </p:sp>
      <p:grpSp>
        <p:nvGrpSpPr>
          <p:cNvPr id="3" name="Groupe 2"/>
          <p:cNvGrpSpPr/>
          <p:nvPr/>
        </p:nvGrpSpPr>
        <p:grpSpPr>
          <a:xfrm>
            <a:off x="7718130" y="821965"/>
            <a:ext cx="991740" cy="640418"/>
            <a:chOff x="6555198" y="1358918"/>
            <a:chExt cx="1321862" cy="853595"/>
          </a:xfrm>
        </p:grpSpPr>
        <p:pic>
          <p:nvPicPr>
            <p:cNvPr id="9" name="Image 8"/>
            <p:cNvPicPr>
              <a:picLocks noChangeAspect="1"/>
            </p:cNvPicPr>
            <p:nvPr/>
          </p:nvPicPr>
          <p:blipFill>
            <a:blip r:embed="rId6"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6555198" y="1358918"/>
              <a:ext cx="1321862" cy="849688"/>
            </a:xfrm>
            <a:prstGeom prst="rect">
              <a:avLst/>
            </a:prstGeom>
          </p:spPr>
        </p:pic>
        <p:pic>
          <p:nvPicPr>
            <p:cNvPr id="10" name="Image 9"/>
            <p:cNvPicPr>
              <a:picLocks noChangeAspect="1"/>
            </p:cNvPicPr>
            <p:nvPr/>
          </p:nvPicPr>
          <p:blipFill rotWithShape="1">
            <a:blip r:embed="rId7" cstate="email">
              <a:extLst>
                <a:ext uri="{28A0092B-C50C-407E-A947-70E740481C1C}">
                  <a14:useLocalDpi xmlns:a14="http://schemas.microsoft.com/office/drawing/2010/main"/>
                </a:ext>
              </a:extLst>
            </a:blip>
            <a:srcRect l="22366" t="33972" r="23327" b="40456"/>
            <a:stretch/>
          </p:blipFill>
          <p:spPr>
            <a:xfrm>
              <a:off x="7353260" y="1938760"/>
              <a:ext cx="446943" cy="256293"/>
            </a:xfrm>
            <a:prstGeom prst="rect">
              <a:avLst/>
            </a:prstGeom>
            <a:ln>
              <a:solidFill>
                <a:sysClr val="window" lastClr="FFFFFF"/>
              </a:solidFill>
            </a:ln>
          </p:spPr>
        </p:pic>
        <p:pic>
          <p:nvPicPr>
            <p:cNvPr id="12" name="Image 11"/>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7125193" y="1647611"/>
              <a:ext cx="228692" cy="219729"/>
            </a:xfrm>
            <a:prstGeom prst="rect">
              <a:avLst/>
            </a:prstGeom>
          </p:spPr>
        </p:pic>
        <p:cxnSp>
          <p:nvCxnSpPr>
            <p:cNvPr id="18" name="Connecteur droit 17"/>
            <p:cNvCxnSpPr/>
            <p:nvPr/>
          </p:nvCxnSpPr>
          <p:spPr>
            <a:xfrm>
              <a:off x="7656744" y="2165208"/>
              <a:ext cx="0" cy="47305"/>
            </a:xfrm>
            <a:prstGeom prst="line">
              <a:avLst/>
            </a:prstGeom>
            <a:noFill/>
            <a:ln w="28575" cap="flat" cmpd="sng" algn="ctr">
              <a:solidFill>
                <a:srgbClr val="6B6B6A"/>
              </a:solidFill>
              <a:prstDash val="solid"/>
            </a:ln>
            <a:effectLst/>
          </p:spPr>
        </p:cxnSp>
        <p:grpSp>
          <p:nvGrpSpPr>
            <p:cNvPr id="27" name="Groupe 26"/>
            <p:cNvGrpSpPr/>
            <p:nvPr/>
          </p:nvGrpSpPr>
          <p:grpSpPr>
            <a:xfrm>
              <a:off x="7378715" y="1624672"/>
              <a:ext cx="344671" cy="242669"/>
              <a:chOff x="2001765" y="1971630"/>
              <a:chExt cx="581258" cy="554036"/>
            </a:xfrm>
          </p:grpSpPr>
          <p:sp>
            <p:nvSpPr>
              <p:cNvPr id="35" name="Rectangle à coins arrondis 34"/>
              <p:cNvSpPr/>
              <p:nvPr/>
            </p:nvSpPr>
            <p:spPr>
              <a:xfrm>
                <a:off x="2001765" y="1971630"/>
                <a:ext cx="581258" cy="554036"/>
              </a:xfrm>
              <a:prstGeom prst="roundRect">
                <a:avLst>
                  <a:gd name="adj" fmla="val 6746"/>
                </a:avLst>
              </a:prstGeom>
              <a:solidFill>
                <a:srgbClr val="98A4AE">
                  <a:lumMod val="20000"/>
                  <a:lumOff val="80000"/>
                </a:srgbClr>
              </a:solidFill>
              <a:ln w="19050" cap="flat" cmpd="sng" algn="ctr">
                <a:solidFill>
                  <a:sysClr val="window" lastClr="FFFFFF">
                    <a:lumMod val="65000"/>
                  </a:sysClr>
                </a:solidFill>
                <a:prstDash val="solid"/>
              </a:ln>
              <a:effectLst/>
            </p:spPr>
            <p:txBody>
              <a:bodyPr lIns="36000" tIns="36000" rIns="36000" bIns="36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r-FR" sz="800" b="0" i="0" u="none" strike="noStrike" kern="0" cap="none" spc="0" normalizeH="0" baseline="0" noProof="0">
                  <a:ln>
                    <a:noFill/>
                  </a:ln>
                  <a:solidFill>
                    <a:srgbClr val="575757">
                      <a:lumMod val="75000"/>
                    </a:srgbClr>
                  </a:solidFill>
                  <a:effectLst/>
                  <a:uLnTx/>
                  <a:uFillTx/>
                  <a:latin typeface="Calibri"/>
                  <a:ea typeface="+mn-ea"/>
                  <a:cs typeface="+mn-cs"/>
                </a:endParaRPr>
              </a:p>
            </p:txBody>
          </p:sp>
          <p:grpSp>
            <p:nvGrpSpPr>
              <p:cNvPr id="36" name="Groupe 35"/>
              <p:cNvGrpSpPr/>
              <p:nvPr/>
            </p:nvGrpSpPr>
            <p:grpSpPr>
              <a:xfrm>
                <a:off x="2051818" y="2032800"/>
                <a:ext cx="267974" cy="429856"/>
                <a:chOff x="8495733" y="1914719"/>
                <a:chExt cx="2304256" cy="3672403"/>
              </a:xfrm>
            </p:grpSpPr>
            <p:sp>
              <p:nvSpPr>
                <p:cNvPr id="37" name="Rectangle à coins arrondis 36"/>
                <p:cNvSpPr/>
                <p:nvPr/>
              </p:nvSpPr>
              <p:spPr>
                <a:xfrm>
                  <a:off x="8495733" y="1914719"/>
                  <a:ext cx="2304256" cy="3672403"/>
                </a:xfrm>
                <a:prstGeom prst="roundRect">
                  <a:avLst>
                    <a:gd name="adj" fmla="val 11097"/>
                  </a:avLst>
                </a:prstGeom>
                <a:solidFill>
                  <a:schemeClr val="bg1">
                    <a:lumMod val="75000"/>
                  </a:schemeClr>
                </a:solidFill>
                <a:ln w="9525" cap="flat" cmpd="sng" algn="ctr">
                  <a:solidFill>
                    <a:srgbClr val="98A4AE">
                      <a:lumMod val="75000"/>
                    </a:srgbClr>
                  </a:solidFill>
                  <a:prstDash val="solid"/>
                </a:ln>
                <a:effectLst/>
              </p:spPr>
              <p:txBody>
                <a:bodyPr lIns="36000" tIns="36000" rIns="36000" bIns="36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r-FR" sz="1200" b="0" i="0" u="none" strike="noStrike" kern="0" cap="none" spc="0" normalizeH="0" baseline="0" noProof="0">
                    <a:ln>
                      <a:noFill/>
                    </a:ln>
                    <a:solidFill>
                      <a:prstClr val="white"/>
                    </a:solidFill>
                    <a:effectLst/>
                    <a:uLnTx/>
                    <a:uFillTx/>
                    <a:latin typeface="Calibri"/>
                    <a:ea typeface="+mn-ea"/>
                    <a:cs typeface="+mn-cs"/>
                  </a:endParaRPr>
                </a:p>
              </p:txBody>
            </p:sp>
            <p:sp>
              <p:nvSpPr>
                <p:cNvPr id="38" name="Rectangle à coins arrondis 37"/>
                <p:cNvSpPr/>
                <p:nvPr/>
              </p:nvSpPr>
              <p:spPr>
                <a:xfrm>
                  <a:off x="8927779" y="2670802"/>
                  <a:ext cx="1440165" cy="1872207"/>
                </a:xfrm>
                <a:prstGeom prst="roundRect">
                  <a:avLst>
                    <a:gd name="adj" fmla="val 11097"/>
                  </a:avLst>
                </a:prstGeom>
                <a:solidFill>
                  <a:sysClr val="window" lastClr="FFFFFF">
                    <a:lumMod val="95000"/>
                  </a:sysClr>
                </a:solidFill>
                <a:ln w="9525" cap="flat" cmpd="sng" algn="ctr">
                  <a:solidFill>
                    <a:srgbClr val="98A4AE">
                      <a:lumMod val="75000"/>
                    </a:srgbClr>
                  </a:solidFill>
                  <a:prstDash val="solid"/>
                </a:ln>
                <a:effectLst/>
              </p:spPr>
              <p:txBody>
                <a:bodyPr lIns="36000" tIns="36000" rIns="36000" bIns="36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r-FR" sz="1200" b="0" i="0" u="none" strike="noStrike" kern="0" cap="none" spc="0" normalizeH="0" baseline="0" noProof="0">
                    <a:ln>
                      <a:noFill/>
                    </a:ln>
                    <a:solidFill>
                      <a:prstClr val="white"/>
                    </a:solidFill>
                    <a:effectLst/>
                    <a:uLnTx/>
                    <a:uFillTx/>
                    <a:latin typeface="Calibri"/>
                    <a:ea typeface="+mn-ea"/>
                    <a:cs typeface="+mn-cs"/>
                  </a:endParaRPr>
                </a:p>
              </p:txBody>
            </p:sp>
            <p:sp>
              <p:nvSpPr>
                <p:cNvPr id="39" name="Rectangle à coins arrondis 38"/>
                <p:cNvSpPr/>
                <p:nvPr/>
              </p:nvSpPr>
              <p:spPr>
                <a:xfrm>
                  <a:off x="9183935" y="3055881"/>
                  <a:ext cx="927843" cy="1124113"/>
                </a:xfrm>
                <a:prstGeom prst="roundRect">
                  <a:avLst>
                    <a:gd name="adj" fmla="val 11097"/>
                  </a:avLst>
                </a:prstGeom>
                <a:solidFill>
                  <a:sysClr val="window" lastClr="FFFFFF">
                    <a:lumMod val="95000"/>
                  </a:sysClr>
                </a:solidFill>
                <a:ln w="9525" cap="flat" cmpd="sng" algn="ctr">
                  <a:solidFill>
                    <a:srgbClr val="98A4AE">
                      <a:lumMod val="75000"/>
                    </a:srgbClr>
                  </a:solidFill>
                  <a:prstDash val="solid"/>
                </a:ln>
                <a:effectLst/>
              </p:spPr>
              <p:txBody>
                <a:bodyPr lIns="36000" tIns="36000" rIns="36000" bIns="36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r-FR" sz="1200" b="0" i="0" u="none" strike="noStrike" kern="0" cap="none" spc="0" normalizeH="0" baseline="0" noProof="0">
                    <a:ln>
                      <a:noFill/>
                    </a:ln>
                    <a:solidFill>
                      <a:prstClr val="white"/>
                    </a:solidFill>
                    <a:effectLst/>
                    <a:uLnTx/>
                    <a:uFillTx/>
                    <a:latin typeface="Calibri"/>
                    <a:ea typeface="+mn-ea"/>
                    <a:cs typeface="+mn-cs"/>
                  </a:endParaRPr>
                </a:p>
              </p:txBody>
            </p:sp>
            <p:sp>
              <p:nvSpPr>
                <p:cNvPr id="40" name="Rectangle à coins arrondis 39"/>
                <p:cNvSpPr/>
                <p:nvPr/>
              </p:nvSpPr>
              <p:spPr>
                <a:xfrm>
                  <a:off x="9285442" y="4176559"/>
                  <a:ext cx="360041" cy="146995"/>
                </a:xfrm>
                <a:prstGeom prst="roundRect">
                  <a:avLst>
                    <a:gd name="adj" fmla="val 11097"/>
                  </a:avLst>
                </a:prstGeom>
                <a:solidFill>
                  <a:sysClr val="window" lastClr="FFFFFF">
                    <a:lumMod val="95000"/>
                  </a:sysClr>
                </a:solidFill>
                <a:ln w="9525" cap="flat" cmpd="sng" algn="ctr">
                  <a:solidFill>
                    <a:srgbClr val="98A4AE">
                      <a:lumMod val="75000"/>
                    </a:srgbClr>
                  </a:solidFill>
                  <a:prstDash val="solid"/>
                </a:ln>
                <a:effectLst/>
              </p:spPr>
              <p:txBody>
                <a:bodyPr lIns="36000" tIns="36000" rIns="36000" bIns="36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r-FR" sz="1200" b="0" i="0" u="none" strike="noStrike" kern="0" cap="none" spc="0" normalizeH="0" baseline="0" noProof="0">
                    <a:ln>
                      <a:noFill/>
                    </a:ln>
                    <a:solidFill>
                      <a:prstClr val="white"/>
                    </a:solidFill>
                    <a:effectLst/>
                    <a:uLnTx/>
                    <a:uFillTx/>
                    <a:latin typeface="Calibri"/>
                    <a:ea typeface="+mn-ea"/>
                    <a:cs typeface="+mn-cs"/>
                  </a:endParaRPr>
                </a:p>
              </p:txBody>
            </p:sp>
            <p:sp>
              <p:nvSpPr>
                <p:cNvPr id="41" name="Rectangle à coins arrondis 40"/>
                <p:cNvSpPr/>
                <p:nvPr/>
              </p:nvSpPr>
              <p:spPr>
                <a:xfrm>
                  <a:off x="9645484" y="4176559"/>
                  <a:ext cx="360041" cy="146995"/>
                </a:xfrm>
                <a:prstGeom prst="roundRect">
                  <a:avLst>
                    <a:gd name="adj" fmla="val 11097"/>
                  </a:avLst>
                </a:prstGeom>
                <a:solidFill>
                  <a:sysClr val="window" lastClr="FFFFFF">
                    <a:lumMod val="95000"/>
                  </a:sysClr>
                </a:solidFill>
                <a:ln w="9525" cap="flat" cmpd="sng" algn="ctr">
                  <a:solidFill>
                    <a:srgbClr val="98A4AE">
                      <a:lumMod val="75000"/>
                    </a:srgbClr>
                  </a:solidFill>
                  <a:prstDash val="solid"/>
                </a:ln>
                <a:effectLst/>
              </p:spPr>
              <p:txBody>
                <a:bodyPr lIns="36000" tIns="36000" rIns="36000" bIns="36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r-FR" sz="1200" b="0" i="0" u="none" strike="noStrike" kern="0" cap="none" spc="0" normalizeH="0" baseline="0" noProof="0">
                    <a:ln>
                      <a:noFill/>
                    </a:ln>
                    <a:solidFill>
                      <a:prstClr val="white"/>
                    </a:solidFill>
                    <a:effectLst/>
                    <a:uLnTx/>
                    <a:uFillTx/>
                    <a:latin typeface="Calibri"/>
                    <a:ea typeface="+mn-ea"/>
                    <a:cs typeface="+mn-cs"/>
                  </a:endParaRPr>
                </a:p>
              </p:txBody>
            </p:sp>
            <p:sp>
              <p:nvSpPr>
                <p:cNvPr id="42" name="Rectangle à coins arrondis 41"/>
                <p:cNvSpPr/>
                <p:nvPr/>
              </p:nvSpPr>
              <p:spPr>
                <a:xfrm>
                  <a:off x="9183935" y="3513512"/>
                  <a:ext cx="923821" cy="288423"/>
                </a:xfrm>
                <a:prstGeom prst="roundRect">
                  <a:avLst>
                    <a:gd name="adj" fmla="val 11097"/>
                  </a:avLst>
                </a:prstGeom>
                <a:solidFill>
                  <a:srgbClr val="98A4AE">
                    <a:lumMod val="75000"/>
                  </a:srgbClr>
                </a:solidFill>
                <a:ln w="9525" cap="flat" cmpd="sng" algn="ctr">
                  <a:solidFill>
                    <a:srgbClr val="98A4AE">
                      <a:lumMod val="75000"/>
                    </a:srgbClr>
                  </a:solidFill>
                  <a:prstDash val="solid"/>
                </a:ln>
                <a:effectLst/>
              </p:spPr>
              <p:txBody>
                <a:bodyPr lIns="36000" tIns="36000" rIns="36000" bIns="36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r-FR" sz="1200" b="0" i="0" u="none" strike="noStrike" kern="0" cap="none" spc="0" normalizeH="0" baseline="0" noProof="0">
                    <a:ln>
                      <a:noFill/>
                    </a:ln>
                    <a:solidFill>
                      <a:prstClr val="white"/>
                    </a:solidFill>
                    <a:effectLst/>
                    <a:uLnTx/>
                    <a:uFillTx/>
                    <a:latin typeface="Calibri"/>
                    <a:ea typeface="+mn-ea"/>
                    <a:cs typeface="+mn-cs"/>
                  </a:endParaRPr>
                </a:p>
              </p:txBody>
            </p:sp>
          </p:grpSp>
        </p:grpSp>
        <p:cxnSp>
          <p:nvCxnSpPr>
            <p:cNvPr id="33" name="Connecteur droit 32"/>
            <p:cNvCxnSpPr/>
            <p:nvPr/>
          </p:nvCxnSpPr>
          <p:spPr>
            <a:xfrm>
              <a:off x="7500958" y="2165208"/>
              <a:ext cx="0" cy="47305"/>
            </a:xfrm>
            <a:prstGeom prst="line">
              <a:avLst/>
            </a:prstGeom>
            <a:noFill/>
            <a:ln w="28575" cap="flat" cmpd="sng" algn="ctr">
              <a:solidFill>
                <a:srgbClr val="6B6B6A"/>
              </a:solidFill>
              <a:prstDash val="solid"/>
            </a:ln>
            <a:effectLst/>
          </p:spPr>
        </p:cxnSp>
      </p:grpSp>
      <p:sp>
        <p:nvSpPr>
          <p:cNvPr id="73" name="Triangle isocèle 72"/>
          <p:cNvSpPr/>
          <p:nvPr/>
        </p:nvSpPr>
        <p:spPr>
          <a:xfrm>
            <a:off x="10640016" y="730389"/>
            <a:ext cx="810147" cy="271883"/>
          </a:xfrm>
          <a:prstGeom prst="triangle">
            <a:avLst/>
          </a:prstGeom>
          <a:solidFill>
            <a:schemeClr val="bg1"/>
          </a:solidFill>
          <a:ln w="28575">
            <a:solidFill>
              <a:srgbClr val="6F6F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a:p>
        </p:txBody>
      </p:sp>
      <p:sp>
        <p:nvSpPr>
          <p:cNvPr id="266" name="ZoneTexte 265"/>
          <p:cNvSpPr txBox="1"/>
          <p:nvPr/>
        </p:nvSpPr>
        <p:spPr>
          <a:xfrm>
            <a:off x="7425471" y="502002"/>
            <a:ext cx="1391313" cy="246221"/>
          </a:xfrm>
          <a:prstGeom prst="rect">
            <a:avLst/>
          </a:prstGeom>
          <a:noFill/>
        </p:spPr>
        <p:txBody>
          <a:bodyPr wrap="square" rtlCol="0">
            <a:spAutoFit/>
          </a:bodyPr>
          <a:lstStyle/>
          <a:p>
            <a:pPr algn="ctr"/>
            <a:r>
              <a:rPr lang="fr-FR" sz="1000" b="1">
                <a:solidFill>
                  <a:schemeClr val="bg1">
                    <a:lumMod val="85000"/>
                  </a:schemeClr>
                </a:solidFill>
              </a:rPr>
              <a:t>~1,000,000</a:t>
            </a:r>
            <a:r>
              <a:rPr lang="fr-FR" sz="1000" b="1" baseline="30000">
                <a:solidFill>
                  <a:schemeClr val="bg1">
                    <a:lumMod val="85000"/>
                  </a:schemeClr>
                </a:solidFill>
              </a:rPr>
              <a:t>Fr</a:t>
            </a:r>
            <a:endParaRPr lang="en-GB" sz="1000" b="1">
              <a:solidFill>
                <a:schemeClr val="bg1">
                  <a:lumMod val="85000"/>
                </a:schemeClr>
              </a:solidFill>
            </a:endParaRPr>
          </a:p>
        </p:txBody>
      </p:sp>
      <p:cxnSp>
        <p:nvCxnSpPr>
          <p:cNvPr id="213" name="Connecteur droit 212"/>
          <p:cNvCxnSpPr/>
          <p:nvPr/>
        </p:nvCxnSpPr>
        <p:spPr>
          <a:xfrm>
            <a:off x="9502158" y="534830"/>
            <a:ext cx="457974" cy="2451"/>
          </a:xfrm>
          <a:prstGeom prst="line">
            <a:avLst/>
          </a:prstGeom>
          <a:noFill/>
          <a:ln w="19050" cap="flat" cmpd="sng" algn="ctr">
            <a:solidFill>
              <a:schemeClr val="accent1"/>
            </a:solidFill>
            <a:prstDash val="solid"/>
          </a:ln>
          <a:effectLst/>
        </p:spPr>
      </p:cxnSp>
      <p:cxnSp>
        <p:nvCxnSpPr>
          <p:cNvPr id="217" name="Connecteur droit 216"/>
          <p:cNvCxnSpPr/>
          <p:nvPr/>
        </p:nvCxnSpPr>
        <p:spPr>
          <a:xfrm>
            <a:off x="6396858" y="560805"/>
            <a:ext cx="457974" cy="2451"/>
          </a:xfrm>
          <a:prstGeom prst="line">
            <a:avLst/>
          </a:prstGeom>
          <a:noFill/>
          <a:ln w="19050" cap="flat" cmpd="sng" algn="ctr">
            <a:solidFill>
              <a:srgbClr val="1F4E79"/>
            </a:solidFill>
            <a:prstDash val="solid"/>
          </a:ln>
          <a:effectLst/>
        </p:spPr>
      </p:cxnSp>
      <p:sp>
        <p:nvSpPr>
          <p:cNvPr id="94" name="Rectangle 93"/>
          <p:cNvSpPr/>
          <p:nvPr/>
        </p:nvSpPr>
        <p:spPr>
          <a:xfrm>
            <a:off x="6303923" y="1432217"/>
            <a:ext cx="267663" cy="78330"/>
          </a:xfrm>
          <a:prstGeom prst="rect">
            <a:avLst/>
          </a:prstGeom>
          <a:solidFill>
            <a:srgbClr val="F2F2F2"/>
          </a:solidFill>
          <a:ln>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a:p>
        </p:txBody>
      </p:sp>
      <p:pic>
        <p:nvPicPr>
          <p:cNvPr id="7" name="Image 6"/>
          <p:cNvPicPr>
            <a:picLocks noChangeAspect="1"/>
          </p:cNvPicPr>
          <p:nvPr/>
        </p:nvPicPr>
        <p:blipFill rotWithShape="1">
          <a:blip r:embed="rId9" cstate="email">
            <a:clrChange>
              <a:clrFrom>
                <a:srgbClr val="FFFFFF"/>
              </a:clrFrom>
              <a:clrTo>
                <a:srgbClr val="FFFFFF">
                  <a:alpha val="0"/>
                </a:srgbClr>
              </a:clrTo>
            </a:clrChange>
            <a:grayscl/>
            <a:extLst>
              <a:ext uri="{BEBA8EAE-BF5A-486C-A8C5-ECC9F3942E4B}">
                <a14:imgProps xmlns:a14="http://schemas.microsoft.com/office/drawing/2010/main">
                  <a14:imgLayer r:embed="rId10">
                    <a14:imgEffect>
                      <a14:brightnessContrast bright="40000" contrast="-40000"/>
                    </a14:imgEffect>
                  </a14:imgLayer>
                </a14:imgProps>
              </a:ext>
              <a:ext uri="{28A0092B-C50C-407E-A947-70E740481C1C}">
                <a14:useLocalDpi xmlns:a14="http://schemas.microsoft.com/office/drawing/2010/main"/>
              </a:ext>
            </a:extLst>
          </a:blip>
          <a:srcRect/>
          <a:stretch/>
        </p:blipFill>
        <p:spPr>
          <a:xfrm>
            <a:off x="6105311" y="796548"/>
            <a:ext cx="1087378" cy="656809"/>
          </a:xfrm>
          <a:prstGeom prst="rect">
            <a:avLst/>
          </a:prstGeom>
        </p:spPr>
      </p:pic>
      <p:sp>
        <p:nvSpPr>
          <p:cNvPr id="88" name="ZoneTexte 87"/>
          <p:cNvSpPr txBox="1"/>
          <p:nvPr/>
        </p:nvSpPr>
        <p:spPr>
          <a:xfrm>
            <a:off x="5909823" y="536477"/>
            <a:ext cx="1391313" cy="246221"/>
          </a:xfrm>
          <a:prstGeom prst="rect">
            <a:avLst/>
          </a:prstGeom>
          <a:noFill/>
        </p:spPr>
        <p:txBody>
          <a:bodyPr wrap="square" rtlCol="0">
            <a:spAutoFit/>
          </a:bodyPr>
          <a:lstStyle/>
          <a:p>
            <a:pPr algn="ctr"/>
            <a:r>
              <a:rPr lang="fr-FR" sz="1000" b="1">
                <a:solidFill>
                  <a:schemeClr val="bg1">
                    <a:lumMod val="85000"/>
                  </a:schemeClr>
                </a:solidFill>
              </a:rPr>
              <a:t>20kV (15-33kV)</a:t>
            </a:r>
            <a:endParaRPr lang="en-GB" sz="1000" b="1">
              <a:solidFill>
                <a:schemeClr val="bg1">
                  <a:lumMod val="85000"/>
                </a:schemeClr>
              </a:solidFill>
            </a:endParaRPr>
          </a:p>
        </p:txBody>
      </p:sp>
      <p:sp>
        <p:nvSpPr>
          <p:cNvPr id="89" name="ZoneTexte 88"/>
          <p:cNvSpPr txBox="1"/>
          <p:nvPr/>
        </p:nvSpPr>
        <p:spPr>
          <a:xfrm>
            <a:off x="9039222" y="513215"/>
            <a:ext cx="1391313" cy="246221"/>
          </a:xfrm>
          <a:prstGeom prst="rect">
            <a:avLst/>
          </a:prstGeom>
          <a:noFill/>
        </p:spPr>
        <p:txBody>
          <a:bodyPr wrap="square" rtlCol="0">
            <a:spAutoFit/>
          </a:bodyPr>
          <a:lstStyle/>
          <a:p>
            <a:pPr algn="ctr"/>
            <a:r>
              <a:rPr lang="fr-FR" sz="1000" b="1">
                <a:solidFill>
                  <a:schemeClr val="bg1">
                    <a:lumMod val="85000"/>
                  </a:schemeClr>
                </a:solidFill>
              </a:rPr>
              <a:t>230V (or 400V)</a:t>
            </a:r>
            <a:endParaRPr lang="en-GB" sz="1000" b="1">
              <a:solidFill>
                <a:schemeClr val="bg1">
                  <a:lumMod val="85000"/>
                </a:schemeClr>
              </a:solidFill>
            </a:endParaRPr>
          </a:p>
        </p:txBody>
      </p:sp>
      <p:grpSp>
        <p:nvGrpSpPr>
          <p:cNvPr id="109" name="Groupe 108">
            <a:extLst>
              <a:ext uri="{FF2B5EF4-FFF2-40B4-BE49-F238E27FC236}">
                <a16:creationId xmlns:a16="http://schemas.microsoft.com/office/drawing/2014/main" id="{2A02097C-C2C2-4DA2-899D-77F82F856EDF}"/>
              </a:ext>
            </a:extLst>
          </p:cNvPr>
          <p:cNvGrpSpPr>
            <a:grpSpLocks noChangeAspect="1"/>
          </p:cNvGrpSpPr>
          <p:nvPr/>
        </p:nvGrpSpPr>
        <p:grpSpPr>
          <a:xfrm>
            <a:off x="7701000" y="126039"/>
            <a:ext cx="767567" cy="155112"/>
            <a:chOff x="3231832" y="7185063"/>
            <a:chExt cx="5132298" cy="1037158"/>
          </a:xfrm>
        </p:grpSpPr>
        <p:sp>
          <p:nvSpPr>
            <p:cNvPr id="110" name="Forme libre : forme 11">
              <a:extLst>
                <a:ext uri="{FF2B5EF4-FFF2-40B4-BE49-F238E27FC236}">
                  <a16:creationId xmlns:a16="http://schemas.microsoft.com/office/drawing/2014/main" id="{0BDC45AC-D827-4EC3-9595-8445187F9807}"/>
                </a:ext>
              </a:extLst>
            </p:cNvPr>
            <p:cNvSpPr/>
            <p:nvPr/>
          </p:nvSpPr>
          <p:spPr>
            <a:xfrm>
              <a:off x="5071966" y="7185101"/>
              <a:ext cx="1117644" cy="1037120"/>
            </a:xfrm>
            <a:custGeom>
              <a:avLst/>
              <a:gdLst>
                <a:gd name="connsiteX0" fmla="*/ 519115 w 1117644"/>
                <a:gd name="connsiteY0" fmla="*/ 848219 h 1037120"/>
                <a:gd name="connsiteX1" fmla="*/ 324919 w 1117644"/>
                <a:gd name="connsiteY1" fmla="*/ 668711 h 1037120"/>
                <a:gd name="connsiteX2" fmla="*/ 325338 w 1117644"/>
                <a:gd name="connsiteY2" fmla="*/ 636136 h 1037120"/>
                <a:gd name="connsiteX3" fmla="*/ 739428 w 1117644"/>
                <a:gd name="connsiteY3" fmla="*/ 636136 h 1037120"/>
                <a:gd name="connsiteX4" fmla="*/ 999289 w 1117644"/>
                <a:gd name="connsiteY4" fmla="*/ 394601 h 1037120"/>
                <a:gd name="connsiteX5" fmla="*/ 999289 w 1117644"/>
                <a:gd name="connsiteY5" fmla="*/ 241572 h 1037120"/>
                <a:gd name="connsiteX6" fmla="*/ 739428 w 1117644"/>
                <a:gd name="connsiteY6" fmla="*/ 37 h 1037120"/>
                <a:gd name="connsiteX7" fmla="*/ 378107 w 1117644"/>
                <a:gd name="connsiteY7" fmla="*/ 37 h 1037120"/>
                <a:gd name="connsiteX8" fmla="*/ 317775 w 1117644"/>
                <a:gd name="connsiteY8" fmla="*/ 4647 h 1037120"/>
                <a:gd name="connsiteX9" fmla="*/ 118684 w 1117644"/>
                <a:gd name="connsiteY9" fmla="*/ 241572 h 1037120"/>
                <a:gd name="connsiteX10" fmla="*/ 118684 w 1117644"/>
                <a:gd name="connsiteY10" fmla="*/ 330402 h 1037120"/>
                <a:gd name="connsiteX11" fmla="*/ 151850 w 1117644"/>
                <a:gd name="connsiteY11" fmla="*/ 367302 h 1037120"/>
                <a:gd name="connsiteX12" fmla="*/ 292096 w 1117644"/>
                <a:gd name="connsiteY12" fmla="*/ 367302 h 1037120"/>
                <a:gd name="connsiteX13" fmla="*/ 325300 w 1117644"/>
                <a:gd name="connsiteY13" fmla="*/ 330402 h 1037120"/>
                <a:gd name="connsiteX14" fmla="*/ 325300 w 1117644"/>
                <a:gd name="connsiteY14" fmla="*/ 273062 h 1037120"/>
                <a:gd name="connsiteX15" fmla="*/ 417369 w 1117644"/>
                <a:gd name="connsiteY15" fmla="*/ 188994 h 1037120"/>
                <a:gd name="connsiteX16" fmla="*/ 700680 w 1117644"/>
                <a:gd name="connsiteY16" fmla="*/ 188994 h 1037120"/>
                <a:gd name="connsiteX17" fmla="*/ 792768 w 1117644"/>
                <a:gd name="connsiteY17" fmla="*/ 273062 h 1037120"/>
                <a:gd name="connsiteX18" fmla="*/ 792768 w 1117644"/>
                <a:gd name="connsiteY18" fmla="*/ 363892 h 1037120"/>
                <a:gd name="connsiteX19" fmla="*/ 700680 w 1117644"/>
                <a:gd name="connsiteY19" fmla="*/ 447884 h 1037120"/>
                <a:gd name="connsiteX20" fmla="*/ 250 w 1117644"/>
                <a:gd name="connsiteY20" fmla="*/ 447884 h 1037120"/>
                <a:gd name="connsiteX21" fmla="*/ 250 w 1117644"/>
                <a:gd name="connsiteY21" fmla="*/ 636136 h 1037120"/>
                <a:gd name="connsiteX22" fmla="*/ 118188 w 1117644"/>
                <a:gd name="connsiteY22" fmla="*/ 636136 h 1037120"/>
                <a:gd name="connsiteX23" fmla="*/ 118188 w 1117644"/>
                <a:gd name="connsiteY23" fmla="*/ 668673 h 1037120"/>
                <a:gd name="connsiteX24" fmla="*/ 519800 w 1117644"/>
                <a:gd name="connsiteY24" fmla="*/ 1037157 h 1037120"/>
                <a:gd name="connsiteX25" fmla="*/ 1117894 w 1117644"/>
                <a:gd name="connsiteY25" fmla="*/ 1037157 h 1037120"/>
                <a:gd name="connsiteX26" fmla="*/ 1117894 w 1117644"/>
                <a:gd name="connsiteY26" fmla="*/ 848200 h 1037120"/>
                <a:gd name="connsiteX27" fmla="*/ 519115 w 1117644"/>
                <a:gd name="connsiteY27" fmla="*/ 848219 h 1037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117644" h="1037120">
                  <a:moveTo>
                    <a:pt x="519115" y="848219"/>
                  </a:moveTo>
                  <a:cubicBezTo>
                    <a:pt x="412035" y="848219"/>
                    <a:pt x="324919" y="768248"/>
                    <a:pt x="324919" y="668711"/>
                  </a:cubicBezTo>
                  <a:lnTo>
                    <a:pt x="325338" y="636136"/>
                  </a:lnTo>
                  <a:lnTo>
                    <a:pt x="739428" y="636136"/>
                  </a:lnTo>
                  <a:cubicBezTo>
                    <a:pt x="882741" y="636136"/>
                    <a:pt x="999289" y="527798"/>
                    <a:pt x="999289" y="394601"/>
                  </a:cubicBezTo>
                  <a:lnTo>
                    <a:pt x="999289" y="241572"/>
                  </a:lnTo>
                  <a:cubicBezTo>
                    <a:pt x="999289" y="108375"/>
                    <a:pt x="882741" y="37"/>
                    <a:pt x="739428" y="37"/>
                  </a:cubicBezTo>
                  <a:lnTo>
                    <a:pt x="378107" y="37"/>
                  </a:lnTo>
                  <a:cubicBezTo>
                    <a:pt x="358028" y="37"/>
                    <a:pt x="337740" y="228"/>
                    <a:pt x="317775" y="4647"/>
                  </a:cubicBezTo>
                  <a:cubicBezTo>
                    <a:pt x="200294" y="30727"/>
                    <a:pt x="118684" y="129349"/>
                    <a:pt x="118684" y="241572"/>
                  </a:cubicBezTo>
                  <a:lnTo>
                    <a:pt x="118684" y="330402"/>
                  </a:lnTo>
                  <a:cubicBezTo>
                    <a:pt x="118684" y="350729"/>
                    <a:pt x="133543" y="367302"/>
                    <a:pt x="151850" y="367302"/>
                  </a:cubicBezTo>
                  <a:lnTo>
                    <a:pt x="292096" y="367302"/>
                  </a:lnTo>
                  <a:cubicBezTo>
                    <a:pt x="310422" y="367302"/>
                    <a:pt x="325300" y="350729"/>
                    <a:pt x="325300" y="330402"/>
                  </a:cubicBezTo>
                  <a:lnTo>
                    <a:pt x="325300" y="273062"/>
                  </a:lnTo>
                  <a:cubicBezTo>
                    <a:pt x="325300" y="226713"/>
                    <a:pt x="366600" y="188994"/>
                    <a:pt x="417369" y="188994"/>
                  </a:cubicBezTo>
                  <a:lnTo>
                    <a:pt x="700680" y="188994"/>
                  </a:lnTo>
                  <a:cubicBezTo>
                    <a:pt x="751467" y="188994"/>
                    <a:pt x="792768" y="226713"/>
                    <a:pt x="792768" y="273062"/>
                  </a:cubicBezTo>
                  <a:lnTo>
                    <a:pt x="792768" y="363892"/>
                  </a:lnTo>
                  <a:cubicBezTo>
                    <a:pt x="792768" y="410203"/>
                    <a:pt x="751467" y="447884"/>
                    <a:pt x="700680" y="447884"/>
                  </a:cubicBezTo>
                  <a:lnTo>
                    <a:pt x="250" y="447884"/>
                  </a:lnTo>
                  <a:lnTo>
                    <a:pt x="250" y="636136"/>
                  </a:lnTo>
                  <a:lnTo>
                    <a:pt x="118188" y="636136"/>
                  </a:lnTo>
                  <a:lnTo>
                    <a:pt x="118188" y="668673"/>
                  </a:lnTo>
                  <a:cubicBezTo>
                    <a:pt x="118188" y="872527"/>
                    <a:pt x="298859" y="1037157"/>
                    <a:pt x="519800" y="1037157"/>
                  </a:cubicBezTo>
                  <a:lnTo>
                    <a:pt x="1117894" y="1037157"/>
                  </a:lnTo>
                  <a:lnTo>
                    <a:pt x="1117894" y="848200"/>
                  </a:lnTo>
                  <a:lnTo>
                    <a:pt x="519115" y="848219"/>
                  </a:lnTo>
                  <a:close/>
                </a:path>
              </a:pathLst>
            </a:custGeom>
            <a:solidFill>
              <a:srgbClr val="96CD32"/>
            </a:solidFill>
            <a:ln w="19050" cap="flat">
              <a:noFill/>
              <a:prstDash val="solid"/>
              <a:round/>
            </a:ln>
          </p:spPr>
          <p:txBody>
            <a:bodyPr rtlCol="0" anchor="ctr"/>
            <a:lstStyle/>
            <a:p>
              <a:endParaRPr lang="fr-FR" sz="2000"/>
            </a:p>
          </p:txBody>
        </p:sp>
        <p:sp>
          <p:nvSpPr>
            <p:cNvPr id="111" name="Forme libre : forme 12">
              <a:extLst>
                <a:ext uri="{FF2B5EF4-FFF2-40B4-BE49-F238E27FC236}">
                  <a16:creationId xmlns:a16="http://schemas.microsoft.com/office/drawing/2014/main" id="{D7E896CC-AAEE-4D27-B259-9BDDE17707D4}"/>
                </a:ext>
              </a:extLst>
            </p:cNvPr>
            <p:cNvSpPr/>
            <p:nvPr/>
          </p:nvSpPr>
          <p:spPr>
            <a:xfrm>
              <a:off x="3231832" y="7185063"/>
              <a:ext cx="5132298" cy="1037139"/>
            </a:xfrm>
            <a:custGeom>
              <a:avLst/>
              <a:gdLst>
                <a:gd name="connsiteX0" fmla="*/ 4143956 w 5132298"/>
                <a:gd name="connsiteY0" fmla="*/ 78849 h 1037139"/>
                <a:gd name="connsiteX1" fmla="*/ 4143651 w 5132298"/>
                <a:gd name="connsiteY1" fmla="*/ 36939 h 1037139"/>
                <a:gd name="connsiteX2" fmla="*/ 4110447 w 5132298"/>
                <a:gd name="connsiteY2" fmla="*/ 78 h 1037139"/>
                <a:gd name="connsiteX3" fmla="*/ 3970639 w 5132298"/>
                <a:gd name="connsiteY3" fmla="*/ 78 h 1037139"/>
                <a:gd name="connsiteX4" fmla="*/ 3937435 w 5132298"/>
                <a:gd name="connsiteY4" fmla="*/ 36939 h 1037139"/>
                <a:gd name="connsiteX5" fmla="*/ 3937435 w 5132298"/>
                <a:gd name="connsiteY5" fmla="*/ 78849 h 1037139"/>
                <a:gd name="connsiteX6" fmla="*/ 3937454 w 5132298"/>
                <a:gd name="connsiteY6" fmla="*/ 78849 h 1037139"/>
                <a:gd name="connsiteX7" fmla="*/ 3937759 w 5132298"/>
                <a:gd name="connsiteY7" fmla="*/ 152249 h 1037139"/>
                <a:gd name="connsiteX8" fmla="*/ 3970963 w 5132298"/>
                <a:gd name="connsiteY8" fmla="*/ 189111 h 1037139"/>
                <a:gd name="connsiteX9" fmla="*/ 4110771 w 5132298"/>
                <a:gd name="connsiteY9" fmla="*/ 189111 h 1037139"/>
                <a:gd name="connsiteX10" fmla="*/ 4143975 w 5132298"/>
                <a:gd name="connsiteY10" fmla="*/ 152249 h 1037139"/>
                <a:gd name="connsiteX11" fmla="*/ 4143975 w 5132298"/>
                <a:gd name="connsiteY11" fmla="*/ 78849 h 1037139"/>
                <a:gd name="connsiteX12" fmla="*/ 4143956 w 5132298"/>
                <a:gd name="connsiteY12" fmla="*/ 78849 h 1037139"/>
                <a:gd name="connsiteX13" fmla="*/ 4143956 w 5132298"/>
                <a:gd name="connsiteY13" fmla="*/ 653397 h 1037139"/>
                <a:gd name="connsiteX14" fmla="*/ 4143651 w 5132298"/>
                <a:gd name="connsiteY14" fmla="*/ 306706 h 1037139"/>
                <a:gd name="connsiteX15" fmla="*/ 4110447 w 5132298"/>
                <a:gd name="connsiteY15" fmla="*/ 269845 h 1037139"/>
                <a:gd name="connsiteX16" fmla="*/ 3970639 w 5132298"/>
                <a:gd name="connsiteY16" fmla="*/ 269845 h 1037139"/>
                <a:gd name="connsiteX17" fmla="*/ 3937435 w 5132298"/>
                <a:gd name="connsiteY17" fmla="*/ 306706 h 1037139"/>
                <a:gd name="connsiteX18" fmla="*/ 3937435 w 5132298"/>
                <a:gd name="connsiteY18" fmla="*/ 653397 h 1037139"/>
                <a:gd name="connsiteX19" fmla="*/ 3937454 w 5132298"/>
                <a:gd name="connsiteY19" fmla="*/ 653397 h 1037139"/>
                <a:gd name="connsiteX20" fmla="*/ 3937759 w 5132298"/>
                <a:gd name="connsiteY20" fmla="*/ 1000069 h 1037139"/>
                <a:gd name="connsiteX21" fmla="*/ 3970963 w 5132298"/>
                <a:gd name="connsiteY21" fmla="*/ 1036931 h 1037139"/>
                <a:gd name="connsiteX22" fmla="*/ 4110771 w 5132298"/>
                <a:gd name="connsiteY22" fmla="*/ 1036931 h 1037139"/>
                <a:gd name="connsiteX23" fmla="*/ 4143975 w 5132298"/>
                <a:gd name="connsiteY23" fmla="*/ 1000069 h 1037139"/>
                <a:gd name="connsiteX24" fmla="*/ 4143975 w 5132298"/>
                <a:gd name="connsiteY24" fmla="*/ 653397 h 1037139"/>
                <a:gd name="connsiteX25" fmla="*/ 4143956 w 5132298"/>
                <a:gd name="connsiteY25" fmla="*/ 653397 h 1037139"/>
                <a:gd name="connsiteX26" fmla="*/ 3441430 w 5132298"/>
                <a:gd name="connsiteY26" fmla="*/ 78 h 1037139"/>
                <a:gd name="connsiteX27" fmla="*/ 2991355 w 5132298"/>
                <a:gd name="connsiteY27" fmla="*/ 78 h 1037139"/>
                <a:gd name="connsiteX28" fmla="*/ 2958131 w 5132298"/>
                <a:gd name="connsiteY28" fmla="*/ 37035 h 1037139"/>
                <a:gd name="connsiteX29" fmla="*/ 2958131 w 5132298"/>
                <a:gd name="connsiteY29" fmla="*/ 646958 h 1037139"/>
                <a:gd name="connsiteX30" fmla="*/ 2991297 w 5132298"/>
                <a:gd name="connsiteY30" fmla="*/ 683858 h 1037139"/>
                <a:gd name="connsiteX31" fmla="*/ 3131391 w 5132298"/>
                <a:gd name="connsiteY31" fmla="*/ 683858 h 1037139"/>
                <a:gd name="connsiteX32" fmla="*/ 3164595 w 5132298"/>
                <a:gd name="connsiteY32" fmla="*/ 646958 h 1037139"/>
                <a:gd name="connsiteX33" fmla="*/ 3164786 w 5132298"/>
                <a:gd name="connsiteY33" fmla="*/ 189015 h 1037139"/>
                <a:gd name="connsiteX34" fmla="*/ 3418284 w 5132298"/>
                <a:gd name="connsiteY34" fmla="*/ 189111 h 1037139"/>
                <a:gd name="connsiteX35" fmla="*/ 3612499 w 5132298"/>
                <a:gd name="connsiteY35" fmla="*/ 369762 h 1037139"/>
                <a:gd name="connsiteX36" fmla="*/ 3612499 w 5132298"/>
                <a:gd name="connsiteY36" fmla="*/ 702794 h 1037139"/>
                <a:gd name="connsiteX37" fmla="*/ 3418284 w 5132298"/>
                <a:gd name="connsiteY37" fmla="*/ 847822 h 1037139"/>
                <a:gd name="connsiteX38" fmla="*/ 2958131 w 5132298"/>
                <a:gd name="connsiteY38" fmla="*/ 848298 h 1037139"/>
                <a:gd name="connsiteX39" fmla="*/ 2958131 w 5132298"/>
                <a:gd name="connsiteY39" fmla="*/ 1037217 h 1037139"/>
                <a:gd name="connsiteX40" fmla="*/ 3418284 w 5132298"/>
                <a:gd name="connsiteY40" fmla="*/ 1036931 h 1037139"/>
                <a:gd name="connsiteX41" fmla="*/ 3818982 w 5132298"/>
                <a:gd name="connsiteY41" fmla="*/ 702794 h 1037139"/>
                <a:gd name="connsiteX42" fmla="*/ 3818982 w 5132298"/>
                <a:gd name="connsiteY42" fmla="*/ 367590 h 1037139"/>
                <a:gd name="connsiteX43" fmla="*/ 3441430 w 5132298"/>
                <a:gd name="connsiteY43" fmla="*/ 78 h 1037139"/>
                <a:gd name="connsiteX44" fmla="*/ 5132651 w 5132298"/>
                <a:gd name="connsiteY44" fmla="*/ 679820 h 1037139"/>
                <a:gd name="connsiteX45" fmla="*/ 5131660 w 5132298"/>
                <a:gd name="connsiteY45" fmla="*/ 650425 h 1037139"/>
                <a:gd name="connsiteX46" fmla="*/ 4877591 w 5132298"/>
                <a:gd name="connsiteY46" fmla="*/ 447943 h 1037139"/>
                <a:gd name="connsiteX47" fmla="*/ 4567171 w 5132298"/>
                <a:gd name="connsiteY47" fmla="*/ 447943 h 1037139"/>
                <a:gd name="connsiteX48" fmla="*/ 4559208 w 5132298"/>
                <a:gd name="connsiteY48" fmla="*/ 447924 h 1037139"/>
                <a:gd name="connsiteX49" fmla="*/ 4469063 w 5132298"/>
                <a:gd name="connsiteY49" fmla="*/ 349759 h 1037139"/>
                <a:gd name="connsiteX50" fmla="*/ 4469368 w 5132298"/>
                <a:gd name="connsiteY50" fmla="*/ 279312 h 1037139"/>
                <a:gd name="connsiteX51" fmla="*/ 4567533 w 5132298"/>
                <a:gd name="connsiteY51" fmla="*/ 189187 h 1037139"/>
                <a:gd name="connsiteX52" fmla="*/ 4690043 w 5132298"/>
                <a:gd name="connsiteY52" fmla="*/ 189187 h 1037139"/>
                <a:gd name="connsiteX53" fmla="*/ 4691243 w 5132298"/>
                <a:gd name="connsiteY53" fmla="*/ 189225 h 1037139"/>
                <a:gd name="connsiteX54" fmla="*/ 5000825 w 5132298"/>
                <a:gd name="connsiteY54" fmla="*/ 189225 h 1037139"/>
                <a:gd name="connsiteX55" fmla="*/ 5035706 w 5132298"/>
                <a:gd name="connsiteY55" fmla="*/ 166270 h 1037139"/>
                <a:gd name="connsiteX56" fmla="*/ 5037687 w 5132298"/>
                <a:gd name="connsiteY56" fmla="*/ 156021 h 1037139"/>
                <a:gd name="connsiteX57" fmla="*/ 5037687 w 5132298"/>
                <a:gd name="connsiteY57" fmla="*/ 33282 h 1037139"/>
                <a:gd name="connsiteX58" fmla="*/ 5000825 w 5132298"/>
                <a:gd name="connsiteY58" fmla="*/ 116 h 1037139"/>
                <a:gd name="connsiteX59" fmla="*/ 4517869 w 5132298"/>
                <a:gd name="connsiteY59" fmla="*/ 173 h 1037139"/>
                <a:gd name="connsiteX60" fmla="*/ 4262409 w 5132298"/>
                <a:gd name="connsiteY60" fmla="*/ 235555 h 1037139"/>
                <a:gd name="connsiteX61" fmla="*/ 4262428 w 5132298"/>
                <a:gd name="connsiteY61" fmla="*/ 382392 h 1037139"/>
                <a:gd name="connsiteX62" fmla="*/ 4497886 w 5132298"/>
                <a:gd name="connsiteY62" fmla="*/ 636214 h 1037139"/>
                <a:gd name="connsiteX63" fmla="*/ 4836309 w 5132298"/>
                <a:gd name="connsiteY63" fmla="*/ 636214 h 1037139"/>
                <a:gd name="connsiteX64" fmla="*/ 4925977 w 5132298"/>
                <a:gd name="connsiteY64" fmla="*/ 734398 h 1037139"/>
                <a:gd name="connsiteX65" fmla="*/ 4925977 w 5132298"/>
                <a:gd name="connsiteY65" fmla="*/ 757944 h 1037139"/>
                <a:gd name="connsiteX66" fmla="*/ 4828289 w 5132298"/>
                <a:gd name="connsiteY66" fmla="*/ 848050 h 1037139"/>
                <a:gd name="connsiteX67" fmla="*/ 4299290 w 5132298"/>
                <a:gd name="connsiteY67" fmla="*/ 848050 h 1037139"/>
                <a:gd name="connsiteX68" fmla="*/ 4264447 w 5132298"/>
                <a:gd name="connsiteY68" fmla="*/ 870872 h 1037139"/>
                <a:gd name="connsiteX69" fmla="*/ 4262390 w 5132298"/>
                <a:gd name="connsiteY69" fmla="*/ 881216 h 1037139"/>
                <a:gd name="connsiteX70" fmla="*/ 4262390 w 5132298"/>
                <a:gd name="connsiteY70" fmla="*/ 1003955 h 1037139"/>
                <a:gd name="connsiteX71" fmla="*/ 4299290 w 5132298"/>
                <a:gd name="connsiteY71" fmla="*/ 1037160 h 1037139"/>
                <a:gd name="connsiteX72" fmla="*/ 4732296 w 5132298"/>
                <a:gd name="connsiteY72" fmla="*/ 1037160 h 1037139"/>
                <a:gd name="connsiteX73" fmla="*/ 4879172 w 5132298"/>
                <a:gd name="connsiteY73" fmla="*/ 1037083 h 1037139"/>
                <a:gd name="connsiteX74" fmla="*/ 5132651 w 5132298"/>
                <a:gd name="connsiteY74" fmla="*/ 801587 h 1037139"/>
                <a:gd name="connsiteX75" fmla="*/ 5132651 w 5132298"/>
                <a:gd name="connsiteY75" fmla="*/ 679820 h 1037139"/>
                <a:gd name="connsiteX76" fmla="*/ 280863 w 5132298"/>
                <a:gd name="connsiteY76" fmla="*/ 189111 h 1037139"/>
                <a:gd name="connsiteX77" fmla="*/ 825046 w 5132298"/>
                <a:gd name="connsiteY77" fmla="*/ 189111 h 1037139"/>
                <a:gd name="connsiteX78" fmla="*/ 861203 w 5132298"/>
                <a:gd name="connsiteY78" fmla="*/ 156573 h 1037139"/>
                <a:gd name="connsiteX79" fmla="*/ 861203 w 5132298"/>
                <a:gd name="connsiteY79" fmla="*/ 32729 h 1037139"/>
                <a:gd name="connsiteX80" fmla="*/ 825046 w 5132298"/>
                <a:gd name="connsiteY80" fmla="*/ 78 h 1037139"/>
                <a:gd name="connsiteX81" fmla="*/ 277073 w 5132298"/>
                <a:gd name="connsiteY81" fmla="*/ 78 h 1037139"/>
                <a:gd name="connsiteX82" fmla="*/ 352 w 5132298"/>
                <a:gd name="connsiteY82" fmla="*/ 255005 h 1037139"/>
                <a:gd name="connsiteX83" fmla="*/ 352 w 5132298"/>
                <a:gd name="connsiteY83" fmla="*/ 782309 h 1037139"/>
                <a:gd name="connsiteX84" fmla="*/ 277073 w 5132298"/>
                <a:gd name="connsiteY84" fmla="*/ 1037217 h 1037139"/>
                <a:gd name="connsiteX85" fmla="*/ 825046 w 5132298"/>
                <a:gd name="connsiteY85" fmla="*/ 1037217 h 1037139"/>
                <a:gd name="connsiteX86" fmla="*/ 861203 w 5132298"/>
                <a:gd name="connsiteY86" fmla="*/ 1004660 h 1037139"/>
                <a:gd name="connsiteX87" fmla="*/ 861203 w 5132298"/>
                <a:gd name="connsiteY87" fmla="*/ 880816 h 1037139"/>
                <a:gd name="connsiteX88" fmla="*/ 825046 w 5132298"/>
                <a:gd name="connsiteY88" fmla="*/ 848298 h 1037139"/>
                <a:gd name="connsiteX89" fmla="*/ 280863 w 5132298"/>
                <a:gd name="connsiteY89" fmla="*/ 848298 h 1037139"/>
                <a:gd name="connsiteX90" fmla="*/ 207006 w 5132298"/>
                <a:gd name="connsiteY90" fmla="*/ 779051 h 1037139"/>
                <a:gd name="connsiteX91" fmla="*/ 207006 w 5132298"/>
                <a:gd name="connsiteY91" fmla="*/ 634347 h 1037139"/>
                <a:gd name="connsiteX92" fmla="*/ 532457 w 5132298"/>
                <a:gd name="connsiteY92" fmla="*/ 634347 h 1037139"/>
                <a:gd name="connsiteX93" fmla="*/ 568595 w 5132298"/>
                <a:gd name="connsiteY93" fmla="*/ 601772 h 1037139"/>
                <a:gd name="connsiteX94" fmla="*/ 568595 w 5132298"/>
                <a:gd name="connsiteY94" fmla="*/ 480557 h 1037139"/>
                <a:gd name="connsiteX95" fmla="*/ 532457 w 5132298"/>
                <a:gd name="connsiteY95" fmla="*/ 447943 h 1037139"/>
                <a:gd name="connsiteX96" fmla="*/ 207006 w 5132298"/>
                <a:gd name="connsiteY96" fmla="*/ 447943 h 1037139"/>
                <a:gd name="connsiteX97" fmla="*/ 207006 w 5132298"/>
                <a:gd name="connsiteY97" fmla="*/ 258395 h 1037139"/>
                <a:gd name="connsiteX98" fmla="*/ 280863 w 5132298"/>
                <a:gd name="connsiteY98" fmla="*/ 189111 h 1037139"/>
                <a:gd name="connsiteX99" fmla="*/ 1186405 w 5132298"/>
                <a:gd name="connsiteY99" fmla="*/ 189130 h 1037139"/>
                <a:gd name="connsiteX100" fmla="*/ 1186405 w 5132298"/>
                <a:gd name="connsiteY100" fmla="*/ 1000336 h 1037139"/>
                <a:gd name="connsiteX101" fmla="*/ 1153144 w 5132298"/>
                <a:gd name="connsiteY101" fmla="*/ 1037198 h 1037139"/>
                <a:gd name="connsiteX102" fmla="*/ 1012879 w 5132298"/>
                <a:gd name="connsiteY102" fmla="*/ 1037198 h 1037139"/>
                <a:gd name="connsiteX103" fmla="*/ 979656 w 5132298"/>
                <a:gd name="connsiteY103" fmla="*/ 1000336 h 1037139"/>
                <a:gd name="connsiteX104" fmla="*/ 979656 w 5132298"/>
                <a:gd name="connsiteY104" fmla="*/ 37035 h 1037139"/>
                <a:gd name="connsiteX105" fmla="*/ 1012879 w 5132298"/>
                <a:gd name="connsiteY105" fmla="*/ 116 h 1037139"/>
                <a:gd name="connsiteX106" fmla="*/ 1439846 w 5132298"/>
                <a:gd name="connsiteY106" fmla="*/ 116 h 1037139"/>
                <a:gd name="connsiteX107" fmla="*/ 1840506 w 5132298"/>
                <a:gd name="connsiteY107" fmla="*/ 369838 h 1037139"/>
                <a:gd name="connsiteX108" fmla="*/ 1840506 w 5132298"/>
                <a:gd name="connsiteY108" fmla="*/ 1004032 h 1037139"/>
                <a:gd name="connsiteX109" fmla="*/ 1803625 w 5132298"/>
                <a:gd name="connsiteY109" fmla="*/ 1037198 h 1037139"/>
                <a:gd name="connsiteX110" fmla="*/ 1670885 w 5132298"/>
                <a:gd name="connsiteY110" fmla="*/ 1037198 h 1037139"/>
                <a:gd name="connsiteX111" fmla="*/ 1634023 w 5132298"/>
                <a:gd name="connsiteY111" fmla="*/ 1004032 h 1037139"/>
                <a:gd name="connsiteX112" fmla="*/ 1634023 w 5132298"/>
                <a:gd name="connsiteY112" fmla="*/ 369838 h 1037139"/>
                <a:gd name="connsiteX113" fmla="*/ 1439846 w 5132298"/>
                <a:gd name="connsiteY113" fmla="*/ 189225 h 1037139"/>
                <a:gd name="connsiteX114" fmla="*/ 1186405 w 5132298"/>
                <a:gd name="connsiteY114" fmla="*/ 189130 h 1037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Lst>
              <a:rect l="l" t="t" r="r" b="b"/>
              <a:pathLst>
                <a:path w="5132298" h="1037139">
                  <a:moveTo>
                    <a:pt x="4143956" y="78849"/>
                  </a:moveTo>
                  <a:lnTo>
                    <a:pt x="4143651" y="36939"/>
                  </a:lnTo>
                  <a:cubicBezTo>
                    <a:pt x="4143651" y="16613"/>
                    <a:pt x="4128754" y="78"/>
                    <a:pt x="4110447" y="78"/>
                  </a:cubicBezTo>
                  <a:lnTo>
                    <a:pt x="3970639" y="78"/>
                  </a:lnTo>
                  <a:cubicBezTo>
                    <a:pt x="3952351" y="78"/>
                    <a:pt x="3937435" y="16613"/>
                    <a:pt x="3937435" y="36939"/>
                  </a:cubicBezTo>
                  <a:lnTo>
                    <a:pt x="3937435" y="78849"/>
                  </a:lnTo>
                  <a:lnTo>
                    <a:pt x="3937454" y="78849"/>
                  </a:lnTo>
                  <a:lnTo>
                    <a:pt x="3937759" y="152249"/>
                  </a:lnTo>
                  <a:cubicBezTo>
                    <a:pt x="3937759" y="172575"/>
                    <a:pt x="3952637" y="189111"/>
                    <a:pt x="3970963" y="189111"/>
                  </a:cubicBezTo>
                  <a:lnTo>
                    <a:pt x="4110771" y="189111"/>
                  </a:lnTo>
                  <a:cubicBezTo>
                    <a:pt x="4129059" y="189111"/>
                    <a:pt x="4143975" y="172575"/>
                    <a:pt x="4143975" y="152249"/>
                  </a:cubicBezTo>
                  <a:lnTo>
                    <a:pt x="4143975" y="78849"/>
                  </a:lnTo>
                  <a:lnTo>
                    <a:pt x="4143956" y="78849"/>
                  </a:lnTo>
                  <a:close/>
                  <a:moveTo>
                    <a:pt x="4143956" y="653397"/>
                  </a:moveTo>
                  <a:lnTo>
                    <a:pt x="4143651" y="306706"/>
                  </a:lnTo>
                  <a:cubicBezTo>
                    <a:pt x="4143651" y="286361"/>
                    <a:pt x="4128754" y="269845"/>
                    <a:pt x="4110447" y="269845"/>
                  </a:cubicBezTo>
                  <a:lnTo>
                    <a:pt x="3970639" y="269845"/>
                  </a:lnTo>
                  <a:cubicBezTo>
                    <a:pt x="3952351" y="269845"/>
                    <a:pt x="3937435" y="286361"/>
                    <a:pt x="3937435" y="306706"/>
                  </a:cubicBezTo>
                  <a:lnTo>
                    <a:pt x="3937435" y="653397"/>
                  </a:lnTo>
                  <a:lnTo>
                    <a:pt x="3937454" y="653397"/>
                  </a:lnTo>
                  <a:lnTo>
                    <a:pt x="3937759" y="1000069"/>
                  </a:lnTo>
                  <a:cubicBezTo>
                    <a:pt x="3937759" y="1020396"/>
                    <a:pt x="3952637" y="1036931"/>
                    <a:pt x="3970963" y="1036931"/>
                  </a:cubicBezTo>
                  <a:lnTo>
                    <a:pt x="4110771" y="1036931"/>
                  </a:lnTo>
                  <a:cubicBezTo>
                    <a:pt x="4129059" y="1036931"/>
                    <a:pt x="4143975" y="1020396"/>
                    <a:pt x="4143975" y="1000069"/>
                  </a:cubicBezTo>
                  <a:lnTo>
                    <a:pt x="4143975" y="653397"/>
                  </a:lnTo>
                  <a:lnTo>
                    <a:pt x="4143956" y="653397"/>
                  </a:lnTo>
                  <a:close/>
                  <a:moveTo>
                    <a:pt x="3441430" y="78"/>
                  </a:moveTo>
                  <a:lnTo>
                    <a:pt x="2991355" y="78"/>
                  </a:lnTo>
                  <a:cubicBezTo>
                    <a:pt x="2973029" y="78"/>
                    <a:pt x="2958131" y="16670"/>
                    <a:pt x="2958131" y="37035"/>
                  </a:cubicBezTo>
                  <a:lnTo>
                    <a:pt x="2958131" y="646958"/>
                  </a:lnTo>
                  <a:cubicBezTo>
                    <a:pt x="2958131" y="667323"/>
                    <a:pt x="2973009" y="683858"/>
                    <a:pt x="2991297" y="683858"/>
                  </a:cubicBezTo>
                  <a:lnTo>
                    <a:pt x="3131391" y="683858"/>
                  </a:lnTo>
                  <a:cubicBezTo>
                    <a:pt x="3149717" y="683858"/>
                    <a:pt x="3164595" y="667323"/>
                    <a:pt x="3164595" y="646958"/>
                  </a:cubicBezTo>
                  <a:lnTo>
                    <a:pt x="3164786" y="189015"/>
                  </a:lnTo>
                  <a:lnTo>
                    <a:pt x="3418284" y="189111"/>
                  </a:lnTo>
                  <a:cubicBezTo>
                    <a:pt x="3525383" y="189111"/>
                    <a:pt x="3612499" y="270149"/>
                    <a:pt x="3612499" y="369762"/>
                  </a:cubicBezTo>
                  <a:lnTo>
                    <a:pt x="3612499" y="702794"/>
                  </a:lnTo>
                  <a:cubicBezTo>
                    <a:pt x="3612499" y="802368"/>
                    <a:pt x="3525383" y="847822"/>
                    <a:pt x="3418284" y="847822"/>
                  </a:cubicBezTo>
                  <a:lnTo>
                    <a:pt x="2958131" y="848298"/>
                  </a:lnTo>
                  <a:lnTo>
                    <a:pt x="2958131" y="1037217"/>
                  </a:lnTo>
                  <a:lnTo>
                    <a:pt x="3418284" y="1036931"/>
                  </a:lnTo>
                  <a:cubicBezTo>
                    <a:pt x="3639226" y="1036931"/>
                    <a:pt x="3818982" y="906648"/>
                    <a:pt x="3818982" y="702794"/>
                  </a:cubicBezTo>
                  <a:lnTo>
                    <a:pt x="3818982" y="367590"/>
                  </a:lnTo>
                  <a:cubicBezTo>
                    <a:pt x="3818982" y="171985"/>
                    <a:pt x="3654866" y="78"/>
                    <a:pt x="3441430" y="78"/>
                  </a:cubicBezTo>
                  <a:moveTo>
                    <a:pt x="5132651" y="679820"/>
                  </a:moveTo>
                  <a:cubicBezTo>
                    <a:pt x="5132651" y="670447"/>
                    <a:pt x="5132575" y="660846"/>
                    <a:pt x="5131660" y="650425"/>
                  </a:cubicBezTo>
                  <a:cubicBezTo>
                    <a:pt x="5121469" y="535230"/>
                    <a:pt x="5002749" y="447943"/>
                    <a:pt x="4877591" y="447943"/>
                  </a:cubicBezTo>
                  <a:lnTo>
                    <a:pt x="4567171" y="447943"/>
                  </a:lnTo>
                  <a:lnTo>
                    <a:pt x="4559208" y="447924"/>
                  </a:lnTo>
                  <a:cubicBezTo>
                    <a:pt x="4509487" y="447924"/>
                    <a:pt x="4469063" y="403861"/>
                    <a:pt x="4469063" y="349759"/>
                  </a:cubicBezTo>
                  <a:lnTo>
                    <a:pt x="4469368" y="279312"/>
                  </a:lnTo>
                  <a:cubicBezTo>
                    <a:pt x="4469368" y="229630"/>
                    <a:pt x="4513412" y="189187"/>
                    <a:pt x="4567533" y="189187"/>
                  </a:cubicBezTo>
                  <a:lnTo>
                    <a:pt x="4690043" y="189187"/>
                  </a:lnTo>
                  <a:lnTo>
                    <a:pt x="4691243" y="189225"/>
                  </a:lnTo>
                  <a:lnTo>
                    <a:pt x="5000825" y="189225"/>
                  </a:lnTo>
                  <a:cubicBezTo>
                    <a:pt x="5016656" y="189225"/>
                    <a:pt x="5030676" y="180005"/>
                    <a:pt x="5035706" y="166270"/>
                  </a:cubicBezTo>
                  <a:cubicBezTo>
                    <a:pt x="5037039" y="162612"/>
                    <a:pt x="5037687" y="159259"/>
                    <a:pt x="5037687" y="156021"/>
                  </a:cubicBezTo>
                  <a:lnTo>
                    <a:pt x="5037687" y="33282"/>
                  </a:lnTo>
                  <a:cubicBezTo>
                    <a:pt x="5037687" y="14956"/>
                    <a:pt x="5021151" y="116"/>
                    <a:pt x="5000825" y="116"/>
                  </a:cubicBezTo>
                  <a:lnTo>
                    <a:pt x="4517869" y="173"/>
                  </a:lnTo>
                  <a:cubicBezTo>
                    <a:pt x="4377928" y="173"/>
                    <a:pt x="4262409" y="105805"/>
                    <a:pt x="4262409" y="235555"/>
                  </a:cubicBezTo>
                  <a:lnTo>
                    <a:pt x="4262428" y="382392"/>
                  </a:lnTo>
                  <a:cubicBezTo>
                    <a:pt x="4262428" y="522352"/>
                    <a:pt x="4368041" y="636214"/>
                    <a:pt x="4497886" y="636214"/>
                  </a:cubicBezTo>
                  <a:lnTo>
                    <a:pt x="4836309" y="636214"/>
                  </a:lnTo>
                  <a:cubicBezTo>
                    <a:pt x="4885992" y="636214"/>
                    <a:pt x="4925977" y="680258"/>
                    <a:pt x="4925977" y="734398"/>
                  </a:cubicBezTo>
                  <a:lnTo>
                    <a:pt x="4925977" y="757944"/>
                  </a:lnTo>
                  <a:cubicBezTo>
                    <a:pt x="4925977" y="807645"/>
                    <a:pt x="4882410" y="848050"/>
                    <a:pt x="4828289" y="848050"/>
                  </a:cubicBezTo>
                  <a:lnTo>
                    <a:pt x="4299290" y="848050"/>
                  </a:lnTo>
                  <a:cubicBezTo>
                    <a:pt x="4283440" y="848050"/>
                    <a:pt x="4269419" y="857213"/>
                    <a:pt x="4264447" y="870872"/>
                  </a:cubicBezTo>
                  <a:cubicBezTo>
                    <a:pt x="4263057" y="874606"/>
                    <a:pt x="4262390" y="877997"/>
                    <a:pt x="4262390" y="881216"/>
                  </a:cubicBezTo>
                  <a:lnTo>
                    <a:pt x="4262390" y="1003955"/>
                  </a:lnTo>
                  <a:cubicBezTo>
                    <a:pt x="4262390" y="1022262"/>
                    <a:pt x="4278944" y="1037160"/>
                    <a:pt x="4299290" y="1037160"/>
                  </a:cubicBezTo>
                  <a:lnTo>
                    <a:pt x="4732296" y="1037160"/>
                  </a:lnTo>
                  <a:lnTo>
                    <a:pt x="4879172" y="1037083"/>
                  </a:lnTo>
                  <a:cubicBezTo>
                    <a:pt x="5019075" y="1037083"/>
                    <a:pt x="5132651" y="931470"/>
                    <a:pt x="5132651" y="801587"/>
                  </a:cubicBezTo>
                  <a:lnTo>
                    <a:pt x="5132651" y="679820"/>
                  </a:lnTo>
                  <a:close/>
                  <a:moveTo>
                    <a:pt x="280863" y="189111"/>
                  </a:moveTo>
                  <a:lnTo>
                    <a:pt x="825046" y="189111"/>
                  </a:lnTo>
                  <a:cubicBezTo>
                    <a:pt x="844972" y="189111"/>
                    <a:pt x="861203" y="174518"/>
                    <a:pt x="861203" y="156573"/>
                  </a:cubicBezTo>
                  <a:lnTo>
                    <a:pt x="861203" y="32729"/>
                  </a:lnTo>
                  <a:cubicBezTo>
                    <a:pt x="861203" y="14746"/>
                    <a:pt x="845734" y="78"/>
                    <a:pt x="825046" y="78"/>
                  </a:cubicBezTo>
                  <a:lnTo>
                    <a:pt x="277073" y="78"/>
                  </a:lnTo>
                  <a:cubicBezTo>
                    <a:pt x="124501" y="78"/>
                    <a:pt x="352" y="114301"/>
                    <a:pt x="352" y="255005"/>
                  </a:cubicBezTo>
                  <a:lnTo>
                    <a:pt x="352" y="782309"/>
                  </a:lnTo>
                  <a:cubicBezTo>
                    <a:pt x="352" y="922955"/>
                    <a:pt x="124501" y="1037217"/>
                    <a:pt x="277073" y="1037217"/>
                  </a:cubicBezTo>
                  <a:lnTo>
                    <a:pt x="825046" y="1037217"/>
                  </a:lnTo>
                  <a:cubicBezTo>
                    <a:pt x="844972" y="1037217"/>
                    <a:pt x="861203" y="1022605"/>
                    <a:pt x="861203" y="1004660"/>
                  </a:cubicBezTo>
                  <a:lnTo>
                    <a:pt x="861203" y="880816"/>
                  </a:lnTo>
                  <a:cubicBezTo>
                    <a:pt x="861203" y="862871"/>
                    <a:pt x="844972" y="848298"/>
                    <a:pt x="825046" y="848298"/>
                  </a:cubicBezTo>
                  <a:lnTo>
                    <a:pt x="280863" y="848298"/>
                  </a:lnTo>
                  <a:cubicBezTo>
                    <a:pt x="240839" y="848298"/>
                    <a:pt x="207006" y="816580"/>
                    <a:pt x="207006" y="779051"/>
                  </a:cubicBezTo>
                  <a:lnTo>
                    <a:pt x="207006" y="634347"/>
                  </a:lnTo>
                  <a:lnTo>
                    <a:pt x="532457" y="634347"/>
                  </a:lnTo>
                  <a:cubicBezTo>
                    <a:pt x="552383" y="634347"/>
                    <a:pt x="568595" y="619717"/>
                    <a:pt x="568595" y="601772"/>
                  </a:cubicBezTo>
                  <a:lnTo>
                    <a:pt x="568595" y="480557"/>
                  </a:lnTo>
                  <a:cubicBezTo>
                    <a:pt x="568595" y="462573"/>
                    <a:pt x="552383" y="447943"/>
                    <a:pt x="532457" y="447943"/>
                  </a:cubicBezTo>
                  <a:lnTo>
                    <a:pt x="207006" y="447943"/>
                  </a:lnTo>
                  <a:lnTo>
                    <a:pt x="207006" y="258395"/>
                  </a:lnTo>
                  <a:cubicBezTo>
                    <a:pt x="207006" y="220829"/>
                    <a:pt x="240839" y="189111"/>
                    <a:pt x="280863" y="189111"/>
                  </a:cubicBezTo>
                  <a:moveTo>
                    <a:pt x="1186405" y="189130"/>
                  </a:moveTo>
                  <a:lnTo>
                    <a:pt x="1186405" y="1000336"/>
                  </a:lnTo>
                  <a:cubicBezTo>
                    <a:pt x="1186405" y="1020662"/>
                    <a:pt x="1171470" y="1037198"/>
                    <a:pt x="1153144" y="1037198"/>
                  </a:cubicBezTo>
                  <a:lnTo>
                    <a:pt x="1012879" y="1037198"/>
                  </a:lnTo>
                  <a:cubicBezTo>
                    <a:pt x="994553" y="1037198"/>
                    <a:pt x="979656" y="1020662"/>
                    <a:pt x="979656" y="1000336"/>
                  </a:cubicBezTo>
                  <a:lnTo>
                    <a:pt x="979656" y="37035"/>
                  </a:lnTo>
                  <a:cubicBezTo>
                    <a:pt x="979656" y="16670"/>
                    <a:pt x="994553" y="116"/>
                    <a:pt x="1012879" y="116"/>
                  </a:cubicBezTo>
                  <a:lnTo>
                    <a:pt x="1439846" y="116"/>
                  </a:lnTo>
                  <a:cubicBezTo>
                    <a:pt x="1660769" y="116"/>
                    <a:pt x="1840506" y="165946"/>
                    <a:pt x="1840506" y="369838"/>
                  </a:cubicBezTo>
                  <a:lnTo>
                    <a:pt x="1840506" y="1004032"/>
                  </a:lnTo>
                  <a:cubicBezTo>
                    <a:pt x="1840506" y="1022339"/>
                    <a:pt x="1823971" y="1037198"/>
                    <a:pt x="1803625" y="1037198"/>
                  </a:cubicBezTo>
                  <a:lnTo>
                    <a:pt x="1670885" y="1037198"/>
                  </a:lnTo>
                  <a:cubicBezTo>
                    <a:pt x="1650559" y="1037198"/>
                    <a:pt x="1634023" y="1022339"/>
                    <a:pt x="1634023" y="1004032"/>
                  </a:cubicBezTo>
                  <a:lnTo>
                    <a:pt x="1634023" y="369838"/>
                  </a:lnTo>
                  <a:cubicBezTo>
                    <a:pt x="1634023" y="270264"/>
                    <a:pt x="1546926" y="189225"/>
                    <a:pt x="1439846" y="189225"/>
                  </a:cubicBezTo>
                  <a:lnTo>
                    <a:pt x="1186405" y="189130"/>
                  </a:lnTo>
                  <a:close/>
                </a:path>
              </a:pathLst>
            </a:custGeom>
            <a:solidFill>
              <a:schemeClr val="tx2"/>
            </a:solidFill>
            <a:ln w="19050" cap="flat">
              <a:noFill/>
              <a:prstDash val="solid"/>
              <a:round/>
            </a:ln>
          </p:spPr>
          <p:txBody>
            <a:bodyPr rtlCol="0" anchor="ctr"/>
            <a:lstStyle/>
            <a:p>
              <a:endParaRPr lang="fr-FR" sz="2000"/>
            </a:p>
          </p:txBody>
        </p:sp>
      </p:grpSp>
      <p:cxnSp>
        <p:nvCxnSpPr>
          <p:cNvPr id="125" name="Connecteur droit avec flèche 124"/>
          <p:cNvCxnSpPr/>
          <p:nvPr/>
        </p:nvCxnSpPr>
        <p:spPr>
          <a:xfrm>
            <a:off x="4861613" y="192953"/>
            <a:ext cx="2737897" cy="10640"/>
          </a:xfrm>
          <a:prstGeom prst="straightConnector1">
            <a:avLst/>
          </a:prstGeom>
          <a:ln w="76200">
            <a:solidFill>
              <a:srgbClr val="1423DC"/>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28" name="Connecteur droit avec flèche 127"/>
          <p:cNvCxnSpPr/>
          <p:nvPr/>
        </p:nvCxnSpPr>
        <p:spPr>
          <a:xfrm flipV="1">
            <a:off x="8530735" y="180863"/>
            <a:ext cx="2503002" cy="12090"/>
          </a:xfrm>
          <a:prstGeom prst="straightConnector1">
            <a:avLst/>
          </a:prstGeom>
          <a:ln w="76200">
            <a:solidFill>
              <a:srgbClr val="1423DC"/>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1" name="Rectangle 20"/>
          <p:cNvSpPr/>
          <p:nvPr/>
        </p:nvSpPr>
        <p:spPr>
          <a:xfrm>
            <a:off x="10430535" y="306174"/>
            <a:ext cx="1277351" cy="307777"/>
          </a:xfrm>
          <a:prstGeom prst="rect">
            <a:avLst/>
          </a:prstGeom>
          <a:noFill/>
          <a:ln>
            <a:noFill/>
          </a:ln>
        </p:spPr>
        <p:txBody>
          <a:bodyPr wrap="square">
            <a:spAutoFit/>
          </a:bodyPr>
          <a:lstStyle/>
          <a:p>
            <a:pPr algn="ctr"/>
            <a:r>
              <a:rPr lang="fr-FR" sz="1400" err="1">
                <a:solidFill>
                  <a:srgbClr val="575757"/>
                </a:solidFill>
                <a:latin typeface="Calibri"/>
              </a:rPr>
              <a:t>Linky</a:t>
            </a:r>
            <a:endParaRPr lang="fr-FR" sz="1400">
              <a:solidFill>
                <a:srgbClr val="575757"/>
              </a:solidFill>
              <a:latin typeface="Calibri"/>
            </a:endParaRPr>
          </a:p>
        </p:txBody>
      </p:sp>
      <p:sp>
        <p:nvSpPr>
          <p:cNvPr id="267" name="ZoneTexte 266"/>
          <p:cNvSpPr txBox="1"/>
          <p:nvPr/>
        </p:nvSpPr>
        <p:spPr>
          <a:xfrm>
            <a:off x="10508795" y="505534"/>
            <a:ext cx="1121320" cy="253915"/>
          </a:xfrm>
          <a:prstGeom prst="rect">
            <a:avLst/>
          </a:prstGeom>
          <a:noFill/>
        </p:spPr>
        <p:txBody>
          <a:bodyPr wrap="square" rtlCol="0">
            <a:spAutoFit/>
          </a:bodyPr>
          <a:lstStyle/>
          <a:p>
            <a:pPr algn="ctr"/>
            <a:r>
              <a:rPr lang="fr-FR" sz="1000" b="1"/>
              <a:t>35,5M</a:t>
            </a:r>
            <a:endParaRPr lang="en-GB" sz="1000" b="1"/>
          </a:p>
        </p:txBody>
      </p:sp>
      <p:sp>
        <p:nvSpPr>
          <p:cNvPr id="121" name="Rectangle 120"/>
          <p:cNvSpPr/>
          <p:nvPr/>
        </p:nvSpPr>
        <p:spPr>
          <a:xfrm>
            <a:off x="2006900" y="9904"/>
            <a:ext cx="2849439" cy="244919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a:p>
        </p:txBody>
      </p:sp>
      <p:pic>
        <p:nvPicPr>
          <p:cNvPr id="8" name="Image 7"/>
          <p:cNvPicPr>
            <a:picLocks noChangeAspect="1"/>
          </p:cNvPicPr>
          <p:nvPr/>
        </p:nvPicPr>
        <p:blipFill>
          <a:blip r:embed="rId11"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4281481" y="558980"/>
            <a:ext cx="1173748" cy="1177634"/>
          </a:xfrm>
          <a:prstGeom prst="rect">
            <a:avLst/>
          </a:prstGeom>
        </p:spPr>
      </p:pic>
      <p:sp>
        <p:nvSpPr>
          <p:cNvPr id="34" name="Rectangle 33"/>
          <p:cNvSpPr/>
          <p:nvPr/>
        </p:nvSpPr>
        <p:spPr>
          <a:xfrm>
            <a:off x="4096617" y="329627"/>
            <a:ext cx="1608671" cy="307777"/>
          </a:xfrm>
          <a:prstGeom prst="rect">
            <a:avLst/>
          </a:prstGeom>
          <a:noFill/>
          <a:ln>
            <a:noFill/>
          </a:ln>
        </p:spPr>
        <p:txBody>
          <a:bodyPr wrap="square">
            <a:spAutoFit/>
          </a:bodyPr>
          <a:lstStyle/>
          <a:p>
            <a:pPr algn="ctr"/>
            <a:r>
              <a:rPr lang="fr-FR" sz="1400">
                <a:solidFill>
                  <a:srgbClr val="575757"/>
                </a:solidFill>
                <a:latin typeface="Calibri"/>
              </a:rPr>
              <a:t>Postes Source</a:t>
            </a:r>
          </a:p>
        </p:txBody>
      </p:sp>
      <p:sp>
        <p:nvSpPr>
          <p:cNvPr id="265" name="ZoneTexte 264"/>
          <p:cNvSpPr txBox="1"/>
          <p:nvPr/>
        </p:nvSpPr>
        <p:spPr>
          <a:xfrm>
            <a:off x="4453675" y="519631"/>
            <a:ext cx="843743" cy="254756"/>
          </a:xfrm>
          <a:prstGeom prst="rect">
            <a:avLst/>
          </a:prstGeom>
          <a:noFill/>
        </p:spPr>
        <p:txBody>
          <a:bodyPr wrap="square" rtlCol="0">
            <a:spAutoFit/>
          </a:bodyPr>
          <a:lstStyle/>
          <a:p>
            <a:pPr algn="ctr"/>
            <a:r>
              <a:rPr lang="fr-FR" sz="1000" b="1"/>
              <a:t>2246</a:t>
            </a:r>
            <a:r>
              <a:rPr lang="fr-FR" sz="1000" b="1" baseline="30000"/>
              <a:t>Fr</a:t>
            </a:r>
            <a:endParaRPr lang="en-GB" sz="1000" b="1" baseline="30000"/>
          </a:p>
        </p:txBody>
      </p:sp>
      <p:sp>
        <p:nvSpPr>
          <p:cNvPr id="91" name="ZoneTexte 90"/>
          <p:cNvSpPr txBox="1"/>
          <p:nvPr/>
        </p:nvSpPr>
        <p:spPr>
          <a:xfrm>
            <a:off x="4067405" y="1475603"/>
            <a:ext cx="663487" cy="169277"/>
          </a:xfrm>
          <a:prstGeom prst="rect">
            <a:avLst/>
          </a:prstGeom>
          <a:noFill/>
        </p:spPr>
        <p:txBody>
          <a:bodyPr wrap="square" rtlCol="0">
            <a:spAutoFit/>
          </a:bodyPr>
          <a:lstStyle/>
          <a:p>
            <a:pPr algn="ctr"/>
            <a:r>
              <a:rPr lang="fr-FR" sz="500" b="1">
                <a:solidFill>
                  <a:schemeClr val="bg1">
                    <a:lumMod val="85000"/>
                  </a:schemeClr>
                </a:solidFill>
              </a:rPr>
              <a:t>50-400kV</a:t>
            </a:r>
            <a:endParaRPr lang="en-GB" sz="500" b="1">
              <a:solidFill>
                <a:schemeClr val="bg1">
                  <a:lumMod val="85000"/>
                </a:schemeClr>
              </a:solidFill>
            </a:endParaRPr>
          </a:p>
        </p:txBody>
      </p:sp>
      <p:pic>
        <p:nvPicPr>
          <p:cNvPr id="93" name="Image 92"/>
          <p:cNvPicPr>
            <a:picLocks noChangeAspect="1"/>
          </p:cNvPicPr>
          <p:nvPr/>
        </p:nvPicPr>
        <p:blipFill>
          <a:blip r:embed="rId12"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438958" y="584405"/>
            <a:ext cx="1158400" cy="1162234"/>
          </a:xfrm>
          <a:prstGeom prst="rect">
            <a:avLst/>
          </a:prstGeom>
        </p:spPr>
      </p:pic>
      <p:cxnSp>
        <p:nvCxnSpPr>
          <p:cNvPr id="96" name="Connecteur droit 95"/>
          <p:cNvCxnSpPr/>
          <p:nvPr/>
        </p:nvCxnSpPr>
        <p:spPr>
          <a:xfrm flipV="1">
            <a:off x="2537538" y="916797"/>
            <a:ext cx="1747232" cy="9599"/>
          </a:xfrm>
          <a:prstGeom prst="line">
            <a:avLst/>
          </a:prstGeom>
          <a:noFill/>
          <a:ln w="19050" cap="flat" cmpd="sng" algn="ctr">
            <a:solidFill>
              <a:srgbClr val="00A7DE"/>
            </a:solidFill>
            <a:prstDash val="solid"/>
          </a:ln>
          <a:effectLst/>
        </p:spPr>
      </p:cxnSp>
      <p:sp>
        <p:nvSpPr>
          <p:cNvPr id="97" name="Rectangle 96"/>
          <p:cNvSpPr/>
          <p:nvPr/>
        </p:nvSpPr>
        <p:spPr>
          <a:xfrm>
            <a:off x="2677826" y="338115"/>
            <a:ext cx="1714646" cy="276999"/>
          </a:xfrm>
          <a:prstGeom prst="rect">
            <a:avLst/>
          </a:prstGeom>
          <a:noFill/>
          <a:ln>
            <a:noFill/>
          </a:ln>
        </p:spPr>
        <p:txBody>
          <a:bodyPr wrap="square">
            <a:spAutoFit/>
          </a:bodyPr>
          <a:lstStyle/>
          <a:p>
            <a:pPr algn="ctr"/>
            <a:r>
              <a:rPr lang="fr-FR" sz="1200">
                <a:solidFill>
                  <a:srgbClr val="575757"/>
                </a:solidFill>
                <a:latin typeface="Calibri"/>
              </a:rPr>
              <a:t>Réseaux HTB</a:t>
            </a:r>
          </a:p>
        </p:txBody>
      </p:sp>
      <p:sp>
        <p:nvSpPr>
          <p:cNvPr id="98" name="ZoneTexte 97"/>
          <p:cNvSpPr txBox="1"/>
          <p:nvPr/>
        </p:nvSpPr>
        <p:spPr>
          <a:xfrm>
            <a:off x="2793282" y="593395"/>
            <a:ext cx="1391312" cy="254756"/>
          </a:xfrm>
          <a:prstGeom prst="rect">
            <a:avLst/>
          </a:prstGeom>
          <a:noFill/>
        </p:spPr>
        <p:txBody>
          <a:bodyPr wrap="square" rtlCol="0">
            <a:spAutoFit/>
          </a:bodyPr>
          <a:lstStyle/>
          <a:p>
            <a:pPr algn="ctr"/>
            <a:r>
              <a:rPr lang="fr-FR" sz="1000" b="1">
                <a:solidFill>
                  <a:schemeClr val="bg1">
                    <a:lumMod val="85000"/>
                  </a:schemeClr>
                </a:solidFill>
              </a:rPr>
              <a:t>63-400kV</a:t>
            </a:r>
            <a:endParaRPr lang="en-GB" sz="1000" b="1">
              <a:solidFill>
                <a:schemeClr val="bg1">
                  <a:lumMod val="85000"/>
                </a:schemeClr>
              </a:solidFill>
            </a:endParaRPr>
          </a:p>
        </p:txBody>
      </p:sp>
      <p:cxnSp>
        <p:nvCxnSpPr>
          <p:cNvPr id="99" name="Connecteur droit 98"/>
          <p:cNvCxnSpPr/>
          <p:nvPr/>
        </p:nvCxnSpPr>
        <p:spPr>
          <a:xfrm flipV="1">
            <a:off x="3318609" y="609783"/>
            <a:ext cx="469213" cy="1601"/>
          </a:xfrm>
          <a:prstGeom prst="line">
            <a:avLst/>
          </a:prstGeom>
          <a:noFill/>
          <a:ln w="19050" cap="flat" cmpd="sng" algn="ctr">
            <a:solidFill>
              <a:srgbClr val="AF2891"/>
            </a:solidFill>
            <a:prstDash val="solid"/>
          </a:ln>
          <a:effectLst/>
        </p:spPr>
      </p:cxnSp>
      <p:cxnSp>
        <p:nvCxnSpPr>
          <p:cNvPr id="234" name="Connecteur droit avec flèche 233"/>
          <p:cNvCxnSpPr/>
          <p:nvPr/>
        </p:nvCxnSpPr>
        <p:spPr>
          <a:xfrm>
            <a:off x="2018158" y="193979"/>
            <a:ext cx="2854364" cy="0"/>
          </a:xfrm>
          <a:prstGeom prst="straightConnector1">
            <a:avLst/>
          </a:prstGeom>
          <a:ln w="28575">
            <a:solidFill>
              <a:srgbClr val="00A7DE"/>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232" name="Image 231"/>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a:off x="3353212" y="34062"/>
            <a:ext cx="312746" cy="313781"/>
          </a:xfrm>
          <a:prstGeom prst="rect">
            <a:avLst/>
          </a:prstGeom>
        </p:spPr>
      </p:pic>
      <p:pic>
        <p:nvPicPr>
          <p:cNvPr id="161" name="Image 160"/>
          <p:cNvPicPr>
            <a:picLocks noChangeAspect="1"/>
          </p:cNvPicPr>
          <p:nvPr/>
        </p:nvPicPr>
        <p:blipFill>
          <a:blip r:embed="rId12"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457060" y="1351775"/>
            <a:ext cx="1158400" cy="1162234"/>
          </a:xfrm>
          <a:prstGeom prst="rect">
            <a:avLst/>
          </a:prstGeom>
        </p:spPr>
      </p:pic>
      <p:cxnSp>
        <p:nvCxnSpPr>
          <p:cNvPr id="163" name="Connecteur droit 162"/>
          <p:cNvCxnSpPr/>
          <p:nvPr/>
        </p:nvCxnSpPr>
        <p:spPr>
          <a:xfrm flipV="1">
            <a:off x="2592950" y="932010"/>
            <a:ext cx="876031" cy="831131"/>
          </a:xfrm>
          <a:prstGeom prst="line">
            <a:avLst/>
          </a:prstGeom>
          <a:noFill/>
          <a:ln w="19050" cap="flat" cmpd="sng" algn="ctr">
            <a:solidFill>
              <a:srgbClr val="00A7DE"/>
            </a:solidFill>
            <a:prstDash val="solid"/>
          </a:ln>
          <a:effectLst/>
        </p:spPr>
      </p:cxnSp>
      <p:sp>
        <p:nvSpPr>
          <p:cNvPr id="106" name="Rectangle 105"/>
          <p:cNvSpPr/>
          <p:nvPr/>
        </p:nvSpPr>
        <p:spPr>
          <a:xfrm>
            <a:off x="1104959" y="401201"/>
            <a:ext cx="1809259" cy="451406"/>
          </a:xfrm>
          <a:prstGeom prst="rect">
            <a:avLst/>
          </a:prstGeom>
          <a:noFill/>
          <a:ln>
            <a:noFill/>
          </a:ln>
        </p:spPr>
        <p:txBody>
          <a:bodyPr wrap="square">
            <a:spAutoFit/>
          </a:bodyPr>
          <a:lstStyle/>
          <a:p>
            <a:pPr algn="ctr">
              <a:lnSpc>
                <a:spcPts val="1400"/>
              </a:lnSpc>
            </a:pPr>
            <a:r>
              <a:rPr lang="fr-FR" sz="1200">
                <a:solidFill>
                  <a:srgbClr val="575757"/>
                </a:solidFill>
                <a:latin typeface="Calibri"/>
              </a:rPr>
              <a:t>Postes </a:t>
            </a:r>
            <a:br>
              <a:rPr lang="fr-FR" sz="1200">
                <a:solidFill>
                  <a:srgbClr val="575757"/>
                </a:solidFill>
                <a:latin typeface="Calibri"/>
              </a:rPr>
            </a:br>
            <a:r>
              <a:rPr lang="fr-FR" sz="1200">
                <a:solidFill>
                  <a:srgbClr val="575757"/>
                </a:solidFill>
                <a:latin typeface="Calibri"/>
              </a:rPr>
              <a:t>producteurs</a:t>
            </a:r>
          </a:p>
        </p:txBody>
      </p:sp>
      <p:grpSp>
        <p:nvGrpSpPr>
          <p:cNvPr id="17" name="Groupe 16"/>
          <p:cNvGrpSpPr/>
          <p:nvPr/>
        </p:nvGrpSpPr>
        <p:grpSpPr>
          <a:xfrm>
            <a:off x="5119200" y="1306575"/>
            <a:ext cx="7257463" cy="1214101"/>
            <a:chOff x="3059260" y="1837201"/>
            <a:chExt cx="9673267" cy="1618231"/>
          </a:xfrm>
        </p:grpSpPr>
        <p:cxnSp>
          <p:nvCxnSpPr>
            <p:cNvPr id="138" name="Connecteur droit 137"/>
            <p:cNvCxnSpPr/>
            <p:nvPr/>
          </p:nvCxnSpPr>
          <p:spPr>
            <a:xfrm>
              <a:off x="8349984" y="2228851"/>
              <a:ext cx="11739" cy="461562"/>
            </a:xfrm>
            <a:prstGeom prst="line">
              <a:avLst/>
            </a:prstGeom>
            <a:noFill/>
            <a:ln w="19050" cap="flat" cmpd="sng" algn="ctr">
              <a:solidFill>
                <a:schemeClr val="accent1"/>
              </a:solidFill>
              <a:prstDash val="solid"/>
            </a:ln>
            <a:effectLst/>
          </p:spPr>
        </p:cxnSp>
        <p:cxnSp>
          <p:nvCxnSpPr>
            <p:cNvPr id="247" name="Connecteur droit 246"/>
            <p:cNvCxnSpPr/>
            <p:nvPr/>
          </p:nvCxnSpPr>
          <p:spPr>
            <a:xfrm>
              <a:off x="5989237" y="2242276"/>
              <a:ext cx="4386" cy="439133"/>
            </a:xfrm>
            <a:prstGeom prst="line">
              <a:avLst/>
            </a:prstGeom>
            <a:noFill/>
            <a:ln w="28575" cap="flat" cmpd="sng" algn="ctr">
              <a:solidFill>
                <a:schemeClr val="tx2"/>
              </a:solidFill>
              <a:prstDash val="solid"/>
            </a:ln>
            <a:effectLst/>
          </p:spPr>
        </p:cxnSp>
        <p:grpSp>
          <p:nvGrpSpPr>
            <p:cNvPr id="16" name="Groupe 15"/>
            <p:cNvGrpSpPr/>
            <p:nvPr/>
          </p:nvGrpSpPr>
          <p:grpSpPr>
            <a:xfrm>
              <a:off x="3059260" y="1837201"/>
              <a:ext cx="9673267" cy="1618231"/>
              <a:chOff x="3059260" y="1837201"/>
              <a:chExt cx="9673267" cy="1618231"/>
            </a:xfrm>
          </p:grpSpPr>
          <p:cxnSp>
            <p:nvCxnSpPr>
              <p:cNvPr id="108" name="Connecteur droit 107"/>
              <p:cNvCxnSpPr>
                <a:cxnSpLocks/>
                <a:stCxn id="43" idx="2"/>
              </p:cNvCxnSpPr>
              <p:nvPr/>
            </p:nvCxnSpPr>
            <p:spPr>
              <a:xfrm>
                <a:off x="11040566" y="1837201"/>
                <a:ext cx="242101" cy="238741"/>
              </a:xfrm>
              <a:prstGeom prst="line">
                <a:avLst/>
              </a:prstGeom>
              <a:noFill/>
              <a:ln w="19050" cap="flat" cmpd="sng" algn="ctr">
                <a:solidFill>
                  <a:schemeClr val="bg1">
                    <a:lumMod val="50000"/>
                  </a:schemeClr>
                </a:solidFill>
                <a:prstDash val="solid"/>
              </a:ln>
              <a:effectLst/>
            </p:spPr>
          </p:cxnSp>
          <p:pic>
            <p:nvPicPr>
              <p:cNvPr id="79" name="Image 78"/>
              <p:cNvPicPr>
                <a:picLocks noChangeAspect="1"/>
              </p:cNvPicPr>
              <p:nvPr/>
            </p:nvPicPr>
            <p:blipFill>
              <a:blip r:embed="rId14" cstate="email">
                <a:clrChange>
                  <a:clrFrom>
                    <a:srgbClr val="FFFFFF"/>
                  </a:clrFrom>
                  <a:clrTo>
                    <a:srgbClr val="FFFFFF">
                      <a:alpha val="0"/>
                    </a:srgbClr>
                  </a:clrTo>
                </a:clrChange>
                <a:duotone>
                  <a:schemeClr val="accent3">
                    <a:shade val="45000"/>
                    <a:satMod val="135000"/>
                  </a:schemeClr>
                  <a:prstClr val="white"/>
                </a:duotone>
                <a:extLst>
                  <a:ext uri="{28A0092B-C50C-407E-A947-70E740481C1C}">
                    <a14:useLocalDpi xmlns:a14="http://schemas.microsoft.com/office/drawing/2010/main"/>
                  </a:ext>
                </a:extLst>
              </a:blip>
              <a:stretch>
                <a:fillRect/>
              </a:stretch>
            </p:blipFill>
            <p:spPr>
              <a:xfrm>
                <a:off x="11219655" y="2414617"/>
                <a:ext cx="512964" cy="512964"/>
              </a:xfrm>
              <a:prstGeom prst="rect">
                <a:avLst/>
              </a:prstGeom>
            </p:spPr>
          </p:pic>
          <p:cxnSp>
            <p:nvCxnSpPr>
              <p:cNvPr id="104" name="Connecteur droit 103"/>
              <p:cNvCxnSpPr/>
              <p:nvPr/>
            </p:nvCxnSpPr>
            <p:spPr>
              <a:xfrm>
                <a:off x="3059260" y="2352793"/>
                <a:ext cx="964182" cy="421403"/>
              </a:xfrm>
              <a:prstGeom prst="line">
                <a:avLst/>
              </a:prstGeom>
              <a:noFill/>
              <a:ln w="28575" cap="flat" cmpd="sng" algn="ctr">
                <a:solidFill>
                  <a:schemeClr val="tx2"/>
                </a:solidFill>
                <a:prstDash val="solid"/>
              </a:ln>
              <a:effectLst/>
            </p:spPr>
          </p:cxnSp>
          <p:pic>
            <p:nvPicPr>
              <p:cNvPr id="137" name="Image 136"/>
              <p:cNvPicPr>
                <a:picLocks noChangeAspect="1"/>
              </p:cNvPicPr>
              <p:nvPr/>
            </p:nvPicPr>
            <p:blipFill>
              <a:blip r:embed="rId15" cstate="email">
                <a:clrChange>
                  <a:clrFrom>
                    <a:srgbClr val="FFFFFF"/>
                  </a:clrFrom>
                  <a:clrTo>
                    <a:srgbClr val="FFFFFF">
                      <a:alpha val="0"/>
                    </a:srgbClr>
                  </a:clrTo>
                </a:clrChange>
                <a:duotone>
                  <a:schemeClr val="accent3">
                    <a:shade val="45000"/>
                    <a:satMod val="135000"/>
                  </a:schemeClr>
                  <a:prstClr val="white"/>
                </a:duotone>
                <a:extLst>
                  <a:ext uri="{28A0092B-C50C-407E-A947-70E740481C1C}">
                    <a14:useLocalDpi xmlns:a14="http://schemas.microsoft.com/office/drawing/2010/main"/>
                  </a:ext>
                </a:extLst>
              </a:blip>
              <a:stretch>
                <a:fillRect/>
              </a:stretch>
            </p:blipFill>
            <p:spPr>
              <a:xfrm>
                <a:off x="8078210" y="2615013"/>
                <a:ext cx="534609" cy="534609"/>
              </a:xfrm>
              <a:prstGeom prst="rect">
                <a:avLst/>
              </a:prstGeom>
            </p:spPr>
          </p:pic>
          <p:sp>
            <p:nvSpPr>
              <p:cNvPr id="291" name="Rectangle 290"/>
              <p:cNvSpPr/>
              <p:nvPr/>
            </p:nvSpPr>
            <p:spPr>
              <a:xfrm>
                <a:off x="5908066" y="2336150"/>
                <a:ext cx="112154" cy="112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a:p>
            </p:txBody>
          </p:sp>
          <p:sp>
            <p:nvSpPr>
              <p:cNvPr id="288" name="Organigramme : Joindre 287"/>
              <p:cNvSpPr/>
              <p:nvPr/>
            </p:nvSpPr>
            <p:spPr>
              <a:xfrm>
                <a:off x="5931164" y="2308694"/>
                <a:ext cx="123263" cy="155887"/>
              </a:xfrm>
              <a:prstGeom prst="flowChartCollate">
                <a:avLst/>
              </a:prstGeom>
              <a:solidFill>
                <a:schemeClr val="bg1">
                  <a:lumMod val="75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a:solidFill>
                    <a:schemeClr val="tx1"/>
                  </a:solidFill>
                </a:endParaRPr>
              </a:p>
            </p:txBody>
          </p:sp>
          <p:sp>
            <p:nvSpPr>
              <p:cNvPr id="292" name="Rectangle 291"/>
              <p:cNvSpPr/>
              <p:nvPr/>
            </p:nvSpPr>
            <p:spPr>
              <a:xfrm>
                <a:off x="3201953" y="2403282"/>
                <a:ext cx="112154" cy="112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a:p>
            </p:txBody>
          </p:sp>
          <p:sp>
            <p:nvSpPr>
              <p:cNvPr id="287" name="Organigramme : Joindre 286"/>
              <p:cNvSpPr/>
              <p:nvPr/>
            </p:nvSpPr>
            <p:spPr>
              <a:xfrm rot="17940819">
                <a:off x="3196718" y="2376994"/>
                <a:ext cx="123262" cy="155887"/>
              </a:xfrm>
              <a:prstGeom prst="flowChartCollate">
                <a:avLst/>
              </a:prstGeom>
              <a:solidFill>
                <a:schemeClr val="bg1">
                  <a:lumMod val="75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a:solidFill>
                    <a:schemeClr val="tx1"/>
                  </a:solidFill>
                </a:endParaRPr>
              </a:p>
            </p:txBody>
          </p:sp>
          <p:sp>
            <p:nvSpPr>
              <p:cNvPr id="293" name="Rectangle 292"/>
              <p:cNvSpPr/>
              <p:nvPr/>
            </p:nvSpPr>
            <p:spPr>
              <a:xfrm>
                <a:off x="8299776" y="2338057"/>
                <a:ext cx="112154" cy="112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a:p>
            </p:txBody>
          </p:sp>
          <p:sp>
            <p:nvSpPr>
              <p:cNvPr id="289" name="Organigramme : Joindre 288"/>
              <p:cNvSpPr/>
              <p:nvPr/>
            </p:nvSpPr>
            <p:spPr>
              <a:xfrm>
                <a:off x="8288353" y="2308694"/>
                <a:ext cx="123262" cy="155887"/>
              </a:xfrm>
              <a:prstGeom prst="flowChartCollate">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a:solidFill>
                    <a:schemeClr val="tx1"/>
                  </a:solidFill>
                </a:endParaRPr>
              </a:p>
            </p:txBody>
          </p:sp>
          <p:pic>
            <p:nvPicPr>
              <p:cNvPr id="123" name="Image 122"/>
              <p:cNvPicPr>
                <a:picLocks noChangeAspect="1"/>
              </p:cNvPicPr>
              <p:nvPr/>
            </p:nvPicPr>
            <p:blipFill>
              <a:blip r:embed="rId16" cstate="email">
                <a:clrChange>
                  <a:clrFrom>
                    <a:srgbClr val="FEFEFE"/>
                  </a:clrFrom>
                  <a:clrTo>
                    <a:srgbClr val="FEFEFE">
                      <a:alpha val="0"/>
                    </a:srgbClr>
                  </a:clrTo>
                </a:clrChange>
                <a:duotone>
                  <a:schemeClr val="accent3">
                    <a:shade val="45000"/>
                    <a:satMod val="135000"/>
                  </a:schemeClr>
                  <a:prstClr val="white"/>
                </a:duotone>
                <a:extLst>
                  <a:ext uri="{28A0092B-C50C-407E-A947-70E740481C1C}">
                    <a14:useLocalDpi xmlns:a14="http://schemas.microsoft.com/office/drawing/2010/main"/>
                  </a:ext>
                </a:extLst>
              </a:blip>
              <a:stretch>
                <a:fillRect/>
              </a:stretch>
            </p:blipFill>
            <p:spPr>
              <a:xfrm>
                <a:off x="3770835" y="2895469"/>
                <a:ext cx="420710" cy="420710"/>
              </a:xfrm>
              <a:prstGeom prst="rect">
                <a:avLst/>
              </a:prstGeom>
            </p:spPr>
          </p:pic>
          <p:pic>
            <p:nvPicPr>
              <p:cNvPr id="126" name="Image 125"/>
              <p:cNvPicPr>
                <a:picLocks noChangeAspect="1"/>
              </p:cNvPicPr>
              <p:nvPr/>
            </p:nvPicPr>
            <p:blipFill>
              <a:blip r:embed="rId17" cstate="email">
                <a:clrChange>
                  <a:clrFrom>
                    <a:srgbClr val="FEFEFE"/>
                  </a:clrFrom>
                  <a:clrTo>
                    <a:srgbClr val="FEFEFE">
                      <a:alpha val="0"/>
                    </a:srgbClr>
                  </a:clrTo>
                </a:clrChange>
                <a:extLst>
                  <a:ext uri="{28A0092B-C50C-407E-A947-70E740481C1C}">
                    <a14:useLocalDpi xmlns:a14="http://schemas.microsoft.com/office/drawing/2010/main"/>
                  </a:ext>
                </a:extLst>
              </a:blip>
              <a:stretch>
                <a:fillRect/>
              </a:stretch>
            </p:blipFill>
            <p:spPr>
              <a:xfrm>
                <a:off x="3899897" y="2221737"/>
                <a:ext cx="1233694" cy="1233695"/>
              </a:xfrm>
              <a:prstGeom prst="rect">
                <a:avLst/>
              </a:prstGeom>
            </p:spPr>
          </p:pic>
          <p:pic>
            <p:nvPicPr>
              <p:cNvPr id="127" name="Image 126"/>
              <p:cNvPicPr>
                <a:picLocks noChangeAspect="1"/>
              </p:cNvPicPr>
              <p:nvPr/>
            </p:nvPicPr>
            <p:blipFill>
              <a:blip r:embed="rId18" cstate="email">
                <a:clrChange>
                  <a:clrFrom>
                    <a:srgbClr val="FEFEFE"/>
                  </a:clrFrom>
                  <a:clrTo>
                    <a:srgbClr val="FEFEFE">
                      <a:alpha val="0"/>
                    </a:srgbClr>
                  </a:clrTo>
                </a:clrChange>
                <a:duotone>
                  <a:schemeClr val="accent3">
                    <a:shade val="45000"/>
                    <a:satMod val="135000"/>
                  </a:schemeClr>
                  <a:prstClr val="white"/>
                </a:duotone>
                <a:extLst>
                  <a:ext uri="{28A0092B-C50C-407E-A947-70E740481C1C}">
                    <a14:useLocalDpi xmlns:a14="http://schemas.microsoft.com/office/drawing/2010/main"/>
                  </a:ext>
                </a:extLst>
              </a:blip>
              <a:stretch>
                <a:fillRect/>
              </a:stretch>
            </p:blipFill>
            <p:spPr>
              <a:xfrm>
                <a:off x="5619833" y="2581438"/>
                <a:ext cx="492580" cy="492579"/>
              </a:xfrm>
              <a:prstGeom prst="rect">
                <a:avLst/>
              </a:prstGeom>
            </p:spPr>
          </p:pic>
          <p:pic>
            <p:nvPicPr>
              <p:cNvPr id="211" name="Image 210"/>
              <p:cNvPicPr>
                <a:picLocks noChangeAspect="1"/>
              </p:cNvPicPr>
              <p:nvPr/>
            </p:nvPicPr>
            <p:blipFill>
              <a:blip r:embed="rId19" cstate="email">
                <a:clrChange>
                  <a:clrFrom>
                    <a:srgbClr val="FEFEFE"/>
                  </a:clrFrom>
                  <a:clrTo>
                    <a:srgbClr val="FEFEFE">
                      <a:alpha val="0"/>
                    </a:srgbClr>
                  </a:clrTo>
                </a:clrChange>
                <a:extLst>
                  <a:ext uri="{28A0092B-C50C-407E-A947-70E740481C1C}">
                    <a14:useLocalDpi xmlns:a14="http://schemas.microsoft.com/office/drawing/2010/main"/>
                  </a:ext>
                </a:extLst>
              </a:blip>
              <a:stretch>
                <a:fillRect/>
              </a:stretch>
            </p:blipFill>
            <p:spPr>
              <a:xfrm>
                <a:off x="5954808" y="2208214"/>
                <a:ext cx="833577" cy="833576"/>
              </a:xfrm>
              <a:prstGeom prst="rect">
                <a:avLst/>
              </a:prstGeom>
            </p:spPr>
          </p:pic>
          <p:sp>
            <p:nvSpPr>
              <p:cNvPr id="95" name="ZoneTexte 94"/>
              <p:cNvSpPr txBox="1"/>
              <p:nvPr/>
            </p:nvSpPr>
            <p:spPr>
              <a:xfrm>
                <a:off x="11011986" y="2925777"/>
                <a:ext cx="1720541" cy="338438"/>
              </a:xfrm>
              <a:prstGeom prst="rect">
                <a:avLst/>
              </a:prstGeom>
              <a:noFill/>
            </p:spPr>
            <p:txBody>
              <a:bodyPr wrap="square" rtlCol="0">
                <a:spAutoFit/>
              </a:bodyPr>
              <a:lstStyle/>
              <a:p>
                <a:r>
                  <a:rPr lang="fr-FR" sz="1000" b="1">
                    <a:solidFill>
                      <a:schemeClr val="bg1">
                        <a:lumMod val="65000"/>
                      </a:schemeClr>
                    </a:solidFill>
                  </a:rPr>
                  <a:t>&lt;3kWc</a:t>
                </a:r>
              </a:p>
            </p:txBody>
          </p:sp>
          <p:sp>
            <p:nvSpPr>
              <p:cNvPr id="290" name="ZoneTexte 289"/>
              <p:cNvSpPr txBox="1"/>
              <p:nvPr/>
            </p:nvSpPr>
            <p:spPr>
              <a:xfrm>
                <a:off x="8002605" y="3077962"/>
                <a:ext cx="1208761" cy="328180"/>
              </a:xfrm>
              <a:prstGeom prst="rect">
                <a:avLst/>
              </a:prstGeom>
              <a:noFill/>
            </p:spPr>
            <p:txBody>
              <a:bodyPr wrap="square" rtlCol="0">
                <a:spAutoFit/>
              </a:bodyPr>
              <a:lstStyle/>
              <a:p>
                <a:r>
                  <a:rPr lang="fr-FR" sz="1000" b="1">
                    <a:solidFill>
                      <a:schemeClr val="bg1">
                        <a:lumMod val="85000"/>
                      </a:schemeClr>
                    </a:solidFill>
                  </a:rPr>
                  <a:t>3-36kWc</a:t>
                </a:r>
              </a:p>
            </p:txBody>
          </p:sp>
          <p:sp>
            <p:nvSpPr>
              <p:cNvPr id="294" name="ZoneTexte 293"/>
              <p:cNvSpPr txBox="1"/>
              <p:nvPr/>
            </p:nvSpPr>
            <p:spPr>
              <a:xfrm>
                <a:off x="4425039" y="3094995"/>
                <a:ext cx="1093384" cy="338438"/>
              </a:xfrm>
              <a:prstGeom prst="rect">
                <a:avLst/>
              </a:prstGeom>
              <a:noFill/>
            </p:spPr>
            <p:txBody>
              <a:bodyPr wrap="square" rtlCol="0">
                <a:spAutoFit/>
              </a:bodyPr>
              <a:lstStyle/>
              <a:p>
                <a:r>
                  <a:rPr lang="fr-FR" sz="1000" b="1">
                    <a:solidFill>
                      <a:schemeClr val="bg1">
                        <a:lumMod val="85000"/>
                      </a:schemeClr>
                    </a:solidFill>
                  </a:rPr>
                  <a:t>&lt;15MWc~</a:t>
                </a:r>
                <a:endParaRPr lang="en-GB" sz="1000" b="1">
                  <a:solidFill>
                    <a:schemeClr val="bg1">
                      <a:lumMod val="85000"/>
                    </a:schemeClr>
                  </a:solidFill>
                </a:endParaRPr>
              </a:p>
            </p:txBody>
          </p:sp>
        </p:grpSp>
      </p:grpSp>
      <p:pic>
        <p:nvPicPr>
          <p:cNvPr id="160" name="Image 159"/>
          <p:cNvPicPr>
            <a:picLocks noChangeAspect="1"/>
          </p:cNvPicPr>
          <p:nvPr/>
        </p:nvPicPr>
        <p:blipFill rotWithShape="1">
          <a:blip r:embed="rId20" cstate="email">
            <a:clrChange>
              <a:clrFrom>
                <a:srgbClr val="FEFEFE"/>
              </a:clrFrom>
              <a:clrTo>
                <a:srgbClr val="FEFEFE">
                  <a:alpha val="0"/>
                </a:srgbClr>
              </a:clrTo>
            </a:clrChange>
            <a:extLst>
              <a:ext uri="{28A0092B-C50C-407E-A947-70E740481C1C}">
                <a14:useLocalDpi xmlns:a14="http://schemas.microsoft.com/office/drawing/2010/main"/>
              </a:ext>
            </a:extLst>
          </a:blip>
          <a:srcRect t="15252"/>
          <a:stretch/>
        </p:blipFill>
        <p:spPr>
          <a:xfrm>
            <a:off x="264268" y="1727888"/>
            <a:ext cx="487159" cy="604207"/>
          </a:xfrm>
          <a:prstGeom prst="rect">
            <a:avLst/>
          </a:prstGeom>
          <a:solidFill>
            <a:srgbClr val="F2F2F2"/>
          </a:solidFill>
        </p:spPr>
      </p:pic>
      <p:pic>
        <p:nvPicPr>
          <p:cNvPr id="32" name="Image 31" descr="Une image contenant texte, Police, capture d’écran, logo&#10;&#10;Description générée automatiquement">
            <a:extLst>
              <a:ext uri="{FF2B5EF4-FFF2-40B4-BE49-F238E27FC236}">
                <a16:creationId xmlns:a16="http://schemas.microsoft.com/office/drawing/2014/main" id="{24F4CA5E-A874-86E2-3039-E6749289C159}"/>
              </a:ext>
            </a:extLst>
          </p:cNvPr>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684695" y="2933774"/>
            <a:ext cx="1809843" cy="1441524"/>
          </a:xfrm>
          <a:prstGeom prst="rect">
            <a:avLst/>
          </a:prstGeom>
        </p:spPr>
      </p:pic>
      <p:pic>
        <p:nvPicPr>
          <p:cNvPr id="55" name="Image 54">
            <a:extLst>
              <a:ext uri="{FF2B5EF4-FFF2-40B4-BE49-F238E27FC236}">
                <a16:creationId xmlns:a16="http://schemas.microsoft.com/office/drawing/2014/main" id="{62E90C45-B63C-D1F7-430D-381B2768B2B7}"/>
              </a:ext>
            </a:extLst>
          </p:cNvPr>
          <p:cNvPicPr>
            <a:picLocks noChangeAspect="1"/>
          </p:cNvPicPr>
          <p:nvPr/>
        </p:nvPicPr>
        <p:blipFill rotWithShape="1">
          <a:blip r:embed="rId22"/>
          <a:srcRect t="60921"/>
          <a:stretch/>
        </p:blipFill>
        <p:spPr>
          <a:xfrm>
            <a:off x="3375759" y="2804120"/>
            <a:ext cx="2476264" cy="760091"/>
          </a:xfrm>
          <a:prstGeom prst="rect">
            <a:avLst/>
          </a:prstGeom>
        </p:spPr>
      </p:pic>
      <p:pic>
        <p:nvPicPr>
          <p:cNvPr id="62" name="Image 61">
            <a:extLst>
              <a:ext uri="{FF2B5EF4-FFF2-40B4-BE49-F238E27FC236}">
                <a16:creationId xmlns:a16="http://schemas.microsoft.com/office/drawing/2014/main" id="{65BA2224-A80A-1E03-15AF-5EC3F7940145}"/>
              </a:ext>
            </a:extLst>
          </p:cNvPr>
          <p:cNvPicPr>
            <a:picLocks noChangeAspect="1"/>
          </p:cNvPicPr>
          <p:nvPr/>
        </p:nvPicPr>
        <p:blipFill>
          <a:blip r:embed="rId23"/>
          <a:stretch>
            <a:fillRect/>
          </a:stretch>
        </p:blipFill>
        <p:spPr>
          <a:xfrm>
            <a:off x="7441130" y="2635989"/>
            <a:ext cx="1788728" cy="654571"/>
          </a:xfrm>
          <a:prstGeom prst="rect">
            <a:avLst/>
          </a:prstGeom>
        </p:spPr>
      </p:pic>
      <p:pic>
        <p:nvPicPr>
          <p:cNvPr id="68" name="Image 67">
            <a:extLst>
              <a:ext uri="{FF2B5EF4-FFF2-40B4-BE49-F238E27FC236}">
                <a16:creationId xmlns:a16="http://schemas.microsoft.com/office/drawing/2014/main" id="{05A9448A-157A-25D1-3DF3-8C810223928C}"/>
              </a:ext>
            </a:extLst>
          </p:cNvPr>
          <p:cNvPicPr>
            <a:picLocks noChangeAspect="1"/>
          </p:cNvPicPr>
          <p:nvPr/>
        </p:nvPicPr>
        <p:blipFill>
          <a:blip r:embed="rId24"/>
          <a:stretch>
            <a:fillRect/>
          </a:stretch>
        </p:blipFill>
        <p:spPr>
          <a:xfrm>
            <a:off x="374961" y="4101307"/>
            <a:ext cx="1334861" cy="1147283"/>
          </a:xfrm>
          <a:prstGeom prst="rect">
            <a:avLst/>
          </a:prstGeom>
        </p:spPr>
      </p:pic>
      <p:pic>
        <p:nvPicPr>
          <p:cNvPr id="70" name="Image 69">
            <a:extLst>
              <a:ext uri="{FF2B5EF4-FFF2-40B4-BE49-F238E27FC236}">
                <a16:creationId xmlns:a16="http://schemas.microsoft.com/office/drawing/2014/main" id="{A434EE00-FBF2-FCE2-5F71-76990D1D4CE2}"/>
              </a:ext>
            </a:extLst>
          </p:cNvPr>
          <p:cNvPicPr>
            <a:picLocks noChangeAspect="1"/>
          </p:cNvPicPr>
          <p:nvPr/>
        </p:nvPicPr>
        <p:blipFill>
          <a:blip r:embed="rId25"/>
          <a:stretch>
            <a:fillRect/>
          </a:stretch>
        </p:blipFill>
        <p:spPr>
          <a:xfrm>
            <a:off x="10430535" y="2696636"/>
            <a:ext cx="1623779" cy="4079089"/>
          </a:xfrm>
          <a:prstGeom prst="rect">
            <a:avLst/>
          </a:prstGeom>
        </p:spPr>
      </p:pic>
      <p:pic>
        <p:nvPicPr>
          <p:cNvPr id="72" name="Image 71" descr="Une image contenant texte, capture d’écran, Police, conception&#10;&#10;Description générée automatiquement">
            <a:extLst>
              <a:ext uri="{FF2B5EF4-FFF2-40B4-BE49-F238E27FC236}">
                <a16:creationId xmlns:a16="http://schemas.microsoft.com/office/drawing/2014/main" id="{A6FC9A09-7743-704F-2389-D32E50A1E2C4}"/>
              </a:ext>
            </a:extLst>
          </p:cNvPr>
          <p:cNvPicPr>
            <a:picLocks noChangeAspect="1"/>
          </p:cNvPicPr>
          <p:nvPr/>
        </p:nvPicPr>
        <p:blipFill rotWithShape="1">
          <a:blip r:embed="rId26">
            <a:extLst>
              <a:ext uri="{28A0092B-C50C-407E-A947-70E740481C1C}">
                <a14:useLocalDpi xmlns:a14="http://schemas.microsoft.com/office/drawing/2010/main" val="0"/>
              </a:ext>
            </a:extLst>
          </a:blip>
          <a:srcRect b="35693"/>
          <a:stretch/>
        </p:blipFill>
        <p:spPr>
          <a:xfrm>
            <a:off x="8509657" y="5090726"/>
            <a:ext cx="1608622" cy="1684999"/>
          </a:xfrm>
          <a:prstGeom prst="rect">
            <a:avLst/>
          </a:prstGeom>
        </p:spPr>
      </p:pic>
      <p:sp>
        <p:nvSpPr>
          <p:cNvPr id="76" name="ZoneTexte 75">
            <a:extLst>
              <a:ext uri="{FF2B5EF4-FFF2-40B4-BE49-F238E27FC236}">
                <a16:creationId xmlns:a16="http://schemas.microsoft.com/office/drawing/2014/main" id="{4CB36637-B455-3C9B-2329-C0E99D9C4AF4}"/>
              </a:ext>
            </a:extLst>
          </p:cNvPr>
          <p:cNvSpPr txBox="1"/>
          <p:nvPr/>
        </p:nvSpPr>
        <p:spPr>
          <a:xfrm>
            <a:off x="8030372" y="3002082"/>
            <a:ext cx="1841421" cy="830997"/>
          </a:xfrm>
          <a:prstGeom prst="rect">
            <a:avLst/>
          </a:prstGeom>
          <a:noFill/>
        </p:spPr>
        <p:txBody>
          <a:bodyPr wrap="square" rtlCol="0">
            <a:spAutoFit/>
          </a:bodyPr>
          <a:lstStyle/>
          <a:p>
            <a:pPr algn="r"/>
            <a:r>
              <a:rPr lang="fr-FR" b="1">
                <a:solidFill>
                  <a:srgbClr val="8DC63F"/>
                </a:solidFill>
              </a:rPr>
              <a:t>4,4</a:t>
            </a:r>
          </a:p>
          <a:p>
            <a:pPr algn="r"/>
            <a:r>
              <a:rPr lang="fr-FR" sz="1200">
                <a:solidFill>
                  <a:srgbClr val="8DC63F"/>
                </a:solidFill>
              </a:rPr>
              <a:t>Milliards d’euros d’investissements</a:t>
            </a:r>
            <a:endParaRPr lang="en-GB" sz="1200">
              <a:solidFill>
                <a:srgbClr val="8DC63F"/>
              </a:solidFill>
            </a:endParaRPr>
          </a:p>
        </p:txBody>
      </p:sp>
      <p:sp>
        <p:nvSpPr>
          <p:cNvPr id="77" name="ZoneTexte 76">
            <a:extLst>
              <a:ext uri="{FF2B5EF4-FFF2-40B4-BE49-F238E27FC236}">
                <a16:creationId xmlns:a16="http://schemas.microsoft.com/office/drawing/2014/main" id="{42293D5D-C74A-BAC9-673B-77AE3FC1EF16}"/>
              </a:ext>
            </a:extLst>
          </p:cNvPr>
          <p:cNvSpPr txBox="1"/>
          <p:nvPr/>
        </p:nvSpPr>
        <p:spPr>
          <a:xfrm>
            <a:off x="7444720" y="3507476"/>
            <a:ext cx="1841421" cy="923330"/>
          </a:xfrm>
          <a:prstGeom prst="rect">
            <a:avLst/>
          </a:prstGeom>
          <a:noFill/>
        </p:spPr>
        <p:txBody>
          <a:bodyPr wrap="square" rtlCol="0">
            <a:spAutoFit/>
          </a:bodyPr>
          <a:lstStyle/>
          <a:p>
            <a:r>
              <a:rPr lang="fr-FR" b="1">
                <a:solidFill>
                  <a:srgbClr val="8DC63F"/>
                </a:solidFill>
              </a:rPr>
              <a:t>11300</a:t>
            </a:r>
          </a:p>
          <a:p>
            <a:r>
              <a:rPr lang="fr-FR" sz="1200">
                <a:solidFill>
                  <a:srgbClr val="8DC63F"/>
                </a:solidFill>
              </a:rPr>
              <a:t>Km de réseaux </a:t>
            </a:r>
            <a:br>
              <a:rPr lang="fr-FR" sz="1200">
                <a:solidFill>
                  <a:srgbClr val="8DC63F"/>
                </a:solidFill>
              </a:rPr>
            </a:br>
            <a:r>
              <a:rPr lang="fr-FR" sz="900">
                <a:solidFill>
                  <a:srgbClr val="8DC63F"/>
                </a:solidFill>
              </a:rPr>
              <a:t>basse et moyenne tension</a:t>
            </a:r>
            <a:br>
              <a:rPr lang="fr-FR" sz="900">
                <a:solidFill>
                  <a:srgbClr val="8DC63F"/>
                </a:solidFill>
              </a:rPr>
            </a:br>
            <a:r>
              <a:rPr lang="fr-FR" sz="900">
                <a:solidFill>
                  <a:srgbClr val="8DC63F"/>
                </a:solidFill>
              </a:rPr>
              <a:t>renouvelés en 2022</a:t>
            </a:r>
            <a:endParaRPr lang="en-GB" sz="900">
              <a:solidFill>
                <a:srgbClr val="8DC63F"/>
              </a:solidFill>
            </a:endParaRPr>
          </a:p>
        </p:txBody>
      </p:sp>
      <p:sp>
        <p:nvSpPr>
          <p:cNvPr id="78" name="ZoneTexte 77">
            <a:extLst>
              <a:ext uri="{FF2B5EF4-FFF2-40B4-BE49-F238E27FC236}">
                <a16:creationId xmlns:a16="http://schemas.microsoft.com/office/drawing/2014/main" id="{CDC1C275-CD6E-8480-1954-69B7A455D318}"/>
              </a:ext>
            </a:extLst>
          </p:cNvPr>
          <p:cNvSpPr txBox="1"/>
          <p:nvPr/>
        </p:nvSpPr>
        <p:spPr>
          <a:xfrm>
            <a:off x="1071252" y="5189716"/>
            <a:ext cx="1452147" cy="830997"/>
          </a:xfrm>
          <a:prstGeom prst="rect">
            <a:avLst/>
          </a:prstGeom>
          <a:noFill/>
        </p:spPr>
        <p:txBody>
          <a:bodyPr wrap="square" rtlCol="0">
            <a:spAutoFit/>
          </a:bodyPr>
          <a:lstStyle/>
          <a:p>
            <a:pPr algn="r"/>
            <a:r>
              <a:rPr lang="fr-FR" b="1">
                <a:solidFill>
                  <a:srgbClr val="005AAA"/>
                </a:solidFill>
              </a:rPr>
              <a:t>1451</a:t>
            </a:r>
          </a:p>
          <a:p>
            <a:pPr algn="r"/>
            <a:r>
              <a:rPr lang="fr-FR" sz="1200">
                <a:solidFill>
                  <a:srgbClr val="005AAA"/>
                </a:solidFill>
              </a:rPr>
              <a:t>Embauches en CDI en 2022</a:t>
            </a:r>
            <a:endParaRPr lang="en-GB" sz="900">
              <a:solidFill>
                <a:srgbClr val="005AAA"/>
              </a:solidFill>
            </a:endParaRPr>
          </a:p>
        </p:txBody>
      </p:sp>
      <p:pic>
        <p:nvPicPr>
          <p:cNvPr id="81" name="Image 80">
            <a:extLst>
              <a:ext uri="{FF2B5EF4-FFF2-40B4-BE49-F238E27FC236}">
                <a16:creationId xmlns:a16="http://schemas.microsoft.com/office/drawing/2014/main" id="{9D990927-E4EA-30EF-21D8-408CB675F0CF}"/>
              </a:ext>
            </a:extLst>
          </p:cNvPr>
          <p:cNvPicPr>
            <a:picLocks noChangeAspect="1"/>
          </p:cNvPicPr>
          <p:nvPr/>
        </p:nvPicPr>
        <p:blipFill>
          <a:blip r:embed="rId27"/>
          <a:stretch>
            <a:fillRect/>
          </a:stretch>
        </p:blipFill>
        <p:spPr>
          <a:xfrm>
            <a:off x="5796510" y="4216818"/>
            <a:ext cx="1332053" cy="2532157"/>
          </a:xfrm>
          <a:prstGeom prst="rect">
            <a:avLst/>
          </a:prstGeom>
        </p:spPr>
      </p:pic>
      <p:sp>
        <p:nvSpPr>
          <p:cNvPr id="82" name="ZoneTexte 81">
            <a:extLst>
              <a:ext uri="{FF2B5EF4-FFF2-40B4-BE49-F238E27FC236}">
                <a16:creationId xmlns:a16="http://schemas.microsoft.com/office/drawing/2014/main" id="{4F4DB7EB-69E0-9343-94E3-071A26D53A25}"/>
              </a:ext>
            </a:extLst>
          </p:cNvPr>
          <p:cNvSpPr txBox="1"/>
          <p:nvPr/>
        </p:nvSpPr>
        <p:spPr>
          <a:xfrm>
            <a:off x="3954835" y="4430806"/>
            <a:ext cx="1841421" cy="969496"/>
          </a:xfrm>
          <a:prstGeom prst="rect">
            <a:avLst/>
          </a:prstGeom>
          <a:noFill/>
        </p:spPr>
        <p:txBody>
          <a:bodyPr wrap="square" rtlCol="0">
            <a:spAutoFit/>
          </a:bodyPr>
          <a:lstStyle/>
          <a:p>
            <a:r>
              <a:rPr lang="fr-FR" sz="3600" b="1">
                <a:solidFill>
                  <a:srgbClr val="8DC63F"/>
                </a:solidFill>
              </a:rPr>
              <a:t>37,7</a:t>
            </a:r>
            <a:r>
              <a:rPr lang="fr-FR" sz="2000" b="1">
                <a:solidFill>
                  <a:srgbClr val="8DC63F"/>
                </a:solidFill>
              </a:rPr>
              <a:t>GW</a:t>
            </a:r>
          </a:p>
          <a:p>
            <a:r>
              <a:rPr lang="fr-FR" sz="1200">
                <a:solidFill>
                  <a:srgbClr val="8DC63F"/>
                </a:solidFill>
              </a:rPr>
              <a:t>d’</a:t>
            </a:r>
            <a:r>
              <a:rPr lang="fr-FR" sz="1200" err="1">
                <a:solidFill>
                  <a:srgbClr val="8DC63F"/>
                </a:solidFill>
              </a:rPr>
              <a:t>EnR</a:t>
            </a:r>
            <a:r>
              <a:rPr lang="fr-FR" sz="1200">
                <a:solidFill>
                  <a:srgbClr val="8DC63F"/>
                </a:solidFill>
              </a:rPr>
              <a:t> raccordés</a:t>
            </a:r>
          </a:p>
          <a:p>
            <a:r>
              <a:rPr lang="fr-FR" sz="900">
                <a:solidFill>
                  <a:srgbClr val="8DC63F"/>
                </a:solidFill>
              </a:rPr>
              <a:t>(+3,8GW </a:t>
            </a:r>
            <a:r>
              <a:rPr lang="fr-FR" sz="900" err="1">
                <a:solidFill>
                  <a:srgbClr val="8DC63F"/>
                </a:solidFill>
              </a:rPr>
              <a:t>oar</a:t>
            </a:r>
            <a:r>
              <a:rPr lang="fr-FR" sz="900">
                <a:solidFill>
                  <a:srgbClr val="8DC63F"/>
                </a:solidFill>
              </a:rPr>
              <a:t> rapport à 2021)</a:t>
            </a:r>
            <a:endParaRPr lang="en-GB" sz="900">
              <a:solidFill>
                <a:srgbClr val="8DC63F"/>
              </a:solidFill>
            </a:endParaRPr>
          </a:p>
        </p:txBody>
      </p:sp>
      <p:sp>
        <p:nvSpPr>
          <p:cNvPr id="14" name="Rectangle 13">
            <a:extLst>
              <a:ext uri="{FF2B5EF4-FFF2-40B4-BE49-F238E27FC236}">
                <a16:creationId xmlns:a16="http://schemas.microsoft.com/office/drawing/2014/main" id="{4845E7A5-C791-2D69-DA87-24E206A09177}"/>
              </a:ext>
            </a:extLst>
          </p:cNvPr>
          <p:cNvSpPr/>
          <p:nvPr/>
        </p:nvSpPr>
        <p:spPr>
          <a:xfrm>
            <a:off x="351851" y="5864874"/>
            <a:ext cx="914399" cy="91439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22" name="Image 21">
            <a:extLst>
              <a:ext uri="{FF2B5EF4-FFF2-40B4-BE49-F238E27FC236}">
                <a16:creationId xmlns:a16="http://schemas.microsoft.com/office/drawing/2014/main" id="{4C90668C-1F5A-E462-8C04-33CECBC93CEF}"/>
              </a:ext>
            </a:extLst>
          </p:cNvPr>
          <p:cNvPicPr>
            <a:picLocks noChangeAspect="1"/>
          </p:cNvPicPr>
          <p:nvPr/>
        </p:nvPicPr>
        <p:blipFill>
          <a:blip r:embed="rId28"/>
          <a:stretch>
            <a:fillRect/>
          </a:stretch>
        </p:blipFill>
        <p:spPr>
          <a:xfrm>
            <a:off x="396032" y="6322878"/>
            <a:ext cx="1448031" cy="280701"/>
          </a:xfrm>
          <a:prstGeom prst="rect">
            <a:avLst/>
          </a:prstGeom>
        </p:spPr>
      </p:pic>
    </p:spTree>
    <p:extLst>
      <p:ext uri="{BB962C8B-B14F-4D97-AF65-F5344CB8AC3E}">
        <p14:creationId xmlns:p14="http://schemas.microsoft.com/office/powerpoint/2010/main" val="9272656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Groupe 24">
            <a:extLst>
              <a:ext uri="{FF2B5EF4-FFF2-40B4-BE49-F238E27FC236}">
                <a16:creationId xmlns:a16="http://schemas.microsoft.com/office/drawing/2014/main" id="{46EA2D0D-8327-DCBA-C771-45A9FE8750AA}"/>
              </a:ext>
            </a:extLst>
          </p:cNvPr>
          <p:cNvGrpSpPr/>
          <p:nvPr/>
        </p:nvGrpSpPr>
        <p:grpSpPr>
          <a:xfrm>
            <a:off x="6702865" y="1427738"/>
            <a:ext cx="5537173" cy="2641717"/>
            <a:chOff x="6724637" y="1434144"/>
            <a:chExt cx="5537173" cy="2328817"/>
          </a:xfrm>
        </p:grpSpPr>
        <p:sp>
          <p:nvSpPr>
            <p:cNvPr id="10" name="TextBox 27">
              <a:extLst>
                <a:ext uri="{FF2B5EF4-FFF2-40B4-BE49-F238E27FC236}">
                  <a16:creationId xmlns:a16="http://schemas.microsoft.com/office/drawing/2014/main" id="{0D04AD52-1B56-D113-7E99-D155149F0AB8}"/>
                </a:ext>
              </a:extLst>
            </p:cNvPr>
            <p:cNvSpPr txBox="1">
              <a:spLocks/>
            </p:cNvSpPr>
            <p:nvPr/>
          </p:nvSpPr>
          <p:spPr>
            <a:xfrm>
              <a:off x="6724637" y="1434144"/>
              <a:ext cx="5119218" cy="406983"/>
            </a:xfrm>
            <a:prstGeom prst="rect">
              <a:avLst/>
            </a:prstGeom>
            <a:noFill/>
          </p:spPr>
          <p:txBody>
            <a:bodyPr wrap="square" lIns="91440" tIns="45720" rIns="91440" bIns="45720" anchor="t">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77800" marR="0" lvl="0" indent="452438" algn="l" defTabSz="914400" rtl="0" eaLnBrk="1" fontAlgn="auto" latinLnBrk="0" hangingPunct="1">
                <a:lnSpc>
                  <a:spcPct val="100000"/>
                </a:lnSpc>
                <a:spcBef>
                  <a:spcPts val="300"/>
                </a:spcBef>
                <a:spcAft>
                  <a:spcPts val="0"/>
                </a:spcAft>
                <a:buClr>
                  <a:srgbClr val="00A6D9"/>
                </a:buClr>
                <a:buSzTx/>
                <a:buFontTx/>
                <a:buNone/>
                <a:tabLst/>
                <a:defRPr/>
              </a:pPr>
              <a:r>
                <a:rPr kumimoji="0" lang="fr-FR" sz="2400" b="1" i="0" u="none" strike="noStrike" kern="1200" cap="none" spc="0" normalizeH="0" baseline="0" noProof="0" dirty="0">
                  <a:ln>
                    <a:noFill/>
                  </a:ln>
                  <a:solidFill>
                    <a:srgbClr val="00A6D9"/>
                  </a:solidFill>
                  <a:effectLst/>
                  <a:uLnTx/>
                  <a:uFillTx/>
                  <a:latin typeface="Calibri" panose="020F0502020204030204"/>
                  <a:ea typeface="+mn-ea"/>
                  <a:cs typeface="Arial" panose="020B0604020202020204" pitchFamily="34" charset="0"/>
                </a:rPr>
                <a:t>Pourquoi </a:t>
              </a:r>
              <a:r>
                <a:rPr lang="fr-FR" sz="2400" b="1" dirty="0">
                  <a:solidFill>
                    <a:srgbClr val="00A6D9"/>
                  </a:solidFill>
                  <a:latin typeface="Calibri" panose="020F0502020204030204"/>
                  <a:cs typeface="Arial" panose="020B0604020202020204" pitchFamily="34" charset="0"/>
                </a:rPr>
                <a:t>une </a:t>
              </a:r>
              <a:r>
                <a:rPr kumimoji="0" lang="fr-FR" sz="2400" b="1" i="0" u="none" strike="noStrike" kern="1200" cap="none" spc="0" normalizeH="0" baseline="0" noProof="0" dirty="0">
                  <a:ln>
                    <a:noFill/>
                  </a:ln>
                  <a:solidFill>
                    <a:srgbClr val="00A6D9"/>
                  </a:solidFill>
                  <a:effectLst/>
                  <a:uLnTx/>
                  <a:uFillTx/>
                  <a:latin typeface="Calibri" panose="020F0502020204030204"/>
                  <a:ea typeface="+mn-ea"/>
                  <a:cs typeface="Arial" panose="020B0604020202020204" pitchFamily="34" charset="0"/>
                </a:rPr>
                <a:t>structure cyber ?</a:t>
              </a:r>
              <a:endParaRPr kumimoji="0" lang="fr-FR" b="1" i="0" u="none" strike="noStrike" kern="1200" cap="none" spc="0" normalizeH="0" baseline="0" noProof="0" dirty="0">
                <a:ln>
                  <a:noFill/>
                </a:ln>
                <a:solidFill>
                  <a:srgbClr val="000000"/>
                </a:solidFill>
                <a:effectLst/>
                <a:uLnTx/>
                <a:uFillTx/>
                <a:latin typeface="Calibri Light" panose="020F0302020204030204"/>
                <a:ea typeface="+mn-ea"/>
                <a:cs typeface="Arial" panose="020B0604020202020204" pitchFamily="34" charset="0"/>
              </a:endParaRPr>
            </a:p>
          </p:txBody>
        </p:sp>
        <p:sp>
          <p:nvSpPr>
            <p:cNvPr id="11" name="TextBox 27">
              <a:extLst>
                <a:ext uri="{FF2B5EF4-FFF2-40B4-BE49-F238E27FC236}">
                  <a16:creationId xmlns:a16="http://schemas.microsoft.com/office/drawing/2014/main" id="{EEE66F04-2A42-2203-9774-B1967F489FEF}"/>
                </a:ext>
              </a:extLst>
            </p:cNvPr>
            <p:cNvSpPr txBox="1">
              <a:spLocks/>
            </p:cNvSpPr>
            <p:nvPr/>
          </p:nvSpPr>
          <p:spPr>
            <a:xfrm>
              <a:off x="6958569" y="2301894"/>
              <a:ext cx="5303241" cy="732569"/>
            </a:xfrm>
            <a:prstGeom prst="rect">
              <a:avLst/>
            </a:prstGeom>
            <a:noFill/>
          </p:spPr>
          <p:txBody>
            <a:bodyPr wrap="square" lIns="91440" tIns="45720" rIns="91440" bIns="45720" anchor="t">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77800" marR="0" lvl="0" indent="0" algn="l" defTabSz="914400" rtl="0" eaLnBrk="1" fontAlgn="auto" latinLnBrk="0" hangingPunct="1">
                <a:lnSpc>
                  <a:spcPct val="100000"/>
                </a:lnSpc>
                <a:spcBef>
                  <a:spcPts val="1200"/>
                </a:spcBef>
                <a:spcAft>
                  <a:spcPts val="0"/>
                </a:spcAft>
                <a:buClr>
                  <a:srgbClr val="00A6D9"/>
                </a:buClr>
                <a:buSzTx/>
                <a:buFontTx/>
                <a:buNone/>
                <a:tabLst/>
                <a:defRPr/>
              </a:pPr>
              <a:r>
                <a:rPr kumimoji="0" lang="fr-FR" sz="1600" b="1" i="0" u="none" strike="noStrike" kern="1200" cap="none" spc="0" normalizeH="0" baseline="0" noProof="0" dirty="0">
                  <a:ln>
                    <a:noFill/>
                  </a:ln>
                  <a:solidFill>
                    <a:srgbClr val="000000"/>
                  </a:solidFill>
                  <a:effectLst/>
                  <a:uLnTx/>
                  <a:uFillTx/>
                  <a:latin typeface="Calibri" panose="020F0502020204030204"/>
                  <a:ea typeface="+mn-ea"/>
                  <a:cs typeface="Arial" panose="020B0604020202020204" pitchFamily="34" charset="0"/>
                </a:rPr>
                <a:t>Nécessité d’exploiter des systèmes critiques et centralisés </a:t>
              </a:r>
              <a:r>
                <a:rPr kumimoji="0" lang="fr-FR" sz="1600" b="0" i="0" u="none" strike="noStrike" kern="1200" cap="none" spc="0" normalizeH="0" baseline="0" noProof="0" dirty="0">
                  <a:ln>
                    <a:noFill/>
                  </a:ln>
                  <a:solidFill>
                    <a:srgbClr val="000000"/>
                  </a:solidFill>
                  <a:effectLst/>
                  <a:uLnTx/>
                  <a:uFillTx/>
                  <a:latin typeface="Calibri Light" panose="020F0302020204030204"/>
                  <a:ea typeface="+mn-ea"/>
                  <a:cs typeface="Arial" panose="020B0604020202020204" pitchFamily="34" charset="0"/>
                </a:rPr>
                <a:t>dans un environnement sécurisé, dans le respect</a:t>
              </a:r>
              <a:br>
                <a:rPr kumimoji="0" lang="fr-FR" sz="1600" b="0" i="0" u="none" strike="noStrike" kern="1200" cap="none" spc="0" normalizeH="0" baseline="0" noProof="0" dirty="0">
                  <a:ln>
                    <a:noFill/>
                  </a:ln>
                  <a:solidFill>
                    <a:srgbClr val="000000"/>
                  </a:solidFill>
                  <a:effectLst/>
                  <a:uLnTx/>
                  <a:uFillTx/>
                  <a:latin typeface="Calibri Light" panose="020F0302020204030204"/>
                  <a:ea typeface="+mn-ea"/>
                  <a:cs typeface="Arial" panose="020B0604020202020204" pitchFamily="34" charset="0"/>
                </a:rPr>
              </a:br>
              <a:r>
                <a:rPr kumimoji="0" lang="fr-FR" sz="1600" b="0" i="0" u="none" strike="noStrike" kern="1200" cap="none" spc="0" normalizeH="0" baseline="0" noProof="0" dirty="0">
                  <a:ln>
                    <a:noFill/>
                  </a:ln>
                  <a:solidFill>
                    <a:srgbClr val="000000"/>
                  </a:solidFill>
                  <a:effectLst/>
                  <a:uLnTx/>
                  <a:uFillTx/>
                  <a:latin typeface="Calibri Light" panose="020F0302020204030204"/>
                  <a:ea typeface="+mn-ea"/>
                  <a:cs typeface="Arial" panose="020B0604020202020204" pitchFamily="34" charset="0"/>
                </a:rPr>
                <a:t>de la LPM - Loi de Programmation </a:t>
              </a:r>
              <a:r>
                <a:rPr lang="fr-FR" sz="1600" dirty="0">
                  <a:solidFill>
                    <a:srgbClr val="000000"/>
                  </a:solidFill>
                  <a:latin typeface="Calibri Light" panose="020F0302020204030204"/>
                  <a:cs typeface="Arial" panose="020B0604020202020204" pitchFamily="34" charset="0"/>
                </a:rPr>
                <a:t>M</a:t>
              </a:r>
              <a:r>
                <a:rPr kumimoji="0" lang="fr-FR" sz="1600" b="0" i="0" u="none" strike="noStrike" kern="1200" cap="none" spc="0" normalizeH="0" baseline="0" noProof="0" dirty="0" err="1">
                  <a:ln>
                    <a:noFill/>
                  </a:ln>
                  <a:solidFill>
                    <a:srgbClr val="000000"/>
                  </a:solidFill>
                  <a:effectLst/>
                  <a:uLnTx/>
                  <a:uFillTx/>
                  <a:latin typeface="Calibri Light" panose="020F0302020204030204"/>
                  <a:ea typeface="+mn-ea"/>
                  <a:cs typeface="Arial" panose="020B0604020202020204" pitchFamily="34" charset="0"/>
                </a:rPr>
                <a:t>ilitaire</a:t>
              </a:r>
              <a:endParaRPr kumimoji="0" lang="fr-FR" sz="1600" b="0" i="0" u="none" strike="noStrike" kern="1200" cap="none" spc="0" normalizeH="0" baseline="0" noProof="0" dirty="0">
                <a:ln>
                  <a:noFill/>
                </a:ln>
                <a:solidFill>
                  <a:srgbClr val="000000"/>
                </a:solidFill>
                <a:effectLst/>
                <a:uLnTx/>
                <a:uFillTx/>
                <a:latin typeface="Calibri Light" panose="020F0302020204030204"/>
                <a:ea typeface="+mn-ea"/>
                <a:cs typeface="Arial" panose="020B0604020202020204" pitchFamily="34" charset="0"/>
              </a:endParaRPr>
            </a:p>
          </p:txBody>
        </p:sp>
        <p:sp>
          <p:nvSpPr>
            <p:cNvPr id="12" name="TextBox 27">
              <a:extLst>
                <a:ext uri="{FF2B5EF4-FFF2-40B4-BE49-F238E27FC236}">
                  <a16:creationId xmlns:a16="http://schemas.microsoft.com/office/drawing/2014/main" id="{42A46DEF-3F6A-D19E-309C-BAF53565A70E}"/>
                </a:ext>
              </a:extLst>
            </p:cNvPr>
            <p:cNvSpPr txBox="1">
              <a:spLocks/>
            </p:cNvSpPr>
            <p:nvPr/>
          </p:nvSpPr>
          <p:spPr>
            <a:xfrm>
              <a:off x="6958569" y="3247450"/>
              <a:ext cx="5070871" cy="515511"/>
            </a:xfrm>
            <a:prstGeom prst="rect">
              <a:avLst/>
            </a:prstGeom>
            <a:noFill/>
          </p:spPr>
          <p:txBody>
            <a:bodyPr wrap="square" lIns="91440" tIns="45720" rIns="91440" bIns="45720" anchor="t">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77800" marR="0" lvl="0" indent="0" algn="l" defTabSz="914400" rtl="0" eaLnBrk="1" fontAlgn="auto" latinLnBrk="0" hangingPunct="1">
                <a:lnSpc>
                  <a:spcPct val="100000"/>
                </a:lnSpc>
                <a:spcBef>
                  <a:spcPts val="1200"/>
                </a:spcBef>
                <a:spcAft>
                  <a:spcPts val="0"/>
                </a:spcAft>
                <a:buClr>
                  <a:srgbClr val="00A6D9"/>
                </a:buClr>
                <a:buSzTx/>
                <a:buFontTx/>
                <a:buNone/>
                <a:tabLst/>
                <a:defRPr/>
              </a:pPr>
              <a:r>
                <a:rPr kumimoji="0" lang="fr-FR" sz="1600" b="1" i="0" u="none" strike="noStrike" kern="1200" cap="none" spc="0" normalizeH="0" baseline="0" noProof="0">
                  <a:ln>
                    <a:noFill/>
                  </a:ln>
                  <a:solidFill>
                    <a:srgbClr val="000000"/>
                  </a:solidFill>
                  <a:effectLst/>
                  <a:uLnTx/>
                  <a:uFillTx/>
                  <a:latin typeface="Calibri" panose="020F0502020204030204"/>
                  <a:ea typeface="+mn-ea"/>
                  <a:cs typeface="Arial" panose="020B0604020202020204" pitchFamily="34" charset="0"/>
                </a:rPr>
                <a:t>Intérêt de développer une vision coordonnée</a:t>
              </a:r>
              <a:br>
                <a:rPr kumimoji="0" lang="fr-FR" sz="1600" b="0" i="0" u="none" strike="noStrike" kern="1200" cap="none" spc="0" normalizeH="0" baseline="0" noProof="0">
                  <a:ln>
                    <a:noFill/>
                  </a:ln>
                  <a:solidFill>
                    <a:srgbClr val="000000"/>
                  </a:solidFill>
                  <a:effectLst/>
                  <a:uLnTx/>
                  <a:uFillTx/>
                  <a:latin typeface="Calibri Light" panose="020F0302020204030204"/>
                  <a:ea typeface="+mn-ea"/>
                  <a:cs typeface="Arial" panose="020B0604020202020204" pitchFamily="34" charset="0"/>
                </a:rPr>
              </a:br>
              <a:r>
                <a:rPr kumimoji="0" lang="fr-FR" sz="1600" b="0" i="0" u="none" strike="noStrike" kern="1200" cap="none" spc="0" normalizeH="0" baseline="0" noProof="0">
                  <a:ln>
                    <a:noFill/>
                  </a:ln>
                  <a:solidFill>
                    <a:srgbClr val="000000"/>
                  </a:solidFill>
                  <a:effectLst/>
                  <a:uLnTx/>
                  <a:uFillTx/>
                  <a:latin typeface="Calibri Light" panose="020F0302020204030204"/>
                  <a:ea typeface="+mn-ea"/>
                  <a:cs typeface="Arial" panose="020B0604020202020204" pitchFamily="34" charset="0"/>
                </a:rPr>
                <a:t>de l’exploitation du SI et une vision de bout en bout </a:t>
              </a:r>
            </a:p>
          </p:txBody>
        </p:sp>
        <p:cxnSp>
          <p:nvCxnSpPr>
            <p:cNvPr id="14" name="Connecteur droit 13">
              <a:extLst>
                <a:ext uri="{FF2B5EF4-FFF2-40B4-BE49-F238E27FC236}">
                  <a16:creationId xmlns:a16="http://schemas.microsoft.com/office/drawing/2014/main" id="{ADF92080-268B-96CF-9BA3-22619290BC87}"/>
                </a:ext>
              </a:extLst>
            </p:cNvPr>
            <p:cNvCxnSpPr>
              <a:cxnSpLocks/>
            </p:cNvCxnSpPr>
            <p:nvPr/>
          </p:nvCxnSpPr>
          <p:spPr>
            <a:xfrm>
              <a:off x="7083789" y="2401028"/>
              <a:ext cx="0" cy="641986"/>
            </a:xfrm>
            <a:prstGeom prst="line">
              <a:avLst/>
            </a:prstGeom>
            <a:ln w="47625"/>
          </p:spPr>
          <p:style>
            <a:lnRef idx="1">
              <a:schemeClr val="accent1"/>
            </a:lnRef>
            <a:fillRef idx="0">
              <a:schemeClr val="accent1"/>
            </a:fillRef>
            <a:effectRef idx="0">
              <a:schemeClr val="accent1"/>
            </a:effectRef>
            <a:fontRef idx="minor">
              <a:schemeClr val="tx1"/>
            </a:fontRef>
          </p:style>
        </p:cxnSp>
        <p:cxnSp>
          <p:nvCxnSpPr>
            <p:cNvPr id="16" name="Connecteur droit 15">
              <a:extLst>
                <a:ext uri="{FF2B5EF4-FFF2-40B4-BE49-F238E27FC236}">
                  <a16:creationId xmlns:a16="http://schemas.microsoft.com/office/drawing/2014/main" id="{2F31349A-91C1-5114-D940-38ECBCD6556B}"/>
                </a:ext>
              </a:extLst>
            </p:cNvPr>
            <p:cNvCxnSpPr>
              <a:cxnSpLocks/>
            </p:cNvCxnSpPr>
            <p:nvPr/>
          </p:nvCxnSpPr>
          <p:spPr>
            <a:xfrm>
              <a:off x="7083789" y="3318034"/>
              <a:ext cx="0" cy="388545"/>
            </a:xfrm>
            <a:prstGeom prst="line">
              <a:avLst/>
            </a:prstGeom>
            <a:ln w="47625"/>
          </p:spPr>
          <p:style>
            <a:lnRef idx="1">
              <a:schemeClr val="accent1"/>
            </a:lnRef>
            <a:fillRef idx="0">
              <a:schemeClr val="accent1"/>
            </a:fillRef>
            <a:effectRef idx="0">
              <a:schemeClr val="accent1"/>
            </a:effectRef>
            <a:fontRef idx="minor">
              <a:schemeClr val="tx1"/>
            </a:fontRef>
          </p:style>
        </p:cxnSp>
      </p:grpSp>
      <p:sp>
        <p:nvSpPr>
          <p:cNvPr id="9" name="Rectangle 8">
            <a:extLst>
              <a:ext uri="{FF2B5EF4-FFF2-40B4-BE49-F238E27FC236}">
                <a16:creationId xmlns:a16="http://schemas.microsoft.com/office/drawing/2014/main" id="{942C6BF6-2F45-118D-C4B5-921E6C0517ED}"/>
              </a:ext>
            </a:extLst>
          </p:cNvPr>
          <p:cNvSpPr/>
          <p:nvPr/>
        </p:nvSpPr>
        <p:spPr>
          <a:xfrm>
            <a:off x="-17382" y="1789182"/>
            <a:ext cx="6137889" cy="5068818"/>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4" name="Espace réservé du numéro de diapositive 3">
            <a:extLst>
              <a:ext uri="{FF2B5EF4-FFF2-40B4-BE49-F238E27FC236}">
                <a16:creationId xmlns:a16="http://schemas.microsoft.com/office/drawing/2014/main" id="{175300A8-0176-12DC-FA0A-1B4BA27D464C}"/>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CB4B4D-7CA3-9044-876B-883B54F8677D}" type="slidenum">
              <a:rPr kumimoji="0" lang="fr-FR" sz="1067" b="0" i="0" u="none" strike="noStrike" kern="1200" cap="none" spc="0" normalizeH="0" baseline="0" noProof="0" smtClean="0">
                <a:ln>
                  <a:noFill/>
                </a:ln>
                <a:solidFill>
                  <a:srgbClr val="FFFFFF">
                    <a:lumMod val="50000"/>
                  </a:srgbClr>
                </a:solidFill>
                <a:effectLst/>
                <a:uLnTx/>
                <a:uFillTx/>
                <a:latin typeface="Calibri" panose="020F0502020204030204"/>
                <a:ea typeface="+mn-ea"/>
                <a:cs typeface="+mn-cs"/>
                <a:sym typeface="Arial"/>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fr-FR" sz="1067" b="0" i="0" u="none" strike="noStrike" kern="1200" cap="none" spc="0" normalizeH="0" baseline="0" noProof="0">
              <a:ln>
                <a:noFill/>
              </a:ln>
              <a:solidFill>
                <a:srgbClr val="FFFFFF">
                  <a:lumMod val="50000"/>
                </a:srgbClr>
              </a:solidFill>
              <a:effectLst/>
              <a:uLnTx/>
              <a:uFillTx/>
              <a:latin typeface="Calibri" panose="020F0502020204030204"/>
              <a:ea typeface="+mn-ea"/>
              <a:cs typeface="+mn-cs"/>
              <a:sym typeface="Arial"/>
            </a:endParaRPr>
          </a:p>
        </p:txBody>
      </p:sp>
      <p:sp>
        <p:nvSpPr>
          <p:cNvPr id="6" name="Titre 1">
            <a:extLst>
              <a:ext uri="{FF2B5EF4-FFF2-40B4-BE49-F238E27FC236}">
                <a16:creationId xmlns:a16="http://schemas.microsoft.com/office/drawing/2014/main" id="{ED08789A-ED1E-CE8F-336E-1E482088BF41}"/>
              </a:ext>
            </a:extLst>
          </p:cNvPr>
          <p:cNvSpPr>
            <a:spLocks noGrp="1"/>
          </p:cNvSpPr>
          <p:nvPr>
            <p:ph type="title"/>
          </p:nvPr>
        </p:nvSpPr>
        <p:spPr>
          <a:xfrm>
            <a:off x="0" y="18256"/>
            <a:ext cx="12192000" cy="1178720"/>
          </a:xfrm>
        </p:spPr>
        <p:txBody>
          <a:bodyPr/>
          <a:lstStyle/>
          <a:p>
            <a:r>
              <a:rPr lang="fr-FR" sz="3600" dirty="0"/>
              <a:t>Un dispositif SI en évolution pour soutenir</a:t>
            </a:r>
            <a:br>
              <a:rPr lang="fr-FR" sz="3600" dirty="0"/>
            </a:br>
            <a:r>
              <a:rPr lang="fr-FR" sz="3600" dirty="0"/>
              <a:t>le développement des organisations </a:t>
            </a:r>
          </a:p>
        </p:txBody>
      </p:sp>
      <p:sp>
        <p:nvSpPr>
          <p:cNvPr id="7" name="TextBox 27">
            <a:extLst>
              <a:ext uri="{FF2B5EF4-FFF2-40B4-BE49-F238E27FC236}">
                <a16:creationId xmlns:a16="http://schemas.microsoft.com/office/drawing/2014/main" id="{E94AA1E8-21B8-28D7-9EC1-EB1B42009189}"/>
              </a:ext>
            </a:extLst>
          </p:cNvPr>
          <p:cNvSpPr txBox="1">
            <a:spLocks/>
          </p:cNvSpPr>
          <p:nvPr/>
        </p:nvSpPr>
        <p:spPr>
          <a:xfrm>
            <a:off x="306332" y="2995102"/>
            <a:ext cx="5538884" cy="2831544"/>
          </a:xfrm>
          <a:prstGeom prst="rect">
            <a:avLst/>
          </a:prstGeom>
          <a:noFill/>
        </p:spPr>
        <p:txBody>
          <a:bodyPr wrap="square" lIns="91440" tIns="45720" rIns="91440" bIns="45720" anchor="t">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60363" marR="0" lvl="0" indent="-182563" algn="l" defTabSz="914400" rtl="0" eaLnBrk="1" fontAlgn="auto" latinLnBrk="0" hangingPunct="1">
              <a:lnSpc>
                <a:spcPct val="100000"/>
              </a:lnSpc>
              <a:spcBef>
                <a:spcPts val="1200"/>
              </a:spcBef>
              <a:spcAft>
                <a:spcPts val="0"/>
              </a:spcAft>
              <a:buClr>
                <a:srgbClr val="FFFFFF"/>
              </a:buClr>
              <a:buSzTx/>
              <a:buFont typeface="Arial" panose="020B0604020202020204" pitchFamily="34" charset="0"/>
              <a:buChar char="›"/>
              <a:tabLst/>
              <a:defRPr/>
            </a:pPr>
            <a:r>
              <a:rPr kumimoji="0" lang="fr-FR" sz="1600" b="1" i="0" u="none" strike="noStrike" kern="1200" cap="none" spc="0" normalizeH="0" baseline="0" noProof="0" dirty="0">
                <a:ln>
                  <a:noFill/>
                </a:ln>
                <a:solidFill>
                  <a:srgbClr val="FFFFFF"/>
                </a:solidFill>
                <a:effectLst/>
                <a:uLnTx/>
                <a:uFillTx/>
                <a:latin typeface="Calibri" panose="020F0502020204030204"/>
                <a:ea typeface="+mn-ea"/>
                <a:cs typeface="Arial" panose="020B0604020202020204" pitchFamily="34" charset="0"/>
              </a:rPr>
              <a:t>La part croissance </a:t>
            </a:r>
            <a:r>
              <a:rPr kumimoji="0" lang="fr-FR" sz="1600" b="0" i="0" u="none" strike="noStrike" kern="1200" cap="none" spc="0" normalizeH="0" baseline="0" noProof="0" dirty="0">
                <a:ln>
                  <a:noFill/>
                </a:ln>
                <a:solidFill>
                  <a:srgbClr val="FFFFFF"/>
                </a:solidFill>
                <a:effectLst/>
                <a:uLnTx/>
                <a:uFillTx/>
                <a:latin typeface="Calibri" panose="020F0502020204030204"/>
                <a:ea typeface="+mn-ea"/>
                <a:cs typeface="Arial" panose="020B0604020202020204" pitchFamily="34" charset="0"/>
              </a:rPr>
              <a:t>des énergies renouvelables</a:t>
            </a:r>
            <a:br>
              <a:rPr kumimoji="0" lang="fr-FR" sz="1600" b="0" i="0" u="none" strike="noStrike" kern="1200" cap="none" spc="0" normalizeH="0" baseline="0" noProof="0" dirty="0">
                <a:ln>
                  <a:noFill/>
                </a:ln>
                <a:solidFill>
                  <a:srgbClr val="FFFFFF"/>
                </a:solidFill>
                <a:effectLst/>
                <a:uLnTx/>
                <a:uFillTx/>
                <a:latin typeface="Calibri" panose="020F0502020204030204"/>
                <a:ea typeface="+mn-ea"/>
                <a:cs typeface="Arial" panose="020B0604020202020204" pitchFamily="34" charset="0"/>
              </a:rPr>
            </a:br>
            <a:r>
              <a:rPr kumimoji="0" lang="fr-FR" sz="1600" b="0" i="0" u="none" strike="noStrike" kern="1200" cap="none" spc="0" normalizeH="0" baseline="0" noProof="0" dirty="0">
                <a:ln>
                  <a:noFill/>
                </a:ln>
                <a:solidFill>
                  <a:srgbClr val="FFFFFF"/>
                </a:solidFill>
                <a:effectLst/>
                <a:uLnTx/>
                <a:uFillTx/>
                <a:latin typeface="Calibri" panose="020F0502020204030204"/>
                <a:ea typeface="+mn-ea"/>
                <a:cs typeface="Arial" panose="020B0604020202020204" pitchFamily="34" charset="0"/>
              </a:rPr>
              <a:t>en Europe</a:t>
            </a:r>
          </a:p>
          <a:p>
            <a:pPr marL="360363" marR="0" lvl="0" indent="-182563" algn="l" defTabSz="914400" rtl="0" eaLnBrk="1" fontAlgn="auto" latinLnBrk="0" hangingPunct="1">
              <a:lnSpc>
                <a:spcPct val="100000"/>
              </a:lnSpc>
              <a:spcBef>
                <a:spcPts val="1200"/>
              </a:spcBef>
              <a:spcAft>
                <a:spcPts val="0"/>
              </a:spcAft>
              <a:buClr>
                <a:srgbClr val="FFFFFF"/>
              </a:buClr>
              <a:buSzTx/>
              <a:buFont typeface="Arial" panose="020B0604020202020204" pitchFamily="34" charset="0"/>
              <a:buChar char="›"/>
              <a:tabLst/>
              <a:defRPr/>
            </a:pPr>
            <a:r>
              <a:rPr kumimoji="0" lang="fr-FR" sz="1600" b="1" i="0" u="none" strike="noStrike" kern="1200" cap="none" spc="0" normalizeH="0" baseline="0" noProof="0" dirty="0">
                <a:ln>
                  <a:noFill/>
                </a:ln>
                <a:solidFill>
                  <a:srgbClr val="FFFFFF"/>
                </a:solidFill>
                <a:effectLst/>
                <a:uLnTx/>
                <a:uFillTx/>
                <a:latin typeface="Calibri" panose="020F0502020204030204"/>
                <a:ea typeface="+mn-ea"/>
                <a:cs typeface="Arial" panose="020B0604020202020204" pitchFamily="34" charset="0"/>
              </a:rPr>
              <a:t>L’accélération</a:t>
            </a:r>
            <a:r>
              <a:rPr kumimoji="0" lang="fr-FR" sz="1600" b="0" i="0" u="none" strike="noStrike" kern="1200" cap="none" spc="0" normalizeH="0" baseline="0" noProof="0" dirty="0">
                <a:ln>
                  <a:noFill/>
                </a:ln>
                <a:solidFill>
                  <a:srgbClr val="FFFFFF"/>
                </a:solidFill>
                <a:effectLst/>
                <a:uLnTx/>
                <a:uFillTx/>
                <a:latin typeface="Calibri" panose="020F0502020204030204"/>
                <a:ea typeface="+mn-ea"/>
                <a:cs typeface="Arial" panose="020B0604020202020204" pitchFamily="34" charset="0"/>
              </a:rPr>
              <a:t> du rythme des marchés</a:t>
            </a:r>
          </a:p>
          <a:p>
            <a:pPr marL="360363" marR="0" lvl="0" indent="-182563" algn="l" defTabSz="914400" rtl="0" eaLnBrk="1" fontAlgn="auto" latinLnBrk="0" hangingPunct="1">
              <a:lnSpc>
                <a:spcPct val="100000"/>
              </a:lnSpc>
              <a:spcBef>
                <a:spcPts val="1200"/>
              </a:spcBef>
              <a:spcAft>
                <a:spcPts val="0"/>
              </a:spcAft>
              <a:buClr>
                <a:srgbClr val="FFFFFF"/>
              </a:buClr>
              <a:buSzTx/>
              <a:buFont typeface="Arial" panose="020B0604020202020204" pitchFamily="34" charset="0"/>
              <a:buChar char="›"/>
              <a:tabLst/>
              <a:defRPr/>
            </a:pPr>
            <a:r>
              <a:rPr kumimoji="0" lang="fr-FR" sz="1600" b="1" i="0" u="none" strike="noStrike" kern="1200" cap="none" spc="0" normalizeH="0" baseline="0" noProof="0" dirty="0">
                <a:ln>
                  <a:noFill/>
                </a:ln>
                <a:solidFill>
                  <a:srgbClr val="FFFFFF"/>
                </a:solidFill>
                <a:effectLst/>
                <a:uLnTx/>
                <a:uFillTx/>
                <a:latin typeface="Calibri" panose="020F0502020204030204"/>
                <a:ea typeface="+mn-ea"/>
                <a:cs typeface="Arial" panose="020B0604020202020204" pitchFamily="34" charset="0"/>
              </a:rPr>
              <a:t>L’augmentation et la variabilité </a:t>
            </a:r>
            <a:r>
              <a:rPr kumimoji="0" lang="fr-FR" sz="1600" b="0" i="0" u="none" strike="noStrike" kern="1200" cap="none" spc="0" normalizeH="0" baseline="0" noProof="0" dirty="0">
                <a:ln>
                  <a:noFill/>
                </a:ln>
                <a:solidFill>
                  <a:srgbClr val="FFFFFF"/>
                </a:solidFill>
                <a:effectLst/>
                <a:uLnTx/>
                <a:uFillTx/>
                <a:latin typeface="Calibri" panose="020F0502020204030204"/>
                <a:ea typeface="+mn-ea"/>
                <a:cs typeface="Arial" panose="020B0604020202020204" pitchFamily="34" charset="0"/>
              </a:rPr>
              <a:t>des flux interrégionaux</a:t>
            </a:r>
            <a:br>
              <a:rPr kumimoji="0" lang="fr-FR" sz="1600" b="0" i="0" u="none" strike="noStrike" kern="1200" cap="none" spc="0" normalizeH="0" baseline="0" noProof="0" dirty="0">
                <a:ln>
                  <a:noFill/>
                </a:ln>
                <a:solidFill>
                  <a:srgbClr val="FFFFFF"/>
                </a:solidFill>
                <a:effectLst/>
                <a:uLnTx/>
                <a:uFillTx/>
                <a:latin typeface="Calibri" panose="020F0502020204030204"/>
                <a:ea typeface="+mn-ea"/>
                <a:cs typeface="Arial" panose="020B0604020202020204" pitchFamily="34" charset="0"/>
              </a:rPr>
            </a:br>
            <a:r>
              <a:rPr kumimoji="0" lang="fr-FR" sz="1600" b="0" i="0" u="none" strike="noStrike" kern="1200" cap="none" spc="0" normalizeH="0" baseline="0" noProof="0" dirty="0">
                <a:ln>
                  <a:noFill/>
                </a:ln>
                <a:solidFill>
                  <a:srgbClr val="FFFFFF"/>
                </a:solidFill>
                <a:effectLst/>
                <a:uLnTx/>
                <a:uFillTx/>
                <a:latin typeface="Calibri" panose="020F0502020204030204"/>
                <a:ea typeface="+mn-ea"/>
                <a:cs typeface="Arial" panose="020B0604020202020204" pitchFamily="34" charset="0"/>
              </a:rPr>
              <a:t>&amp; transfrontaliers</a:t>
            </a:r>
          </a:p>
          <a:p>
            <a:pPr marL="360363" marR="0" lvl="0" indent="-182563" algn="l" defTabSz="914400" rtl="0" eaLnBrk="1" fontAlgn="auto" latinLnBrk="0" hangingPunct="1">
              <a:lnSpc>
                <a:spcPct val="100000"/>
              </a:lnSpc>
              <a:spcBef>
                <a:spcPts val="1200"/>
              </a:spcBef>
              <a:spcAft>
                <a:spcPts val="0"/>
              </a:spcAft>
              <a:buClr>
                <a:srgbClr val="FFFFFF"/>
              </a:buClr>
              <a:buSzTx/>
              <a:buFont typeface="Arial" panose="020B0604020202020204" pitchFamily="34" charset="0"/>
              <a:buChar char="›"/>
              <a:tabLst/>
              <a:defRPr/>
            </a:pPr>
            <a:r>
              <a:rPr kumimoji="0" lang="fr-FR" sz="1600" b="1" i="0" u="none" strike="noStrike" kern="1200" cap="none" spc="0" normalizeH="0" baseline="0" noProof="0" dirty="0">
                <a:ln>
                  <a:noFill/>
                </a:ln>
                <a:solidFill>
                  <a:srgbClr val="FFFFFF"/>
                </a:solidFill>
                <a:effectLst/>
                <a:uLnTx/>
                <a:uFillTx/>
                <a:latin typeface="Calibri" panose="020F0502020204030204"/>
                <a:ea typeface="+mn-ea"/>
                <a:cs typeface="Arial" panose="020B0604020202020204" pitchFamily="34" charset="0"/>
              </a:rPr>
              <a:t>Les nouveaux usages électriques</a:t>
            </a:r>
          </a:p>
          <a:p>
            <a:pPr marL="360363" marR="0" lvl="0" indent="-182563" algn="l" defTabSz="914400" rtl="0" eaLnBrk="1" fontAlgn="auto" latinLnBrk="0" hangingPunct="1">
              <a:lnSpc>
                <a:spcPct val="100000"/>
              </a:lnSpc>
              <a:spcBef>
                <a:spcPts val="1200"/>
              </a:spcBef>
              <a:spcAft>
                <a:spcPts val="0"/>
              </a:spcAft>
              <a:buClr>
                <a:srgbClr val="FFFFFF"/>
              </a:buClr>
              <a:buSzTx/>
              <a:buFont typeface="Arial" panose="020B0604020202020204" pitchFamily="34" charset="0"/>
              <a:buChar char="›"/>
              <a:tabLst/>
              <a:defRPr/>
            </a:pPr>
            <a:r>
              <a:rPr kumimoji="0" lang="fr-FR" sz="1600" b="1" i="0" u="none" strike="noStrike" kern="1200" cap="none" spc="0" normalizeH="0" baseline="0" noProof="0" dirty="0">
                <a:ln>
                  <a:noFill/>
                </a:ln>
                <a:solidFill>
                  <a:srgbClr val="FFFFFF"/>
                </a:solidFill>
                <a:effectLst/>
                <a:uLnTx/>
                <a:uFillTx/>
                <a:latin typeface="Calibri" panose="020F0502020204030204"/>
                <a:ea typeface="+mn-ea"/>
                <a:cs typeface="Arial" panose="020B0604020202020204" pitchFamily="34" charset="0"/>
              </a:rPr>
              <a:t>Le développement </a:t>
            </a:r>
            <a:r>
              <a:rPr kumimoji="0" lang="fr-FR" sz="1600" b="0" i="0" u="none" strike="noStrike" kern="1200" cap="none" spc="0" normalizeH="0" baseline="0" noProof="0" dirty="0">
                <a:ln>
                  <a:noFill/>
                </a:ln>
                <a:solidFill>
                  <a:srgbClr val="FFFFFF"/>
                </a:solidFill>
                <a:effectLst/>
                <a:uLnTx/>
                <a:uFillTx/>
                <a:latin typeface="Calibri" panose="020F0502020204030204"/>
                <a:ea typeface="+mn-ea"/>
                <a:cs typeface="Arial" panose="020B0604020202020204" pitchFamily="34" charset="0"/>
              </a:rPr>
              <a:t>du numérique et des risques cyber</a:t>
            </a:r>
          </a:p>
          <a:p>
            <a:pPr marL="360045" marR="0" lvl="0" indent="-182245" algn="l" defTabSz="914400" rtl="0" eaLnBrk="1" fontAlgn="auto" latinLnBrk="0" hangingPunct="1">
              <a:lnSpc>
                <a:spcPct val="100000"/>
              </a:lnSpc>
              <a:spcBef>
                <a:spcPts val="1200"/>
              </a:spcBef>
              <a:spcAft>
                <a:spcPts val="0"/>
              </a:spcAft>
              <a:buClr>
                <a:srgbClr val="FFFFFF"/>
              </a:buClr>
              <a:buSzTx/>
              <a:buFont typeface="Arial" panose="020B0604020202020204" pitchFamily="34" charset="0"/>
              <a:buChar char="›"/>
              <a:tabLst/>
              <a:defRPr/>
            </a:pPr>
            <a:r>
              <a:rPr kumimoji="0" lang="fr-FR" sz="1600" b="1" i="0" u="none" strike="noStrike" kern="1200" cap="none" spc="0" normalizeH="0" baseline="0" noProof="0" dirty="0">
                <a:ln>
                  <a:noFill/>
                </a:ln>
                <a:solidFill>
                  <a:srgbClr val="FFFFFF"/>
                </a:solidFill>
                <a:effectLst/>
                <a:uLnTx/>
                <a:uFillTx/>
                <a:latin typeface="Calibri" panose="020F0502020204030204"/>
                <a:ea typeface="+mn-ea"/>
                <a:cs typeface="Arial"/>
              </a:rPr>
              <a:t>Les exigences </a:t>
            </a:r>
            <a:r>
              <a:rPr kumimoji="0" lang="fr-FR" sz="1600" b="0" i="0" u="none" strike="noStrike" kern="1200" cap="none" spc="0" normalizeH="0" baseline="0" noProof="0" dirty="0">
                <a:ln>
                  <a:noFill/>
                </a:ln>
                <a:solidFill>
                  <a:srgbClr val="FFFFFF"/>
                </a:solidFill>
                <a:effectLst/>
                <a:uLnTx/>
                <a:uFillTx/>
                <a:latin typeface="Calibri" panose="020F0502020204030204"/>
                <a:ea typeface="+mn-ea"/>
                <a:cs typeface="Arial"/>
              </a:rPr>
              <a:t>partenaires &amp; clients </a:t>
            </a:r>
            <a:endParaRPr kumimoji="0" lang="fr-FR" sz="1600" b="0" i="0" u="none" strike="noStrike" kern="1200" cap="none" spc="0" normalizeH="0" baseline="0" noProof="0" dirty="0">
              <a:ln>
                <a:noFill/>
              </a:ln>
              <a:solidFill>
                <a:srgbClr val="FFFFFF"/>
              </a:solidFill>
              <a:effectLst/>
              <a:uLnTx/>
              <a:uFillTx/>
              <a:latin typeface="Calibri" panose="020F0502020204030204"/>
              <a:ea typeface="+mn-ea"/>
              <a:cs typeface="Arial" panose="020B0604020202020204" pitchFamily="34" charset="0"/>
            </a:endParaRPr>
          </a:p>
        </p:txBody>
      </p:sp>
      <p:sp>
        <p:nvSpPr>
          <p:cNvPr id="8" name="TextBox 27">
            <a:extLst>
              <a:ext uri="{FF2B5EF4-FFF2-40B4-BE49-F238E27FC236}">
                <a16:creationId xmlns:a16="http://schemas.microsoft.com/office/drawing/2014/main" id="{F325655F-BAA9-5059-00DD-AB879CA944FD}"/>
              </a:ext>
            </a:extLst>
          </p:cNvPr>
          <p:cNvSpPr txBox="1">
            <a:spLocks/>
          </p:cNvSpPr>
          <p:nvPr/>
        </p:nvSpPr>
        <p:spPr>
          <a:xfrm>
            <a:off x="-35548" y="1887227"/>
            <a:ext cx="5690914" cy="830997"/>
          </a:xfrm>
          <a:prstGeom prst="rect">
            <a:avLst/>
          </a:prstGeom>
          <a:noFill/>
        </p:spPr>
        <p:txBody>
          <a:bodyPr wrap="square" lIns="91440" tIns="45720" rIns="91440" bIns="45720" anchor="t">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77800" marR="0" lvl="0" indent="0" algn="l" defTabSz="914400" rtl="0" eaLnBrk="1" fontAlgn="auto" latinLnBrk="0" hangingPunct="1">
              <a:lnSpc>
                <a:spcPct val="100000"/>
              </a:lnSpc>
              <a:spcBef>
                <a:spcPts val="1200"/>
              </a:spcBef>
              <a:spcAft>
                <a:spcPts val="0"/>
              </a:spcAft>
              <a:buClr>
                <a:srgbClr val="00A6D9"/>
              </a:buClr>
              <a:buSzTx/>
              <a:buFontTx/>
              <a:buNone/>
              <a:tabLst/>
              <a:defRPr/>
            </a:pPr>
            <a:r>
              <a:rPr kumimoji="0" lang="fr-FR" sz="2400" b="1" i="0" u="none" strike="noStrike" kern="1200" cap="none" spc="0" normalizeH="0" baseline="0" noProof="0" dirty="0">
                <a:ln>
                  <a:noFill/>
                </a:ln>
                <a:solidFill>
                  <a:srgbClr val="FFFFFF"/>
                </a:solidFill>
                <a:effectLst/>
                <a:uLnTx/>
                <a:uFillTx/>
                <a:latin typeface="Calibri" panose="020F0502020204030204"/>
                <a:ea typeface="+mn-ea"/>
                <a:cs typeface="Arial"/>
              </a:rPr>
              <a:t>Les outils </a:t>
            </a:r>
            <a:r>
              <a:rPr lang="fr-FR" sz="2400" b="1" dirty="0">
                <a:solidFill>
                  <a:srgbClr val="FFFFFF"/>
                </a:solidFill>
                <a:latin typeface="Calibri" panose="020F0502020204030204"/>
                <a:cs typeface="Arial"/>
              </a:rPr>
              <a:t>informatiques évoluent pour tenir compte de nouveaux facteurs</a:t>
            </a:r>
          </a:p>
        </p:txBody>
      </p:sp>
      <p:pic>
        <p:nvPicPr>
          <p:cNvPr id="28" name="Graphique 27">
            <a:extLst>
              <a:ext uri="{FF2B5EF4-FFF2-40B4-BE49-F238E27FC236}">
                <a16:creationId xmlns:a16="http://schemas.microsoft.com/office/drawing/2014/main" id="{FC857F31-49E9-BE45-7145-F21394AF643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3440" y="1493290"/>
            <a:ext cx="321628" cy="362098"/>
          </a:xfrm>
          <a:prstGeom prst="rect">
            <a:avLst/>
          </a:prstGeom>
        </p:spPr>
      </p:pic>
      <p:sp>
        <p:nvSpPr>
          <p:cNvPr id="15" name="TextBox 27">
            <a:extLst>
              <a:ext uri="{FF2B5EF4-FFF2-40B4-BE49-F238E27FC236}">
                <a16:creationId xmlns:a16="http://schemas.microsoft.com/office/drawing/2014/main" id="{511143A4-30F0-C5B7-5584-CC34C2B316FD}"/>
              </a:ext>
            </a:extLst>
          </p:cNvPr>
          <p:cNvSpPr txBox="1">
            <a:spLocks/>
          </p:cNvSpPr>
          <p:nvPr/>
        </p:nvSpPr>
        <p:spPr>
          <a:xfrm>
            <a:off x="6936797" y="4258041"/>
            <a:ext cx="5070871" cy="584775"/>
          </a:xfrm>
          <a:prstGeom prst="rect">
            <a:avLst/>
          </a:prstGeom>
          <a:noFill/>
        </p:spPr>
        <p:txBody>
          <a:bodyPr wrap="square" lIns="91440" tIns="45720" rIns="91440" bIns="45720" anchor="t">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77800" marR="0" lvl="0" algn="l" defTabSz="914400" rtl="0" eaLnBrk="1" fontAlgn="auto" latinLnBrk="0" hangingPunct="1">
              <a:lnSpc>
                <a:spcPct val="100000"/>
              </a:lnSpc>
              <a:spcBef>
                <a:spcPts val="1200"/>
              </a:spcBef>
              <a:spcAft>
                <a:spcPts val="0"/>
              </a:spcAft>
              <a:buClr>
                <a:srgbClr val="00A6D9"/>
              </a:buClr>
              <a:buSzTx/>
              <a:tabLst/>
              <a:defRPr/>
            </a:pPr>
            <a:r>
              <a:rPr lang="fr-FR" sz="1600" b="1">
                <a:cs typeface="Arial" panose="020B0604020202020204" pitchFamily="34" charset="0"/>
              </a:rPr>
              <a:t>M</a:t>
            </a:r>
            <a:r>
              <a:rPr kumimoji="0" lang="fr-FR" sz="1600" b="1" i="0" u="none" strike="noStrike" kern="1200" cap="none" spc="0" normalizeH="0" baseline="0" noProof="0" err="1">
                <a:ln>
                  <a:noFill/>
                </a:ln>
                <a:effectLst/>
                <a:uLnTx/>
                <a:uFillTx/>
                <a:ea typeface="+mn-ea"/>
                <a:cs typeface="Arial" panose="020B0604020202020204" pitchFamily="34" charset="0"/>
              </a:rPr>
              <a:t>aîtrise</a:t>
            </a:r>
            <a:r>
              <a:rPr kumimoji="0" lang="fr-FR" sz="1600" b="1" i="0" u="none" strike="noStrike" kern="1200" cap="none" spc="0" normalizeH="0" baseline="0" noProof="0">
                <a:ln>
                  <a:noFill/>
                </a:ln>
                <a:effectLst/>
                <a:uLnTx/>
                <a:uFillTx/>
                <a:ea typeface="+mn-ea"/>
                <a:cs typeface="Arial" panose="020B0604020202020204" pitchFamily="34" charset="0"/>
              </a:rPr>
              <a:t> complète des gestes et compétences en interne </a:t>
            </a:r>
            <a:r>
              <a:rPr kumimoji="0" lang="fr-FR" sz="1600" b="0" i="0" u="none" strike="noStrike" kern="1200" cap="none" spc="0" normalizeH="0" baseline="0" noProof="0">
                <a:ln>
                  <a:noFill/>
                </a:ln>
                <a:solidFill>
                  <a:srgbClr val="000000"/>
                </a:solidFill>
                <a:effectLst/>
                <a:uLnTx/>
                <a:uFillTx/>
                <a:ea typeface="+mn-ea"/>
                <a:cs typeface="Arial" panose="020B0604020202020204" pitchFamily="34" charset="0"/>
              </a:rPr>
              <a:t>sur le système d’information.</a:t>
            </a:r>
          </a:p>
        </p:txBody>
      </p:sp>
      <p:cxnSp>
        <p:nvCxnSpPr>
          <p:cNvPr id="17" name="Connecteur droit 16">
            <a:extLst>
              <a:ext uri="{FF2B5EF4-FFF2-40B4-BE49-F238E27FC236}">
                <a16:creationId xmlns:a16="http://schemas.microsoft.com/office/drawing/2014/main" id="{F36FA3DF-7E40-2994-D11D-023C298A6C15}"/>
              </a:ext>
            </a:extLst>
          </p:cNvPr>
          <p:cNvCxnSpPr>
            <a:cxnSpLocks/>
          </p:cNvCxnSpPr>
          <p:nvPr/>
        </p:nvCxnSpPr>
        <p:spPr>
          <a:xfrm>
            <a:off x="7062017" y="4314655"/>
            <a:ext cx="0" cy="440750"/>
          </a:xfrm>
          <a:prstGeom prst="line">
            <a:avLst/>
          </a:prstGeom>
          <a:ln w="47625"/>
        </p:spPr>
        <p:style>
          <a:lnRef idx="1">
            <a:schemeClr val="accent1"/>
          </a:lnRef>
          <a:fillRef idx="0">
            <a:schemeClr val="accent1"/>
          </a:fillRef>
          <a:effectRef idx="0">
            <a:schemeClr val="accent1"/>
          </a:effectRef>
          <a:fontRef idx="minor">
            <a:schemeClr val="tx1"/>
          </a:fontRef>
        </p:style>
      </p:cxnSp>
      <p:pic>
        <p:nvPicPr>
          <p:cNvPr id="13" name="Image 12">
            <a:extLst>
              <a:ext uri="{FF2B5EF4-FFF2-40B4-BE49-F238E27FC236}">
                <a16:creationId xmlns:a16="http://schemas.microsoft.com/office/drawing/2014/main" id="{BC3E87C1-0A89-82E5-8E32-99065C8D893E}"/>
              </a:ext>
            </a:extLst>
          </p:cNvPr>
          <p:cNvPicPr>
            <a:picLocks noChangeAspect="1"/>
          </p:cNvPicPr>
          <p:nvPr/>
        </p:nvPicPr>
        <p:blipFill>
          <a:blip r:embed="rId5"/>
          <a:stretch>
            <a:fillRect/>
          </a:stretch>
        </p:blipFill>
        <p:spPr>
          <a:xfrm>
            <a:off x="8740486" y="4984760"/>
            <a:ext cx="1358471" cy="1669684"/>
          </a:xfrm>
          <a:prstGeom prst="rect">
            <a:avLst/>
          </a:prstGeom>
        </p:spPr>
      </p:pic>
    </p:spTree>
    <p:extLst>
      <p:ext uri="{BB962C8B-B14F-4D97-AF65-F5344CB8AC3E}">
        <p14:creationId xmlns:p14="http://schemas.microsoft.com/office/powerpoint/2010/main" val="1576905479"/>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22EBD4F9-C5BE-74F7-3DA6-3DEC3B479787}"/>
              </a:ext>
            </a:extLst>
          </p:cNvPr>
          <p:cNvSpPr>
            <a:spLocks noGrp="1"/>
          </p:cNvSpPr>
          <p:nvPr>
            <p:ph type="dt" sz="half" idx="10"/>
          </p:nvPr>
        </p:nvSpPr>
        <p:spPr/>
        <p:txBody>
          <a:bodyPr/>
          <a:lstStyle/>
          <a:p>
            <a:fld id="{A84EA7B8-B8D3-4805-9FD9-82F44C37D2FF}" type="datetime1">
              <a:rPr lang="en-GB" smtClean="0"/>
              <a:t>22/11/2024</a:t>
            </a:fld>
            <a:endParaRPr lang="en-GB"/>
          </a:p>
        </p:txBody>
      </p:sp>
      <p:sp>
        <p:nvSpPr>
          <p:cNvPr id="4" name="Espace réservé du numéro de diapositive 3">
            <a:extLst>
              <a:ext uri="{FF2B5EF4-FFF2-40B4-BE49-F238E27FC236}">
                <a16:creationId xmlns:a16="http://schemas.microsoft.com/office/drawing/2014/main" id="{9C7C3671-C927-BEA2-A590-AD13F76218D5}"/>
              </a:ext>
            </a:extLst>
          </p:cNvPr>
          <p:cNvSpPr>
            <a:spLocks noGrp="1"/>
          </p:cNvSpPr>
          <p:nvPr>
            <p:ph type="sldNum" sz="quarter" idx="12"/>
          </p:nvPr>
        </p:nvSpPr>
        <p:spPr/>
        <p:txBody>
          <a:bodyPr/>
          <a:lstStyle/>
          <a:p>
            <a:fld id="{A2FA086B-CCC5-3F4F-A119-EDFEF4D25329}" type="slidenum">
              <a:rPr lang="en-GB" smtClean="0"/>
              <a:t>7</a:t>
            </a:fld>
            <a:endParaRPr lang="en-GB"/>
          </a:p>
        </p:txBody>
      </p:sp>
      <p:cxnSp>
        <p:nvCxnSpPr>
          <p:cNvPr id="5" name="Straight Connector 248">
            <a:extLst>
              <a:ext uri="{FF2B5EF4-FFF2-40B4-BE49-F238E27FC236}">
                <a16:creationId xmlns:a16="http://schemas.microsoft.com/office/drawing/2014/main" id="{15A9B707-FC56-6726-3C8A-2C1F41291FED}"/>
              </a:ext>
            </a:extLst>
          </p:cNvPr>
          <p:cNvCxnSpPr>
            <a:cxnSpLocks/>
          </p:cNvCxnSpPr>
          <p:nvPr/>
        </p:nvCxnSpPr>
        <p:spPr>
          <a:xfrm>
            <a:off x="6098347" y="1357028"/>
            <a:ext cx="0" cy="5094644"/>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407">
            <a:extLst>
              <a:ext uri="{FF2B5EF4-FFF2-40B4-BE49-F238E27FC236}">
                <a16:creationId xmlns:a16="http://schemas.microsoft.com/office/drawing/2014/main" id="{8B94CDEA-C423-E6AA-1A6E-18715836938D}"/>
              </a:ext>
            </a:extLst>
          </p:cNvPr>
          <p:cNvCxnSpPr>
            <a:cxnSpLocks/>
          </p:cNvCxnSpPr>
          <p:nvPr/>
        </p:nvCxnSpPr>
        <p:spPr>
          <a:xfrm>
            <a:off x="755638" y="3840190"/>
            <a:ext cx="10674362"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7" name="Rectangle 6">
            <a:extLst>
              <a:ext uri="{FF2B5EF4-FFF2-40B4-BE49-F238E27FC236}">
                <a16:creationId xmlns:a16="http://schemas.microsoft.com/office/drawing/2014/main" id="{20A6D679-0F59-1269-F836-191B664C4C65}"/>
              </a:ext>
            </a:extLst>
          </p:cNvPr>
          <p:cNvSpPr/>
          <p:nvPr/>
        </p:nvSpPr>
        <p:spPr>
          <a:xfrm>
            <a:off x="695324" y="416267"/>
            <a:ext cx="7023742" cy="1077218"/>
          </a:xfrm>
          <a:prstGeom prst="rect">
            <a:avLst/>
          </a:prstGeom>
        </p:spPr>
        <p:txBody>
          <a:bodyPr wrap="square">
            <a:spAutoFit/>
          </a:bodyPr>
          <a:lstStyle/>
          <a:p>
            <a:pPr lvl="0" defTabSz="685732">
              <a:defRPr/>
            </a:pPr>
            <a:r>
              <a:rPr lang="fr-FR" sz="3200" b="1" dirty="0">
                <a:solidFill>
                  <a:srgbClr val="09357A"/>
                </a:solidFill>
                <a:latin typeface="Candara" panose="020E0502030303020204" pitchFamily="34" charset="0"/>
              </a:rPr>
              <a:t>Pourquoi le secteur de l’énergie est-il attrayant pour un cybercriminel ?</a:t>
            </a:r>
          </a:p>
        </p:txBody>
      </p:sp>
      <p:cxnSp>
        <p:nvCxnSpPr>
          <p:cNvPr id="8" name="Straight Connector 20">
            <a:extLst>
              <a:ext uri="{FF2B5EF4-FFF2-40B4-BE49-F238E27FC236}">
                <a16:creationId xmlns:a16="http://schemas.microsoft.com/office/drawing/2014/main" id="{615FE4D2-88C6-421D-53EB-A853667254B7}"/>
              </a:ext>
            </a:extLst>
          </p:cNvPr>
          <p:cNvCxnSpPr/>
          <p:nvPr/>
        </p:nvCxnSpPr>
        <p:spPr>
          <a:xfrm>
            <a:off x="11827634" y="480219"/>
            <a:ext cx="0" cy="486888"/>
          </a:xfrm>
          <a:prstGeom prst="line">
            <a:avLst/>
          </a:prstGeom>
          <a:ln>
            <a:gradFill flip="none" rotWithShape="1">
              <a:gsLst>
                <a:gs pos="0">
                  <a:srgbClr val="09357A"/>
                </a:gs>
                <a:gs pos="100000">
                  <a:srgbClr val="09357A">
                    <a:alpha val="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9" name="Straight Connector 21">
            <a:extLst>
              <a:ext uri="{FF2B5EF4-FFF2-40B4-BE49-F238E27FC236}">
                <a16:creationId xmlns:a16="http://schemas.microsoft.com/office/drawing/2014/main" id="{D1E1ED68-58E4-125D-1C0F-F68CA558A49E}"/>
              </a:ext>
            </a:extLst>
          </p:cNvPr>
          <p:cNvCxnSpPr>
            <a:cxnSpLocks/>
          </p:cNvCxnSpPr>
          <p:nvPr/>
        </p:nvCxnSpPr>
        <p:spPr>
          <a:xfrm flipH="1">
            <a:off x="11790527" y="480219"/>
            <a:ext cx="74215" cy="0"/>
          </a:xfrm>
          <a:prstGeom prst="line">
            <a:avLst/>
          </a:prstGeom>
          <a:ln>
            <a:solidFill>
              <a:srgbClr val="0061BB"/>
            </a:solidFill>
          </a:ln>
        </p:spPr>
        <p:style>
          <a:lnRef idx="1">
            <a:schemeClr val="accent1"/>
          </a:lnRef>
          <a:fillRef idx="0">
            <a:schemeClr val="accent1"/>
          </a:fillRef>
          <a:effectRef idx="0">
            <a:schemeClr val="accent1"/>
          </a:effectRef>
          <a:fontRef idx="minor">
            <a:schemeClr val="tx1"/>
          </a:fontRef>
        </p:style>
      </p:cxnSp>
      <p:sp>
        <p:nvSpPr>
          <p:cNvPr id="10" name="Rectangle 4">
            <a:extLst>
              <a:ext uri="{FF2B5EF4-FFF2-40B4-BE49-F238E27FC236}">
                <a16:creationId xmlns:a16="http://schemas.microsoft.com/office/drawing/2014/main" id="{30982D6E-B100-9241-0ED3-771E7906CC56}"/>
              </a:ext>
            </a:extLst>
          </p:cNvPr>
          <p:cNvSpPr>
            <a:spLocks/>
          </p:cNvSpPr>
          <p:nvPr/>
        </p:nvSpPr>
        <p:spPr bwMode="auto">
          <a:xfrm>
            <a:off x="1618837" y="2614573"/>
            <a:ext cx="2609850" cy="369332"/>
          </a:xfrm>
          <a:prstGeom prst="rect">
            <a:avLst/>
          </a:prstGeom>
        </p:spPr>
        <p:txBody>
          <a:bodyPr vert="horz" wrap="square" lIns="36000" tIns="0" rIns="36000" bIns="0" rtlCol="0" anchor="t">
            <a:spAutoFit/>
          </a:bodyPr>
          <a:lstStyle/>
          <a:p>
            <a:pPr marL="0" marR="0" lvl="0" indent="0" algn="l" defTabSz="914400" rtl="0" eaLnBrk="1" fontAlgn="auto" latinLnBrk="0" hangingPunct="1">
              <a:lnSpc>
                <a:spcPct val="100000"/>
              </a:lnSpc>
              <a:spcBef>
                <a:spcPts val="1800"/>
              </a:spcBef>
              <a:spcAft>
                <a:spcPts val="0"/>
              </a:spcAft>
              <a:buClr>
                <a:prstClr val="white"/>
              </a:buClr>
              <a:buSzPct val="25000"/>
              <a:buFontTx/>
              <a:buNone/>
              <a:tabLst/>
              <a:defRPr/>
            </a:pPr>
            <a:r>
              <a:rPr lang="fr-FR" altLang="fr-FR" sz="1200" dirty="0">
                <a:solidFill>
                  <a:srgbClr val="002060"/>
                </a:solidFill>
                <a:latin typeface="Candara" panose="020E0502030303020204" pitchFamily="34" charset="0"/>
                <a:sym typeface="Helvetica" panose="020B0604020202020204" pitchFamily="34" charset="0"/>
              </a:rPr>
              <a:t>Atteinte à la</a:t>
            </a:r>
            <a:br>
              <a:rPr lang="fr-FR" altLang="fr-FR" sz="1200" dirty="0">
                <a:solidFill>
                  <a:srgbClr val="002060"/>
                </a:solidFill>
                <a:latin typeface="Candara" panose="020E0502030303020204" pitchFamily="34" charset="0"/>
                <a:sym typeface="Helvetica" panose="020B0604020202020204" pitchFamily="34" charset="0"/>
              </a:rPr>
            </a:br>
            <a:r>
              <a:rPr lang="fr-FR" altLang="fr-FR" sz="1200" dirty="0">
                <a:solidFill>
                  <a:srgbClr val="002060"/>
                </a:solidFill>
                <a:latin typeface="Candara" panose="020E0502030303020204" pitchFamily="34" charset="0"/>
                <a:sym typeface="Helvetica" panose="020B0604020202020204" pitchFamily="34" charset="0"/>
              </a:rPr>
              <a:t>no</a:t>
            </a:r>
            <a:r>
              <a:rPr kumimoji="0" lang="fr-FR" altLang="fr-FR" sz="1200" b="0" i="0" u="none" strike="noStrike" kern="1200" cap="none" spc="0" normalizeH="0" baseline="0" noProof="0" dirty="0" err="1">
                <a:ln>
                  <a:noFill/>
                </a:ln>
                <a:solidFill>
                  <a:srgbClr val="002060"/>
                </a:solidFill>
                <a:effectLst/>
                <a:uLnTx/>
                <a:uFillTx/>
                <a:latin typeface="Candara" panose="020E0502030303020204" pitchFamily="34" charset="0"/>
                <a:sym typeface="Helvetica" panose="020B0604020202020204" pitchFamily="34" charset="0"/>
              </a:rPr>
              <a:t>toriété</a:t>
            </a:r>
            <a:endParaRPr kumimoji="0" lang="fr-FR" altLang="fr-FR" sz="1200" b="0" i="0" u="none" strike="noStrike" kern="1200" cap="none" spc="0" normalizeH="0" baseline="0" noProof="0" dirty="0">
              <a:ln>
                <a:noFill/>
              </a:ln>
              <a:solidFill>
                <a:srgbClr val="002060"/>
              </a:solidFill>
              <a:effectLst/>
              <a:uLnTx/>
              <a:uFillTx/>
              <a:latin typeface="Candara" panose="020E0502030303020204" pitchFamily="34" charset="0"/>
              <a:sym typeface="Helvetica" panose="020B0604020202020204" pitchFamily="34" charset="0"/>
            </a:endParaRPr>
          </a:p>
        </p:txBody>
      </p:sp>
      <p:sp>
        <p:nvSpPr>
          <p:cNvPr id="11" name="Rectangle 5">
            <a:extLst>
              <a:ext uri="{FF2B5EF4-FFF2-40B4-BE49-F238E27FC236}">
                <a16:creationId xmlns:a16="http://schemas.microsoft.com/office/drawing/2014/main" id="{B3B5D6BF-539C-E2B2-C272-31B162DDC6AB}"/>
              </a:ext>
            </a:extLst>
          </p:cNvPr>
          <p:cNvSpPr>
            <a:spLocks/>
          </p:cNvSpPr>
          <p:nvPr/>
        </p:nvSpPr>
        <p:spPr bwMode="auto">
          <a:xfrm>
            <a:off x="1333985" y="1853301"/>
            <a:ext cx="903452" cy="338554"/>
          </a:xfrm>
          <a:prstGeom prst="rect">
            <a:avLst/>
          </a:prstGeom>
          <a:noFill/>
          <a:ln>
            <a:noFill/>
          </a:ln>
          <a:effectLst/>
        </p:spPr>
        <p:txBody>
          <a:bodyPr wrap="none" lIns="45720" rIns="45720">
            <a:spAutoFit/>
          </a:bodyPr>
          <a:lstStyle>
            <a:lvl1pPr>
              <a:defRPr>
                <a:solidFill>
                  <a:srgbClr val="FFFFFF"/>
                </a:solidFill>
                <a:latin typeface="Calibri" panose="020F0502020204030204" pitchFamily="34" charset="0"/>
                <a:cs typeface="Calibri" panose="020F0502020204030204" pitchFamily="34" charset="0"/>
                <a:sym typeface="Calibri" panose="020F0502020204030204" pitchFamily="34" charset="0"/>
              </a:defRPr>
            </a:lvl1pPr>
            <a:lvl2pPr marL="742950" indent="-285750">
              <a:defRPr>
                <a:solidFill>
                  <a:srgbClr val="FFFFFF"/>
                </a:solidFill>
                <a:latin typeface="Calibri" panose="020F0502020204030204" pitchFamily="34" charset="0"/>
                <a:cs typeface="Calibri" panose="020F0502020204030204" pitchFamily="34" charset="0"/>
                <a:sym typeface="Calibri" panose="020F0502020204030204" pitchFamily="34" charset="0"/>
              </a:defRPr>
            </a:lvl2pPr>
            <a:lvl3pPr marL="1143000" indent="-228600">
              <a:defRPr>
                <a:solidFill>
                  <a:srgbClr val="FFFFFF"/>
                </a:solidFill>
                <a:latin typeface="Calibri" panose="020F0502020204030204" pitchFamily="34" charset="0"/>
                <a:cs typeface="Calibri" panose="020F0502020204030204" pitchFamily="34" charset="0"/>
                <a:sym typeface="Calibri" panose="020F0502020204030204" pitchFamily="34" charset="0"/>
              </a:defRPr>
            </a:lvl3pPr>
            <a:lvl4pPr marL="1600200" indent="-228600">
              <a:defRPr>
                <a:solidFill>
                  <a:srgbClr val="FFFFFF"/>
                </a:solidFill>
                <a:latin typeface="Calibri" panose="020F0502020204030204" pitchFamily="34" charset="0"/>
                <a:cs typeface="Calibri" panose="020F0502020204030204" pitchFamily="34" charset="0"/>
                <a:sym typeface="Calibri" panose="020F0502020204030204" pitchFamily="34" charset="0"/>
              </a:defRPr>
            </a:lvl4pPr>
            <a:lvl5pPr marL="2057400" indent="-228600">
              <a:defRPr>
                <a:solidFill>
                  <a:srgbClr val="FFFFFF"/>
                </a:solidFill>
                <a:latin typeface="Calibri" panose="020F0502020204030204" pitchFamily="34" charset="0"/>
                <a:cs typeface="Calibri" panose="020F0502020204030204" pitchFamily="34" charset="0"/>
                <a:sym typeface="Calibri" panose="020F0502020204030204" pitchFamily="34" charset="0"/>
              </a:defRPr>
            </a:lvl5pPr>
            <a:lvl6pPr marL="2514600" indent="-228600" eaLnBrk="0" fontAlgn="base" hangingPunct="0">
              <a:spcBef>
                <a:spcPct val="0"/>
              </a:spcBef>
              <a:spcAft>
                <a:spcPct val="0"/>
              </a:spcAft>
              <a:defRPr>
                <a:solidFill>
                  <a:srgbClr val="FFFFFF"/>
                </a:solidFill>
                <a:latin typeface="Calibri" panose="020F0502020204030204" pitchFamily="34" charset="0"/>
                <a:cs typeface="Calibri" panose="020F0502020204030204" pitchFamily="34" charset="0"/>
                <a:sym typeface="Calibri" panose="020F0502020204030204" pitchFamily="34" charset="0"/>
              </a:defRPr>
            </a:lvl6pPr>
            <a:lvl7pPr marL="2971800" indent="-228600" eaLnBrk="0" fontAlgn="base" hangingPunct="0">
              <a:spcBef>
                <a:spcPct val="0"/>
              </a:spcBef>
              <a:spcAft>
                <a:spcPct val="0"/>
              </a:spcAft>
              <a:defRPr>
                <a:solidFill>
                  <a:srgbClr val="FFFFFF"/>
                </a:solidFill>
                <a:latin typeface="Calibri" panose="020F0502020204030204" pitchFamily="34" charset="0"/>
                <a:cs typeface="Calibri" panose="020F0502020204030204" pitchFamily="34" charset="0"/>
                <a:sym typeface="Calibri" panose="020F0502020204030204" pitchFamily="34" charset="0"/>
              </a:defRPr>
            </a:lvl7pPr>
            <a:lvl8pPr marL="3429000" indent="-228600" eaLnBrk="0" fontAlgn="base" hangingPunct="0">
              <a:spcBef>
                <a:spcPct val="0"/>
              </a:spcBef>
              <a:spcAft>
                <a:spcPct val="0"/>
              </a:spcAft>
              <a:defRPr>
                <a:solidFill>
                  <a:srgbClr val="FFFFFF"/>
                </a:solidFill>
                <a:latin typeface="Calibri" panose="020F0502020204030204" pitchFamily="34" charset="0"/>
                <a:cs typeface="Calibri" panose="020F0502020204030204" pitchFamily="34" charset="0"/>
                <a:sym typeface="Calibri" panose="020F0502020204030204" pitchFamily="34" charset="0"/>
              </a:defRPr>
            </a:lvl8pPr>
            <a:lvl9pPr marL="3886200" indent="-228600" eaLnBrk="0" fontAlgn="base" hangingPunct="0">
              <a:spcBef>
                <a:spcPct val="0"/>
              </a:spcBef>
              <a:spcAft>
                <a:spcPct val="0"/>
              </a:spcAft>
              <a:defRPr>
                <a:solidFill>
                  <a:srgbClr val="FFFFFF"/>
                </a:solidFill>
                <a:latin typeface="Calibri" panose="020F0502020204030204" pitchFamily="34" charset="0"/>
                <a:cs typeface="Calibri" panose="020F0502020204030204" pitchFamily="34" charset="0"/>
                <a:sym typeface="Calibri" panose="020F0502020204030204" pitchFamily="34" charset="0"/>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s-UY" altLang="fr-FR" sz="1600" b="1" i="0" u="none" strike="noStrike" kern="1200" cap="none" spc="0" normalizeH="0" baseline="0" noProof="0" dirty="0">
                <a:ln>
                  <a:noFill/>
                </a:ln>
                <a:solidFill>
                  <a:srgbClr val="0061BB"/>
                </a:solidFill>
                <a:effectLst/>
                <a:uLnTx/>
                <a:uFillTx/>
                <a:latin typeface="Candara" panose="020E0502030303020204" pitchFamily="34" charset="0"/>
                <a:ea typeface="+mn-ea"/>
                <a:cs typeface="Calibri" panose="020F0502020204030204" pitchFamily="34" charset="0"/>
                <a:sym typeface="Helvetica" panose="020B0604020202020204" pitchFamily="34" charset="0"/>
              </a:rPr>
              <a:t>LUDIQUE</a:t>
            </a:r>
          </a:p>
        </p:txBody>
      </p:sp>
      <p:sp>
        <p:nvSpPr>
          <p:cNvPr id="12" name="Rectangle 9">
            <a:extLst>
              <a:ext uri="{FF2B5EF4-FFF2-40B4-BE49-F238E27FC236}">
                <a16:creationId xmlns:a16="http://schemas.microsoft.com/office/drawing/2014/main" id="{D6393611-6332-D5B9-F5C4-8B37A6B3A768}"/>
              </a:ext>
            </a:extLst>
          </p:cNvPr>
          <p:cNvSpPr>
            <a:spLocks/>
          </p:cNvSpPr>
          <p:nvPr/>
        </p:nvSpPr>
        <p:spPr bwMode="auto">
          <a:xfrm>
            <a:off x="7968754" y="2379494"/>
            <a:ext cx="2609850" cy="707886"/>
          </a:xfrm>
          <a:prstGeom prst="rect">
            <a:avLst/>
          </a:prstGeom>
        </p:spPr>
        <p:txBody>
          <a:bodyPr vert="horz" wrap="square" lIns="36000" tIns="0" rIns="36000" bIns="0" rtlCol="0" anchor="t">
            <a:spAutoFit/>
          </a:bodyPr>
          <a:lstStyle/>
          <a:p>
            <a:pPr lvl="1" algn="r">
              <a:spcBef>
                <a:spcPts val="600"/>
              </a:spcBef>
              <a:defRPr/>
            </a:pPr>
            <a:r>
              <a:rPr lang="fr-FR" altLang="en-US" sz="1200" dirty="0">
                <a:solidFill>
                  <a:srgbClr val="002060"/>
                </a:solidFill>
                <a:latin typeface="Candara" panose="020E0502030303020204" pitchFamily="34" charset="0"/>
              </a:rPr>
              <a:t>Informations liées aux actifs</a:t>
            </a:r>
          </a:p>
          <a:p>
            <a:pPr lvl="1" algn="r">
              <a:spcBef>
                <a:spcPts val="600"/>
              </a:spcBef>
              <a:defRPr/>
            </a:pPr>
            <a:r>
              <a:rPr lang="fr-FR" altLang="en-US" sz="1200" dirty="0">
                <a:solidFill>
                  <a:srgbClr val="002060"/>
                </a:solidFill>
                <a:latin typeface="Candara" panose="020E0502030303020204" pitchFamily="34" charset="0"/>
              </a:rPr>
              <a:t>Données du client</a:t>
            </a:r>
          </a:p>
          <a:p>
            <a:pPr lvl="1" algn="r">
              <a:spcBef>
                <a:spcPts val="600"/>
              </a:spcBef>
              <a:defRPr/>
            </a:pPr>
            <a:r>
              <a:rPr lang="fr-FR" altLang="en-US" sz="1200" dirty="0">
                <a:solidFill>
                  <a:srgbClr val="002060"/>
                </a:solidFill>
                <a:latin typeface="Candara" panose="020E0502030303020204" pitchFamily="34" charset="0"/>
              </a:rPr>
              <a:t>Puissance de calcul</a:t>
            </a:r>
          </a:p>
        </p:txBody>
      </p:sp>
      <p:grpSp>
        <p:nvGrpSpPr>
          <p:cNvPr id="13" name="Group 405">
            <a:extLst>
              <a:ext uri="{FF2B5EF4-FFF2-40B4-BE49-F238E27FC236}">
                <a16:creationId xmlns:a16="http://schemas.microsoft.com/office/drawing/2014/main" id="{797A75A1-C12C-9ED1-6A37-D440EC609678}"/>
              </a:ext>
            </a:extLst>
          </p:cNvPr>
          <p:cNvGrpSpPr/>
          <p:nvPr/>
        </p:nvGrpSpPr>
        <p:grpSpPr>
          <a:xfrm flipH="1">
            <a:off x="10599132" y="2449758"/>
            <a:ext cx="82430" cy="569295"/>
            <a:chOff x="9203238" y="2449758"/>
            <a:chExt cx="82430" cy="569295"/>
          </a:xfrm>
        </p:grpSpPr>
        <p:sp>
          <p:nvSpPr>
            <p:cNvPr id="14" name="Medio marco 39">
              <a:extLst>
                <a:ext uri="{FF2B5EF4-FFF2-40B4-BE49-F238E27FC236}">
                  <a16:creationId xmlns:a16="http://schemas.microsoft.com/office/drawing/2014/main" id="{C514DC40-E480-DDF6-6678-5EACA7BAD94A}"/>
                </a:ext>
              </a:extLst>
            </p:cNvPr>
            <p:cNvSpPr/>
            <p:nvPr/>
          </p:nvSpPr>
          <p:spPr>
            <a:xfrm rot="8100000">
              <a:off x="9203238" y="2449758"/>
              <a:ext cx="82430" cy="82430"/>
            </a:xfrm>
            <a:prstGeom prst="halfFrame">
              <a:avLst>
                <a:gd name="adj1" fmla="val 0"/>
                <a:gd name="adj2" fmla="val 0"/>
              </a:avLst>
            </a:prstGeom>
            <a:ln w="6350">
              <a:solidFill>
                <a:srgbClr val="DA3E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ndara" panose="020E0502030303020204" pitchFamily="34" charset="0"/>
                <a:ea typeface="+mn-ea"/>
                <a:cs typeface="+mn-cs"/>
              </a:endParaRPr>
            </a:p>
          </p:txBody>
        </p:sp>
        <p:sp>
          <p:nvSpPr>
            <p:cNvPr id="15" name="Medio marco 39">
              <a:extLst>
                <a:ext uri="{FF2B5EF4-FFF2-40B4-BE49-F238E27FC236}">
                  <a16:creationId xmlns:a16="http://schemas.microsoft.com/office/drawing/2014/main" id="{0CC1AAE3-DD61-679C-1EC4-874709B68576}"/>
                </a:ext>
              </a:extLst>
            </p:cNvPr>
            <p:cNvSpPr/>
            <p:nvPr/>
          </p:nvSpPr>
          <p:spPr>
            <a:xfrm rot="8100000">
              <a:off x="9203238" y="2689755"/>
              <a:ext cx="82430" cy="82430"/>
            </a:xfrm>
            <a:prstGeom prst="halfFrame">
              <a:avLst>
                <a:gd name="adj1" fmla="val 0"/>
                <a:gd name="adj2" fmla="val 0"/>
              </a:avLst>
            </a:prstGeom>
            <a:ln w="6350">
              <a:solidFill>
                <a:srgbClr val="DA3E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ndara" panose="020E0502030303020204" pitchFamily="34" charset="0"/>
                <a:ea typeface="+mn-ea"/>
                <a:cs typeface="+mn-cs"/>
              </a:endParaRPr>
            </a:p>
          </p:txBody>
        </p:sp>
        <p:sp>
          <p:nvSpPr>
            <p:cNvPr id="16" name="Medio marco 39">
              <a:extLst>
                <a:ext uri="{FF2B5EF4-FFF2-40B4-BE49-F238E27FC236}">
                  <a16:creationId xmlns:a16="http://schemas.microsoft.com/office/drawing/2014/main" id="{F72B853D-9578-548C-5172-05A0F3645FF6}"/>
                </a:ext>
              </a:extLst>
            </p:cNvPr>
            <p:cNvSpPr/>
            <p:nvPr/>
          </p:nvSpPr>
          <p:spPr>
            <a:xfrm rot="8100000">
              <a:off x="9203238" y="2936623"/>
              <a:ext cx="82430" cy="82430"/>
            </a:xfrm>
            <a:prstGeom prst="halfFrame">
              <a:avLst>
                <a:gd name="adj1" fmla="val 0"/>
                <a:gd name="adj2" fmla="val 0"/>
              </a:avLst>
            </a:prstGeom>
            <a:ln w="6350">
              <a:solidFill>
                <a:srgbClr val="DA3E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ndara" panose="020E0502030303020204" pitchFamily="34" charset="0"/>
                <a:ea typeface="+mn-ea"/>
                <a:cs typeface="+mn-cs"/>
              </a:endParaRPr>
            </a:p>
          </p:txBody>
        </p:sp>
      </p:grpSp>
      <p:sp>
        <p:nvSpPr>
          <p:cNvPr id="17" name="Rectangle 16">
            <a:extLst>
              <a:ext uri="{FF2B5EF4-FFF2-40B4-BE49-F238E27FC236}">
                <a16:creationId xmlns:a16="http://schemas.microsoft.com/office/drawing/2014/main" id="{DC77EAFF-468A-A3AD-FC24-51ACC67989E9}"/>
              </a:ext>
            </a:extLst>
          </p:cNvPr>
          <p:cNvSpPr/>
          <p:nvPr/>
        </p:nvSpPr>
        <p:spPr>
          <a:xfrm>
            <a:off x="4187120" y="1932723"/>
            <a:ext cx="3817759" cy="3817759"/>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latin typeface="Calibri" panose="020F0502020204030204"/>
            </a:endParaRPr>
          </a:p>
        </p:txBody>
      </p:sp>
      <p:grpSp>
        <p:nvGrpSpPr>
          <p:cNvPr id="18" name="Graphic 25">
            <a:extLst>
              <a:ext uri="{FF2B5EF4-FFF2-40B4-BE49-F238E27FC236}">
                <a16:creationId xmlns:a16="http://schemas.microsoft.com/office/drawing/2014/main" id="{CBB9721B-F839-88BF-39CC-46F54277502C}"/>
              </a:ext>
            </a:extLst>
          </p:cNvPr>
          <p:cNvGrpSpPr>
            <a:grpSpLocks noChangeAspect="1"/>
          </p:cNvGrpSpPr>
          <p:nvPr/>
        </p:nvGrpSpPr>
        <p:grpSpPr>
          <a:xfrm>
            <a:off x="2965215" y="2091603"/>
            <a:ext cx="709902" cy="726935"/>
            <a:chOff x="4670480" y="3341985"/>
            <a:chExt cx="4808408" cy="4923772"/>
          </a:xfrm>
        </p:grpSpPr>
        <p:sp>
          <p:nvSpPr>
            <p:cNvPr id="19" name="Freeform 28">
              <a:extLst>
                <a:ext uri="{FF2B5EF4-FFF2-40B4-BE49-F238E27FC236}">
                  <a16:creationId xmlns:a16="http://schemas.microsoft.com/office/drawing/2014/main" id="{3DA0E72D-D90E-E855-FACE-77B9ACD1FFF3}"/>
                </a:ext>
              </a:extLst>
            </p:cNvPr>
            <p:cNvSpPr/>
            <p:nvPr/>
          </p:nvSpPr>
          <p:spPr>
            <a:xfrm>
              <a:off x="6481344" y="5220424"/>
              <a:ext cx="1437732" cy="1437722"/>
            </a:xfrm>
            <a:custGeom>
              <a:avLst/>
              <a:gdLst>
                <a:gd name="connsiteX0" fmla="*/ 1234469 w 1437732"/>
                <a:gd name="connsiteY0" fmla="*/ 413966 h 1437722"/>
                <a:gd name="connsiteX1" fmla="*/ 1234469 w 1437732"/>
                <a:gd name="connsiteY1" fmla="*/ 0 h 1437722"/>
                <a:gd name="connsiteX2" fmla="*/ 844163 w 1437732"/>
                <a:gd name="connsiteY2" fmla="*/ 0 h 1437722"/>
                <a:gd name="connsiteX3" fmla="*/ 640899 w 1437732"/>
                <a:gd name="connsiteY3" fmla="*/ 203263 h 1437722"/>
                <a:gd name="connsiteX4" fmla="*/ 437636 w 1437732"/>
                <a:gd name="connsiteY4" fmla="*/ 0 h 1437722"/>
                <a:gd name="connsiteX5" fmla="*/ 0 w 1437732"/>
                <a:gd name="connsiteY5" fmla="*/ 0 h 1437722"/>
                <a:gd name="connsiteX6" fmla="*/ 0 w 1437732"/>
                <a:gd name="connsiteY6" fmla="*/ 413966 h 1437722"/>
                <a:gd name="connsiteX7" fmla="*/ 203263 w 1437732"/>
                <a:gd name="connsiteY7" fmla="*/ 617230 h 1437722"/>
                <a:gd name="connsiteX8" fmla="*/ 0 w 1437732"/>
                <a:gd name="connsiteY8" fmla="*/ 820493 h 1437722"/>
                <a:gd name="connsiteX9" fmla="*/ 0 w 1437732"/>
                <a:gd name="connsiteY9" fmla="*/ 1234459 h 1437722"/>
                <a:gd name="connsiteX10" fmla="*/ 437636 w 1437732"/>
                <a:gd name="connsiteY10" fmla="*/ 1234459 h 1437722"/>
                <a:gd name="connsiteX11" fmla="*/ 640899 w 1437732"/>
                <a:gd name="connsiteY11" fmla="*/ 1437722 h 1437722"/>
                <a:gd name="connsiteX12" fmla="*/ 844163 w 1437732"/>
                <a:gd name="connsiteY12" fmla="*/ 1234459 h 1437722"/>
                <a:gd name="connsiteX13" fmla="*/ 1234469 w 1437732"/>
                <a:gd name="connsiteY13" fmla="*/ 1234459 h 1437722"/>
                <a:gd name="connsiteX14" fmla="*/ 1234469 w 1437732"/>
                <a:gd name="connsiteY14" fmla="*/ 820493 h 1437722"/>
                <a:gd name="connsiteX15" fmla="*/ 1437732 w 1437732"/>
                <a:gd name="connsiteY15" fmla="*/ 617230 h 1437722"/>
                <a:gd name="connsiteX16" fmla="*/ 1234469 w 1437732"/>
                <a:gd name="connsiteY16" fmla="*/ 413966 h 1437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37732" h="1437722">
                  <a:moveTo>
                    <a:pt x="1234469" y="413966"/>
                  </a:moveTo>
                  <a:lnTo>
                    <a:pt x="1234469" y="0"/>
                  </a:lnTo>
                  <a:lnTo>
                    <a:pt x="844163" y="0"/>
                  </a:lnTo>
                  <a:cubicBezTo>
                    <a:pt x="844163" y="112262"/>
                    <a:pt x="753161" y="203263"/>
                    <a:pt x="640899" y="203263"/>
                  </a:cubicBezTo>
                  <a:cubicBezTo>
                    <a:pt x="528638" y="203263"/>
                    <a:pt x="437636" y="112262"/>
                    <a:pt x="437636" y="0"/>
                  </a:cubicBezTo>
                  <a:lnTo>
                    <a:pt x="0" y="0"/>
                  </a:lnTo>
                  <a:lnTo>
                    <a:pt x="0" y="413966"/>
                  </a:lnTo>
                  <a:cubicBezTo>
                    <a:pt x="112262" y="413966"/>
                    <a:pt x="203263" y="504968"/>
                    <a:pt x="203263" y="617230"/>
                  </a:cubicBezTo>
                  <a:cubicBezTo>
                    <a:pt x="203263" y="729491"/>
                    <a:pt x="112262" y="820493"/>
                    <a:pt x="0" y="820493"/>
                  </a:cubicBezTo>
                  <a:lnTo>
                    <a:pt x="0" y="1234459"/>
                  </a:lnTo>
                  <a:lnTo>
                    <a:pt x="437636" y="1234459"/>
                  </a:lnTo>
                  <a:cubicBezTo>
                    <a:pt x="437636" y="1346721"/>
                    <a:pt x="528638" y="1437722"/>
                    <a:pt x="640899" y="1437722"/>
                  </a:cubicBezTo>
                  <a:cubicBezTo>
                    <a:pt x="753161" y="1437722"/>
                    <a:pt x="844163" y="1346721"/>
                    <a:pt x="844163" y="1234459"/>
                  </a:cubicBezTo>
                  <a:lnTo>
                    <a:pt x="1234469" y="1234459"/>
                  </a:lnTo>
                  <a:lnTo>
                    <a:pt x="1234469" y="820493"/>
                  </a:lnTo>
                  <a:cubicBezTo>
                    <a:pt x="1346730" y="820493"/>
                    <a:pt x="1437732" y="729491"/>
                    <a:pt x="1437732" y="617230"/>
                  </a:cubicBezTo>
                  <a:cubicBezTo>
                    <a:pt x="1437732" y="504968"/>
                    <a:pt x="1346730" y="413966"/>
                    <a:pt x="1234469" y="413966"/>
                  </a:cubicBezTo>
                  <a:close/>
                </a:path>
              </a:pathLst>
            </a:custGeom>
            <a:solidFill>
              <a:srgbClr val="97D729"/>
            </a:solidFill>
            <a:ln w="9525" cap="flat">
              <a:noFill/>
              <a:prstDash val="solid"/>
              <a:miter/>
            </a:ln>
          </p:spPr>
          <p:txBody>
            <a:bodyPr rtlCol="0" anchor="ctr"/>
            <a:lstStyle/>
            <a:p>
              <a:endParaRPr lang="fr-FR"/>
            </a:p>
          </p:txBody>
        </p:sp>
        <p:sp>
          <p:nvSpPr>
            <p:cNvPr id="20" name="Freeform 29">
              <a:extLst>
                <a:ext uri="{FF2B5EF4-FFF2-40B4-BE49-F238E27FC236}">
                  <a16:creationId xmlns:a16="http://schemas.microsoft.com/office/drawing/2014/main" id="{893CC21A-5BA0-323F-C101-9A61EE240068}"/>
                </a:ext>
              </a:extLst>
            </p:cNvPr>
            <p:cNvSpPr/>
            <p:nvPr/>
          </p:nvSpPr>
          <p:spPr>
            <a:xfrm>
              <a:off x="6481353" y="5220424"/>
              <a:ext cx="323278" cy="1234458"/>
            </a:xfrm>
            <a:custGeom>
              <a:avLst/>
              <a:gdLst>
                <a:gd name="connsiteX0" fmla="*/ 0 w 323278"/>
                <a:gd name="connsiteY0" fmla="*/ 0 h 1234458"/>
                <a:gd name="connsiteX1" fmla="*/ 0 w 323278"/>
                <a:gd name="connsiteY1" fmla="*/ 413966 h 1234458"/>
                <a:gd name="connsiteX2" fmla="*/ 203263 w 323278"/>
                <a:gd name="connsiteY2" fmla="*/ 617230 h 1234458"/>
                <a:gd name="connsiteX3" fmla="*/ 0 w 323278"/>
                <a:gd name="connsiteY3" fmla="*/ 820493 h 1234458"/>
                <a:gd name="connsiteX4" fmla="*/ 0 w 323278"/>
                <a:gd name="connsiteY4" fmla="*/ 1234459 h 1234458"/>
                <a:gd name="connsiteX5" fmla="*/ 323279 w 323278"/>
                <a:gd name="connsiteY5" fmla="*/ 1234459 h 1234458"/>
                <a:gd name="connsiteX6" fmla="*/ 323279 w 323278"/>
                <a:gd name="connsiteY6" fmla="*/ 0 h 1234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3278" h="1234458">
                  <a:moveTo>
                    <a:pt x="0" y="0"/>
                  </a:moveTo>
                  <a:lnTo>
                    <a:pt x="0" y="413966"/>
                  </a:lnTo>
                  <a:cubicBezTo>
                    <a:pt x="112262" y="413966"/>
                    <a:pt x="203263" y="504968"/>
                    <a:pt x="203263" y="617230"/>
                  </a:cubicBezTo>
                  <a:cubicBezTo>
                    <a:pt x="203263" y="729491"/>
                    <a:pt x="112262" y="820493"/>
                    <a:pt x="0" y="820493"/>
                  </a:cubicBezTo>
                  <a:lnTo>
                    <a:pt x="0" y="1234459"/>
                  </a:lnTo>
                  <a:lnTo>
                    <a:pt x="323279" y="1234459"/>
                  </a:lnTo>
                  <a:lnTo>
                    <a:pt x="323279" y="0"/>
                  </a:lnTo>
                  <a:close/>
                </a:path>
              </a:pathLst>
            </a:custGeom>
            <a:solidFill>
              <a:srgbClr val="8BC727"/>
            </a:solidFill>
            <a:ln w="9525" cap="flat">
              <a:noFill/>
              <a:prstDash val="solid"/>
              <a:miter/>
            </a:ln>
          </p:spPr>
          <p:txBody>
            <a:bodyPr rtlCol="0" anchor="ctr"/>
            <a:lstStyle/>
            <a:p>
              <a:endParaRPr lang="fr-FR"/>
            </a:p>
          </p:txBody>
        </p:sp>
        <p:grpSp>
          <p:nvGrpSpPr>
            <p:cNvPr id="21" name="Graphic 25">
              <a:extLst>
                <a:ext uri="{FF2B5EF4-FFF2-40B4-BE49-F238E27FC236}">
                  <a16:creationId xmlns:a16="http://schemas.microsoft.com/office/drawing/2014/main" id="{2CC482F3-6E2A-F1DB-61FE-19837202048D}"/>
                </a:ext>
              </a:extLst>
            </p:cNvPr>
            <p:cNvGrpSpPr/>
            <p:nvPr/>
          </p:nvGrpSpPr>
          <p:grpSpPr>
            <a:xfrm>
              <a:off x="5246885" y="3460395"/>
              <a:ext cx="4228966" cy="1963292"/>
              <a:chOff x="5246885" y="3460395"/>
              <a:chExt cx="4228966" cy="1963292"/>
            </a:xfrm>
          </p:grpSpPr>
          <p:sp>
            <p:nvSpPr>
              <p:cNvPr id="40" name="Freeform 31">
                <a:extLst>
                  <a:ext uri="{FF2B5EF4-FFF2-40B4-BE49-F238E27FC236}">
                    <a16:creationId xmlns:a16="http://schemas.microsoft.com/office/drawing/2014/main" id="{8D072C93-CD68-8D3D-6F7C-970D93CBC79B}"/>
                  </a:ext>
                </a:extLst>
              </p:cNvPr>
              <p:cNvSpPr/>
              <p:nvPr/>
            </p:nvSpPr>
            <p:spPr>
              <a:xfrm>
                <a:off x="5246885" y="3985956"/>
                <a:ext cx="1234468" cy="1437732"/>
              </a:xfrm>
              <a:custGeom>
                <a:avLst/>
                <a:gdLst>
                  <a:gd name="connsiteX0" fmla="*/ 1234469 w 1234468"/>
                  <a:gd name="connsiteY0" fmla="*/ 413976 h 1437732"/>
                  <a:gd name="connsiteX1" fmla="*/ 1234469 w 1234468"/>
                  <a:gd name="connsiteY1" fmla="*/ 0 h 1437732"/>
                  <a:gd name="connsiteX2" fmla="*/ 183337 w 1234468"/>
                  <a:gd name="connsiteY2" fmla="*/ 0 h 1437732"/>
                  <a:gd name="connsiteX3" fmla="*/ 0 w 1234468"/>
                  <a:gd name="connsiteY3" fmla="*/ 183337 h 1437732"/>
                  <a:gd name="connsiteX4" fmla="*/ 0 w 1234468"/>
                  <a:gd name="connsiteY4" fmla="*/ 1234469 h 1437732"/>
                  <a:gd name="connsiteX5" fmla="*/ 413966 w 1234468"/>
                  <a:gd name="connsiteY5" fmla="*/ 1234469 h 1437732"/>
                  <a:gd name="connsiteX6" fmla="*/ 617230 w 1234468"/>
                  <a:gd name="connsiteY6" fmla="*/ 1437732 h 1437732"/>
                  <a:gd name="connsiteX7" fmla="*/ 820493 w 1234468"/>
                  <a:gd name="connsiteY7" fmla="*/ 1234469 h 1437732"/>
                  <a:gd name="connsiteX8" fmla="*/ 1234459 w 1234468"/>
                  <a:gd name="connsiteY8" fmla="*/ 1234469 h 1437732"/>
                  <a:gd name="connsiteX9" fmla="*/ 1234459 w 1234468"/>
                  <a:gd name="connsiteY9" fmla="*/ 820503 h 1437732"/>
                  <a:gd name="connsiteX10" fmla="*/ 1031196 w 1234468"/>
                  <a:gd name="connsiteY10" fmla="*/ 617239 h 1437732"/>
                  <a:gd name="connsiteX11" fmla="*/ 1234469 w 1234468"/>
                  <a:gd name="connsiteY11" fmla="*/ 413976 h 1437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34468" h="1437732">
                    <a:moveTo>
                      <a:pt x="1234469" y="413976"/>
                    </a:moveTo>
                    <a:lnTo>
                      <a:pt x="1234469" y="0"/>
                    </a:lnTo>
                    <a:lnTo>
                      <a:pt x="183337" y="0"/>
                    </a:lnTo>
                    <a:cubicBezTo>
                      <a:pt x="82086" y="0"/>
                      <a:pt x="0" y="82086"/>
                      <a:pt x="0" y="183337"/>
                    </a:cubicBezTo>
                    <a:lnTo>
                      <a:pt x="0" y="1234469"/>
                    </a:lnTo>
                    <a:lnTo>
                      <a:pt x="413966" y="1234469"/>
                    </a:lnTo>
                    <a:cubicBezTo>
                      <a:pt x="413966" y="1346730"/>
                      <a:pt x="504968" y="1437732"/>
                      <a:pt x="617230" y="1437732"/>
                    </a:cubicBezTo>
                    <a:cubicBezTo>
                      <a:pt x="729491" y="1437732"/>
                      <a:pt x="820493" y="1346730"/>
                      <a:pt x="820493" y="1234469"/>
                    </a:cubicBezTo>
                    <a:lnTo>
                      <a:pt x="1234459" y="1234469"/>
                    </a:lnTo>
                    <a:lnTo>
                      <a:pt x="1234459" y="820503"/>
                    </a:lnTo>
                    <a:cubicBezTo>
                      <a:pt x="1122197" y="820503"/>
                      <a:pt x="1031196" y="729501"/>
                      <a:pt x="1031196" y="617239"/>
                    </a:cubicBezTo>
                    <a:cubicBezTo>
                      <a:pt x="1031205" y="504977"/>
                      <a:pt x="1122207" y="413976"/>
                      <a:pt x="1234469" y="413976"/>
                    </a:cubicBezTo>
                    <a:close/>
                  </a:path>
                </a:pathLst>
              </a:custGeom>
              <a:solidFill>
                <a:srgbClr val="0593FC"/>
              </a:solidFill>
              <a:ln w="9525" cap="flat">
                <a:noFill/>
                <a:prstDash val="solid"/>
                <a:miter/>
              </a:ln>
            </p:spPr>
            <p:txBody>
              <a:bodyPr rtlCol="0" anchor="ctr"/>
              <a:lstStyle/>
              <a:p>
                <a:endParaRPr lang="fr-FR">
                  <a:solidFill>
                    <a:srgbClr val="09357A"/>
                  </a:solidFill>
                </a:endParaRPr>
              </a:p>
            </p:txBody>
          </p:sp>
          <p:sp>
            <p:nvSpPr>
              <p:cNvPr id="41" name="Freeform 32">
                <a:extLst>
                  <a:ext uri="{FF2B5EF4-FFF2-40B4-BE49-F238E27FC236}">
                    <a16:creationId xmlns:a16="http://schemas.microsoft.com/office/drawing/2014/main" id="{19E55FB7-7C79-17FA-E61D-B0020367DDA9}"/>
                  </a:ext>
                </a:extLst>
              </p:cNvPr>
              <p:cNvSpPr/>
              <p:nvPr/>
            </p:nvSpPr>
            <p:spPr>
              <a:xfrm>
                <a:off x="5246885" y="3985956"/>
                <a:ext cx="502834" cy="1234468"/>
              </a:xfrm>
              <a:custGeom>
                <a:avLst/>
                <a:gdLst>
                  <a:gd name="connsiteX0" fmla="*/ 502834 w 502834"/>
                  <a:gd name="connsiteY0" fmla="*/ 0 h 1234468"/>
                  <a:gd name="connsiteX1" fmla="*/ 183337 w 502834"/>
                  <a:gd name="connsiteY1" fmla="*/ 0 h 1234468"/>
                  <a:gd name="connsiteX2" fmla="*/ 0 w 502834"/>
                  <a:gd name="connsiteY2" fmla="*/ 183337 h 1234468"/>
                  <a:gd name="connsiteX3" fmla="*/ 0 w 502834"/>
                  <a:gd name="connsiteY3" fmla="*/ 1234469 h 1234468"/>
                  <a:gd name="connsiteX4" fmla="*/ 319488 w 502834"/>
                  <a:gd name="connsiteY4" fmla="*/ 1234469 h 1234468"/>
                  <a:gd name="connsiteX5" fmla="*/ 319488 w 502834"/>
                  <a:gd name="connsiteY5" fmla="*/ 183337 h 1234468"/>
                  <a:gd name="connsiteX6" fmla="*/ 502834 w 502834"/>
                  <a:gd name="connsiteY6" fmla="*/ 0 h 1234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2834" h="1234468">
                    <a:moveTo>
                      <a:pt x="502834" y="0"/>
                    </a:moveTo>
                    <a:lnTo>
                      <a:pt x="183337" y="0"/>
                    </a:lnTo>
                    <a:cubicBezTo>
                      <a:pt x="82086" y="0"/>
                      <a:pt x="0" y="82086"/>
                      <a:pt x="0" y="183337"/>
                    </a:cubicBezTo>
                    <a:lnTo>
                      <a:pt x="0" y="1234469"/>
                    </a:lnTo>
                    <a:lnTo>
                      <a:pt x="319488" y="1234469"/>
                    </a:lnTo>
                    <a:lnTo>
                      <a:pt x="319488" y="183337"/>
                    </a:lnTo>
                    <a:cubicBezTo>
                      <a:pt x="319497" y="82086"/>
                      <a:pt x="401574" y="0"/>
                      <a:pt x="502834" y="0"/>
                    </a:cubicBezTo>
                    <a:close/>
                  </a:path>
                </a:pathLst>
              </a:custGeom>
              <a:solidFill>
                <a:srgbClr val="0182FC"/>
              </a:solidFill>
              <a:ln w="9525" cap="flat">
                <a:noFill/>
                <a:prstDash val="solid"/>
                <a:miter/>
              </a:ln>
            </p:spPr>
            <p:txBody>
              <a:bodyPr rtlCol="0" anchor="ctr"/>
              <a:lstStyle/>
              <a:p>
                <a:endParaRPr lang="fr-FR"/>
              </a:p>
            </p:txBody>
          </p:sp>
          <p:sp>
            <p:nvSpPr>
              <p:cNvPr id="42" name="Freeform 33">
                <a:extLst>
                  <a:ext uri="{FF2B5EF4-FFF2-40B4-BE49-F238E27FC236}">
                    <a16:creationId xmlns:a16="http://schemas.microsoft.com/office/drawing/2014/main" id="{34ABFE36-9CE8-44F6-7D29-1BB27D829B41}"/>
                  </a:ext>
                </a:extLst>
              </p:cNvPr>
              <p:cNvSpPr/>
              <p:nvPr/>
            </p:nvSpPr>
            <p:spPr>
              <a:xfrm>
                <a:off x="6278090" y="4399931"/>
                <a:ext cx="203263" cy="406527"/>
              </a:xfrm>
              <a:custGeom>
                <a:avLst/>
                <a:gdLst>
                  <a:gd name="connsiteX0" fmla="*/ 0 w 203263"/>
                  <a:gd name="connsiteY0" fmla="*/ 203263 h 406527"/>
                  <a:gd name="connsiteX1" fmla="*/ 203263 w 203263"/>
                  <a:gd name="connsiteY1" fmla="*/ 406527 h 406527"/>
                  <a:gd name="connsiteX2" fmla="*/ 203263 w 203263"/>
                  <a:gd name="connsiteY2" fmla="*/ 0 h 406527"/>
                  <a:gd name="connsiteX3" fmla="*/ 0 w 203263"/>
                  <a:gd name="connsiteY3" fmla="*/ 203263 h 406527"/>
                </a:gdLst>
                <a:ahLst/>
                <a:cxnLst>
                  <a:cxn ang="0">
                    <a:pos x="connsiteX0" y="connsiteY0"/>
                  </a:cxn>
                  <a:cxn ang="0">
                    <a:pos x="connsiteX1" y="connsiteY1"/>
                  </a:cxn>
                  <a:cxn ang="0">
                    <a:pos x="connsiteX2" y="connsiteY2"/>
                  </a:cxn>
                  <a:cxn ang="0">
                    <a:pos x="connsiteX3" y="connsiteY3"/>
                  </a:cxn>
                </a:cxnLst>
                <a:rect l="l" t="t" r="r" b="b"/>
                <a:pathLst>
                  <a:path w="203263" h="406527">
                    <a:moveTo>
                      <a:pt x="0" y="203263"/>
                    </a:moveTo>
                    <a:cubicBezTo>
                      <a:pt x="0" y="315525"/>
                      <a:pt x="91002" y="406527"/>
                      <a:pt x="203263" y="406527"/>
                    </a:cubicBezTo>
                    <a:lnTo>
                      <a:pt x="203263" y="0"/>
                    </a:lnTo>
                    <a:cubicBezTo>
                      <a:pt x="91002" y="0"/>
                      <a:pt x="0" y="91002"/>
                      <a:pt x="0" y="203263"/>
                    </a:cubicBezTo>
                    <a:close/>
                  </a:path>
                </a:pathLst>
              </a:custGeom>
              <a:solidFill>
                <a:srgbClr val="FFFFFF"/>
              </a:solidFill>
              <a:ln w="9525" cap="flat">
                <a:noFill/>
                <a:prstDash val="solid"/>
                <a:miter/>
              </a:ln>
            </p:spPr>
            <p:txBody>
              <a:bodyPr rtlCol="0" anchor="ctr"/>
              <a:lstStyle/>
              <a:p>
                <a:endParaRPr lang="fr-FR"/>
              </a:p>
            </p:txBody>
          </p:sp>
          <p:sp>
            <p:nvSpPr>
              <p:cNvPr id="43" name="Freeform 34">
                <a:extLst>
                  <a:ext uri="{FF2B5EF4-FFF2-40B4-BE49-F238E27FC236}">
                    <a16:creationId xmlns:a16="http://schemas.microsoft.com/office/drawing/2014/main" id="{F28B244D-F5A3-F6D3-238A-4F434296F4BE}"/>
                  </a:ext>
                </a:extLst>
              </p:cNvPr>
              <p:cNvSpPr/>
              <p:nvPr/>
            </p:nvSpPr>
            <p:spPr>
              <a:xfrm>
                <a:off x="8241383" y="3460395"/>
                <a:ext cx="1234468" cy="1437722"/>
              </a:xfrm>
              <a:custGeom>
                <a:avLst/>
                <a:gdLst>
                  <a:gd name="connsiteX0" fmla="*/ 0 w 1234468"/>
                  <a:gd name="connsiteY0" fmla="*/ 47625 h 1437722"/>
                  <a:gd name="connsiteX1" fmla="*/ 0 w 1234468"/>
                  <a:gd name="connsiteY1" fmla="*/ 413966 h 1437722"/>
                  <a:gd name="connsiteX2" fmla="*/ 203263 w 1234468"/>
                  <a:gd name="connsiteY2" fmla="*/ 617230 h 1437722"/>
                  <a:gd name="connsiteX3" fmla="*/ 0 w 1234468"/>
                  <a:gd name="connsiteY3" fmla="*/ 820493 h 1437722"/>
                  <a:gd name="connsiteX4" fmla="*/ 0 w 1234468"/>
                  <a:gd name="connsiteY4" fmla="*/ 1186834 h 1437722"/>
                  <a:gd name="connsiteX5" fmla="*/ 47625 w 1234468"/>
                  <a:gd name="connsiteY5" fmla="*/ 1234459 h 1437722"/>
                  <a:gd name="connsiteX6" fmla="*/ 422748 w 1234468"/>
                  <a:gd name="connsiteY6" fmla="*/ 1234459 h 1437722"/>
                  <a:gd name="connsiteX7" fmla="*/ 626012 w 1234468"/>
                  <a:gd name="connsiteY7" fmla="*/ 1437723 h 1437722"/>
                  <a:gd name="connsiteX8" fmla="*/ 829275 w 1234468"/>
                  <a:gd name="connsiteY8" fmla="*/ 1234459 h 1437722"/>
                  <a:gd name="connsiteX9" fmla="*/ 1186844 w 1234468"/>
                  <a:gd name="connsiteY9" fmla="*/ 1234459 h 1437722"/>
                  <a:gd name="connsiteX10" fmla="*/ 1234469 w 1234468"/>
                  <a:gd name="connsiteY10" fmla="*/ 1186834 h 1437722"/>
                  <a:gd name="connsiteX11" fmla="*/ 1234469 w 1234468"/>
                  <a:gd name="connsiteY11" fmla="*/ 183337 h 1437722"/>
                  <a:gd name="connsiteX12" fmla="*/ 1051131 w 1234468"/>
                  <a:gd name="connsiteY12" fmla="*/ 0 h 1437722"/>
                  <a:gd name="connsiteX13" fmla="*/ 47625 w 1234468"/>
                  <a:gd name="connsiteY13" fmla="*/ 0 h 1437722"/>
                  <a:gd name="connsiteX14" fmla="*/ 0 w 1234468"/>
                  <a:gd name="connsiteY14" fmla="*/ 47625 h 1437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34468" h="1437722">
                    <a:moveTo>
                      <a:pt x="0" y="47625"/>
                    </a:moveTo>
                    <a:lnTo>
                      <a:pt x="0" y="413966"/>
                    </a:lnTo>
                    <a:cubicBezTo>
                      <a:pt x="112261" y="413966"/>
                      <a:pt x="203263" y="504968"/>
                      <a:pt x="203263" y="617230"/>
                    </a:cubicBezTo>
                    <a:cubicBezTo>
                      <a:pt x="203263" y="729491"/>
                      <a:pt x="112261" y="820493"/>
                      <a:pt x="0" y="820493"/>
                    </a:cubicBezTo>
                    <a:lnTo>
                      <a:pt x="0" y="1186834"/>
                    </a:lnTo>
                    <a:cubicBezTo>
                      <a:pt x="0" y="1213133"/>
                      <a:pt x="21326" y="1234459"/>
                      <a:pt x="47625" y="1234459"/>
                    </a:cubicBezTo>
                    <a:lnTo>
                      <a:pt x="422748" y="1234459"/>
                    </a:lnTo>
                    <a:cubicBezTo>
                      <a:pt x="422748" y="1346721"/>
                      <a:pt x="513750" y="1437723"/>
                      <a:pt x="626012" y="1437723"/>
                    </a:cubicBezTo>
                    <a:cubicBezTo>
                      <a:pt x="738273" y="1437723"/>
                      <a:pt x="829275" y="1346721"/>
                      <a:pt x="829275" y="1234459"/>
                    </a:cubicBezTo>
                    <a:lnTo>
                      <a:pt x="1186844" y="1234459"/>
                    </a:lnTo>
                    <a:cubicBezTo>
                      <a:pt x="1213142" y="1234459"/>
                      <a:pt x="1234469" y="1213133"/>
                      <a:pt x="1234469" y="1186834"/>
                    </a:cubicBezTo>
                    <a:lnTo>
                      <a:pt x="1234469" y="183337"/>
                    </a:lnTo>
                    <a:cubicBezTo>
                      <a:pt x="1234469" y="82086"/>
                      <a:pt x="1152382" y="0"/>
                      <a:pt x="1051131" y="0"/>
                    </a:cubicBezTo>
                    <a:lnTo>
                      <a:pt x="47625" y="0"/>
                    </a:lnTo>
                    <a:cubicBezTo>
                      <a:pt x="21317" y="0"/>
                      <a:pt x="0" y="21326"/>
                      <a:pt x="0" y="47625"/>
                    </a:cubicBezTo>
                    <a:close/>
                  </a:path>
                </a:pathLst>
              </a:custGeom>
              <a:solidFill>
                <a:schemeClr val="accent3"/>
              </a:solidFill>
              <a:ln w="9525" cap="flat">
                <a:noFill/>
                <a:prstDash val="solid"/>
                <a:miter/>
              </a:ln>
            </p:spPr>
            <p:txBody>
              <a:bodyPr rtlCol="0" anchor="ctr"/>
              <a:lstStyle/>
              <a:p>
                <a:endParaRPr lang="fr-FR"/>
              </a:p>
            </p:txBody>
          </p:sp>
          <p:sp>
            <p:nvSpPr>
              <p:cNvPr id="44" name="Freeform 35">
                <a:extLst>
                  <a:ext uri="{FF2B5EF4-FFF2-40B4-BE49-F238E27FC236}">
                    <a16:creationId xmlns:a16="http://schemas.microsoft.com/office/drawing/2014/main" id="{163D22DF-9708-AA37-0C2F-EA52718E27C1}"/>
                  </a:ext>
                </a:extLst>
              </p:cNvPr>
              <p:cNvSpPr/>
              <p:nvPr/>
            </p:nvSpPr>
            <p:spPr>
              <a:xfrm>
                <a:off x="8241383" y="3460395"/>
                <a:ext cx="366712" cy="1234459"/>
              </a:xfrm>
              <a:custGeom>
                <a:avLst/>
                <a:gdLst>
                  <a:gd name="connsiteX0" fmla="*/ 319088 w 366712"/>
                  <a:gd name="connsiteY0" fmla="*/ 1186844 h 1234459"/>
                  <a:gd name="connsiteX1" fmla="*/ 319088 w 366712"/>
                  <a:gd name="connsiteY1" fmla="*/ 47625 h 1234459"/>
                  <a:gd name="connsiteX2" fmla="*/ 366713 w 366712"/>
                  <a:gd name="connsiteY2" fmla="*/ 0 h 1234459"/>
                  <a:gd name="connsiteX3" fmla="*/ 47625 w 366712"/>
                  <a:gd name="connsiteY3" fmla="*/ 0 h 1234459"/>
                  <a:gd name="connsiteX4" fmla="*/ 0 w 366712"/>
                  <a:gd name="connsiteY4" fmla="*/ 47625 h 1234459"/>
                  <a:gd name="connsiteX5" fmla="*/ 0 w 366712"/>
                  <a:gd name="connsiteY5" fmla="*/ 413966 h 1234459"/>
                  <a:gd name="connsiteX6" fmla="*/ 203263 w 366712"/>
                  <a:gd name="connsiteY6" fmla="*/ 617230 h 1234459"/>
                  <a:gd name="connsiteX7" fmla="*/ 0 w 366712"/>
                  <a:gd name="connsiteY7" fmla="*/ 820493 h 1234459"/>
                  <a:gd name="connsiteX8" fmla="*/ 0 w 366712"/>
                  <a:gd name="connsiteY8" fmla="*/ 1186834 h 1234459"/>
                  <a:gd name="connsiteX9" fmla="*/ 47625 w 366712"/>
                  <a:gd name="connsiteY9" fmla="*/ 1234459 h 1234459"/>
                  <a:gd name="connsiteX10" fmla="*/ 366713 w 366712"/>
                  <a:gd name="connsiteY10" fmla="*/ 1234459 h 1234459"/>
                  <a:gd name="connsiteX11" fmla="*/ 319088 w 366712"/>
                  <a:gd name="connsiteY11" fmla="*/ 1186844 h 1234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6712" h="1234459">
                    <a:moveTo>
                      <a:pt x="319088" y="1186844"/>
                    </a:moveTo>
                    <a:lnTo>
                      <a:pt x="319088" y="47625"/>
                    </a:lnTo>
                    <a:cubicBezTo>
                      <a:pt x="319088" y="21326"/>
                      <a:pt x="340414" y="0"/>
                      <a:pt x="366713" y="0"/>
                    </a:cubicBezTo>
                    <a:lnTo>
                      <a:pt x="47625" y="0"/>
                    </a:lnTo>
                    <a:cubicBezTo>
                      <a:pt x="21326" y="0"/>
                      <a:pt x="0" y="21326"/>
                      <a:pt x="0" y="47625"/>
                    </a:cubicBezTo>
                    <a:lnTo>
                      <a:pt x="0" y="413966"/>
                    </a:lnTo>
                    <a:cubicBezTo>
                      <a:pt x="112261" y="413966"/>
                      <a:pt x="203263" y="504968"/>
                      <a:pt x="203263" y="617230"/>
                    </a:cubicBezTo>
                    <a:cubicBezTo>
                      <a:pt x="203263" y="729491"/>
                      <a:pt x="112261" y="820493"/>
                      <a:pt x="0" y="820493"/>
                    </a:cubicBezTo>
                    <a:lnTo>
                      <a:pt x="0" y="1186834"/>
                    </a:lnTo>
                    <a:cubicBezTo>
                      <a:pt x="0" y="1213133"/>
                      <a:pt x="21326" y="1234459"/>
                      <a:pt x="47625" y="1234459"/>
                    </a:cubicBezTo>
                    <a:lnTo>
                      <a:pt x="366713" y="1234459"/>
                    </a:lnTo>
                    <a:cubicBezTo>
                      <a:pt x="340404" y="1234469"/>
                      <a:pt x="319088" y="1213142"/>
                      <a:pt x="319088" y="1186844"/>
                    </a:cubicBezTo>
                    <a:close/>
                  </a:path>
                </a:pathLst>
              </a:custGeom>
              <a:solidFill>
                <a:schemeClr val="accent3">
                  <a:lumMod val="60000"/>
                  <a:lumOff val="40000"/>
                </a:schemeClr>
              </a:solidFill>
              <a:ln w="9525" cap="flat">
                <a:noFill/>
                <a:prstDash val="solid"/>
                <a:miter/>
              </a:ln>
            </p:spPr>
            <p:txBody>
              <a:bodyPr rtlCol="0" anchor="ctr"/>
              <a:lstStyle/>
              <a:p>
                <a:endParaRPr lang="fr-FR"/>
              </a:p>
            </p:txBody>
          </p:sp>
        </p:grpSp>
        <p:grpSp>
          <p:nvGrpSpPr>
            <p:cNvPr id="22" name="Graphic 25">
              <a:extLst>
                <a:ext uri="{FF2B5EF4-FFF2-40B4-BE49-F238E27FC236}">
                  <a16:creationId xmlns:a16="http://schemas.microsoft.com/office/drawing/2014/main" id="{8A1C38E1-AE41-083F-88B6-9DA53E501C01}"/>
                </a:ext>
              </a:extLst>
            </p:cNvPr>
            <p:cNvGrpSpPr/>
            <p:nvPr/>
          </p:nvGrpSpPr>
          <p:grpSpPr>
            <a:xfrm>
              <a:off x="5246885" y="5220424"/>
              <a:ext cx="3703396" cy="1234458"/>
              <a:chOff x="5246885" y="5220424"/>
              <a:chExt cx="3703396" cy="1234458"/>
            </a:xfrm>
          </p:grpSpPr>
          <p:sp>
            <p:nvSpPr>
              <p:cNvPr id="36" name="Freeform 37">
                <a:extLst>
                  <a:ext uri="{FF2B5EF4-FFF2-40B4-BE49-F238E27FC236}">
                    <a16:creationId xmlns:a16="http://schemas.microsoft.com/office/drawing/2014/main" id="{3382A212-D46F-8CA0-4535-9ADDD1EC193D}"/>
                  </a:ext>
                </a:extLst>
              </p:cNvPr>
              <p:cNvSpPr/>
              <p:nvPr/>
            </p:nvSpPr>
            <p:spPr>
              <a:xfrm>
                <a:off x="5246885" y="5220424"/>
                <a:ext cx="1437722" cy="1234458"/>
              </a:xfrm>
              <a:custGeom>
                <a:avLst/>
                <a:gdLst>
                  <a:gd name="connsiteX0" fmla="*/ 1234469 w 1437722"/>
                  <a:gd name="connsiteY0" fmla="*/ 413966 h 1234458"/>
                  <a:gd name="connsiteX1" fmla="*/ 1234469 w 1437722"/>
                  <a:gd name="connsiteY1" fmla="*/ 0 h 1234458"/>
                  <a:gd name="connsiteX2" fmla="*/ 820503 w 1437722"/>
                  <a:gd name="connsiteY2" fmla="*/ 0 h 1234458"/>
                  <a:gd name="connsiteX3" fmla="*/ 617239 w 1437722"/>
                  <a:gd name="connsiteY3" fmla="*/ 203263 h 1234458"/>
                  <a:gd name="connsiteX4" fmla="*/ 413976 w 1437722"/>
                  <a:gd name="connsiteY4" fmla="*/ 0 h 1234458"/>
                  <a:gd name="connsiteX5" fmla="*/ 0 w 1437722"/>
                  <a:gd name="connsiteY5" fmla="*/ 0 h 1234458"/>
                  <a:gd name="connsiteX6" fmla="*/ 0 w 1437722"/>
                  <a:gd name="connsiteY6" fmla="*/ 1186834 h 1234458"/>
                  <a:gd name="connsiteX7" fmla="*/ 47625 w 1437722"/>
                  <a:gd name="connsiteY7" fmla="*/ 1234459 h 1234458"/>
                  <a:gd name="connsiteX8" fmla="*/ 1234459 w 1437722"/>
                  <a:gd name="connsiteY8" fmla="*/ 1234459 h 1234458"/>
                  <a:gd name="connsiteX9" fmla="*/ 1234459 w 1437722"/>
                  <a:gd name="connsiteY9" fmla="*/ 820493 h 1234458"/>
                  <a:gd name="connsiteX10" fmla="*/ 1437723 w 1437722"/>
                  <a:gd name="connsiteY10" fmla="*/ 617230 h 1234458"/>
                  <a:gd name="connsiteX11" fmla="*/ 1234469 w 1437722"/>
                  <a:gd name="connsiteY11" fmla="*/ 413966 h 1234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37722" h="1234458">
                    <a:moveTo>
                      <a:pt x="1234469" y="413966"/>
                    </a:moveTo>
                    <a:lnTo>
                      <a:pt x="1234469" y="0"/>
                    </a:lnTo>
                    <a:lnTo>
                      <a:pt x="820503" y="0"/>
                    </a:lnTo>
                    <a:cubicBezTo>
                      <a:pt x="820503" y="112262"/>
                      <a:pt x="729501" y="203263"/>
                      <a:pt x="617239" y="203263"/>
                    </a:cubicBezTo>
                    <a:cubicBezTo>
                      <a:pt x="504977" y="203263"/>
                      <a:pt x="413976" y="112262"/>
                      <a:pt x="413976" y="0"/>
                    </a:cubicBezTo>
                    <a:lnTo>
                      <a:pt x="0" y="0"/>
                    </a:lnTo>
                    <a:lnTo>
                      <a:pt x="0" y="1186834"/>
                    </a:lnTo>
                    <a:cubicBezTo>
                      <a:pt x="0" y="1213133"/>
                      <a:pt x="21326" y="1234459"/>
                      <a:pt x="47625" y="1234459"/>
                    </a:cubicBezTo>
                    <a:lnTo>
                      <a:pt x="1234459" y="1234459"/>
                    </a:lnTo>
                    <a:lnTo>
                      <a:pt x="1234459" y="820493"/>
                    </a:lnTo>
                    <a:cubicBezTo>
                      <a:pt x="1346721" y="820493"/>
                      <a:pt x="1437723" y="729491"/>
                      <a:pt x="1437723" y="617230"/>
                    </a:cubicBezTo>
                    <a:cubicBezTo>
                      <a:pt x="1437732" y="504968"/>
                      <a:pt x="1346730" y="413966"/>
                      <a:pt x="1234469" y="413966"/>
                    </a:cubicBezTo>
                    <a:close/>
                  </a:path>
                </a:pathLst>
              </a:custGeom>
              <a:solidFill>
                <a:srgbClr val="FFD15B"/>
              </a:solidFill>
              <a:ln w="9525" cap="flat">
                <a:noFill/>
                <a:prstDash val="solid"/>
                <a:miter/>
              </a:ln>
            </p:spPr>
            <p:txBody>
              <a:bodyPr rtlCol="0" anchor="ctr"/>
              <a:lstStyle/>
              <a:p>
                <a:endParaRPr lang="fr-FR"/>
              </a:p>
            </p:txBody>
          </p:sp>
          <p:sp>
            <p:nvSpPr>
              <p:cNvPr id="37" name="Freeform 38">
                <a:extLst>
                  <a:ext uri="{FF2B5EF4-FFF2-40B4-BE49-F238E27FC236}">
                    <a16:creationId xmlns:a16="http://schemas.microsoft.com/office/drawing/2014/main" id="{3BC263B2-20BC-3603-7CBD-BB1B620C6A25}"/>
                  </a:ext>
                </a:extLst>
              </p:cNvPr>
              <p:cNvSpPr/>
              <p:nvPr/>
            </p:nvSpPr>
            <p:spPr>
              <a:xfrm>
                <a:off x="5246885" y="5220424"/>
                <a:ext cx="367112" cy="1234458"/>
              </a:xfrm>
              <a:custGeom>
                <a:avLst/>
                <a:gdLst>
                  <a:gd name="connsiteX0" fmla="*/ 319497 w 367112"/>
                  <a:gd name="connsiteY0" fmla="*/ 1186834 h 1234458"/>
                  <a:gd name="connsiteX1" fmla="*/ 319497 w 367112"/>
                  <a:gd name="connsiteY1" fmla="*/ 0 h 1234458"/>
                  <a:gd name="connsiteX2" fmla="*/ 0 w 367112"/>
                  <a:gd name="connsiteY2" fmla="*/ 0 h 1234458"/>
                  <a:gd name="connsiteX3" fmla="*/ 0 w 367112"/>
                  <a:gd name="connsiteY3" fmla="*/ 1186834 h 1234458"/>
                  <a:gd name="connsiteX4" fmla="*/ 47625 w 367112"/>
                  <a:gd name="connsiteY4" fmla="*/ 1234459 h 1234458"/>
                  <a:gd name="connsiteX5" fmla="*/ 367113 w 367112"/>
                  <a:gd name="connsiteY5" fmla="*/ 1234459 h 1234458"/>
                  <a:gd name="connsiteX6" fmla="*/ 319497 w 367112"/>
                  <a:gd name="connsiteY6" fmla="*/ 1186834 h 1234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7112" h="1234458">
                    <a:moveTo>
                      <a:pt x="319497" y="1186834"/>
                    </a:moveTo>
                    <a:lnTo>
                      <a:pt x="319497" y="0"/>
                    </a:lnTo>
                    <a:lnTo>
                      <a:pt x="0" y="0"/>
                    </a:lnTo>
                    <a:lnTo>
                      <a:pt x="0" y="1186834"/>
                    </a:lnTo>
                    <a:cubicBezTo>
                      <a:pt x="0" y="1213133"/>
                      <a:pt x="21326" y="1234459"/>
                      <a:pt x="47625" y="1234459"/>
                    </a:cubicBezTo>
                    <a:lnTo>
                      <a:pt x="367113" y="1234459"/>
                    </a:lnTo>
                    <a:cubicBezTo>
                      <a:pt x="340814" y="1234459"/>
                      <a:pt x="319497" y="1213142"/>
                      <a:pt x="319497" y="1186834"/>
                    </a:cubicBezTo>
                    <a:close/>
                  </a:path>
                </a:pathLst>
              </a:custGeom>
              <a:solidFill>
                <a:srgbClr val="FDB441"/>
              </a:solidFill>
              <a:ln w="9525" cap="flat">
                <a:noFill/>
                <a:prstDash val="solid"/>
                <a:miter/>
              </a:ln>
            </p:spPr>
            <p:txBody>
              <a:bodyPr rtlCol="0" anchor="ctr"/>
              <a:lstStyle/>
              <a:p>
                <a:endParaRPr lang="fr-FR"/>
              </a:p>
            </p:txBody>
          </p:sp>
          <p:sp>
            <p:nvSpPr>
              <p:cNvPr id="38" name="Freeform 39">
                <a:extLst>
                  <a:ext uri="{FF2B5EF4-FFF2-40B4-BE49-F238E27FC236}">
                    <a16:creationId xmlns:a16="http://schemas.microsoft.com/office/drawing/2014/main" id="{A9872186-7E65-1DFE-C354-2AD3199B9A5C}"/>
                  </a:ext>
                </a:extLst>
              </p:cNvPr>
              <p:cNvSpPr/>
              <p:nvPr/>
            </p:nvSpPr>
            <p:spPr>
              <a:xfrm>
                <a:off x="7715813" y="5220424"/>
                <a:ext cx="1234468" cy="1234458"/>
              </a:xfrm>
              <a:custGeom>
                <a:avLst/>
                <a:gdLst>
                  <a:gd name="connsiteX0" fmla="*/ 1186844 w 1234468"/>
                  <a:gd name="connsiteY0" fmla="*/ 0 h 1234458"/>
                  <a:gd name="connsiteX1" fmla="*/ 829275 w 1234468"/>
                  <a:gd name="connsiteY1" fmla="*/ 0 h 1234458"/>
                  <a:gd name="connsiteX2" fmla="*/ 626012 w 1234468"/>
                  <a:gd name="connsiteY2" fmla="*/ 203263 h 1234458"/>
                  <a:gd name="connsiteX3" fmla="*/ 422748 w 1234468"/>
                  <a:gd name="connsiteY3" fmla="*/ 0 h 1234458"/>
                  <a:gd name="connsiteX4" fmla="*/ 0 w 1234468"/>
                  <a:gd name="connsiteY4" fmla="*/ 0 h 1234458"/>
                  <a:gd name="connsiteX5" fmla="*/ 0 w 1234468"/>
                  <a:gd name="connsiteY5" fmla="*/ 413966 h 1234458"/>
                  <a:gd name="connsiteX6" fmla="*/ 203263 w 1234468"/>
                  <a:gd name="connsiteY6" fmla="*/ 617230 h 1234458"/>
                  <a:gd name="connsiteX7" fmla="*/ 0 w 1234468"/>
                  <a:gd name="connsiteY7" fmla="*/ 820493 h 1234458"/>
                  <a:gd name="connsiteX8" fmla="*/ 0 w 1234468"/>
                  <a:gd name="connsiteY8" fmla="*/ 1234459 h 1234458"/>
                  <a:gd name="connsiteX9" fmla="*/ 422748 w 1234468"/>
                  <a:gd name="connsiteY9" fmla="*/ 1234459 h 1234458"/>
                  <a:gd name="connsiteX10" fmla="*/ 626012 w 1234468"/>
                  <a:gd name="connsiteY10" fmla="*/ 1031196 h 1234458"/>
                  <a:gd name="connsiteX11" fmla="*/ 829275 w 1234468"/>
                  <a:gd name="connsiteY11" fmla="*/ 1234459 h 1234458"/>
                  <a:gd name="connsiteX12" fmla="*/ 1234469 w 1234468"/>
                  <a:gd name="connsiteY12" fmla="*/ 1234459 h 1234458"/>
                  <a:gd name="connsiteX13" fmla="*/ 1234469 w 1234468"/>
                  <a:gd name="connsiteY13" fmla="*/ 47625 h 1234458"/>
                  <a:gd name="connsiteX14" fmla="*/ 1186844 w 1234468"/>
                  <a:gd name="connsiteY14" fmla="*/ 0 h 1234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34468" h="1234458">
                    <a:moveTo>
                      <a:pt x="1186844" y="0"/>
                    </a:moveTo>
                    <a:lnTo>
                      <a:pt x="829275" y="0"/>
                    </a:lnTo>
                    <a:cubicBezTo>
                      <a:pt x="829275" y="112262"/>
                      <a:pt x="738273" y="203263"/>
                      <a:pt x="626012" y="203263"/>
                    </a:cubicBezTo>
                    <a:cubicBezTo>
                      <a:pt x="513750" y="203263"/>
                      <a:pt x="422748" y="112262"/>
                      <a:pt x="422748" y="0"/>
                    </a:cubicBezTo>
                    <a:lnTo>
                      <a:pt x="0" y="0"/>
                    </a:lnTo>
                    <a:lnTo>
                      <a:pt x="0" y="413966"/>
                    </a:lnTo>
                    <a:cubicBezTo>
                      <a:pt x="112262" y="413966"/>
                      <a:pt x="203263" y="504968"/>
                      <a:pt x="203263" y="617230"/>
                    </a:cubicBezTo>
                    <a:cubicBezTo>
                      <a:pt x="203263" y="729491"/>
                      <a:pt x="112262" y="820493"/>
                      <a:pt x="0" y="820493"/>
                    </a:cubicBezTo>
                    <a:lnTo>
                      <a:pt x="0" y="1234459"/>
                    </a:lnTo>
                    <a:lnTo>
                      <a:pt x="422748" y="1234459"/>
                    </a:lnTo>
                    <a:cubicBezTo>
                      <a:pt x="422748" y="1122198"/>
                      <a:pt x="513750" y="1031196"/>
                      <a:pt x="626012" y="1031196"/>
                    </a:cubicBezTo>
                    <a:cubicBezTo>
                      <a:pt x="738273" y="1031196"/>
                      <a:pt x="829275" y="1122198"/>
                      <a:pt x="829275" y="1234459"/>
                    </a:cubicBezTo>
                    <a:lnTo>
                      <a:pt x="1234469" y="1234459"/>
                    </a:lnTo>
                    <a:lnTo>
                      <a:pt x="1234469" y="47625"/>
                    </a:lnTo>
                    <a:cubicBezTo>
                      <a:pt x="1234469" y="21317"/>
                      <a:pt x="1213142" y="0"/>
                      <a:pt x="1186844" y="0"/>
                    </a:cubicBezTo>
                    <a:close/>
                  </a:path>
                </a:pathLst>
              </a:custGeom>
              <a:solidFill>
                <a:srgbClr val="6E61B6"/>
              </a:solidFill>
              <a:ln w="9525" cap="flat">
                <a:noFill/>
                <a:prstDash val="solid"/>
                <a:miter/>
              </a:ln>
            </p:spPr>
            <p:txBody>
              <a:bodyPr rtlCol="0" anchor="ctr"/>
              <a:lstStyle/>
              <a:p>
                <a:endParaRPr lang="fr-FR"/>
              </a:p>
            </p:txBody>
          </p:sp>
          <p:sp>
            <p:nvSpPr>
              <p:cNvPr id="39" name="Freeform 40">
                <a:extLst>
                  <a:ext uri="{FF2B5EF4-FFF2-40B4-BE49-F238E27FC236}">
                    <a16:creationId xmlns:a16="http://schemas.microsoft.com/office/drawing/2014/main" id="{5E9B190B-FEE2-FC3C-584C-71C26D6BA2AE}"/>
                  </a:ext>
                </a:extLst>
              </p:cNvPr>
              <p:cNvSpPr/>
              <p:nvPr/>
            </p:nvSpPr>
            <p:spPr>
              <a:xfrm>
                <a:off x="7715813" y="5220424"/>
                <a:ext cx="320773" cy="1234458"/>
              </a:xfrm>
              <a:custGeom>
                <a:avLst/>
                <a:gdLst>
                  <a:gd name="connsiteX0" fmla="*/ 0 w 320773"/>
                  <a:gd name="connsiteY0" fmla="*/ 0 h 1234458"/>
                  <a:gd name="connsiteX1" fmla="*/ 0 w 320773"/>
                  <a:gd name="connsiteY1" fmla="*/ 413966 h 1234458"/>
                  <a:gd name="connsiteX2" fmla="*/ 203263 w 320773"/>
                  <a:gd name="connsiteY2" fmla="*/ 617230 h 1234458"/>
                  <a:gd name="connsiteX3" fmla="*/ 0 w 320773"/>
                  <a:gd name="connsiteY3" fmla="*/ 820493 h 1234458"/>
                  <a:gd name="connsiteX4" fmla="*/ 0 w 320773"/>
                  <a:gd name="connsiteY4" fmla="*/ 1234459 h 1234458"/>
                  <a:gd name="connsiteX5" fmla="*/ 320773 w 320773"/>
                  <a:gd name="connsiteY5" fmla="*/ 1234459 h 1234458"/>
                  <a:gd name="connsiteX6" fmla="*/ 320773 w 320773"/>
                  <a:gd name="connsiteY6" fmla="*/ 0 h 1234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0773" h="1234458">
                    <a:moveTo>
                      <a:pt x="0" y="0"/>
                    </a:moveTo>
                    <a:lnTo>
                      <a:pt x="0" y="413966"/>
                    </a:lnTo>
                    <a:cubicBezTo>
                      <a:pt x="112262" y="413966"/>
                      <a:pt x="203263" y="504968"/>
                      <a:pt x="203263" y="617230"/>
                    </a:cubicBezTo>
                    <a:cubicBezTo>
                      <a:pt x="203263" y="729491"/>
                      <a:pt x="112262" y="820493"/>
                      <a:pt x="0" y="820493"/>
                    </a:cubicBezTo>
                    <a:lnTo>
                      <a:pt x="0" y="1234459"/>
                    </a:lnTo>
                    <a:lnTo>
                      <a:pt x="320773" y="1234459"/>
                    </a:lnTo>
                    <a:lnTo>
                      <a:pt x="320773" y="0"/>
                    </a:lnTo>
                    <a:close/>
                  </a:path>
                </a:pathLst>
              </a:custGeom>
              <a:solidFill>
                <a:srgbClr val="6354B1"/>
              </a:solidFill>
              <a:ln w="9525" cap="flat">
                <a:noFill/>
                <a:prstDash val="solid"/>
                <a:miter/>
              </a:ln>
            </p:spPr>
            <p:txBody>
              <a:bodyPr rtlCol="0" anchor="ctr"/>
              <a:lstStyle/>
              <a:p>
                <a:endParaRPr lang="fr-FR"/>
              </a:p>
            </p:txBody>
          </p:sp>
        </p:grpSp>
        <p:sp>
          <p:nvSpPr>
            <p:cNvPr id="23" name="Freeform 41">
              <a:extLst>
                <a:ext uri="{FF2B5EF4-FFF2-40B4-BE49-F238E27FC236}">
                  <a16:creationId xmlns:a16="http://schemas.microsoft.com/office/drawing/2014/main" id="{A674B78B-CCB2-F109-5C11-19D24FD2534D}"/>
                </a:ext>
              </a:extLst>
            </p:cNvPr>
            <p:cNvSpPr/>
            <p:nvPr/>
          </p:nvSpPr>
          <p:spPr>
            <a:xfrm>
              <a:off x="4741917" y="6756598"/>
              <a:ext cx="1437732" cy="1437732"/>
            </a:xfrm>
            <a:custGeom>
              <a:avLst/>
              <a:gdLst>
                <a:gd name="connsiteX0" fmla="*/ 1234459 w 1437732"/>
                <a:gd name="connsiteY0" fmla="*/ 596236 h 1437732"/>
                <a:gd name="connsiteX1" fmla="*/ 1234459 w 1437732"/>
                <a:gd name="connsiteY1" fmla="*/ 250888 h 1437732"/>
                <a:gd name="connsiteX2" fmla="*/ 1186834 w 1437732"/>
                <a:gd name="connsiteY2" fmla="*/ 203263 h 1437732"/>
                <a:gd name="connsiteX3" fmla="*/ 820493 w 1437732"/>
                <a:gd name="connsiteY3" fmla="*/ 203263 h 1437732"/>
                <a:gd name="connsiteX4" fmla="*/ 617230 w 1437732"/>
                <a:gd name="connsiteY4" fmla="*/ 0 h 1437732"/>
                <a:gd name="connsiteX5" fmla="*/ 413966 w 1437732"/>
                <a:gd name="connsiteY5" fmla="*/ 203263 h 1437732"/>
                <a:gd name="connsiteX6" fmla="*/ 47625 w 1437732"/>
                <a:gd name="connsiteY6" fmla="*/ 203263 h 1437732"/>
                <a:gd name="connsiteX7" fmla="*/ 0 w 1437732"/>
                <a:gd name="connsiteY7" fmla="*/ 250888 h 1437732"/>
                <a:gd name="connsiteX8" fmla="*/ 0 w 1437732"/>
                <a:gd name="connsiteY8" fmla="*/ 1254395 h 1437732"/>
                <a:gd name="connsiteX9" fmla="*/ 183337 w 1437732"/>
                <a:gd name="connsiteY9" fmla="*/ 1437732 h 1437732"/>
                <a:gd name="connsiteX10" fmla="*/ 1186844 w 1437732"/>
                <a:gd name="connsiteY10" fmla="*/ 1437732 h 1437732"/>
                <a:gd name="connsiteX11" fmla="*/ 1234469 w 1437732"/>
                <a:gd name="connsiteY11" fmla="*/ 1390107 h 1437732"/>
                <a:gd name="connsiteX12" fmla="*/ 1234469 w 1437732"/>
                <a:gd name="connsiteY12" fmla="*/ 1002773 h 1437732"/>
                <a:gd name="connsiteX13" fmla="*/ 1437732 w 1437732"/>
                <a:gd name="connsiteY13" fmla="*/ 799509 h 1437732"/>
                <a:gd name="connsiteX14" fmla="*/ 1234459 w 1437732"/>
                <a:gd name="connsiteY14" fmla="*/ 596236 h 1437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37732" h="1437732">
                  <a:moveTo>
                    <a:pt x="1234459" y="596236"/>
                  </a:moveTo>
                  <a:lnTo>
                    <a:pt x="1234459" y="250888"/>
                  </a:lnTo>
                  <a:cubicBezTo>
                    <a:pt x="1234459" y="224590"/>
                    <a:pt x="1213133" y="203263"/>
                    <a:pt x="1186834" y="203263"/>
                  </a:cubicBezTo>
                  <a:lnTo>
                    <a:pt x="820493" y="203263"/>
                  </a:lnTo>
                  <a:cubicBezTo>
                    <a:pt x="820493" y="91002"/>
                    <a:pt x="729491" y="0"/>
                    <a:pt x="617230" y="0"/>
                  </a:cubicBezTo>
                  <a:cubicBezTo>
                    <a:pt x="504968" y="0"/>
                    <a:pt x="413966" y="91002"/>
                    <a:pt x="413966" y="203263"/>
                  </a:cubicBezTo>
                  <a:lnTo>
                    <a:pt x="47625" y="203263"/>
                  </a:lnTo>
                  <a:cubicBezTo>
                    <a:pt x="21326" y="203263"/>
                    <a:pt x="0" y="224590"/>
                    <a:pt x="0" y="250888"/>
                  </a:cubicBezTo>
                  <a:lnTo>
                    <a:pt x="0" y="1254395"/>
                  </a:lnTo>
                  <a:cubicBezTo>
                    <a:pt x="0" y="1355646"/>
                    <a:pt x="82086" y="1437732"/>
                    <a:pt x="183337" y="1437732"/>
                  </a:cubicBezTo>
                  <a:lnTo>
                    <a:pt x="1186844" y="1437732"/>
                  </a:lnTo>
                  <a:cubicBezTo>
                    <a:pt x="1213142" y="1437732"/>
                    <a:pt x="1234469" y="1416405"/>
                    <a:pt x="1234469" y="1390107"/>
                  </a:cubicBezTo>
                  <a:lnTo>
                    <a:pt x="1234469" y="1002773"/>
                  </a:lnTo>
                  <a:cubicBezTo>
                    <a:pt x="1346730" y="1002773"/>
                    <a:pt x="1437732" y="911771"/>
                    <a:pt x="1437732" y="799509"/>
                  </a:cubicBezTo>
                  <a:cubicBezTo>
                    <a:pt x="1437723" y="687238"/>
                    <a:pt x="1346721" y="596236"/>
                    <a:pt x="1234459" y="596236"/>
                  </a:cubicBezTo>
                  <a:close/>
                </a:path>
              </a:pathLst>
            </a:custGeom>
            <a:solidFill>
              <a:schemeClr val="accent6"/>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fr-FR"/>
            </a:p>
          </p:txBody>
        </p:sp>
        <p:sp>
          <p:nvSpPr>
            <p:cNvPr id="24" name="Freeform 42">
              <a:extLst>
                <a:ext uri="{FF2B5EF4-FFF2-40B4-BE49-F238E27FC236}">
                  <a16:creationId xmlns:a16="http://schemas.microsoft.com/office/drawing/2014/main" id="{EC6914A8-CEA4-0F9A-9B4D-34802CC49F45}"/>
                </a:ext>
              </a:extLst>
            </p:cNvPr>
            <p:cNvSpPr/>
            <p:nvPr/>
          </p:nvSpPr>
          <p:spPr>
            <a:xfrm>
              <a:off x="4741917" y="6959861"/>
              <a:ext cx="502977" cy="1234468"/>
            </a:xfrm>
            <a:custGeom>
              <a:avLst/>
              <a:gdLst>
                <a:gd name="connsiteX0" fmla="*/ 319640 w 502977"/>
                <a:gd name="connsiteY0" fmla="*/ 1051122 h 1234468"/>
                <a:gd name="connsiteX1" fmla="*/ 319640 w 502977"/>
                <a:gd name="connsiteY1" fmla="*/ 47625 h 1234468"/>
                <a:gd name="connsiteX2" fmla="*/ 367265 w 502977"/>
                <a:gd name="connsiteY2" fmla="*/ 0 h 1234468"/>
                <a:gd name="connsiteX3" fmla="*/ 47625 w 502977"/>
                <a:gd name="connsiteY3" fmla="*/ 0 h 1234468"/>
                <a:gd name="connsiteX4" fmla="*/ 0 w 502977"/>
                <a:gd name="connsiteY4" fmla="*/ 47625 h 1234468"/>
                <a:gd name="connsiteX5" fmla="*/ 0 w 502977"/>
                <a:gd name="connsiteY5" fmla="*/ 1051131 h 1234468"/>
                <a:gd name="connsiteX6" fmla="*/ 183337 w 502977"/>
                <a:gd name="connsiteY6" fmla="*/ 1234469 h 1234468"/>
                <a:gd name="connsiteX7" fmla="*/ 502977 w 502977"/>
                <a:gd name="connsiteY7" fmla="*/ 1234469 h 1234468"/>
                <a:gd name="connsiteX8" fmla="*/ 319640 w 502977"/>
                <a:gd name="connsiteY8" fmla="*/ 1051122 h 1234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02977" h="1234468">
                  <a:moveTo>
                    <a:pt x="319640" y="1051122"/>
                  </a:moveTo>
                  <a:lnTo>
                    <a:pt x="319640" y="47625"/>
                  </a:lnTo>
                  <a:cubicBezTo>
                    <a:pt x="319640" y="21326"/>
                    <a:pt x="340966" y="0"/>
                    <a:pt x="367265" y="0"/>
                  </a:cubicBezTo>
                  <a:lnTo>
                    <a:pt x="47625" y="0"/>
                  </a:lnTo>
                  <a:cubicBezTo>
                    <a:pt x="21326" y="0"/>
                    <a:pt x="0" y="21326"/>
                    <a:pt x="0" y="47625"/>
                  </a:cubicBezTo>
                  <a:lnTo>
                    <a:pt x="0" y="1051131"/>
                  </a:lnTo>
                  <a:cubicBezTo>
                    <a:pt x="0" y="1152382"/>
                    <a:pt x="82086" y="1234469"/>
                    <a:pt x="183337" y="1234469"/>
                  </a:cubicBezTo>
                  <a:lnTo>
                    <a:pt x="502977" y="1234469"/>
                  </a:lnTo>
                  <a:cubicBezTo>
                    <a:pt x="401717" y="1234459"/>
                    <a:pt x="319640" y="1152372"/>
                    <a:pt x="319640" y="1051122"/>
                  </a:cubicBezTo>
                  <a:close/>
                </a:path>
              </a:pathLst>
            </a:custGeom>
            <a:solidFill>
              <a:schemeClr val="accent6">
                <a:lumMod val="60000"/>
                <a:lumOff val="40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fr-FR"/>
            </a:p>
          </p:txBody>
        </p:sp>
        <p:sp>
          <p:nvSpPr>
            <p:cNvPr id="25" name="Freeform 43">
              <a:extLst>
                <a:ext uri="{FF2B5EF4-FFF2-40B4-BE49-F238E27FC236}">
                  <a16:creationId xmlns:a16="http://schemas.microsoft.com/office/drawing/2014/main" id="{53419378-31D6-02AF-57E7-005E04B57F65}"/>
                </a:ext>
              </a:extLst>
            </p:cNvPr>
            <p:cNvSpPr/>
            <p:nvPr/>
          </p:nvSpPr>
          <p:spPr>
            <a:xfrm>
              <a:off x="6278090" y="3985956"/>
              <a:ext cx="1640995" cy="1437722"/>
            </a:xfrm>
            <a:custGeom>
              <a:avLst/>
              <a:gdLst>
                <a:gd name="connsiteX0" fmla="*/ 1437723 w 1640995"/>
                <a:gd name="connsiteY0" fmla="*/ 413976 h 1437722"/>
                <a:gd name="connsiteX1" fmla="*/ 1437723 w 1640995"/>
                <a:gd name="connsiteY1" fmla="*/ 47625 h 1437722"/>
                <a:gd name="connsiteX2" fmla="*/ 1390098 w 1640995"/>
                <a:gd name="connsiteY2" fmla="*/ 0 h 1437722"/>
                <a:gd name="connsiteX3" fmla="*/ 203263 w 1640995"/>
                <a:gd name="connsiteY3" fmla="*/ 0 h 1437722"/>
                <a:gd name="connsiteX4" fmla="*/ 203263 w 1640995"/>
                <a:gd name="connsiteY4" fmla="*/ 413966 h 1437722"/>
                <a:gd name="connsiteX5" fmla="*/ 0 w 1640995"/>
                <a:gd name="connsiteY5" fmla="*/ 617230 h 1437722"/>
                <a:gd name="connsiteX6" fmla="*/ 203263 w 1640995"/>
                <a:gd name="connsiteY6" fmla="*/ 820493 h 1437722"/>
                <a:gd name="connsiteX7" fmla="*/ 203263 w 1640995"/>
                <a:gd name="connsiteY7" fmla="*/ 1234459 h 1437722"/>
                <a:gd name="connsiteX8" fmla="*/ 640899 w 1640995"/>
                <a:gd name="connsiteY8" fmla="*/ 1234459 h 1437722"/>
                <a:gd name="connsiteX9" fmla="*/ 844163 w 1640995"/>
                <a:gd name="connsiteY9" fmla="*/ 1437723 h 1437722"/>
                <a:gd name="connsiteX10" fmla="*/ 1047426 w 1640995"/>
                <a:gd name="connsiteY10" fmla="*/ 1234459 h 1437722"/>
                <a:gd name="connsiteX11" fmla="*/ 1437732 w 1640995"/>
                <a:gd name="connsiteY11" fmla="*/ 1234459 h 1437722"/>
                <a:gd name="connsiteX12" fmla="*/ 1437732 w 1640995"/>
                <a:gd name="connsiteY12" fmla="*/ 820493 h 1437722"/>
                <a:gd name="connsiteX13" fmla="*/ 1640996 w 1640995"/>
                <a:gd name="connsiteY13" fmla="*/ 617230 h 1437722"/>
                <a:gd name="connsiteX14" fmla="*/ 1437723 w 1640995"/>
                <a:gd name="connsiteY14" fmla="*/ 413976 h 1437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40995" h="1437722">
                  <a:moveTo>
                    <a:pt x="1437723" y="413976"/>
                  </a:moveTo>
                  <a:lnTo>
                    <a:pt x="1437723" y="47625"/>
                  </a:lnTo>
                  <a:cubicBezTo>
                    <a:pt x="1437723" y="21326"/>
                    <a:pt x="1416396" y="0"/>
                    <a:pt x="1390098" y="0"/>
                  </a:cubicBezTo>
                  <a:lnTo>
                    <a:pt x="203263" y="0"/>
                  </a:lnTo>
                  <a:lnTo>
                    <a:pt x="203263" y="413966"/>
                  </a:lnTo>
                  <a:cubicBezTo>
                    <a:pt x="91002" y="413966"/>
                    <a:pt x="0" y="504968"/>
                    <a:pt x="0" y="617230"/>
                  </a:cubicBezTo>
                  <a:cubicBezTo>
                    <a:pt x="0" y="729491"/>
                    <a:pt x="91002" y="820493"/>
                    <a:pt x="203263" y="820493"/>
                  </a:cubicBezTo>
                  <a:lnTo>
                    <a:pt x="203263" y="1234459"/>
                  </a:lnTo>
                  <a:lnTo>
                    <a:pt x="640899" y="1234459"/>
                  </a:lnTo>
                  <a:cubicBezTo>
                    <a:pt x="640899" y="1346721"/>
                    <a:pt x="731901" y="1437723"/>
                    <a:pt x="844163" y="1437723"/>
                  </a:cubicBezTo>
                  <a:cubicBezTo>
                    <a:pt x="956424" y="1437723"/>
                    <a:pt x="1047426" y="1346721"/>
                    <a:pt x="1047426" y="1234459"/>
                  </a:cubicBezTo>
                  <a:lnTo>
                    <a:pt x="1437732" y="1234459"/>
                  </a:lnTo>
                  <a:lnTo>
                    <a:pt x="1437732" y="820493"/>
                  </a:lnTo>
                  <a:cubicBezTo>
                    <a:pt x="1549994" y="820493"/>
                    <a:pt x="1640996" y="729491"/>
                    <a:pt x="1640996" y="617230"/>
                  </a:cubicBezTo>
                  <a:cubicBezTo>
                    <a:pt x="1640986" y="504977"/>
                    <a:pt x="1549984" y="413976"/>
                    <a:pt x="1437723" y="413976"/>
                  </a:cubicBezTo>
                  <a:close/>
                </a:path>
              </a:pathLst>
            </a:custGeom>
            <a:solidFill>
              <a:srgbClr val="FE7701"/>
            </a:solidFill>
            <a:ln w="9525" cap="flat">
              <a:noFill/>
              <a:prstDash val="solid"/>
              <a:miter/>
            </a:ln>
          </p:spPr>
          <p:txBody>
            <a:bodyPr rtlCol="0" anchor="ctr"/>
            <a:lstStyle/>
            <a:p>
              <a:endParaRPr lang="fr-FR"/>
            </a:p>
          </p:txBody>
        </p:sp>
        <p:sp>
          <p:nvSpPr>
            <p:cNvPr id="26" name="Freeform 44">
              <a:extLst>
                <a:ext uri="{FF2B5EF4-FFF2-40B4-BE49-F238E27FC236}">
                  <a16:creationId xmlns:a16="http://schemas.microsoft.com/office/drawing/2014/main" id="{A92F14EB-0E64-8BE8-A2F1-E8401FAAD99B}"/>
                </a:ext>
              </a:extLst>
            </p:cNvPr>
            <p:cNvSpPr/>
            <p:nvPr/>
          </p:nvSpPr>
          <p:spPr>
            <a:xfrm>
              <a:off x="6278090" y="3985953"/>
              <a:ext cx="1640996" cy="1437721"/>
            </a:xfrm>
            <a:custGeom>
              <a:avLst/>
              <a:gdLst>
                <a:gd name="connsiteX0" fmla="*/ 1437723 w 1640995"/>
                <a:gd name="connsiteY0" fmla="*/ 413976 h 1437722"/>
                <a:gd name="connsiteX1" fmla="*/ 1437723 w 1640995"/>
                <a:gd name="connsiteY1" fmla="*/ 47625 h 1437722"/>
                <a:gd name="connsiteX2" fmla="*/ 1390098 w 1640995"/>
                <a:gd name="connsiteY2" fmla="*/ 0 h 1437722"/>
                <a:gd name="connsiteX3" fmla="*/ 203263 w 1640995"/>
                <a:gd name="connsiteY3" fmla="*/ 0 h 1437722"/>
                <a:gd name="connsiteX4" fmla="*/ 203263 w 1640995"/>
                <a:gd name="connsiteY4" fmla="*/ 413966 h 1437722"/>
                <a:gd name="connsiteX5" fmla="*/ 0 w 1640995"/>
                <a:gd name="connsiteY5" fmla="*/ 617230 h 1437722"/>
                <a:gd name="connsiteX6" fmla="*/ 203263 w 1640995"/>
                <a:gd name="connsiteY6" fmla="*/ 820493 h 1437722"/>
                <a:gd name="connsiteX7" fmla="*/ 203263 w 1640995"/>
                <a:gd name="connsiteY7" fmla="*/ 1234459 h 1437722"/>
                <a:gd name="connsiteX8" fmla="*/ 640899 w 1640995"/>
                <a:gd name="connsiteY8" fmla="*/ 1234459 h 1437722"/>
                <a:gd name="connsiteX9" fmla="*/ 844163 w 1640995"/>
                <a:gd name="connsiteY9" fmla="*/ 1437723 h 1437722"/>
                <a:gd name="connsiteX10" fmla="*/ 1047426 w 1640995"/>
                <a:gd name="connsiteY10" fmla="*/ 1234459 h 1437722"/>
                <a:gd name="connsiteX11" fmla="*/ 1437732 w 1640995"/>
                <a:gd name="connsiteY11" fmla="*/ 1234459 h 1437722"/>
                <a:gd name="connsiteX12" fmla="*/ 1437732 w 1640995"/>
                <a:gd name="connsiteY12" fmla="*/ 820493 h 1437722"/>
                <a:gd name="connsiteX13" fmla="*/ 1640996 w 1640995"/>
                <a:gd name="connsiteY13" fmla="*/ 617230 h 1437722"/>
                <a:gd name="connsiteX14" fmla="*/ 1437723 w 1640995"/>
                <a:gd name="connsiteY14" fmla="*/ 413976 h 1437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40995" h="1437722">
                  <a:moveTo>
                    <a:pt x="1437723" y="413976"/>
                  </a:moveTo>
                  <a:lnTo>
                    <a:pt x="1437723" y="47625"/>
                  </a:lnTo>
                  <a:cubicBezTo>
                    <a:pt x="1437723" y="21326"/>
                    <a:pt x="1416396" y="0"/>
                    <a:pt x="1390098" y="0"/>
                  </a:cubicBezTo>
                  <a:lnTo>
                    <a:pt x="203263" y="0"/>
                  </a:lnTo>
                  <a:lnTo>
                    <a:pt x="203263" y="413966"/>
                  </a:lnTo>
                  <a:cubicBezTo>
                    <a:pt x="91002" y="413966"/>
                    <a:pt x="0" y="504968"/>
                    <a:pt x="0" y="617230"/>
                  </a:cubicBezTo>
                  <a:cubicBezTo>
                    <a:pt x="0" y="729491"/>
                    <a:pt x="91002" y="820493"/>
                    <a:pt x="203263" y="820493"/>
                  </a:cubicBezTo>
                  <a:lnTo>
                    <a:pt x="203263" y="1234459"/>
                  </a:lnTo>
                  <a:lnTo>
                    <a:pt x="640899" y="1234459"/>
                  </a:lnTo>
                  <a:cubicBezTo>
                    <a:pt x="640899" y="1346721"/>
                    <a:pt x="731901" y="1437723"/>
                    <a:pt x="844163" y="1437723"/>
                  </a:cubicBezTo>
                  <a:cubicBezTo>
                    <a:pt x="956424" y="1437723"/>
                    <a:pt x="1047426" y="1346721"/>
                    <a:pt x="1047426" y="1234459"/>
                  </a:cubicBezTo>
                  <a:lnTo>
                    <a:pt x="1437732" y="1234459"/>
                  </a:lnTo>
                  <a:lnTo>
                    <a:pt x="1437732" y="820493"/>
                  </a:lnTo>
                  <a:cubicBezTo>
                    <a:pt x="1549994" y="820493"/>
                    <a:pt x="1640996" y="729491"/>
                    <a:pt x="1640996" y="617230"/>
                  </a:cubicBezTo>
                  <a:cubicBezTo>
                    <a:pt x="1640986" y="504977"/>
                    <a:pt x="1549984" y="413976"/>
                    <a:pt x="1437723" y="413976"/>
                  </a:cubicBezTo>
                  <a:close/>
                </a:path>
              </a:pathLst>
            </a:custGeom>
            <a:solidFill>
              <a:schemeClr val="accent6"/>
            </a:solidFill>
            <a:ln w="9525" cap="flat">
              <a:noFill/>
              <a:prstDash val="solid"/>
              <a:miter/>
            </a:ln>
          </p:spPr>
          <p:txBody>
            <a:bodyPr rtlCol="0" anchor="ctr"/>
            <a:lstStyle/>
            <a:p>
              <a:endParaRPr lang="fr-FR">
                <a:solidFill>
                  <a:srgbClr val="09357A"/>
                </a:solidFill>
              </a:endParaRPr>
            </a:p>
          </p:txBody>
        </p:sp>
        <p:sp>
          <p:nvSpPr>
            <p:cNvPr id="27" name="Freeform 45">
              <a:extLst>
                <a:ext uri="{FF2B5EF4-FFF2-40B4-BE49-F238E27FC236}">
                  <a16:creationId xmlns:a16="http://schemas.microsoft.com/office/drawing/2014/main" id="{198EE73D-BCB6-4CCB-3336-90FFF27EA47A}"/>
                </a:ext>
              </a:extLst>
            </p:cNvPr>
            <p:cNvSpPr/>
            <p:nvPr/>
          </p:nvSpPr>
          <p:spPr>
            <a:xfrm>
              <a:off x="6278090" y="3985956"/>
              <a:ext cx="526541" cy="1234459"/>
            </a:xfrm>
            <a:custGeom>
              <a:avLst/>
              <a:gdLst>
                <a:gd name="connsiteX0" fmla="*/ 203263 w 526541"/>
                <a:gd name="connsiteY0" fmla="*/ 0 h 1234459"/>
                <a:gd name="connsiteX1" fmla="*/ 203263 w 526541"/>
                <a:gd name="connsiteY1" fmla="*/ 413966 h 1234459"/>
                <a:gd name="connsiteX2" fmla="*/ 0 w 526541"/>
                <a:gd name="connsiteY2" fmla="*/ 617230 h 1234459"/>
                <a:gd name="connsiteX3" fmla="*/ 203263 w 526541"/>
                <a:gd name="connsiteY3" fmla="*/ 820493 h 1234459"/>
                <a:gd name="connsiteX4" fmla="*/ 203263 w 526541"/>
                <a:gd name="connsiteY4" fmla="*/ 1234459 h 1234459"/>
                <a:gd name="connsiteX5" fmla="*/ 526542 w 526541"/>
                <a:gd name="connsiteY5" fmla="*/ 1234459 h 1234459"/>
                <a:gd name="connsiteX6" fmla="*/ 526542 w 526541"/>
                <a:gd name="connsiteY6" fmla="*/ 0 h 1234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6541" h="1234459">
                  <a:moveTo>
                    <a:pt x="203263" y="0"/>
                  </a:moveTo>
                  <a:lnTo>
                    <a:pt x="203263" y="413966"/>
                  </a:lnTo>
                  <a:cubicBezTo>
                    <a:pt x="91002" y="413966"/>
                    <a:pt x="0" y="504968"/>
                    <a:pt x="0" y="617230"/>
                  </a:cubicBezTo>
                  <a:cubicBezTo>
                    <a:pt x="0" y="729491"/>
                    <a:pt x="91002" y="820493"/>
                    <a:pt x="203263" y="820493"/>
                  </a:cubicBezTo>
                  <a:lnTo>
                    <a:pt x="203263" y="1234459"/>
                  </a:lnTo>
                  <a:lnTo>
                    <a:pt x="526542" y="1234459"/>
                  </a:lnTo>
                  <a:lnTo>
                    <a:pt x="526542" y="0"/>
                  </a:lnTo>
                  <a:close/>
                </a:path>
              </a:pathLst>
            </a:custGeom>
            <a:solidFill>
              <a:schemeClr val="accent6">
                <a:lumMod val="60000"/>
                <a:lumOff val="40000"/>
              </a:schemeClr>
            </a:solidFill>
            <a:ln w="9525" cap="flat">
              <a:noFill/>
              <a:prstDash val="solid"/>
              <a:miter/>
            </a:ln>
          </p:spPr>
          <p:txBody>
            <a:bodyPr rtlCol="0" anchor="ctr"/>
            <a:lstStyle/>
            <a:p>
              <a:endParaRPr lang="fr-FR"/>
            </a:p>
          </p:txBody>
        </p:sp>
        <p:sp>
          <p:nvSpPr>
            <p:cNvPr id="28" name="Freeform 46">
              <a:extLst>
                <a:ext uri="{FF2B5EF4-FFF2-40B4-BE49-F238E27FC236}">
                  <a16:creationId xmlns:a16="http://schemas.microsoft.com/office/drawing/2014/main" id="{2763C165-9038-6C4B-59F8-5FF84F91C204}"/>
                </a:ext>
              </a:extLst>
            </p:cNvPr>
            <p:cNvSpPr/>
            <p:nvPr/>
          </p:nvSpPr>
          <p:spPr>
            <a:xfrm>
              <a:off x="6481344" y="6454883"/>
              <a:ext cx="1437732" cy="1234459"/>
            </a:xfrm>
            <a:custGeom>
              <a:avLst/>
              <a:gdLst>
                <a:gd name="connsiteX0" fmla="*/ 1234469 w 1437732"/>
                <a:gd name="connsiteY0" fmla="*/ 392973 h 1234459"/>
                <a:gd name="connsiteX1" fmla="*/ 1234469 w 1437732"/>
                <a:gd name="connsiteY1" fmla="*/ 0 h 1234459"/>
                <a:gd name="connsiteX2" fmla="*/ 844163 w 1437732"/>
                <a:gd name="connsiteY2" fmla="*/ 0 h 1234459"/>
                <a:gd name="connsiteX3" fmla="*/ 640899 w 1437732"/>
                <a:gd name="connsiteY3" fmla="*/ 203263 h 1234459"/>
                <a:gd name="connsiteX4" fmla="*/ 437636 w 1437732"/>
                <a:gd name="connsiteY4" fmla="*/ 0 h 1234459"/>
                <a:gd name="connsiteX5" fmla="*/ 0 w 1437732"/>
                <a:gd name="connsiteY5" fmla="*/ 0 h 1234459"/>
                <a:gd name="connsiteX6" fmla="*/ 0 w 1437732"/>
                <a:gd name="connsiteY6" fmla="*/ 392973 h 1234459"/>
                <a:gd name="connsiteX7" fmla="*/ 203263 w 1437732"/>
                <a:gd name="connsiteY7" fmla="*/ 596237 h 1234459"/>
                <a:gd name="connsiteX8" fmla="*/ 0 w 1437732"/>
                <a:gd name="connsiteY8" fmla="*/ 799500 h 1234459"/>
                <a:gd name="connsiteX9" fmla="*/ 0 w 1437732"/>
                <a:gd name="connsiteY9" fmla="*/ 1186834 h 1234459"/>
                <a:gd name="connsiteX10" fmla="*/ 47625 w 1437732"/>
                <a:gd name="connsiteY10" fmla="*/ 1234459 h 1234459"/>
                <a:gd name="connsiteX11" fmla="*/ 1234469 w 1437732"/>
                <a:gd name="connsiteY11" fmla="*/ 1234459 h 1234459"/>
                <a:gd name="connsiteX12" fmla="*/ 1234469 w 1437732"/>
                <a:gd name="connsiteY12" fmla="*/ 799500 h 1234459"/>
                <a:gd name="connsiteX13" fmla="*/ 1437732 w 1437732"/>
                <a:gd name="connsiteY13" fmla="*/ 596237 h 1234459"/>
                <a:gd name="connsiteX14" fmla="*/ 1234469 w 1437732"/>
                <a:gd name="connsiteY14" fmla="*/ 392973 h 1234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37732" h="1234459">
                  <a:moveTo>
                    <a:pt x="1234469" y="392973"/>
                  </a:moveTo>
                  <a:lnTo>
                    <a:pt x="1234469" y="0"/>
                  </a:lnTo>
                  <a:lnTo>
                    <a:pt x="844163" y="0"/>
                  </a:lnTo>
                  <a:cubicBezTo>
                    <a:pt x="844163" y="112262"/>
                    <a:pt x="753161" y="203263"/>
                    <a:pt x="640899" y="203263"/>
                  </a:cubicBezTo>
                  <a:cubicBezTo>
                    <a:pt x="528638" y="203263"/>
                    <a:pt x="437636" y="112262"/>
                    <a:pt x="437636" y="0"/>
                  </a:cubicBezTo>
                  <a:lnTo>
                    <a:pt x="0" y="0"/>
                  </a:lnTo>
                  <a:lnTo>
                    <a:pt x="0" y="392973"/>
                  </a:lnTo>
                  <a:cubicBezTo>
                    <a:pt x="112262" y="392973"/>
                    <a:pt x="203263" y="483975"/>
                    <a:pt x="203263" y="596237"/>
                  </a:cubicBezTo>
                  <a:cubicBezTo>
                    <a:pt x="203263" y="708498"/>
                    <a:pt x="112262" y="799500"/>
                    <a:pt x="0" y="799500"/>
                  </a:cubicBezTo>
                  <a:lnTo>
                    <a:pt x="0" y="1186834"/>
                  </a:lnTo>
                  <a:cubicBezTo>
                    <a:pt x="0" y="1213133"/>
                    <a:pt x="21326" y="1234459"/>
                    <a:pt x="47625" y="1234459"/>
                  </a:cubicBezTo>
                  <a:lnTo>
                    <a:pt x="1234469" y="1234459"/>
                  </a:lnTo>
                  <a:lnTo>
                    <a:pt x="1234469" y="799500"/>
                  </a:lnTo>
                  <a:cubicBezTo>
                    <a:pt x="1346730" y="799500"/>
                    <a:pt x="1437732" y="708498"/>
                    <a:pt x="1437732" y="596237"/>
                  </a:cubicBezTo>
                  <a:cubicBezTo>
                    <a:pt x="1437732" y="483975"/>
                    <a:pt x="1346730" y="392973"/>
                    <a:pt x="1234469" y="392973"/>
                  </a:cubicBezTo>
                  <a:close/>
                </a:path>
              </a:pathLst>
            </a:custGeom>
            <a:solidFill>
              <a:srgbClr val="0593FC"/>
            </a:solidFill>
            <a:ln w="9525" cap="flat">
              <a:noFill/>
              <a:prstDash val="solid"/>
              <a:miter/>
            </a:ln>
          </p:spPr>
          <p:txBody>
            <a:bodyPr rtlCol="0" anchor="ctr"/>
            <a:lstStyle/>
            <a:p>
              <a:endParaRPr lang="fr-FR"/>
            </a:p>
          </p:txBody>
        </p:sp>
        <p:sp>
          <p:nvSpPr>
            <p:cNvPr id="29" name="Freeform 47">
              <a:extLst>
                <a:ext uri="{FF2B5EF4-FFF2-40B4-BE49-F238E27FC236}">
                  <a16:creationId xmlns:a16="http://schemas.microsoft.com/office/drawing/2014/main" id="{F8419200-2ED1-0FF1-4EA4-E61902F75990}"/>
                </a:ext>
              </a:extLst>
            </p:cNvPr>
            <p:cNvSpPr/>
            <p:nvPr/>
          </p:nvSpPr>
          <p:spPr>
            <a:xfrm>
              <a:off x="6481353" y="6454883"/>
              <a:ext cx="370903" cy="1234459"/>
            </a:xfrm>
            <a:custGeom>
              <a:avLst/>
              <a:gdLst>
                <a:gd name="connsiteX0" fmla="*/ 323279 w 370903"/>
                <a:gd name="connsiteY0" fmla="*/ 1186844 h 1234459"/>
                <a:gd name="connsiteX1" fmla="*/ 323279 w 370903"/>
                <a:gd name="connsiteY1" fmla="*/ 0 h 1234459"/>
                <a:gd name="connsiteX2" fmla="*/ 0 w 370903"/>
                <a:gd name="connsiteY2" fmla="*/ 0 h 1234459"/>
                <a:gd name="connsiteX3" fmla="*/ 0 w 370903"/>
                <a:gd name="connsiteY3" fmla="*/ 392973 h 1234459"/>
                <a:gd name="connsiteX4" fmla="*/ 203263 w 370903"/>
                <a:gd name="connsiteY4" fmla="*/ 596237 h 1234459"/>
                <a:gd name="connsiteX5" fmla="*/ 0 w 370903"/>
                <a:gd name="connsiteY5" fmla="*/ 799500 h 1234459"/>
                <a:gd name="connsiteX6" fmla="*/ 0 w 370903"/>
                <a:gd name="connsiteY6" fmla="*/ 1186834 h 1234459"/>
                <a:gd name="connsiteX7" fmla="*/ 47625 w 370903"/>
                <a:gd name="connsiteY7" fmla="*/ 1234459 h 1234459"/>
                <a:gd name="connsiteX8" fmla="*/ 370904 w 370903"/>
                <a:gd name="connsiteY8" fmla="*/ 1234459 h 1234459"/>
                <a:gd name="connsiteX9" fmla="*/ 323279 w 370903"/>
                <a:gd name="connsiteY9" fmla="*/ 1186844 h 1234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70903" h="1234459">
                  <a:moveTo>
                    <a:pt x="323279" y="1186844"/>
                  </a:moveTo>
                  <a:lnTo>
                    <a:pt x="323279" y="0"/>
                  </a:lnTo>
                  <a:lnTo>
                    <a:pt x="0" y="0"/>
                  </a:lnTo>
                  <a:lnTo>
                    <a:pt x="0" y="392973"/>
                  </a:lnTo>
                  <a:cubicBezTo>
                    <a:pt x="112262" y="392973"/>
                    <a:pt x="203263" y="483975"/>
                    <a:pt x="203263" y="596237"/>
                  </a:cubicBezTo>
                  <a:cubicBezTo>
                    <a:pt x="203263" y="708498"/>
                    <a:pt x="112262" y="799500"/>
                    <a:pt x="0" y="799500"/>
                  </a:cubicBezTo>
                  <a:lnTo>
                    <a:pt x="0" y="1186834"/>
                  </a:lnTo>
                  <a:cubicBezTo>
                    <a:pt x="0" y="1213133"/>
                    <a:pt x="21326" y="1234459"/>
                    <a:pt x="47625" y="1234459"/>
                  </a:cubicBezTo>
                  <a:lnTo>
                    <a:pt x="370904" y="1234459"/>
                  </a:lnTo>
                  <a:cubicBezTo>
                    <a:pt x="344596" y="1234469"/>
                    <a:pt x="323279" y="1213142"/>
                    <a:pt x="323279" y="1186844"/>
                  </a:cubicBezTo>
                  <a:close/>
                </a:path>
              </a:pathLst>
            </a:custGeom>
            <a:solidFill>
              <a:srgbClr val="0182FC"/>
            </a:solidFill>
            <a:ln w="9525" cap="flat">
              <a:noFill/>
              <a:prstDash val="solid"/>
              <a:miter/>
            </a:ln>
          </p:spPr>
          <p:txBody>
            <a:bodyPr rtlCol="0" anchor="ctr"/>
            <a:lstStyle/>
            <a:p>
              <a:endParaRPr lang="fr-FR"/>
            </a:p>
          </p:txBody>
        </p:sp>
        <p:sp>
          <p:nvSpPr>
            <p:cNvPr id="30" name="Freeform 48">
              <a:extLst>
                <a:ext uri="{FF2B5EF4-FFF2-40B4-BE49-F238E27FC236}">
                  <a16:creationId xmlns:a16="http://schemas.microsoft.com/office/drawing/2014/main" id="{091282C2-9EF8-650F-6C0F-15691B63685E}"/>
                </a:ext>
              </a:extLst>
            </p:cNvPr>
            <p:cNvSpPr/>
            <p:nvPr/>
          </p:nvSpPr>
          <p:spPr>
            <a:xfrm>
              <a:off x="7715813" y="6251620"/>
              <a:ext cx="1234468" cy="1437722"/>
            </a:xfrm>
            <a:custGeom>
              <a:avLst/>
              <a:gdLst>
                <a:gd name="connsiteX0" fmla="*/ 829275 w 1234468"/>
                <a:gd name="connsiteY0" fmla="*/ 203263 h 1437722"/>
                <a:gd name="connsiteX1" fmla="*/ 626012 w 1234468"/>
                <a:gd name="connsiteY1" fmla="*/ 0 h 1437722"/>
                <a:gd name="connsiteX2" fmla="*/ 422748 w 1234468"/>
                <a:gd name="connsiteY2" fmla="*/ 203263 h 1437722"/>
                <a:gd name="connsiteX3" fmla="*/ 0 w 1234468"/>
                <a:gd name="connsiteY3" fmla="*/ 203263 h 1437722"/>
                <a:gd name="connsiteX4" fmla="*/ 0 w 1234468"/>
                <a:gd name="connsiteY4" fmla="*/ 596237 h 1437722"/>
                <a:gd name="connsiteX5" fmla="*/ 203263 w 1234468"/>
                <a:gd name="connsiteY5" fmla="*/ 799500 h 1437722"/>
                <a:gd name="connsiteX6" fmla="*/ 0 w 1234468"/>
                <a:gd name="connsiteY6" fmla="*/ 1002764 h 1437722"/>
                <a:gd name="connsiteX7" fmla="*/ 0 w 1234468"/>
                <a:gd name="connsiteY7" fmla="*/ 1437723 h 1437722"/>
                <a:gd name="connsiteX8" fmla="*/ 1051132 w 1234468"/>
                <a:gd name="connsiteY8" fmla="*/ 1437723 h 1437722"/>
                <a:gd name="connsiteX9" fmla="*/ 1234469 w 1234468"/>
                <a:gd name="connsiteY9" fmla="*/ 1254385 h 1437722"/>
                <a:gd name="connsiteX10" fmla="*/ 1234469 w 1234468"/>
                <a:gd name="connsiteY10" fmla="*/ 203263 h 1437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34468" h="1437722">
                  <a:moveTo>
                    <a:pt x="829275" y="203263"/>
                  </a:moveTo>
                  <a:cubicBezTo>
                    <a:pt x="829275" y="91002"/>
                    <a:pt x="738273" y="0"/>
                    <a:pt x="626012" y="0"/>
                  </a:cubicBezTo>
                  <a:cubicBezTo>
                    <a:pt x="513750" y="0"/>
                    <a:pt x="422748" y="91002"/>
                    <a:pt x="422748" y="203263"/>
                  </a:cubicBezTo>
                  <a:lnTo>
                    <a:pt x="0" y="203263"/>
                  </a:lnTo>
                  <a:lnTo>
                    <a:pt x="0" y="596237"/>
                  </a:lnTo>
                  <a:cubicBezTo>
                    <a:pt x="112262" y="596237"/>
                    <a:pt x="203263" y="687238"/>
                    <a:pt x="203263" y="799500"/>
                  </a:cubicBezTo>
                  <a:cubicBezTo>
                    <a:pt x="203263" y="911762"/>
                    <a:pt x="112262" y="1002764"/>
                    <a:pt x="0" y="1002764"/>
                  </a:cubicBezTo>
                  <a:lnTo>
                    <a:pt x="0" y="1437723"/>
                  </a:lnTo>
                  <a:lnTo>
                    <a:pt x="1051132" y="1437723"/>
                  </a:lnTo>
                  <a:cubicBezTo>
                    <a:pt x="1152382" y="1437723"/>
                    <a:pt x="1234469" y="1355636"/>
                    <a:pt x="1234469" y="1254385"/>
                  </a:cubicBezTo>
                  <a:lnTo>
                    <a:pt x="1234469" y="203263"/>
                  </a:lnTo>
                  <a:close/>
                </a:path>
              </a:pathLst>
            </a:custGeom>
            <a:solidFill>
              <a:srgbClr val="FFD15B"/>
            </a:solidFill>
            <a:ln w="9525" cap="flat">
              <a:noFill/>
              <a:prstDash val="solid"/>
              <a:miter/>
            </a:ln>
          </p:spPr>
          <p:txBody>
            <a:bodyPr rtlCol="0" anchor="ctr"/>
            <a:lstStyle/>
            <a:p>
              <a:endParaRPr lang="fr-FR"/>
            </a:p>
          </p:txBody>
        </p:sp>
        <p:sp>
          <p:nvSpPr>
            <p:cNvPr id="31" name="Freeform 49">
              <a:extLst>
                <a:ext uri="{FF2B5EF4-FFF2-40B4-BE49-F238E27FC236}">
                  <a16:creationId xmlns:a16="http://schemas.microsoft.com/office/drawing/2014/main" id="{A1DDAB78-707C-EFC3-9093-B588870915B0}"/>
                </a:ext>
              </a:extLst>
            </p:cNvPr>
            <p:cNvSpPr/>
            <p:nvPr/>
          </p:nvSpPr>
          <p:spPr>
            <a:xfrm>
              <a:off x="7715813" y="6454883"/>
              <a:ext cx="320773" cy="1234459"/>
            </a:xfrm>
            <a:custGeom>
              <a:avLst/>
              <a:gdLst>
                <a:gd name="connsiteX0" fmla="*/ 0 w 320773"/>
                <a:gd name="connsiteY0" fmla="*/ 0 h 1234459"/>
                <a:gd name="connsiteX1" fmla="*/ 0 w 320773"/>
                <a:gd name="connsiteY1" fmla="*/ 392973 h 1234459"/>
                <a:gd name="connsiteX2" fmla="*/ 203263 w 320773"/>
                <a:gd name="connsiteY2" fmla="*/ 596237 h 1234459"/>
                <a:gd name="connsiteX3" fmla="*/ 0 w 320773"/>
                <a:gd name="connsiteY3" fmla="*/ 799500 h 1234459"/>
                <a:gd name="connsiteX4" fmla="*/ 0 w 320773"/>
                <a:gd name="connsiteY4" fmla="*/ 1234459 h 1234459"/>
                <a:gd name="connsiteX5" fmla="*/ 320773 w 320773"/>
                <a:gd name="connsiteY5" fmla="*/ 1234459 h 1234459"/>
                <a:gd name="connsiteX6" fmla="*/ 320773 w 320773"/>
                <a:gd name="connsiteY6" fmla="*/ 0 h 1234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0773" h="1234459">
                  <a:moveTo>
                    <a:pt x="0" y="0"/>
                  </a:moveTo>
                  <a:lnTo>
                    <a:pt x="0" y="392973"/>
                  </a:lnTo>
                  <a:cubicBezTo>
                    <a:pt x="112262" y="392973"/>
                    <a:pt x="203263" y="483975"/>
                    <a:pt x="203263" y="596237"/>
                  </a:cubicBezTo>
                  <a:cubicBezTo>
                    <a:pt x="203263" y="708498"/>
                    <a:pt x="112262" y="799500"/>
                    <a:pt x="0" y="799500"/>
                  </a:cubicBezTo>
                  <a:lnTo>
                    <a:pt x="0" y="1234459"/>
                  </a:lnTo>
                  <a:lnTo>
                    <a:pt x="320773" y="1234459"/>
                  </a:lnTo>
                  <a:lnTo>
                    <a:pt x="320773" y="0"/>
                  </a:lnTo>
                  <a:close/>
                </a:path>
              </a:pathLst>
            </a:custGeom>
            <a:solidFill>
              <a:srgbClr val="FDB441"/>
            </a:solidFill>
            <a:ln w="9525" cap="flat">
              <a:noFill/>
              <a:prstDash val="solid"/>
              <a:miter/>
            </a:ln>
          </p:spPr>
          <p:txBody>
            <a:bodyPr rtlCol="0" anchor="ctr"/>
            <a:lstStyle/>
            <a:p>
              <a:endParaRPr lang="fr-FR"/>
            </a:p>
          </p:txBody>
        </p:sp>
        <p:grpSp>
          <p:nvGrpSpPr>
            <p:cNvPr id="32" name="Graphic 25">
              <a:extLst>
                <a:ext uri="{FF2B5EF4-FFF2-40B4-BE49-F238E27FC236}">
                  <a16:creationId xmlns:a16="http://schemas.microsoft.com/office/drawing/2014/main" id="{CB27119C-9D8D-2C2F-16B2-772F667D216F}"/>
                </a:ext>
              </a:extLst>
            </p:cNvPr>
            <p:cNvGrpSpPr/>
            <p:nvPr/>
          </p:nvGrpSpPr>
          <p:grpSpPr>
            <a:xfrm>
              <a:off x="4670480" y="3341985"/>
              <a:ext cx="4808408" cy="4923772"/>
              <a:chOff x="4670480" y="3341985"/>
              <a:chExt cx="4808408" cy="4923772"/>
            </a:xfrm>
            <a:solidFill>
              <a:srgbClr val="000000"/>
            </a:solidFill>
          </p:grpSpPr>
          <p:sp>
            <p:nvSpPr>
              <p:cNvPr id="33" name="Freeform 51">
                <a:extLst>
                  <a:ext uri="{FF2B5EF4-FFF2-40B4-BE49-F238E27FC236}">
                    <a16:creationId xmlns:a16="http://schemas.microsoft.com/office/drawing/2014/main" id="{839B742F-C977-3F99-ED2F-5A65CECCCDD6}"/>
                  </a:ext>
                </a:extLst>
              </p:cNvPr>
              <p:cNvSpPr/>
              <p:nvPr/>
            </p:nvSpPr>
            <p:spPr>
              <a:xfrm>
                <a:off x="8101543" y="3341985"/>
                <a:ext cx="1377345" cy="1580598"/>
              </a:xfrm>
              <a:custGeom>
                <a:avLst/>
                <a:gdLst>
                  <a:gd name="connsiteX0" fmla="*/ 1122569 w 1377343"/>
                  <a:gd name="connsiteY0" fmla="*/ 0 h 1580597"/>
                  <a:gd name="connsiteX1" fmla="*/ 119063 w 1377343"/>
                  <a:gd name="connsiteY1" fmla="*/ 0 h 1580597"/>
                  <a:gd name="connsiteX2" fmla="*/ 0 w 1377343"/>
                  <a:gd name="connsiteY2" fmla="*/ 119063 h 1580597"/>
                  <a:gd name="connsiteX3" fmla="*/ 0 w 1377343"/>
                  <a:gd name="connsiteY3" fmla="*/ 485404 h 1580597"/>
                  <a:gd name="connsiteX4" fmla="*/ 71438 w 1377343"/>
                  <a:gd name="connsiteY4" fmla="*/ 556841 h 1580597"/>
                  <a:gd name="connsiteX5" fmla="*/ 203263 w 1377343"/>
                  <a:gd name="connsiteY5" fmla="*/ 688667 h 1580597"/>
                  <a:gd name="connsiteX6" fmla="*/ 71438 w 1377343"/>
                  <a:gd name="connsiteY6" fmla="*/ 820493 h 1580597"/>
                  <a:gd name="connsiteX7" fmla="*/ 0 w 1377343"/>
                  <a:gd name="connsiteY7" fmla="*/ 891931 h 1580597"/>
                  <a:gd name="connsiteX8" fmla="*/ 0 w 1377343"/>
                  <a:gd name="connsiteY8" fmla="*/ 1258272 h 1580597"/>
                  <a:gd name="connsiteX9" fmla="*/ 119063 w 1377343"/>
                  <a:gd name="connsiteY9" fmla="*/ 1377334 h 1580597"/>
                  <a:gd name="connsiteX10" fmla="*/ 432168 w 1377343"/>
                  <a:gd name="connsiteY10" fmla="*/ 1377334 h 1580597"/>
                  <a:gd name="connsiteX11" fmla="*/ 697449 w 1377343"/>
                  <a:gd name="connsiteY11" fmla="*/ 1580598 h 1580597"/>
                  <a:gd name="connsiteX12" fmla="*/ 962730 w 1377343"/>
                  <a:gd name="connsiteY12" fmla="*/ 1377334 h 1580597"/>
                  <a:gd name="connsiteX13" fmla="*/ 1258281 w 1377343"/>
                  <a:gd name="connsiteY13" fmla="*/ 1377334 h 1580597"/>
                  <a:gd name="connsiteX14" fmla="*/ 1377344 w 1377343"/>
                  <a:gd name="connsiteY14" fmla="*/ 1258272 h 1580597"/>
                  <a:gd name="connsiteX15" fmla="*/ 1377344 w 1377343"/>
                  <a:gd name="connsiteY15" fmla="*/ 254775 h 1580597"/>
                  <a:gd name="connsiteX16" fmla="*/ 1122569 w 1377343"/>
                  <a:gd name="connsiteY16" fmla="*/ 0 h 1580597"/>
                  <a:gd name="connsiteX17" fmla="*/ 1234469 w 1377343"/>
                  <a:gd name="connsiteY17" fmla="*/ 1234469 h 1580597"/>
                  <a:gd name="connsiteX18" fmla="*/ 900712 w 1377343"/>
                  <a:gd name="connsiteY18" fmla="*/ 1234469 h 1580597"/>
                  <a:gd name="connsiteX19" fmla="*/ 829275 w 1377343"/>
                  <a:gd name="connsiteY19" fmla="*/ 1305906 h 1580597"/>
                  <a:gd name="connsiteX20" fmla="*/ 697449 w 1377343"/>
                  <a:gd name="connsiteY20" fmla="*/ 1437732 h 1580597"/>
                  <a:gd name="connsiteX21" fmla="*/ 565623 w 1377343"/>
                  <a:gd name="connsiteY21" fmla="*/ 1305906 h 1580597"/>
                  <a:gd name="connsiteX22" fmla="*/ 494186 w 1377343"/>
                  <a:gd name="connsiteY22" fmla="*/ 1234469 h 1580597"/>
                  <a:gd name="connsiteX23" fmla="*/ 142875 w 1377343"/>
                  <a:gd name="connsiteY23" fmla="*/ 1234469 h 1580597"/>
                  <a:gd name="connsiteX24" fmla="*/ 142875 w 1377343"/>
                  <a:gd name="connsiteY24" fmla="*/ 953957 h 1580597"/>
                  <a:gd name="connsiteX25" fmla="*/ 346138 w 1377343"/>
                  <a:gd name="connsiteY25" fmla="*/ 688677 h 1580597"/>
                  <a:gd name="connsiteX26" fmla="*/ 142875 w 1377343"/>
                  <a:gd name="connsiteY26" fmla="*/ 423396 h 1580597"/>
                  <a:gd name="connsiteX27" fmla="*/ 142875 w 1377343"/>
                  <a:gd name="connsiteY27" fmla="*/ 142875 h 1580597"/>
                  <a:gd name="connsiteX28" fmla="*/ 1122559 w 1377343"/>
                  <a:gd name="connsiteY28" fmla="*/ 142875 h 1580597"/>
                  <a:gd name="connsiteX29" fmla="*/ 1234469 w 1377343"/>
                  <a:gd name="connsiteY29" fmla="*/ 254775 h 1580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377343" h="1580597">
                    <a:moveTo>
                      <a:pt x="1122569" y="0"/>
                    </a:moveTo>
                    <a:lnTo>
                      <a:pt x="119063" y="0"/>
                    </a:lnTo>
                    <a:cubicBezTo>
                      <a:pt x="53407" y="0"/>
                      <a:pt x="0" y="53407"/>
                      <a:pt x="0" y="119063"/>
                    </a:cubicBezTo>
                    <a:lnTo>
                      <a:pt x="0" y="485404"/>
                    </a:lnTo>
                    <a:cubicBezTo>
                      <a:pt x="0" y="524856"/>
                      <a:pt x="31985" y="556841"/>
                      <a:pt x="71438" y="556841"/>
                    </a:cubicBezTo>
                    <a:cubicBezTo>
                      <a:pt x="144123" y="556841"/>
                      <a:pt x="203263" y="615972"/>
                      <a:pt x="203263" y="688667"/>
                    </a:cubicBezTo>
                    <a:cubicBezTo>
                      <a:pt x="203263" y="761362"/>
                      <a:pt x="144132" y="820493"/>
                      <a:pt x="71438" y="820493"/>
                    </a:cubicBezTo>
                    <a:cubicBezTo>
                      <a:pt x="31985" y="820493"/>
                      <a:pt x="0" y="852478"/>
                      <a:pt x="0" y="891931"/>
                    </a:cubicBezTo>
                    <a:lnTo>
                      <a:pt x="0" y="1258272"/>
                    </a:lnTo>
                    <a:cubicBezTo>
                      <a:pt x="0" y="1323927"/>
                      <a:pt x="53407" y="1377334"/>
                      <a:pt x="119063" y="1377334"/>
                    </a:cubicBezTo>
                    <a:lnTo>
                      <a:pt x="432168" y="1377334"/>
                    </a:lnTo>
                    <a:cubicBezTo>
                      <a:pt x="463696" y="1494273"/>
                      <a:pt x="570681" y="1580598"/>
                      <a:pt x="697449" y="1580598"/>
                    </a:cubicBezTo>
                    <a:cubicBezTo>
                      <a:pt x="824217" y="1580598"/>
                      <a:pt x="931212" y="1494282"/>
                      <a:pt x="962730" y="1377334"/>
                    </a:cubicBezTo>
                    <a:lnTo>
                      <a:pt x="1258281" y="1377334"/>
                    </a:lnTo>
                    <a:cubicBezTo>
                      <a:pt x="1323937" y="1377334"/>
                      <a:pt x="1377344" y="1323927"/>
                      <a:pt x="1377344" y="1258272"/>
                    </a:cubicBezTo>
                    <a:lnTo>
                      <a:pt x="1377344" y="254775"/>
                    </a:lnTo>
                    <a:cubicBezTo>
                      <a:pt x="1377344" y="114290"/>
                      <a:pt x="1263053" y="0"/>
                      <a:pt x="1122569" y="0"/>
                    </a:cubicBezTo>
                    <a:close/>
                    <a:moveTo>
                      <a:pt x="1234469" y="1234469"/>
                    </a:moveTo>
                    <a:lnTo>
                      <a:pt x="900712" y="1234469"/>
                    </a:lnTo>
                    <a:cubicBezTo>
                      <a:pt x="861260" y="1234469"/>
                      <a:pt x="829275" y="1266454"/>
                      <a:pt x="829275" y="1305906"/>
                    </a:cubicBezTo>
                    <a:cubicBezTo>
                      <a:pt x="829275" y="1378591"/>
                      <a:pt x="770144" y="1437732"/>
                      <a:pt x="697449" y="1437732"/>
                    </a:cubicBezTo>
                    <a:cubicBezTo>
                      <a:pt x="624754" y="1437732"/>
                      <a:pt x="565623" y="1378601"/>
                      <a:pt x="565623" y="1305906"/>
                    </a:cubicBezTo>
                    <a:cubicBezTo>
                      <a:pt x="565623" y="1266454"/>
                      <a:pt x="533638" y="1234469"/>
                      <a:pt x="494186" y="1234469"/>
                    </a:cubicBezTo>
                    <a:lnTo>
                      <a:pt x="142875" y="1234469"/>
                    </a:lnTo>
                    <a:lnTo>
                      <a:pt x="142875" y="953957"/>
                    </a:lnTo>
                    <a:cubicBezTo>
                      <a:pt x="259814" y="922430"/>
                      <a:pt x="346138" y="815445"/>
                      <a:pt x="346138" y="688677"/>
                    </a:cubicBezTo>
                    <a:cubicBezTo>
                      <a:pt x="346138" y="561908"/>
                      <a:pt x="259823" y="454914"/>
                      <a:pt x="142875" y="423396"/>
                    </a:cubicBezTo>
                    <a:lnTo>
                      <a:pt x="142875" y="142875"/>
                    </a:lnTo>
                    <a:lnTo>
                      <a:pt x="1122559" y="142875"/>
                    </a:lnTo>
                    <a:cubicBezTo>
                      <a:pt x="1184272" y="142875"/>
                      <a:pt x="1234469" y="193072"/>
                      <a:pt x="1234469" y="254775"/>
                    </a:cubicBezTo>
                    <a:close/>
                  </a:path>
                </a:pathLst>
              </a:custGeom>
              <a:solidFill>
                <a:srgbClr val="09357A"/>
              </a:solidFill>
              <a:ln w="9525" cap="flat">
                <a:noFill/>
                <a:prstDash val="solid"/>
                <a:miter/>
              </a:ln>
            </p:spPr>
            <p:txBody>
              <a:bodyPr rtlCol="0" anchor="ctr"/>
              <a:lstStyle/>
              <a:p>
                <a:endParaRPr lang="fr-FR">
                  <a:solidFill>
                    <a:srgbClr val="09357A"/>
                  </a:solidFill>
                </a:endParaRPr>
              </a:p>
            </p:txBody>
          </p:sp>
          <p:sp>
            <p:nvSpPr>
              <p:cNvPr id="34" name="Freeform 52">
                <a:extLst>
                  <a:ext uri="{FF2B5EF4-FFF2-40B4-BE49-F238E27FC236}">
                    <a16:creationId xmlns:a16="http://schemas.microsoft.com/office/drawing/2014/main" id="{8D59B207-05F5-FACC-7930-8DCEBC3FA25D}"/>
                  </a:ext>
                </a:extLst>
              </p:cNvPr>
              <p:cNvSpPr/>
              <p:nvPr/>
            </p:nvSpPr>
            <p:spPr>
              <a:xfrm>
                <a:off x="4670480" y="6685160"/>
                <a:ext cx="1580597" cy="1580597"/>
              </a:xfrm>
              <a:custGeom>
                <a:avLst/>
                <a:gdLst>
                  <a:gd name="connsiteX0" fmla="*/ 1377344 w 1580597"/>
                  <a:gd name="connsiteY0" fmla="*/ 605657 h 1580597"/>
                  <a:gd name="connsiteX1" fmla="*/ 1377344 w 1580597"/>
                  <a:gd name="connsiteY1" fmla="*/ 322326 h 1580597"/>
                  <a:gd name="connsiteX2" fmla="*/ 1258281 w 1580597"/>
                  <a:gd name="connsiteY2" fmla="*/ 203263 h 1580597"/>
                  <a:gd name="connsiteX3" fmla="*/ 953957 w 1580597"/>
                  <a:gd name="connsiteY3" fmla="*/ 203263 h 1580597"/>
                  <a:gd name="connsiteX4" fmla="*/ 688677 w 1580597"/>
                  <a:gd name="connsiteY4" fmla="*/ 0 h 1580597"/>
                  <a:gd name="connsiteX5" fmla="*/ 423396 w 1580597"/>
                  <a:gd name="connsiteY5" fmla="*/ 203263 h 1580597"/>
                  <a:gd name="connsiteX6" fmla="*/ 119063 w 1580597"/>
                  <a:gd name="connsiteY6" fmla="*/ 203263 h 1580597"/>
                  <a:gd name="connsiteX7" fmla="*/ 0 w 1580597"/>
                  <a:gd name="connsiteY7" fmla="*/ 322326 h 1580597"/>
                  <a:gd name="connsiteX8" fmla="*/ 0 w 1580597"/>
                  <a:gd name="connsiteY8" fmla="*/ 1325823 h 1580597"/>
                  <a:gd name="connsiteX9" fmla="*/ 254775 w 1580597"/>
                  <a:gd name="connsiteY9" fmla="*/ 1580597 h 1580597"/>
                  <a:gd name="connsiteX10" fmla="*/ 1258272 w 1580597"/>
                  <a:gd name="connsiteY10" fmla="*/ 1580597 h 1580597"/>
                  <a:gd name="connsiteX11" fmla="*/ 1377334 w 1580597"/>
                  <a:gd name="connsiteY11" fmla="*/ 1461535 h 1580597"/>
                  <a:gd name="connsiteX12" fmla="*/ 1377334 w 1580597"/>
                  <a:gd name="connsiteY12" fmla="*/ 1136218 h 1580597"/>
                  <a:gd name="connsiteX13" fmla="*/ 1580598 w 1580597"/>
                  <a:gd name="connsiteY13" fmla="*/ 870937 h 1580597"/>
                  <a:gd name="connsiteX14" fmla="*/ 1377344 w 1580597"/>
                  <a:gd name="connsiteY14" fmla="*/ 605657 h 1580597"/>
                  <a:gd name="connsiteX15" fmla="*/ 1305906 w 1580597"/>
                  <a:gd name="connsiteY15" fmla="*/ 1002754 h 1580597"/>
                  <a:gd name="connsiteX16" fmla="*/ 1234469 w 1580597"/>
                  <a:gd name="connsiteY16" fmla="*/ 1074191 h 1580597"/>
                  <a:gd name="connsiteX17" fmla="*/ 1234469 w 1580597"/>
                  <a:gd name="connsiteY17" fmla="*/ 1437722 h 1580597"/>
                  <a:gd name="connsiteX18" fmla="*/ 254775 w 1580597"/>
                  <a:gd name="connsiteY18" fmla="*/ 1437722 h 1580597"/>
                  <a:gd name="connsiteX19" fmla="*/ 142875 w 1580597"/>
                  <a:gd name="connsiteY19" fmla="*/ 1325823 h 1580597"/>
                  <a:gd name="connsiteX20" fmla="*/ 142875 w 1580597"/>
                  <a:gd name="connsiteY20" fmla="*/ 346129 h 1580597"/>
                  <a:gd name="connsiteX21" fmla="*/ 485404 w 1580597"/>
                  <a:gd name="connsiteY21" fmla="*/ 346129 h 1580597"/>
                  <a:gd name="connsiteX22" fmla="*/ 556841 w 1580597"/>
                  <a:gd name="connsiteY22" fmla="*/ 274691 h 1580597"/>
                  <a:gd name="connsiteX23" fmla="*/ 688667 w 1580597"/>
                  <a:gd name="connsiteY23" fmla="*/ 142865 h 1580597"/>
                  <a:gd name="connsiteX24" fmla="*/ 820493 w 1580597"/>
                  <a:gd name="connsiteY24" fmla="*/ 274691 h 1580597"/>
                  <a:gd name="connsiteX25" fmla="*/ 891931 w 1580597"/>
                  <a:gd name="connsiteY25" fmla="*/ 346129 h 1580597"/>
                  <a:gd name="connsiteX26" fmla="*/ 1234459 w 1580597"/>
                  <a:gd name="connsiteY26" fmla="*/ 346129 h 1580597"/>
                  <a:gd name="connsiteX27" fmla="*/ 1234459 w 1580597"/>
                  <a:gd name="connsiteY27" fmla="*/ 667664 h 1580597"/>
                  <a:gd name="connsiteX28" fmla="*/ 1305897 w 1580597"/>
                  <a:gd name="connsiteY28" fmla="*/ 739102 h 1580597"/>
                  <a:gd name="connsiteX29" fmla="*/ 1437723 w 1580597"/>
                  <a:gd name="connsiteY29" fmla="*/ 870928 h 1580597"/>
                  <a:gd name="connsiteX30" fmla="*/ 1305906 w 1580597"/>
                  <a:gd name="connsiteY30" fmla="*/ 1002754 h 1580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580597" h="1580597">
                    <a:moveTo>
                      <a:pt x="1377344" y="605657"/>
                    </a:moveTo>
                    <a:lnTo>
                      <a:pt x="1377344" y="322326"/>
                    </a:lnTo>
                    <a:cubicBezTo>
                      <a:pt x="1377344" y="256670"/>
                      <a:pt x="1323937" y="203263"/>
                      <a:pt x="1258281" y="203263"/>
                    </a:cubicBezTo>
                    <a:lnTo>
                      <a:pt x="953957" y="203263"/>
                    </a:lnTo>
                    <a:cubicBezTo>
                      <a:pt x="922430" y="86325"/>
                      <a:pt x="815445" y="0"/>
                      <a:pt x="688677" y="0"/>
                    </a:cubicBezTo>
                    <a:cubicBezTo>
                      <a:pt x="561908" y="0"/>
                      <a:pt x="454914" y="86315"/>
                      <a:pt x="423396" y="203263"/>
                    </a:cubicBezTo>
                    <a:lnTo>
                      <a:pt x="119063" y="203263"/>
                    </a:lnTo>
                    <a:cubicBezTo>
                      <a:pt x="53407" y="203263"/>
                      <a:pt x="0" y="256670"/>
                      <a:pt x="0" y="322326"/>
                    </a:cubicBezTo>
                    <a:lnTo>
                      <a:pt x="0" y="1325823"/>
                    </a:lnTo>
                    <a:cubicBezTo>
                      <a:pt x="0" y="1466307"/>
                      <a:pt x="114290" y="1580597"/>
                      <a:pt x="254775" y="1580597"/>
                    </a:cubicBezTo>
                    <a:lnTo>
                      <a:pt x="1258272" y="1580597"/>
                    </a:lnTo>
                    <a:cubicBezTo>
                      <a:pt x="1323927" y="1580597"/>
                      <a:pt x="1377334" y="1527191"/>
                      <a:pt x="1377334" y="1461535"/>
                    </a:cubicBezTo>
                    <a:lnTo>
                      <a:pt x="1377334" y="1136218"/>
                    </a:lnTo>
                    <a:cubicBezTo>
                      <a:pt x="1494273" y="1104690"/>
                      <a:pt x="1580598" y="997705"/>
                      <a:pt x="1580598" y="870937"/>
                    </a:cubicBezTo>
                    <a:cubicBezTo>
                      <a:pt x="1580598" y="744169"/>
                      <a:pt x="1494282" y="637175"/>
                      <a:pt x="1377344" y="605657"/>
                    </a:cubicBezTo>
                    <a:close/>
                    <a:moveTo>
                      <a:pt x="1305906" y="1002754"/>
                    </a:moveTo>
                    <a:cubicBezTo>
                      <a:pt x="1266454" y="1002754"/>
                      <a:pt x="1234469" y="1034739"/>
                      <a:pt x="1234469" y="1074191"/>
                    </a:cubicBezTo>
                    <a:lnTo>
                      <a:pt x="1234469" y="1437722"/>
                    </a:lnTo>
                    <a:lnTo>
                      <a:pt x="254775" y="1437722"/>
                    </a:lnTo>
                    <a:cubicBezTo>
                      <a:pt x="193072" y="1437722"/>
                      <a:pt x="142875" y="1387526"/>
                      <a:pt x="142875" y="1325823"/>
                    </a:cubicBezTo>
                    <a:lnTo>
                      <a:pt x="142875" y="346129"/>
                    </a:lnTo>
                    <a:lnTo>
                      <a:pt x="485404" y="346129"/>
                    </a:lnTo>
                    <a:cubicBezTo>
                      <a:pt x="524856" y="346129"/>
                      <a:pt x="556841" y="314144"/>
                      <a:pt x="556841" y="274691"/>
                    </a:cubicBezTo>
                    <a:cubicBezTo>
                      <a:pt x="556841" y="202006"/>
                      <a:pt x="615972" y="142865"/>
                      <a:pt x="688667" y="142865"/>
                    </a:cubicBezTo>
                    <a:cubicBezTo>
                      <a:pt x="761362" y="142865"/>
                      <a:pt x="820493" y="201997"/>
                      <a:pt x="820493" y="274691"/>
                    </a:cubicBezTo>
                    <a:cubicBezTo>
                      <a:pt x="820493" y="314144"/>
                      <a:pt x="852478" y="346129"/>
                      <a:pt x="891931" y="346129"/>
                    </a:cubicBezTo>
                    <a:lnTo>
                      <a:pt x="1234459" y="346129"/>
                    </a:lnTo>
                    <a:lnTo>
                      <a:pt x="1234459" y="667664"/>
                    </a:lnTo>
                    <a:cubicBezTo>
                      <a:pt x="1234459" y="707117"/>
                      <a:pt x="1266444" y="739102"/>
                      <a:pt x="1305897" y="739102"/>
                    </a:cubicBezTo>
                    <a:cubicBezTo>
                      <a:pt x="1378582" y="739102"/>
                      <a:pt x="1437723" y="798233"/>
                      <a:pt x="1437723" y="870928"/>
                    </a:cubicBezTo>
                    <a:cubicBezTo>
                      <a:pt x="1437723" y="943623"/>
                      <a:pt x="1378591" y="1002754"/>
                      <a:pt x="1305906" y="1002754"/>
                    </a:cubicBezTo>
                    <a:close/>
                  </a:path>
                </a:pathLst>
              </a:custGeom>
              <a:solidFill>
                <a:srgbClr val="09357A"/>
              </a:solidFill>
              <a:ln w="9525" cap="flat">
                <a:noFill/>
                <a:prstDash val="solid"/>
                <a:miter/>
              </a:ln>
            </p:spPr>
            <p:txBody>
              <a:bodyPr rtlCol="0" anchor="ctr"/>
              <a:lstStyle/>
              <a:p>
                <a:endParaRPr lang="fr-FR"/>
              </a:p>
            </p:txBody>
          </p:sp>
          <p:sp>
            <p:nvSpPr>
              <p:cNvPr id="35" name="Freeform 53">
                <a:extLst>
                  <a:ext uri="{FF2B5EF4-FFF2-40B4-BE49-F238E27FC236}">
                    <a16:creationId xmlns:a16="http://schemas.microsoft.com/office/drawing/2014/main" id="{FEE1B89E-95A7-A425-9980-BC2CCF61DEC1}"/>
                  </a:ext>
                </a:extLst>
              </p:cNvPr>
              <p:cNvSpPr/>
              <p:nvPr/>
            </p:nvSpPr>
            <p:spPr>
              <a:xfrm>
                <a:off x="5175447" y="3914518"/>
                <a:ext cx="3846271" cy="3846280"/>
              </a:xfrm>
              <a:custGeom>
                <a:avLst/>
                <a:gdLst>
                  <a:gd name="connsiteX0" fmla="*/ 3727209 w 3846271"/>
                  <a:gd name="connsiteY0" fmla="*/ 1234469 h 3846280"/>
                  <a:gd name="connsiteX1" fmla="*/ 3369640 w 3846271"/>
                  <a:gd name="connsiteY1" fmla="*/ 1234469 h 3846280"/>
                  <a:gd name="connsiteX2" fmla="*/ 3298203 w 3846271"/>
                  <a:gd name="connsiteY2" fmla="*/ 1305906 h 3846280"/>
                  <a:gd name="connsiteX3" fmla="*/ 3166377 w 3846271"/>
                  <a:gd name="connsiteY3" fmla="*/ 1437732 h 3846280"/>
                  <a:gd name="connsiteX4" fmla="*/ 3034551 w 3846271"/>
                  <a:gd name="connsiteY4" fmla="*/ 1305906 h 3846280"/>
                  <a:gd name="connsiteX5" fmla="*/ 2963113 w 3846271"/>
                  <a:gd name="connsiteY5" fmla="*/ 1234469 h 3846280"/>
                  <a:gd name="connsiteX6" fmla="*/ 2611803 w 3846271"/>
                  <a:gd name="connsiteY6" fmla="*/ 1234469 h 3846280"/>
                  <a:gd name="connsiteX7" fmla="*/ 2611803 w 3846271"/>
                  <a:gd name="connsiteY7" fmla="*/ 953957 h 3846280"/>
                  <a:gd name="connsiteX8" fmla="*/ 2815066 w 3846271"/>
                  <a:gd name="connsiteY8" fmla="*/ 688677 h 3846280"/>
                  <a:gd name="connsiteX9" fmla="*/ 2611803 w 3846271"/>
                  <a:gd name="connsiteY9" fmla="*/ 423396 h 3846280"/>
                  <a:gd name="connsiteX10" fmla="*/ 2611803 w 3846271"/>
                  <a:gd name="connsiteY10" fmla="*/ 119072 h 3846280"/>
                  <a:gd name="connsiteX11" fmla="*/ 2492740 w 3846271"/>
                  <a:gd name="connsiteY11" fmla="*/ 10 h 3846280"/>
                  <a:gd name="connsiteX12" fmla="*/ 914257 w 3846271"/>
                  <a:gd name="connsiteY12" fmla="*/ 10 h 3846280"/>
                  <a:gd name="connsiteX13" fmla="*/ 842820 w 3846271"/>
                  <a:gd name="connsiteY13" fmla="*/ 71447 h 3846280"/>
                  <a:gd name="connsiteX14" fmla="*/ 914257 w 3846271"/>
                  <a:gd name="connsiteY14" fmla="*/ 142885 h 3846280"/>
                  <a:gd name="connsiteX15" fmla="*/ 1234469 w 3846271"/>
                  <a:gd name="connsiteY15" fmla="*/ 142885 h 3846280"/>
                  <a:gd name="connsiteX16" fmla="*/ 1234469 w 3846271"/>
                  <a:gd name="connsiteY16" fmla="*/ 423396 h 3846280"/>
                  <a:gd name="connsiteX17" fmla="*/ 1031205 w 3846271"/>
                  <a:gd name="connsiteY17" fmla="*/ 688677 h 3846280"/>
                  <a:gd name="connsiteX18" fmla="*/ 1234469 w 3846271"/>
                  <a:gd name="connsiteY18" fmla="*/ 953957 h 3846280"/>
                  <a:gd name="connsiteX19" fmla="*/ 1234469 w 3846271"/>
                  <a:gd name="connsiteY19" fmla="*/ 1234469 h 3846280"/>
                  <a:gd name="connsiteX20" fmla="*/ 891940 w 3846271"/>
                  <a:gd name="connsiteY20" fmla="*/ 1234469 h 3846280"/>
                  <a:gd name="connsiteX21" fmla="*/ 820503 w 3846271"/>
                  <a:gd name="connsiteY21" fmla="*/ 1305906 h 3846280"/>
                  <a:gd name="connsiteX22" fmla="*/ 688677 w 3846271"/>
                  <a:gd name="connsiteY22" fmla="*/ 1437732 h 3846280"/>
                  <a:gd name="connsiteX23" fmla="*/ 556851 w 3846271"/>
                  <a:gd name="connsiteY23" fmla="*/ 1305906 h 3846280"/>
                  <a:gd name="connsiteX24" fmla="*/ 485413 w 3846271"/>
                  <a:gd name="connsiteY24" fmla="*/ 1234469 h 3846280"/>
                  <a:gd name="connsiteX25" fmla="*/ 142875 w 3846271"/>
                  <a:gd name="connsiteY25" fmla="*/ 1234469 h 3846280"/>
                  <a:gd name="connsiteX26" fmla="*/ 142875 w 3846271"/>
                  <a:gd name="connsiteY26" fmla="*/ 254775 h 3846280"/>
                  <a:gd name="connsiteX27" fmla="*/ 254775 w 3846271"/>
                  <a:gd name="connsiteY27" fmla="*/ 142875 h 3846280"/>
                  <a:gd name="connsiteX28" fmla="*/ 580882 w 3846271"/>
                  <a:gd name="connsiteY28" fmla="*/ 142875 h 3846280"/>
                  <a:gd name="connsiteX29" fmla="*/ 652320 w 3846271"/>
                  <a:gd name="connsiteY29" fmla="*/ 71438 h 3846280"/>
                  <a:gd name="connsiteX30" fmla="*/ 580882 w 3846271"/>
                  <a:gd name="connsiteY30" fmla="*/ 0 h 3846280"/>
                  <a:gd name="connsiteX31" fmla="*/ 254775 w 3846271"/>
                  <a:gd name="connsiteY31" fmla="*/ 0 h 3846280"/>
                  <a:gd name="connsiteX32" fmla="*/ 0 w 3846271"/>
                  <a:gd name="connsiteY32" fmla="*/ 254775 h 3846280"/>
                  <a:gd name="connsiteX33" fmla="*/ 0 w 3846271"/>
                  <a:gd name="connsiteY33" fmla="*/ 2492740 h 3846280"/>
                  <a:gd name="connsiteX34" fmla="*/ 119063 w 3846271"/>
                  <a:gd name="connsiteY34" fmla="*/ 2611803 h 3846280"/>
                  <a:gd name="connsiteX35" fmla="*/ 1234469 w 3846271"/>
                  <a:gd name="connsiteY35" fmla="*/ 2611803 h 3846280"/>
                  <a:gd name="connsiteX36" fmla="*/ 1234469 w 3846271"/>
                  <a:gd name="connsiteY36" fmla="*/ 2933338 h 3846280"/>
                  <a:gd name="connsiteX37" fmla="*/ 1305906 w 3846271"/>
                  <a:gd name="connsiteY37" fmla="*/ 3004776 h 3846280"/>
                  <a:gd name="connsiteX38" fmla="*/ 1437732 w 3846271"/>
                  <a:gd name="connsiteY38" fmla="*/ 3136602 h 3846280"/>
                  <a:gd name="connsiteX39" fmla="*/ 1305906 w 3846271"/>
                  <a:gd name="connsiteY39" fmla="*/ 3268428 h 3846280"/>
                  <a:gd name="connsiteX40" fmla="*/ 1234469 w 3846271"/>
                  <a:gd name="connsiteY40" fmla="*/ 3339865 h 3846280"/>
                  <a:gd name="connsiteX41" fmla="*/ 1234469 w 3846271"/>
                  <a:gd name="connsiteY41" fmla="*/ 3727209 h 3846280"/>
                  <a:gd name="connsiteX42" fmla="*/ 1353531 w 3846271"/>
                  <a:gd name="connsiteY42" fmla="*/ 3846271 h 3846280"/>
                  <a:gd name="connsiteX43" fmla="*/ 1885807 w 3846271"/>
                  <a:gd name="connsiteY43" fmla="*/ 3846271 h 3846280"/>
                  <a:gd name="connsiteX44" fmla="*/ 1957245 w 3846271"/>
                  <a:gd name="connsiteY44" fmla="*/ 3774834 h 3846280"/>
                  <a:gd name="connsiteX45" fmla="*/ 1885807 w 3846271"/>
                  <a:gd name="connsiteY45" fmla="*/ 3703396 h 3846280"/>
                  <a:gd name="connsiteX46" fmla="*/ 1377344 w 3846271"/>
                  <a:gd name="connsiteY46" fmla="*/ 3703396 h 3846280"/>
                  <a:gd name="connsiteX47" fmla="*/ 1377344 w 3846271"/>
                  <a:gd name="connsiteY47" fmla="*/ 3401892 h 3846280"/>
                  <a:gd name="connsiteX48" fmla="*/ 1580607 w 3846271"/>
                  <a:gd name="connsiteY48" fmla="*/ 3136611 h 3846280"/>
                  <a:gd name="connsiteX49" fmla="*/ 1377344 w 3846271"/>
                  <a:gd name="connsiteY49" fmla="*/ 2871330 h 3846280"/>
                  <a:gd name="connsiteX50" fmla="*/ 1377344 w 3846271"/>
                  <a:gd name="connsiteY50" fmla="*/ 2611812 h 3846280"/>
                  <a:gd name="connsiteX51" fmla="*/ 1681524 w 3846271"/>
                  <a:gd name="connsiteY51" fmla="*/ 2611812 h 3846280"/>
                  <a:gd name="connsiteX52" fmla="*/ 1946815 w 3846271"/>
                  <a:gd name="connsiteY52" fmla="*/ 2815076 h 3846280"/>
                  <a:gd name="connsiteX53" fmla="*/ 2212096 w 3846271"/>
                  <a:gd name="connsiteY53" fmla="*/ 2611812 h 3846280"/>
                  <a:gd name="connsiteX54" fmla="*/ 2468937 w 3846271"/>
                  <a:gd name="connsiteY54" fmla="*/ 2611812 h 3846280"/>
                  <a:gd name="connsiteX55" fmla="*/ 2468937 w 3846271"/>
                  <a:gd name="connsiteY55" fmla="*/ 2933348 h 3846280"/>
                  <a:gd name="connsiteX56" fmla="*/ 2540375 w 3846271"/>
                  <a:gd name="connsiteY56" fmla="*/ 3004785 h 3846280"/>
                  <a:gd name="connsiteX57" fmla="*/ 2672201 w 3846271"/>
                  <a:gd name="connsiteY57" fmla="*/ 3136611 h 3846280"/>
                  <a:gd name="connsiteX58" fmla="*/ 2540375 w 3846271"/>
                  <a:gd name="connsiteY58" fmla="*/ 3268437 h 3846280"/>
                  <a:gd name="connsiteX59" fmla="*/ 2468937 w 3846271"/>
                  <a:gd name="connsiteY59" fmla="*/ 3339875 h 3846280"/>
                  <a:gd name="connsiteX60" fmla="*/ 2468937 w 3846271"/>
                  <a:gd name="connsiteY60" fmla="*/ 3703406 h 3846280"/>
                  <a:gd name="connsiteX61" fmla="*/ 2219182 w 3846271"/>
                  <a:gd name="connsiteY61" fmla="*/ 3703406 h 3846280"/>
                  <a:gd name="connsiteX62" fmla="*/ 2147745 w 3846271"/>
                  <a:gd name="connsiteY62" fmla="*/ 3774843 h 3846280"/>
                  <a:gd name="connsiteX63" fmla="*/ 2219182 w 3846271"/>
                  <a:gd name="connsiteY63" fmla="*/ 3846281 h 3846280"/>
                  <a:gd name="connsiteX64" fmla="*/ 3591497 w 3846271"/>
                  <a:gd name="connsiteY64" fmla="*/ 3846281 h 3846280"/>
                  <a:gd name="connsiteX65" fmla="*/ 3846271 w 3846271"/>
                  <a:gd name="connsiteY65" fmla="*/ 3591506 h 3846280"/>
                  <a:gd name="connsiteX66" fmla="*/ 3846271 w 3846271"/>
                  <a:gd name="connsiteY66" fmla="*/ 2540365 h 3846280"/>
                  <a:gd name="connsiteX67" fmla="*/ 3846271 w 3846271"/>
                  <a:gd name="connsiteY67" fmla="*/ 1950939 h 3846280"/>
                  <a:gd name="connsiteX68" fmla="*/ 3774834 w 3846271"/>
                  <a:gd name="connsiteY68" fmla="*/ 1879502 h 3846280"/>
                  <a:gd name="connsiteX69" fmla="*/ 3703396 w 3846271"/>
                  <a:gd name="connsiteY69" fmla="*/ 1950939 h 3846280"/>
                  <a:gd name="connsiteX70" fmla="*/ 3703396 w 3846271"/>
                  <a:gd name="connsiteY70" fmla="*/ 2468928 h 3846280"/>
                  <a:gd name="connsiteX71" fmla="*/ 3431667 w 3846271"/>
                  <a:gd name="connsiteY71" fmla="*/ 2468928 h 3846280"/>
                  <a:gd name="connsiteX72" fmla="*/ 3166386 w 3846271"/>
                  <a:gd name="connsiteY72" fmla="*/ 2265664 h 3846280"/>
                  <a:gd name="connsiteX73" fmla="*/ 2901096 w 3846271"/>
                  <a:gd name="connsiteY73" fmla="*/ 2468928 h 3846280"/>
                  <a:gd name="connsiteX74" fmla="*/ 2611803 w 3846271"/>
                  <a:gd name="connsiteY74" fmla="*/ 2468928 h 3846280"/>
                  <a:gd name="connsiteX75" fmla="*/ 2611803 w 3846271"/>
                  <a:gd name="connsiteY75" fmla="*/ 2188417 h 3846280"/>
                  <a:gd name="connsiteX76" fmla="*/ 2815066 w 3846271"/>
                  <a:gd name="connsiteY76" fmla="*/ 1923136 h 3846280"/>
                  <a:gd name="connsiteX77" fmla="*/ 2611803 w 3846271"/>
                  <a:gd name="connsiteY77" fmla="*/ 1657855 h 3846280"/>
                  <a:gd name="connsiteX78" fmla="*/ 2611803 w 3846271"/>
                  <a:gd name="connsiteY78" fmla="*/ 1377344 h 3846280"/>
                  <a:gd name="connsiteX79" fmla="*/ 2901096 w 3846271"/>
                  <a:gd name="connsiteY79" fmla="*/ 1377344 h 3846280"/>
                  <a:gd name="connsiteX80" fmla="*/ 3166377 w 3846271"/>
                  <a:gd name="connsiteY80" fmla="*/ 1580607 h 3846280"/>
                  <a:gd name="connsiteX81" fmla="*/ 3431658 w 3846271"/>
                  <a:gd name="connsiteY81" fmla="*/ 1377344 h 3846280"/>
                  <a:gd name="connsiteX82" fmla="*/ 3703387 w 3846271"/>
                  <a:gd name="connsiteY82" fmla="*/ 1377344 h 3846280"/>
                  <a:gd name="connsiteX83" fmla="*/ 3703387 w 3846271"/>
                  <a:gd name="connsiteY83" fmla="*/ 1617564 h 3846280"/>
                  <a:gd name="connsiteX84" fmla="*/ 3774824 w 3846271"/>
                  <a:gd name="connsiteY84" fmla="*/ 1689002 h 3846280"/>
                  <a:gd name="connsiteX85" fmla="*/ 3846262 w 3846271"/>
                  <a:gd name="connsiteY85" fmla="*/ 1617564 h 3846280"/>
                  <a:gd name="connsiteX86" fmla="*/ 3846262 w 3846271"/>
                  <a:gd name="connsiteY86" fmla="*/ 1353531 h 3846280"/>
                  <a:gd name="connsiteX87" fmla="*/ 3727209 w 3846271"/>
                  <a:gd name="connsiteY87" fmla="*/ 1234469 h 3846280"/>
                  <a:gd name="connsiteX88" fmla="*/ 1305906 w 3846271"/>
                  <a:gd name="connsiteY88" fmla="*/ 2054962 h 3846280"/>
                  <a:gd name="connsiteX89" fmla="*/ 1234469 w 3846271"/>
                  <a:gd name="connsiteY89" fmla="*/ 2126399 h 3846280"/>
                  <a:gd name="connsiteX90" fmla="*/ 1234469 w 3846271"/>
                  <a:gd name="connsiteY90" fmla="*/ 2468928 h 3846280"/>
                  <a:gd name="connsiteX91" fmla="*/ 142875 w 3846271"/>
                  <a:gd name="connsiteY91" fmla="*/ 2468928 h 3846280"/>
                  <a:gd name="connsiteX92" fmla="*/ 142875 w 3846271"/>
                  <a:gd name="connsiteY92" fmla="*/ 1377344 h 3846280"/>
                  <a:gd name="connsiteX93" fmla="*/ 423386 w 3846271"/>
                  <a:gd name="connsiteY93" fmla="*/ 1377344 h 3846280"/>
                  <a:gd name="connsiteX94" fmla="*/ 688667 w 3846271"/>
                  <a:gd name="connsiteY94" fmla="*/ 1580607 h 3846280"/>
                  <a:gd name="connsiteX95" fmla="*/ 953957 w 3846271"/>
                  <a:gd name="connsiteY95" fmla="*/ 1377344 h 3846280"/>
                  <a:gd name="connsiteX96" fmla="*/ 1234469 w 3846271"/>
                  <a:gd name="connsiteY96" fmla="*/ 1377344 h 3846280"/>
                  <a:gd name="connsiteX97" fmla="*/ 1234469 w 3846271"/>
                  <a:gd name="connsiteY97" fmla="*/ 1719872 h 3846280"/>
                  <a:gd name="connsiteX98" fmla="*/ 1305906 w 3846271"/>
                  <a:gd name="connsiteY98" fmla="*/ 1791310 h 3846280"/>
                  <a:gd name="connsiteX99" fmla="*/ 1437732 w 3846271"/>
                  <a:gd name="connsiteY99" fmla="*/ 1923136 h 3846280"/>
                  <a:gd name="connsiteX100" fmla="*/ 1305906 w 3846271"/>
                  <a:gd name="connsiteY100" fmla="*/ 2054962 h 3846280"/>
                  <a:gd name="connsiteX101" fmla="*/ 2963113 w 3846271"/>
                  <a:gd name="connsiteY101" fmla="*/ 2611803 h 3846280"/>
                  <a:gd name="connsiteX102" fmla="*/ 3034551 w 3846271"/>
                  <a:gd name="connsiteY102" fmla="*/ 2540365 h 3846280"/>
                  <a:gd name="connsiteX103" fmla="*/ 3166377 w 3846271"/>
                  <a:gd name="connsiteY103" fmla="*/ 2408539 h 3846280"/>
                  <a:gd name="connsiteX104" fmla="*/ 3298203 w 3846271"/>
                  <a:gd name="connsiteY104" fmla="*/ 2540365 h 3846280"/>
                  <a:gd name="connsiteX105" fmla="*/ 3369640 w 3846271"/>
                  <a:gd name="connsiteY105" fmla="*/ 2611803 h 3846280"/>
                  <a:gd name="connsiteX106" fmla="*/ 3703396 w 3846271"/>
                  <a:gd name="connsiteY106" fmla="*/ 2611803 h 3846280"/>
                  <a:gd name="connsiteX107" fmla="*/ 3703396 w 3846271"/>
                  <a:gd name="connsiteY107" fmla="*/ 3591487 h 3846280"/>
                  <a:gd name="connsiteX108" fmla="*/ 3591497 w 3846271"/>
                  <a:gd name="connsiteY108" fmla="*/ 3703387 h 3846280"/>
                  <a:gd name="connsiteX109" fmla="*/ 2611803 w 3846271"/>
                  <a:gd name="connsiteY109" fmla="*/ 3703387 h 3846280"/>
                  <a:gd name="connsiteX110" fmla="*/ 2611803 w 3846271"/>
                  <a:gd name="connsiteY110" fmla="*/ 3401882 h 3846280"/>
                  <a:gd name="connsiteX111" fmla="*/ 2815066 w 3846271"/>
                  <a:gd name="connsiteY111" fmla="*/ 3136602 h 3846280"/>
                  <a:gd name="connsiteX112" fmla="*/ 2611803 w 3846271"/>
                  <a:gd name="connsiteY112" fmla="*/ 2871321 h 3846280"/>
                  <a:gd name="connsiteX113" fmla="*/ 2611803 w 3846271"/>
                  <a:gd name="connsiteY113" fmla="*/ 2611803 h 3846280"/>
                  <a:gd name="connsiteX114" fmla="*/ 2672191 w 3846271"/>
                  <a:gd name="connsiteY114" fmla="*/ 1923136 h 3846280"/>
                  <a:gd name="connsiteX115" fmla="*/ 2540365 w 3846271"/>
                  <a:gd name="connsiteY115" fmla="*/ 2054962 h 3846280"/>
                  <a:gd name="connsiteX116" fmla="*/ 2468928 w 3846271"/>
                  <a:gd name="connsiteY116" fmla="*/ 2126399 h 3846280"/>
                  <a:gd name="connsiteX117" fmla="*/ 2468928 w 3846271"/>
                  <a:gd name="connsiteY117" fmla="*/ 2468928 h 3846280"/>
                  <a:gd name="connsiteX118" fmla="*/ 2150059 w 3846271"/>
                  <a:gd name="connsiteY118" fmla="*/ 2468928 h 3846280"/>
                  <a:gd name="connsiteX119" fmla="*/ 2078622 w 3846271"/>
                  <a:gd name="connsiteY119" fmla="*/ 2540365 h 3846280"/>
                  <a:gd name="connsiteX120" fmla="*/ 1946796 w 3846271"/>
                  <a:gd name="connsiteY120" fmla="*/ 2672191 h 3846280"/>
                  <a:gd name="connsiteX121" fmla="*/ 1814970 w 3846271"/>
                  <a:gd name="connsiteY121" fmla="*/ 2540365 h 3846280"/>
                  <a:gd name="connsiteX122" fmla="*/ 1743532 w 3846271"/>
                  <a:gd name="connsiteY122" fmla="*/ 2468928 h 3846280"/>
                  <a:gd name="connsiteX123" fmla="*/ 1377334 w 3846271"/>
                  <a:gd name="connsiteY123" fmla="*/ 2468928 h 3846280"/>
                  <a:gd name="connsiteX124" fmla="*/ 1377334 w 3846271"/>
                  <a:gd name="connsiteY124" fmla="*/ 2188417 h 3846280"/>
                  <a:gd name="connsiteX125" fmla="*/ 1580598 w 3846271"/>
                  <a:gd name="connsiteY125" fmla="*/ 1923136 h 3846280"/>
                  <a:gd name="connsiteX126" fmla="*/ 1377334 w 3846271"/>
                  <a:gd name="connsiteY126" fmla="*/ 1657855 h 3846280"/>
                  <a:gd name="connsiteX127" fmla="*/ 1377334 w 3846271"/>
                  <a:gd name="connsiteY127" fmla="*/ 1377344 h 3846280"/>
                  <a:gd name="connsiteX128" fmla="*/ 1681515 w 3846271"/>
                  <a:gd name="connsiteY128" fmla="*/ 1377344 h 3846280"/>
                  <a:gd name="connsiteX129" fmla="*/ 1946805 w 3846271"/>
                  <a:gd name="connsiteY129" fmla="*/ 1580607 h 3846280"/>
                  <a:gd name="connsiteX130" fmla="*/ 2212086 w 3846271"/>
                  <a:gd name="connsiteY130" fmla="*/ 1377344 h 3846280"/>
                  <a:gd name="connsiteX131" fmla="*/ 2468928 w 3846271"/>
                  <a:gd name="connsiteY131" fmla="*/ 1377344 h 3846280"/>
                  <a:gd name="connsiteX132" fmla="*/ 2468928 w 3846271"/>
                  <a:gd name="connsiteY132" fmla="*/ 1719872 h 3846280"/>
                  <a:gd name="connsiteX133" fmla="*/ 2540365 w 3846271"/>
                  <a:gd name="connsiteY133" fmla="*/ 1791310 h 3846280"/>
                  <a:gd name="connsiteX134" fmla="*/ 2672191 w 3846271"/>
                  <a:gd name="connsiteY134" fmla="*/ 1923136 h 3846280"/>
                  <a:gd name="connsiteX135" fmla="*/ 2540365 w 3846271"/>
                  <a:gd name="connsiteY135" fmla="*/ 820493 h 3846280"/>
                  <a:gd name="connsiteX136" fmla="*/ 2468928 w 3846271"/>
                  <a:gd name="connsiteY136" fmla="*/ 891931 h 3846280"/>
                  <a:gd name="connsiteX137" fmla="*/ 2468928 w 3846271"/>
                  <a:gd name="connsiteY137" fmla="*/ 1234459 h 3846280"/>
                  <a:gd name="connsiteX138" fmla="*/ 2150059 w 3846271"/>
                  <a:gd name="connsiteY138" fmla="*/ 1234459 h 3846280"/>
                  <a:gd name="connsiteX139" fmla="*/ 2078622 w 3846271"/>
                  <a:gd name="connsiteY139" fmla="*/ 1305897 h 3846280"/>
                  <a:gd name="connsiteX140" fmla="*/ 1946796 w 3846271"/>
                  <a:gd name="connsiteY140" fmla="*/ 1437723 h 3846280"/>
                  <a:gd name="connsiteX141" fmla="*/ 1814970 w 3846271"/>
                  <a:gd name="connsiteY141" fmla="*/ 1305897 h 3846280"/>
                  <a:gd name="connsiteX142" fmla="*/ 1743532 w 3846271"/>
                  <a:gd name="connsiteY142" fmla="*/ 1234459 h 3846280"/>
                  <a:gd name="connsiteX143" fmla="*/ 1377334 w 3846271"/>
                  <a:gd name="connsiteY143" fmla="*/ 1234459 h 3846280"/>
                  <a:gd name="connsiteX144" fmla="*/ 1377334 w 3846271"/>
                  <a:gd name="connsiteY144" fmla="*/ 891931 h 3846280"/>
                  <a:gd name="connsiteX145" fmla="*/ 1305897 w 3846271"/>
                  <a:gd name="connsiteY145" fmla="*/ 820493 h 3846280"/>
                  <a:gd name="connsiteX146" fmla="*/ 1174071 w 3846271"/>
                  <a:gd name="connsiteY146" fmla="*/ 688667 h 3846280"/>
                  <a:gd name="connsiteX147" fmla="*/ 1305897 w 3846271"/>
                  <a:gd name="connsiteY147" fmla="*/ 556841 h 3846280"/>
                  <a:gd name="connsiteX148" fmla="*/ 1377334 w 3846271"/>
                  <a:gd name="connsiteY148" fmla="*/ 485404 h 3846280"/>
                  <a:gd name="connsiteX149" fmla="*/ 1377334 w 3846271"/>
                  <a:gd name="connsiteY149" fmla="*/ 142875 h 3846280"/>
                  <a:gd name="connsiteX150" fmla="*/ 2468928 w 3846271"/>
                  <a:gd name="connsiteY150" fmla="*/ 142875 h 3846280"/>
                  <a:gd name="connsiteX151" fmla="*/ 2468928 w 3846271"/>
                  <a:gd name="connsiteY151" fmla="*/ 485404 h 3846280"/>
                  <a:gd name="connsiteX152" fmla="*/ 2540365 w 3846271"/>
                  <a:gd name="connsiteY152" fmla="*/ 556841 h 3846280"/>
                  <a:gd name="connsiteX153" fmla="*/ 2672191 w 3846271"/>
                  <a:gd name="connsiteY153" fmla="*/ 688667 h 3846280"/>
                  <a:gd name="connsiteX154" fmla="*/ 2540365 w 3846271"/>
                  <a:gd name="connsiteY154" fmla="*/ 820493 h 3846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Lst>
                <a:rect l="l" t="t" r="r" b="b"/>
                <a:pathLst>
                  <a:path w="3846271" h="3846280">
                    <a:moveTo>
                      <a:pt x="3727209" y="1234469"/>
                    </a:moveTo>
                    <a:lnTo>
                      <a:pt x="3369640" y="1234469"/>
                    </a:lnTo>
                    <a:cubicBezTo>
                      <a:pt x="3330188" y="1234469"/>
                      <a:pt x="3298203" y="1266454"/>
                      <a:pt x="3298203" y="1305906"/>
                    </a:cubicBezTo>
                    <a:cubicBezTo>
                      <a:pt x="3298203" y="1378591"/>
                      <a:pt x="3239072" y="1437732"/>
                      <a:pt x="3166377" y="1437732"/>
                    </a:cubicBezTo>
                    <a:cubicBezTo>
                      <a:pt x="3093682" y="1437732"/>
                      <a:pt x="3034551" y="1378601"/>
                      <a:pt x="3034551" y="1305906"/>
                    </a:cubicBezTo>
                    <a:cubicBezTo>
                      <a:pt x="3034551" y="1266454"/>
                      <a:pt x="3002566" y="1234469"/>
                      <a:pt x="2963113" y="1234469"/>
                    </a:cubicBezTo>
                    <a:lnTo>
                      <a:pt x="2611803" y="1234469"/>
                    </a:lnTo>
                    <a:lnTo>
                      <a:pt x="2611803" y="953957"/>
                    </a:lnTo>
                    <a:cubicBezTo>
                      <a:pt x="2728741" y="922430"/>
                      <a:pt x="2815066" y="815445"/>
                      <a:pt x="2815066" y="688677"/>
                    </a:cubicBezTo>
                    <a:cubicBezTo>
                      <a:pt x="2815066" y="561908"/>
                      <a:pt x="2728751" y="454914"/>
                      <a:pt x="2611803" y="423396"/>
                    </a:cubicBezTo>
                    <a:lnTo>
                      <a:pt x="2611803" y="119072"/>
                    </a:lnTo>
                    <a:cubicBezTo>
                      <a:pt x="2611803" y="53416"/>
                      <a:pt x="2558396" y="10"/>
                      <a:pt x="2492740" y="10"/>
                    </a:cubicBezTo>
                    <a:lnTo>
                      <a:pt x="914257" y="10"/>
                    </a:lnTo>
                    <a:cubicBezTo>
                      <a:pt x="874805" y="10"/>
                      <a:pt x="842820" y="31994"/>
                      <a:pt x="842820" y="71447"/>
                    </a:cubicBezTo>
                    <a:cubicBezTo>
                      <a:pt x="842820" y="110900"/>
                      <a:pt x="874805" y="142885"/>
                      <a:pt x="914257" y="142885"/>
                    </a:cubicBezTo>
                    <a:lnTo>
                      <a:pt x="1234469" y="142885"/>
                    </a:lnTo>
                    <a:lnTo>
                      <a:pt x="1234469" y="423396"/>
                    </a:lnTo>
                    <a:cubicBezTo>
                      <a:pt x="1117530" y="454924"/>
                      <a:pt x="1031205" y="561908"/>
                      <a:pt x="1031205" y="688677"/>
                    </a:cubicBezTo>
                    <a:cubicBezTo>
                      <a:pt x="1031205" y="815445"/>
                      <a:pt x="1117521" y="922439"/>
                      <a:pt x="1234469" y="953957"/>
                    </a:cubicBezTo>
                    <a:lnTo>
                      <a:pt x="1234469" y="1234469"/>
                    </a:lnTo>
                    <a:lnTo>
                      <a:pt x="891940" y="1234469"/>
                    </a:lnTo>
                    <a:cubicBezTo>
                      <a:pt x="852488" y="1234469"/>
                      <a:pt x="820503" y="1266454"/>
                      <a:pt x="820503" y="1305906"/>
                    </a:cubicBezTo>
                    <a:cubicBezTo>
                      <a:pt x="820503" y="1378591"/>
                      <a:pt x="761362" y="1437732"/>
                      <a:pt x="688677" y="1437732"/>
                    </a:cubicBezTo>
                    <a:cubicBezTo>
                      <a:pt x="615991" y="1437732"/>
                      <a:pt x="556851" y="1378601"/>
                      <a:pt x="556851" y="1305906"/>
                    </a:cubicBezTo>
                    <a:cubicBezTo>
                      <a:pt x="556851" y="1266454"/>
                      <a:pt x="524866" y="1234469"/>
                      <a:pt x="485413" y="1234469"/>
                    </a:cubicBezTo>
                    <a:lnTo>
                      <a:pt x="142875" y="1234469"/>
                    </a:lnTo>
                    <a:lnTo>
                      <a:pt x="142875" y="254775"/>
                    </a:lnTo>
                    <a:cubicBezTo>
                      <a:pt x="142875" y="193072"/>
                      <a:pt x="193072" y="142875"/>
                      <a:pt x="254775" y="142875"/>
                    </a:cubicBezTo>
                    <a:lnTo>
                      <a:pt x="580882" y="142875"/>
                    </a:lnTo>
                    <a:cubicBezTo>
                      <a:pt x="620335" y="142875"/>
                      <a:pt x="652320" y="110890"/>
                      <a:pt x="652320" y="71438"/>
                    </a:cubicBezTo>
                    <a:cubicBezTo>
                      <a:pt x="652320" y="31985"/>
                      <a:pt x="620335" y="0"/>
                      <a:pt x="580882" y="0"/>
                    </a:cubicBezTo>
                    <a:lnTo>
                      <a:pt x="254775" y="0"/>
                    </a:lnTo>
                    <a:cubicBezTo>
                      <a:pt x="114290" y="0"/>
                      <a:pt x="0" y="114291"/>
                      <a:pt x="0" y="254775"/>
                    </a:cubicBezTo>
                    <a:lnTo>
                      <a:pt x="0" y="2492740"/>
                    </a:lnTo>
                    <a:cubicBezTo>
                      <a:pt x="0" y="2558396"/>
                      <a:pt x="53407" y="2611803"/>
                      <a:pt x="119063" y="2611803"/>
                    </a:cubicBezTo>
                    <a:lnTo>
                      <a:pt x="1234469" y="2611803"/>
                    </a:lnTo>
                    <a:lnTo>
                      <a:pt x="1234469" y="2933338"/>
                    </a:lnTo>
                    <a:cubicBezTo>
                      <a:pt x="1234469" y="2972791"/>
                      <a:pt x="1266454" y="3004776"/>
                      <a:pt x="1305906" y="3004776"/>
                    </a:cubicBezTo>
                    <a:cubicBezTo>
                      <a:pt x="1378591" y="3004776"/>
                      <a:pt x="1437732" y="3063907"/>
                      <a:pt x="1437732" y="3136602"/>
                    </a:cubicBezTo>
                    <a:cubicBezTo>
                      <a:pt x="1437732" y="3209296"/>
                      <a:pt x="1378601" y="3268428"/>
                      <a:pt x="1305906" y="3268428"/>
                    </a:cubicBezTo>
                    <a:cubicBezTo>
                      <a:pt x="1266454" y="3268428"/>
                      <a:pt x="1234469" y="3300413"/>
                      <a:pt x="1234469" y="3339865"/>
                    </a:cubicBezTo>
                    <a:lnTo>
                      <a:pt x="1234469" y="3727209"/>
                    </a:lnTo>
                    <a:cubicBezTo>
                      <a:pt x="1234469" y="3792865"/>
                      <a:pt x="1287875" y="3846271"/>
                      <a:pt x="1353531" y="3846271"/>
                    </a:cubicBezTo>
                    <a:lnTo>
                      <a:pt x="1885807" y="3846271"/>
                    </a:lnTo>
                    <a:cubicBezTo>
                      <a:pt x="1925260" y="3846271"/>
                      <a:pt x="1957245" y="3814287"/>
                      <a:pt x="1957245" y="3774834"/>
                    </a:cubicBezTo>
                    <a:cubicBezTo>
                      <a:pt x="1957245" y="3735381"/>
                      <a:pt x="1925260" y="3703396"/>
                      <a:pt x="1885807" y="3703396"/>
                    </a:cubicBezTo>
                    <a:lnTo>
                      <a:pt x="1377344" y="3703396"/>
                    </a:lnTo>
                    <a:lnTo>
                      <a:pt x="1377344" y="3401892"/>
                    </a:lnTo>
                    <a:cubicBezTo>
                      <a:pt x="1494282" y="3370364"/>
                      <a:pt x="1580607" y="3263379"/>
                      <a:pt x="1580607" y="3136611"/>
                    </a:cubicBezTo>
                    <a:cubicBezTo>
                      <a:pt x="1580607" y="3009843"/>
                      <a:pt x="1494292" y="2902849"/>
                      <a:pt x="1377344" y="2871330"/>
                    </a:cubicBezTo>
                    <a:lnTo>
                      <a:pt x="1377344" y="2611812"/>
                    </a:lnTo>
                    <a:lnTo>
                      <a:pt x="1681524" y="2611812"/>
                    </a:lnTo>
                    <a:cubicBezTo>
                      <a:pt x="1713052" y="2728751"/>
                      <a:pt x="1820037" y="2815076"/>
                      <a:pt x="1946815" y="2815076"/>
                    </a:cubicBezTo>
                    <a:cubicBezTo>
                      <a:pt x="2073593" y="2815076"/>
                      <a:pt x="2180577" y="2728760"/>
                      <a:pt x="2212096" y="2611812"/>
                    </a:cubicBezTo>
                    <a:lnTo>
                      <a:pt x="2468937" y="2611812"/>
                    </a:lnTo>
                    <a:lnTo>
                      <a:pt x="2468937" y="2933348"/>
                    </a:lnTo>
                    <a:cubicBezTo>
                      <a:pt x="2468937" y="2972800"/>
                      <a:pt x="2500922" y="3004785"/>
                      <a:pt x="2540375" y="3004785"/>
                    </a:cubicBezTo>
                    <a:cubicBezTo>
                      <a:pt x="2613060" y="3004785"/>
                      <a:pt x="2672201" y="3063916"/>
                      <a:pt x="2672201" y="3136611"/>
                    </a:cubicBezTo>
                    <a:cubicBezTo>
                      <a:pt x="2672201" y="3209306"/>
                      <a:pt x="2613070" y="3268437"/>
                      <a:pt x="2540375" y="3268437"/>
                    </a:cubicBezTo>
                    <a:cubicBezTo>
                      <a:pt x="2500922" y="3268437"/>
                      <a:pt x="2468937" y="3300422"/>
                      <a:pt x="2468937" y="3339875"/>
                    </a:cubicBezTo>
                    <a:lnTo>
                      <a:pt x="2468937" y="3703406"/>
                    </a:lnTo>
                    <a:lnTo>
                      <a:pt x="2219182" y="3703406"/>
                    </a:lnTo>
                    <a:cubicBezTo>
                      <a:pt x="2179730" y="3703406"/>
                      <a:pt x="2147745" y="3735391"/>
                      <a:pt x="2147745" y="3774843"/>
                    </a:cubicBezTo>
                    <a:cubicBezTo>
                      <a:pt x="2147745" y="3814296"/>
                      <a:pt x="2179730" y="3846281"/>
                      <a:pt x="2219182" y="3846281"/>
                    </a:cubicBezTo>
                    <a:lnTo>
                      <a:pt x="3591497" y="3846281"/>
                    </a:lnTo>
                    <a:cubicBezTo>
                      <a:pt x="3731981" y="3846281"/>
                      <a:pt x="3846271" y="3731990"/>
                      <a:pt x="3846271" y="3591506"/>
                    </a:cubicBezTo>
                    <a:lnTo>
                      <a:pt x="3846271" y="2540365"/>
                    </a:lnTo>
                    <a:lnTo>
                      <a:pt x="3846271" y="1950939"/>
                    </a:lnTo>
                    <a:cubicBezTo>
                      <a:pt x="3846271" y="1911487"/>
                      <a:pt x="3814286" y="1879502"/>
                      <a:pt x="3774834" y="1879502"/>
                    </a:cubicBezTo>
                    <a:cubicBezTo>
                      <a:pt x="3735381" y="1879502"/>
                      <a:pt x="3703396" y="1911487"/>
                      <a:pt x="3703396" y="1950939"/>
                    </a:cubicBezTo>
                    <a:lnTo>
                      <a:pt x="3703396" y="2468928"/>
                    </a:lnTo>
                    <a:lnTo>
                      <a:pt x="3431667" y="2468928"/>
                    </a:lnTo>
                    <a:cubicBezTo>
                      <a:pt x="3400139" y="2351989"/>
                      <a:pt x="3293154" y="2265664"/>
                      <a:pt x="3166386" y="2265664"/>
                    </a:cubicBezTo>
                    <a:cubicBezTo>
                      <a:pt x="3039618" y="2265664"/>
                      <a:pt x="2932624" y="2351980"/>
                      <a:pt x="2901096" y="2468928"/>
                    </a:cubicBezTo>
                    <a:lnTo>
                      <a:pt x="2611803" y="2468928"/>
                    </a:lnTo>
                    <a:lnTo>
                      <a:pt x="2611803" y="2188417"/>
                    </a:lnTo>
                    <a:cubicBezTo>
                      <a:pt x="2728741" y="2156889"/>
                      <a:pt x="2815066" y="2049904"/>
                      <a:pt x="2815066" y="1923136"/>
                    </a:cubicBezTo>
                    <a:cubicBezTo>
                      <a:pt x="2815066" y="1796367"/>
                      <a:pt x="2728751" y="1689373"/>
                      <a:pt x="2611803" y="1657855"/>
                    </a:cubicBezTo>
                    <a:lnTo>
                      <a:pt x="2611803" y="1377344"/>
                    </a:lnTo>
                    <a:lnTo>
                      <a:pt x="2901096" y="1377344"/>
                    </a:lnTo>
                    <a:cubicBezTo>
                      <a:pt x="2932624" y="1494282"/>
                      <a:pt x="3039609" y="1580607"/>
                      <a:pt x="3166377" y="1580607"/>
                    </a:cubicBezTo>
                    <a:cubicBezTo>
                      <a:pt x="3293145" y="1580607"/>
                      <a:pt x="3400139" y="1494292"/>
                      <a:pt x="3431658" y="1377344"/>
                    </a:cubicBezTo>
                    <a:lnTo>
                      <a:pt x="3703387" y="1377344"/>
                    </a:lnTo>
                    <a:lnTo>
                      <a:pt x="3703387" y="1617564"/>
                    </a:lnTo>
                    <a:cubicBezTo>
                      <a:pt x="3703387" y="1657017"/>
                      <a:pt x="3735372" y="1689002"/>
                      <a:pt x="3774824" y="1689002"/>
                    </a:cubicBezTo>
                    <a:cubicBezTo>
                      <a:pt x="3814277" y="1689002"/>
                      <a:pt x="3846262" y="1657017"/>
                      <a:pt x="3846262" y="1617564"/>
                    </a:cubicBezTo>
                    <a:lnTo>
                      <a:pt x="3846262" y="1353531"/>
                    </a:lnTo>
                    <a:cubicBezTo>
                      <a:pt x="3846271" y="1287875"/>
                      <a:pt x="3792855" y="1234469"/>
                      <a:pt x="3727209" y="1234469"/>
                    </a:cubicBezTo>
                    <a:close/>
                    <a:moveTo>
                      <a:pt x="1305906" y="2054962"/>
                    </a:moveTo>
                    <a:cubicBezTo>
                      <a:pt x="1266454" y="2054962"/>
                      <a:pt x="1234469" y="2086947"/>
                      <a:pt x="1234469" y="2126399"/>
                    </a:cubicBezTo>
                    <a:lnTo>
                      <a:pt x="1234469" y="2468928"/>
                    </a:lnTo>
                    <a:lnTo>
                      <a:pt x="142875" y="2468928"/>
                    </a:lnTo>
                    <a:lnTo>
                      <a:pt x="142875" y="1377344"/>
                    </a:lnTo>
                    <a:lnTo>
                      <a:pt x="423386" y="1377344"/>
                    </a:lnTo>
                    <a:cubicBezTo>
                      <a:pt x="454914" y="1494282"/>
                      <a:pt x="561899" y="1580607"/>
                      <a:pt x="688667" y="1580607"/>
                    </a:cubicBezTo>
                    <a:cubicBezTo>
                      <a:pt x="815435" y="1580607"/>
                      <a:pt x="922430" y="1494292"/>
                      <a:pt x="953957" y="1377344"/>
                    </a:cubicBezTo>
                    <a:lnTo>
                      <a:pt x="1234469" y="1377344"/>
                    </a:lnTo>
                    <a:lnTo>
                      <a:pt x="1234469" y="1719872"/>
                    </a:lnTo>
                    <a:cubicBezTo>
                      <a:pt x="1234469" y="1759325"/>
                      <a:pt x="1266454" y="1791310"/>
                      <a:pt x="1305906" y="1791310"/>
                    </a:cubicBezTo>
                    <a:cubicBezTo>
                      <a:pt x="1378591" y="1791310"/>
                      <a:pt x="1437732" y="1850441"/>
                      <a:pt x="1437732" y="1923136"/>
                    </a:cubicBezTo>
                    <a:cubicBezTo>
                      <a:pt x="1437732" y="1995831"/>
                      <a:pt x="1378591" y="2054962"/>
                      <a:pt x="1305906" y="2054962"/>
                    </a:cubicBezTo>
                    <a:close/>
                    <a:moveTo>
                      <a:pt x="2963113" y="2611803"/>
                    </a:moveTo>
                    <a:cubicBezTo>
                      <a:pt x="3002566" y="2611803"/>
                      <a:pt x="3034551" y="2579818"/>
                      <a:pt x="3034551" y="2540365"/>
                    </a:cubicBezTo>
                    <a:cubicBezTo>
                      <a:pt x="3034551" y="2467680"/>
                      <a:pt x="3093692" y="2408539"/>
                      <a:pt x="3166377" y="2408539"/>
                    </a:cubicBezTo>
                    <a:cubicBezTo>
                      <a:pt x="3239062" y="2408539"/>
                      <a:pt x="3298203" y="2467670"/>
                      <a:pt x="3298203" y="2540365"/>
                    </a:cubicBezTo>
                    <a:cubicBezTo>
                      <a:pt x="3298203" y="2579818"/>
                      <a:pt x="3330188" y="2611803"/>
                      <a:pt x="3369640" y="2611803"/>
                    </a:cubicBezTo>
                    <a:lnTo>
                      <a:pt x="3703396" y="2611803"/>
                    </a:lnTo>
                    <a:lnTo>
                      <a:pt x="3703396" y="3591487"/>
                    </a:lnTo>
                    <a:cubicBezTo>
                      <a:pt x="3703396" y="3653190"/>
                      <a:pt x="3653200" y="3703387"/>
                      <a:pt x="3591497" y="3703387"/>
                    </a:cubicBezTo>
                    <a:lnTo>
                      <a:pt x="2611803" y="3703387"/>
                    </a:lnTo>
                    <a:lnTo>
                      <a:pt x="2611803" y="3401882"/>
                    </a:lnTo>
                    <a:cubicBezTo>
                      <a:pt x="2728741" y="3370355"/>
                      <a:pt x="2815066" y="3263370"/>
                      <a:pt x="2815066" y="3136602"/>
                    </a:cubicBezTo>
                    <a:cubicBezTo>
                      <a:pt x="2815066" y="3009834"/>
                      <a:pt x="2728751" y="2902839"/>
                      <a:pt x="2611803" y="2871321"/>
                    </a:cubicBezTo>
                    <a:lnTo>
                      <a:pt x="2611803" y="2611803"/>
                    </a:lnTo>
                    <a:close/>
                    <a:moveTo>
                      <a:pt x="2672191" y="1923136"/>
                    </a:moveTo>
                    <a:cubicBezTo>
                      <a:pt x="2672191" y="1995821"/>
                      <a:pt x="2613060" y="2054962"/>
                      <a:pt x="2540365" y="2054962"/>
                    </a:cubicBezTo>
                    <a:cubicBezTo>
                      <a:pt x="2500913" y="2054962"/>
                      <a:pt x="2468928" y="2086947"/>
                      <a:pt x="2468928" y="2126399"/>
                    </a:cubicBezTo>
                    <a:lnTo>
                      <a:pt x="2468928" y="2468928"/>
                    </a:lnTo>
                    <a:lnTo>
                      <a:pt x="2150059" y="2468928"/>
                    </a:lnTo>
                    <a:cubicBezTo>
                      <a:pt x="2110607" y="2468928"/>
                      <a:pt x="2078622" y="2500913"/>
                      <a:pt x="2078622" y="2540365"/>
                    </a:cubicBezTo>
                    <a:cubicBezTo>
                      <a:pt x="2078622" y="2613051"/>
                      <a:pt x="2019491" y="2672191"/>
                      <a:pt x="1946796" y="2672191"/>
                    </a:cubicBezTo>
                    <a:cubicBezTo>
                      <a:pt x="1874101" y="2672191"/>
                      <a:pt x="1814970" y="2613060"/>
                      <a:pt x="1814970" y="2540365"/>
                    </a:cubicBezTo>
                    <a:cubicBezTo>
                      <a:pt x="1814970" y="2500913"/>
                      <a:pt x="1782985" y="2468928"/>
                      <a:pt x="1743532" y="2468928"/>
                    </a:cubicBezTo>
                    <a:lnTo>
                      <a:pt x="1377334" y="2468928"/>
                    </a:lnTo>
                    <a:lnTo>
                      <a:pt x="1377334" y="2188417"/>
                    </a:lnTo>
                    <a:cubicBezTo>
                      <a:pt x="1494273" y="2156889"/>
                      <a:pt x="1580598" y="2049904"/>
                      <a:pt x="1580598" y="1923136"/>
                    </a:cubicBezTo>
                    <a:cubicBezTo>
                      <a:pt x="1580598" y="1796367"/>
                      <a:pt x="1494282" y="1689373"/>
                      <a:pt x="1377334" y="1657855"/>
                    </a:cubicBezTo>
                    <a:lnTo>
                      <a:pt x="1377334" y="1377344"/>
                    </a:lnTo>
                    <a:lnTo>
                      <a:pt x="1681515" y="1377344"/>
                    </a:lnTo>
                    <a:cubicBezTo>
                      <a:pt x="1713043" y="1494282"/>
                      <a:pt x="1820027" y="1580607"/>
                      <a:pt x="1946805" y="1580607"/>
                    </a:cubicBezTo>
                    <a:cubicBezTo>
                      <a:pt x="2073583" y="1580607"/>
                      <a:pt x="2180568" y="1494292"/>
                      <a:pt x="2212086" y="1377344"/>
                    </a:cubicBezTo>
                    <a:lnTo>
                      <a:pt x="2468928" y="1377344"/>
                    </a:lnTo>
                    <a:lnTo>
                      <a:pt x="2468928" y="1719872"/>
                    </a:lnTo>
                    <a:cubicBezTo>
                      <a:pt x="2468928" y="1759325"/>
                      <a:pt x="2500913" y="1791310"/>
                      <a:pt x="2540365" y="1791310"/>
                    </a:cubicBezTo>
                    <a:cubicBezTo>
                      <a:pt x="2613060" y="1791310"/>
                      <a:pt x="2672191" y="1850450"/>
                      <a:pt x="2672191" y="1923136"/>
                    </a:cubicBezTo>
                    <a:close/>
                    <a:moveTo>
                      <a:pt x="2540365" y="820493"/>
                    </a:moveTo>
                    <a:cubicBezTo>
                      <a:pt x="2500913" y="820493"/>
                      <a:pt x="2468928" y="852478"/>
                      <a:pt x="2468928" y="891931"/>
                    </a:cubicBezTo>
                    <a:lnTo>
                      <a:pt x="2468928" y="1234459"/>
                    </a:lnTo>
                    <a:lnTo>
                      <a:pt x="2150059" y="1234459"/>
                    </a:lnTo>
                    <a:cubicBezTo>
                      <a:pt x="2110607" y="1234459"/>
                      <a:pt x="2078622" y="1266444"/>
                      <a:pt x="2078622" y="1305897"/>
                    </a:cubicBezTo>
                    <a:cubicBezTo>
                      <a:pt x="2078622" y="1378582"/>
                      <a:pt x="2019491" y="1437723"/>
                      <a:pt x="1946796" y="1437723"/>
                    </a:cubicBezTo>
                    <a:cubicBezTo>
                      <a:pt x="1874101" y="1437723"/>
                      <a:pt x="1814970" y="1378591"/>
                      <a:pt x="1814970" y="1305897"/>
                    </a:cubicBezTo>
                    <a:cubicBezTo>
                      <a:pt x="1814970" y="1266444"/>
                      <a:pt x="1782985" y="1234459"/>
                      <a:pt x="1743532" y="1234459"/>
                    </a:cubicBezTo>
                    <a:lnTo>
                      <a:pt x="1377334" y="1234459"/>
                    </a:lnTo>
                    <a:lnTo>
                      <a:pt x="1377334" y="891931"/>
                    </a:lnTo>
                    <a:cubicBezTo>
                      <a:pt x="1377334" y="852478"/>
                      <a:pt x="1345349" y="820493"/>
                      <a:pt x="1305897" y="820493"/>
                    </a:cubicBezTo>
                    <a:cubicBezTo>
                      <a:pt x="1233211" y="820493"/>
                      <a:pt x="1174071" y="761362"/>
                      <a:pt x="1174071" y="688667"/>
                    </a:cubicBezTo>
                    <a:cubicBezTo>
                      <a:pt x="1174071" y="615972"/>
                      <a:pt x="1233202" y="556841"/>
                      <a:pt x="1305897" y="556841"/>
                    </a:cubicBezTo>
                    <a:cubicBezTo>
                      <a:pt x="1345349" y="556841"/>
                      <a:pt x="1377334" y="524856"/>
                      <a:pt x="1377334" y="485404"/>
                    </a:cubicBezTo>
                    <a:lnTo>
                      <a:pt x="1377334" y="142875"/>
                    </a:lnTo>
                    <a:lnTo>
                      <a:pt x="2468928" y="142875"/>
                    </a:lnTo>
                    <a:lnTo>
                      <a:pt x="2468928" y="485404"/>
                    </a:lnTo>
                    <a:cubicBezTo>
                      <a:pt x="2468928" y="524856"/>
                      <a:pt x="2500913" y="556841"/>
                      <a:pt x="2540365" y="556841"/>
                    </a:cubicBezTo>
                    <a:cubicBezTo>
                      <a:pt x="2613051" y="556841"/>
                      <a:pt x="2672191" y="615972"/>
                      <a:pt x="2672191" y="688667"/>
                    </a:cubicBezTo>
                    <a:cubicBezTo>
                      <a:pt x="2672191" y="761362"/>
                      <a:pt x="2613060" y="820493"/>
                      <a:pt x="2540365" y="820493"/>
                    </a:cubicBezTo>
                    <a:close/>
                  </a:path>
                </a:pathLst>
              </a:custGeom>
              <a:solidFill>
                <a:srgbClr val="09357A"/>
              </a:solidFill>
              <a:ln w="9525" cap="flat">
                <a:noFill/>
                <a:prstDash val="solid"/>
                <a:miter/>
              </a:ln>
            </p:spPr>
            <p:txBody>
              <a:bodyPr rtlCol="0" anchor="ctr"/>
              <a:lstStyle/>
              <a:p>
                <a:endParaRPr lang="fr-FR"/>
              </a:p>
            </p:txBody>
          </p:sp>
        </p:grpSp>
      </p:grpSp>
      <p:grpSp>
        <p:nvGrpSpPr>
          <p:cNvPr id="45" name="Graphic 13">
            <a:extLst>
              <a:ext uri="{FF2B5EF4-FFF2-40B4-BE49-F238E27FC236}">
                <a16:creationId xmlns:a16="http://schemas.microsoft.com/office/drawing/2014/main" id="{362B9C1E-07B5-8FF9-05D7-B6ABBC53D13D}"/>
              </a:ext>
            </a:extLst>
          </p:cNvPr>
          <p:cNvGrpSpPr>
            <a:grpSpLocks noChangeAspect="1"/>
          </p:cNvGrpSpPr>
          <p:nvPr/>
        </p:nvGrpSpPr>
        <p:grpSpPr>
          <a:xfrm>
            <a:off x="3072644" y="5009811"/>
            <a:ext cx="752691" cy="720000"/>
            <a:chOff x="-835873" y="1169475"/>
            <a:chExt cx="4876823" cy="4665011"/>
          </a:xfrm>
        </p:grpSpPr>
        <p:grpSp>
          <p:nvGrpSpPr>
            <p:cNvPr id="46" name="Graphic 13">
              <a:extLst>
                <a:ext uri="{FF2B5EF4-FFF2-40B4-BE49-F238E27FC236}">
                  <a16:creationId xmlns:a16="http://schemas.microsoft.com/office/drawing/2014/main" id="{3F884F77-41AA-F988-7396-E0F3F3A8A4D5}"/>
                </a:ext>
              </a:extLst>
            </p:cNvPr>
            <p:cNvGrpSpPr/>
            <p:nvPr/>
          </p:nvGrpSpPr>
          <p:grpSpPr>
            <a:xfrm>
              <a:off x="-764395" y="1240875"/>
              <a:ext cx="4733925" cy="4522193"/>
              <a:chOff x="-764395" y="1240875"/>
              <a:chExt cx="4733925" cy="4522193"/>
            </a:xfrm>
          </p:grpSpPr>
          <p:grpSp>
            <p:nvGrpSpPr>
              <p:cNvPr id="50" name="Graphic 13">
                <a:extLst>
                  <a:ext uri="{FF2B5EF4-FFF2-40B4-BE49-F238E27FC236}">
                    <a16:creationId xmlns:a16="http://schemas.microsoft.com/office/drawing/2014/main" id="{E3D4A89A-22C2-AE7E-D632-F527F188BC16}"/>
                  </a:ext>
                </a:extLst>
              </p:cNvPr>
              <p:cNvGrpSpPr/>
              <p:nvPr/>
            </p:nvGrpSpPr>
            <p:grpSpPr>
              <a:xfrm>
                <a:off x="929111" y="1240875"/>
                <a:ext cx="1346901" cy="1872653"/>
                <a:chOff x="929111" y="1240875"/>
                <a:chExt cx="1346901" cy="1872653"/>
              </a:xfrm>
            </p:grpSpPr>
            <p:grpSp>
              <p:nvGrpSpPr>
                <p:cNvPr id="104" name="Graphic 13">
                  <a:extLst>
                    <a:ext uri="{FF2B5EF4-FFF2-40B4-BE49-F238E27FC236}">
                      <a16:creationId xmlns:a16="http://schemas.microsoft.com/office/drawing/2014/main" id="{E09FD2B2-F464-B9DA-6999-98B80B89BDF5}"/>
                    </a:ext>
                  </a:extLst>
                </p:cNvPr>
                <p:cNvGrpSpPr/>
                <p:nvPr/>
              </p:nvGrpSpPr>
              <p:grpSpPr>
                <a:xfrm>
                  <a:off x="929111" y="1929913"/>
                  <a:ext cx="1346901" cy="1183614"/>
                  <a:chOff x="929111" y="1929913"/>
                  <a:chExt cx="1346901" cy="1183614"/>
                </a:xfrm>
              </p:grpSpPr>
              <p:sp>
                <p:nvSpPr>
                  <p:cNvPr id="107" name="Freeform 58">
                    <a:extLst>
                      <a:ext uri="{FF2B5EF4-FFF2-40B4-BE49-F238E27FC236}">
                        <a16:creationId xmlns:a16="http://schemas.microsoft.com/office/drawing/2014/main" id="{AFB7EA03-5EF2-AC74-A4B6-D3B41CD2B61C}"/>
                      </a:ext>
                    </a:extLst>
                  </p:cNvPr>
                  <p:cNvSpPr/>
                  <p:nvPr/>
                </p:nvSpPr>
                <p:spPr>
                  <a:xfrm>
                    <a:off x="929111" y="2126748"/>
                    <a:ext cx="1346901" cy="800023"/>
                  </a:xfrm>
                  <a:custGeom>
                    <a:avLst/>
                    <a:gdLst>
                      <a:gd name="connsiteX0" fmla="*/ 1346902 w 1346901"/>
                      <a:gd name="connsiteY0" fmla="*/ 800024 h 800023"/>
                      <a:gd name="connsiteX1" fmla="*/ 0 w 1346901"/>
                      <a:gd name="connsiteY1" fmla="*/ 800024 h 800023"/>
                      <a:gd name="connsiteX2" fmla="*/ 83582 w 1346901"/>
                      <a:gd name="connsiteY2" fmla="*/ 363760 h 800023"/>
                      <a:gd name="connsiteX3" fmla="*/ 298523 w 1346901"/>
                      <a:gd name="connsiteY3" fmla="*/ 120777 h 800023"/>
                      <a:gd name="connsiteX4" fmla="*/ 673456 w 1346901"/>
                      <a:gd name="connsiteY4" fmla="*/ 0 h 800023"/>
                      <a:gd name="connsiteX5" fmla="*/ 1048388 w 1346901"/>
                      <a:gd name="connsiteY5" fmla="*/ 120777 h 800023"/>
                      <a:gd name="connsiteX6" fmla="*/ 1263329 w 1346901"/>
                      <a:gd name="connsiteY6" fmla="*/ 363760 h 800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46901" h="800023">
                        <a:moveTo>
                          <a:pt x="1346902" y="800024"/>
                        </a:moveTo>
                        <a:lnTo>
                          <a:pt x="0" y="800024"/>
                        </a:lnTo>
                        <a:lnTo>
                          <a:pt x="83582" y="363760"/>
                        </a:lnTo>
                        <a:cubicBezTo>
                          <a:pt x="105461" y="249584"/>
                          <a:pt x="187862" y="156420"/>
                          <a:pt x="298523" y="120777"/>
                        </a:cubicBezTo>
                        <a:lnTo>
                          <a:pt x="673456" y="0"/>
                        </a:lnTo>
                        <a:lnTo>
                          <a:pt x="1048388" y="120777"/>
                        </a:lnTo>
                        <a:cubicBezTo>
                          <a:pt x="1159040" y="156420"/>
                          <a:pt x="1241450" y="249584"/>
                          <a:pt x="1263329" y="363760"/>
                        </a:cubicBezTo>
                        <a:close/>
                      </a:path>
                    </a:pathLst>
                  </a:custGeom>
                  <a:solidFill>
                    <a:srgbClr val="5B5555"/>
                  </a:solidFill>
                  <a:ln w="9525" cap="flat">
                    <a:noFill/>
                    <a:prstDash val="solid"/>
                    <a:miter/>
                  </a:ln>
                </p:spPr>
                <p:txBody>
                  <a:bodyPr rtlCol="0" anchor="ctr"/>
                  <a:lstStyle/>
                  <a:p>
                    <a:endParaRPr lang="fr-FR"/>
                  </a:p>
                </p:txBody>
              </p:sp>
              <p:sp>
                <p:nvSpPr>
                  <p:cNvPr id="108" name="Freeform 59">
                    <a:extLst>
                      <a:ext uri="{FF2B5EF4-FFF2-40B4-BE49-F238E27FC236}">
                        <a16:creationId xmlns:a16="http://schemas.microsoft.com/office/drawing/2014/main" id="{71301E9A-C9F3-24A2-18BC-652CD81640B1}"/>
                      </a:ext>
                    </a:extLst>
                  </p:cNvPr>
                  <p:cNvSpPr/>
                  <p:nvPr/>
                </p:nvSpPr>
                <p:spPr>
                  <a:xfrm>
                    <a:off x="1829662" y="2199871"/>
                    <a:ext cx="446341" cy="726947"/>
                  </a:xfrm>
                  <a:custGeom>
                    <a:avLst/>
                    <a:gdLst>
                      <a:gd name="connsiteX0" fmla="*/ 446342 w 446341"/>
                      <a:gd name="connsiteY0" fmla="*/ 726948 h 726947"/>
                      <a:gd name="connsiteX1" fmla="*/ 225457 w 446341"/>
                      <a:gd name="connsiteY1" fmla="*/ 726948 h 726947"/>
                      <a:gd name="connsiteX2" fmla="*/ 141922 w 446341"/>
                      <a:gd name="connsiteY2" fmla="*/ 235172 h 726947"/>
                      <a:gd name="connsiteX3" fmla="*/ 0 w 446341"/>
                      <a:gd name="connsiteY3" fmla="*/ 0 h 726947"/>
                      <a:gd name="connsiteX4" fmla="*/ 147828 w 446341"/>
                      <a:gd name="connsiteY4" fmla="*/ 47625 h 726947"/>
                      <a:gd name="connsiteX5" fmla="*/ 362807 w 446341"/>
                      <a:gd name="connsiteY5" fmla="*/ 290608 h 726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6341" h="726947">
                        <a:moveTo>
                          <a:pt x="446342" y="726948"/>
                        </a:moveTo>
                        <a:lnTo>
                          <a:pt x="225457" y="726948"/>
                        </a:lnTo>
                        <a:lnTo>
                          <a:pt x="141922" y="235172"/>
                        </a:lnTo>
                        <a:cubicBezTo>
                          <a:pt x="125159" y="136779"/>
                          <a:pt x="73057" y="52292"/>
                          <a:pt x="0" y="0"/>
                        </a:cubicBezTo>
                        <a:lnTo>
                          <a:pt x="147828" y="47625"/>
                        </a:lnTo>
                        <a:cubicBezTo>
                          <a:pt x="258509" y="83344"/>
                          <a:pt x="340900" y="176498"/>
                          <a:pt x="362807" y="290608"/>
                        </a:cubicBezTo>
                        <a:close/>
                      </a:path>
                    </a:pathLst>
                  </a:custGeom>
                  <a:solidFill>
                    <a:srgbClr val="444444"/>
                  </a:solidFill>
                  <a:ln w="9525" cap="flat">
                    <a:noFill/>
                    <a:prstDash val="solid"/>
                    <a:miter/>
                  </a:ln>
                </p:spPr>
                <p:txBody>
                  <a:bodyPr rtlCol="0" anchor="ctr"/>
                  <a:lstStyle/>
                  <a:p>
                    <a:endParaRPr lang="fr-FR"/>
                  </a:p>
                </p:txBody>
              </p:sp>
              <p:sp>
                <p:nvSpPr>
                  <p:cNvPr id="109" name="Freeform 60">
                    <a:extLst>
                      <a:ext uri="{FF2B5EF4-FFF2-40B4-BE49-F238E27FC236}">
                        <a16:creationId xmlns:a16="http://schemas.microsoft.com/office/drawing/2014/main" id="{EB728B44-7C28-9FDD-B7ED-C38376036412}"/>
                      </a:ext>
                    </a:extLst>
                  </p:cNvPr>
                  <p:cNvSpPr/>
                  <p:nvPr/>
                </p:nvSpPr>
                <p:spPr>
                  <a:xfrm>
                    <a:off x="1259371" y="2126690"/>
                    <a:ext cx="686381" cy="986837"/>
                  </a:xfrm>
                  <a:custGeom>
                    <a:avLst/>
                    <a:gdLst>
                      <a:gd name="connsiteX0" fmla="*/ 686381 w 686381"/>
                      <a:gd name="connsiteY0" fmla="*/ 110681 h 986837"/>
                      <a:gd name="connsiteX1" fmla="*/ 343195 w 686381"/>
                      <a:gd name="connsiteY1" fmla="*/ 986838 h 986837"/>
                      <a:gd name="connsiteX2" fmla="*/ 0 w 686381"/>
                      <a:gd name="connsiteY2" fmla="*/ 110681 h 986837"/>
                      <a:gd name="connsiteX3" fmla="*/ 343195 w 686381"/>
                      <a:gd name="connsiteY3" fmla="*/ 0 h 986837"/>
                    </a:gdLst>
                    <a:ahLst/>
                    <a:cxnLst>
                      <a:cxn ang="0">
                        <a:pos x="connsiteX0" y="connsiteY0"/>
                      </a:cxn>
                      <a:cxn ang="0">
                        <a:pos x="connsiteX1" y="connsiteY1"/>
                      </a:cxn>
                      <a:cxn ang="0">
                        <a:pos x="connsiteX2" y="connsiteY2"/>
                      </a:cxn>
                      <a:cxn ang="0">
                        <a:pos x="connsiteX3" y="connsiteY3"/>
                      </a:cxn>
                    </a:cxnLst>
                    <a:rect l="l" t="t" r="r" b="b"/>
                    <a:pathLst>
                      <a:path w="686381" h="986837">
                        <a:moveTo>
                          <a:pt x="686381" y="110681"/>
                        </a:moveTo>
                        <a:lnTo>
                          <a:pt x="343195" y="986838"/>
                        </a:lnTo>
                        <a:lnTo>
                          <a:pt x="0" y="110681"/>
                        </a:lnTo>
                        <a:lnTo>
                          <a:pt x="343195" y="0"/>
                        </a:lnTo>
                        <a:close/>
                      </a:path>
                    </a:pathLst>
                  </a:custGeom>
                  <a:solidFill>
                    <a:srgbClr val="EFE2DD"/>
                  </a:solidFill>
                  <a:ln w="9525" cap="flat">
                    <a:noFill/>
                    <a:prstDash val="solid"/>
                    <a:miter/>
                  </a:ln>
                </p:spPr>
                <p:txBody>
                  <a:bodyPr rtlCol="0" anchor="ctr"/>
                  <a:lstStyle/>
                  <a:p>
                    <a:endParaRPr lang="fr-FR"/>
                  </a:p>
                </p:txBody>
              </p:sp>
              <p:sp>
                <p:nvSpPr>
                  <p:cNvPr id="110" name="Freeform 62">
                    <a:extLst>
                      <a:ext uri="{FF2B5EF4-FFF2-40B4-BE49-F238E27FC236}">
                        <a16:creationId xmlns:a16="http://schemas.microsoft.com/office/drawing/2014/main" id="{EE027FD2-4D23-EF98-E177-EE6D5641AFFF}"/>
                      </a:ext>
                    </a:extLst>
                  </p:cNvPr>
                  <p:cNvSpPr/>
                  <p:nvPr/>
                </p:nvSpPr>
                <p:spPr>
                  <a:xfrm>
                    <a:off x="1476446" y="1929913"/>
                    <a:ext cx="252241" cy="403202"/>
                  </a:xfrm>
                  <a:custGeom>
                    <a:avLst/>
                    <a:gdLst>
                      <a:gd name="connsiteX0" fmla="*/ 252241 w 252241"/>
                      <a:gd name="connsiteY0" fmla="*/ 0 h 403202"/>
                      <a:gd name="connsiteX1" fmla="*/ 252241 w 252241"/>
                      <a:gd name="connsiteY1" fmla="*/ 277082 h 403202"/>
                      <a:gd name="connsiteX2" fmla="*/ 126121 w 252241"/>
                      <a:gd name="connsiteY2" fmla="*/ 403203 h 403202"/>
                      <a:gd name="connsiteX3" fmla="*/ 0 w 252241"/>
                      <a:gd name="connsiteY3" fmla="*/ 277082 h 403202"/>
                      <a:gd name="connsiteX4" fmla="*/ 0 w 252241"/>
                      <a:gd name="connsiteY4" fmla="*/ 0 h 4032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241" h="403202">
                        <a:moveTo>
                          <a:pt x="252241" y="0"/>
                        </a:moveTo>
                        <a:lnTo>
                          <a:pt x="252241" y="277082"/>
                        </a:lnTo>
                        <a:cubicBezTo>
                          <a:pt x="252241" y="346739"/>
                          <a:pt x="195777" y="403203"/>
                          <a:pt x="126121" y="403203"/>
                        </a:cubicBezTo>
                        <a:cubicBezTo>
                          <a:pt x="56464" y="403203"/>
                          <a:pt x="0" y="346739"/>
                          <a:pt x="0" y="277082"/>
                        </a:cubicBezTo>
                        <a:lnTo>
                          <a:pt x="0" y="0"/>
                        </a:lnTo>
                        <a:close/>
                      </a:path>
                    </a:pathLst>
                  </a:custGeom>
                  <a:solidFill>
                    <a:srgbClr val="BA5D4F"/>
                  </a:solidFill>
                  <a:ln w="9525" cap="flat">
                    <a:noFill/>
                    <a:prstDash val="solid"/>
                    <a:miter/>
                  </a:ln>
                </p:spPr>
                <p:txBody>
                  <a:bodyPr rtlCol="0" anchor="ctr"/>
                  <a:lstStyle/>
                  <a:p>
                    <a:endParaRPr lang="fr-FR"/>
                  </a:p>
                </p:txBody>
              </p:sp>
            </p:grpSp>
            <p:sp>
              <p:nvSpPr>
                <p:cNvPr id="105" name="Freeform 63">
                  <a:extLst>
                    <a:ext uri="{FF2B5EF4-FFF2-40B4-BE49-F238E27FC236}">
                      <a16:creationId xmlns:a16="http://schemas.microsoft.com/office/drawing/2014/main" id="{87AA2C70-ACAB-19DF-4356-C4CD8034697A}"/>
                    </a:ext>
                  </a:extLst>
                </p:cNvPr>
                <p:cNvSpPr/>
                <p:nvPr/>
              </p:nvSpPr>
              <p:spPr>
                <a:xfrm>
                  <a:off x="1268087" y="1240913"/>
                  <a:ext cx="668940" cy="809958"/>
                </a:xfrm>
                <a:custGeom>
                  <a:avLst/>
                  <a:gdLst>
                    <a:gd name="connsiteX0" fmla="*/ 334470 w 668940"/>
                    <a:gd name="connsiteY0" fmla="*/ 0 h 809958"/>
                    <a:gd name="connsiteX1" fmla="*/ 0 w 668940"/>
                    <a:gd name="connsiteY1" fmla="*/ 334470 h 809958"/>
                    <a:gd name="connsiteX2" fmla="*/ 0 w 668940"/>
                    <a:gd name="connsiteY2" fmla="*/ 479784 h 809958"/>
                    <a:gd name="connsiteX3" fmla="*/ 334470 w 668940"/>
                    <a:gd name="connsiteY3" fmla="*/ 809958 h 809958"/>
                    <a:gd name="connsiteX4" fmla="*/ 668941 w 668940"/>
                    <a:gd name="connsiteY4" fmla="*/ 479784 h 809958"/>
                    <a:gd name="connsiteX5" fmla="*/ 668941 w 668940"/>
                    <a:gd name="connsiteY5" fmla="*/ 334461 h 809958"/>
                    <a:gd name="connsiteX6" fmla="*/ 334470 w 668940"/>
                    <a:gd name="connsiteY6" fmla="*/ 0 h 809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8940" h="809958">
                      <a:moveTo>
                        <a:pt x="334470" y="0"/>
                      </a:moveTo>
                      <a:cubicBezTo>
                        <a:pt x="149752" y="0"/>
                        <a:pt x="0" y="149743"/>
                        <a:pt x="0" y="334470"/>
                      </a:cubicBezTo>
                      <a:lnTo>
                        <a:pt x="0" y="479784"/>
                      </a:lnTo>
                      <a:cubicBezTo>
                        <a:pt x="0" y="650919"/>
                        <a:pt x="149742" y="809958"/>
                        <a:pt x="334470" y="809958"/>
                      </a:cubicBezTo>
                      <a:cubicBezTo>
                        <a:pt x="519198" y="809958"/>
                        <a:pt x="668941" y="650929"/>
                        <a:pt x="668941" y="479784"/>
                      </a:cubicBezTo>
                      <a:lnTo>
                        <a:pt x="668941" y="334461"/>
                      </a:lnTo>
                      <a:cubicBezTo>
                        <a:pt x="668941" y="149743"/>
                        <a:pt x="519198" y="0"/>
                        <a:pt x="334470" y="0"/>
                      </a:cubicBezTo>
                      <a:close/>
                    </a:path>
                  </a:pathLst>
                </a:custGeom>
                <a:solidFill>
                  <a:srgbClr val="C86F5C"/>
                </a:solidFill>
                <a:ln w="9525" cap="flat">
                  <a:noFill/>
                  <a:prstDash val="solid"/>
                  <a:miter/>
                </a:ln>
              </p:spPr>
              <p:txBody>
                <a:bodyPr rtlCol="0" anchor="ctr"/>
                <a:lstStyle/>
                <a:p>
                  <a:endParaRPr lang="fr-FR"/>
                </a:p>
              </p:txBody>
            </p:sp>
            <p:sp>
              <p:nvSpPr>
                <p:cNvPr id="106" name="Freeform 68">
                  <a:extLst>
                    <a:ext uri="{FF2B5EF4-FFF2-40B4-BE49-F238E27FC236}">
                      <a16:creationId xmlns:a16="http://schemas.microsoft.com/office/drawing/2014/main" id="{208C5B98-0A92-6E36-BF99-4F725A1D7ACF}"/>
                    </a:ext>
                  </a:extLst>
                </p:cNvPr>
                <p:cNvSpPr/>
                <p:nvPr/>
              </p:nvSpPr>
              <p:spPr>
                <a:xfrm>
                  <a:off x="1498392" y="1240875"/>
                  <a:ext cx="438645" cy="809958"/>
                </a:xfrm>
                <a:custGeom>
                  <a:avLst/>
                  <a:gdLst>
                    <a:gd name="connsiteX0" fmla="*/ 438645 w 438645"/>
                    <a:gd name="connsiteY0" fmla="*/ 334547 h 809958"/>
                    <a:gd name="connsiteX1" fmla="*/ 438645 w 438645"/>
                    <a:gd name="connsiteY1" fmla="*/ 479822 h 809958"/>
                    <a:gd name="connsiteX2" fmla="*/ 104194 w 438645"/>
                    <a:gd name="connsiteY2" fmla="*/ 809958 h 809958"/>
                    <a:gd name="connsiteX3" fmla="*/ 0 w 438645"/>
                    <a:gd name="connsiteY3" fmla="*/ 792518 h 809958"/>
                    <a:gd name="connsiteX4" fmla="*/ 230248 w 438645"/>
                    <a:gd name="connsiteY4" fmla="*/ 479831 h 809958"/>
                    <a:gd name="connsiteX5" fmla="*/ 230248 w 438645"/>
                    <a:gd name="connsiteY5" fmla="*/ 334547 h 809958"/>
                    <a:gd name="connsiteX6" fmla="*/ 0 w 438645"/>
                    <a:gd name="connsiteY6" fmla="*/ 16507 h 809958"/>
                    <a:gd name="connsiteX7" fmla="*/ 104194 w 438645"/>
                    <a:gd name="connsiteY7" fmla="*/ 0 h 809958"/>
                    <a:gd name="connsiteX8" fmla="*/ 438645 w 438645"/>
                    <a:gd name="connsiteY8" fmla="*/ 334547 h 809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8645" h="809958">
                      <a:moveTo>
                        <a:pt x="438645" y="334547"/>
                      </a:moveTo>
                      <a:lnTo>
                        <a:pt x="438645" y="479822"/>
                      </a:lnTo>
                      <a:cubicBezTo>
                        <a:pt x="438645" y="650986"/>
                        <a:pt x="288865" y="809958"/>
                        <a:pt x="104194" y="809958"/>
                      </a:cubicBezTo>
                      <a:cubicBezTo>
                        <a:pt x="67809" y="809958"/>
                        <a:pt x="32823" y="803767"/>
                        <a:pt x="0" y="792518"/>
                      </a:cubicBezTo>
                      <a:cubicBezTo>
                        <a:pt x="133740" y="746846"/>
                        <a:pt x="230248" y="617325"/>
                        <a:pt x="230248" y="479831"/>
                      </a:cubicBezTo>
                      <a:lnTo>
                        <a:pt x="230248" y="334547"/>
                      </a:lnTo>
                      <a:cubicBezTo>
                        <a:pt x="230248" y="186176"/>
                        <a:pt x="133740" y="60312"/>
                        <a:pt x="0" y="16507"/>
                      </a:cubicBezTo>
                      <a:cubicBezTo>
                        <a:pt x="32823" y="5820"/>
                        <a:pt x="67809" y="0"/>
                        <a:pt x="104194" y="0"/>
                      </a:cubicBezTo>
                      <a:cubicBezTo>
                        <a:pt x="288865" y="0"/>
                        <a:pt x="438645" y="149781"/>
                        <a:pt x="438645" y="334547"/>
                      </a:cubicBezTo>
                      <a:close/>
                    </a:path>
                  </a:pathLst>
                </a:custGeom>
                <a:solidFill>
                  <a:srgbClr val="BA5D4F"/>
                </a:solidFill>
                <a:ln w="9525" cap="flat">
                  <a:noFill/>
                  <a:prstDash val="solid"/>
                  <a:miter/>
                </a:ln>
              </p:spPr>
              <p:txBody>
                <a:bodyPr rtlCol="0" anchor="ctr"/>
                <a:lstStyle/>
                <a:p>
                  <a:endParaRPr lang="fr-FR"/>
                </a:p>
              </p:txBody>
            </p:sp>
          </p:grpSp>
          <p:grpSp>
            <p:nvGrpSpPr>
              <p:cNvPr id="51" name="Graphic 13">
                <a:extLst>
                  <a:ext uri="{FF2B5EF4-FFF2-40B4-BE49-F238E27FC236}">
                    <a16:creationId xmlns:a16="http://schemas.microsoft.com/office/drawing/2014/main" id="{E8A5D364-4CF1-09EE-67F1-7444942A86E8}"/>
                  </a:ext>
                </a:extLst>
              </p:cNvPr>
              <p:cNvGrpSpPr/>
              <p:nvPr/>
            </p:nvGrpSpPr>
            <p:grpSpPr>
              <a:xfrm>
                <a:off x="691386" y="2885166"/>
                <a:ext cx="1822361" cy="1850736"/>
                <a:chOff x="691386" y="2885166"/>
                <a:chExt cx="1822361" cy="1850736"/>
              </a:xfrm>
            </p:grpSpPr>
            <p:sp>
              <p:nvSpPr>
                <p:cNvPr id="100" name="Freeform 72">
                  <a:extLst>
                    <a:ext uri="{FF2B5EF4-FFF2-40B4-BE49-F238E27FC236}">
                      <a16:creationId xmlns:a16="http://schemas.microsoft.com/office/drawing/2014/main" id="{CD07ECF9-AC8B-B702-A82F-89756E81CDE6}"/>
                    </a:ext>
                  </a:extLst>
                </p:cNvPr>
                <p:cNvSpPr/>
                <p:nvPr/>
              </p:nvSpPr>
              <p:spPr>
                <a:xfrm>
                  <a:off x="951038" y="3165658"/>
                  <a:ext cx="1303048" cy="1570243"/>
                </a:xfrm>
                <a:custGeom>
                  <a:avLst/>
                  <a:gdLst>
                    <a:gd name="connsiteX0" fmla="*/ 0 w 1303048"/>
                    <a:gd name="connsiteY0" fmla="*/ 0 h 1570243"/>
                    <a:gd name="connsiteX1" fmla="*/ 1303049 w 1303048"/>
                    <a:gd name="connsiteY1" fmla="*/ 0 h 1570243"/>
                    <a:gd name="connsiteX2" fmla="*/ 1303049 w 1303048"/>
                    <a:gd name="connsiteY2" fmla="*/ 1570244 h 1570243"/>
                    <a:gd name="connsiteX3" fmla="*/ 0 w 1303048"/>
                    <a:gd name="connsiteY3" fmla="*/ 1570244 h 1570243"/>
                  </a:gdLst>
                  <a:ahLst/>
                  <a:cxnLst>
                    <a:cxn ang="0">
                      <a:pos x="connsiteX0" y="connsiteY0"/>
                    </a:cxn>
                    <a:cxn ang="0">
                      <a:pos x="connsiteX1" y="connsiteY1"/>
                    </a:cxn>
                    <a:cxn ang="0">
                      <a:pos x="connsiteX2" y="connsiteY2"/>
                    </a:cxn>
                    <a:cxn ang="0">
                      <a:pos x="connsiteX3" y="connsiteY3"/>
                    </a:cxn>
                  </a:cxnLst>
                  <a:rect l="l" t="t" r="r" b="b"/>
                  <a:pathLst>
                    <a:path w="1303048" h="1570243">
                      <a:moveTo>
                        <a:pt x="0" y="0"/>
                      </a:moveTo>
                      <a:lnTo>
                        <a:pt x="1303049" y="0"/>
                      </a:lnTo>
                      <a:lnTo>
                        <a:pt x="1303049" y="1570244"/>
                      </a:lnTo>
                      <a:lnTo>
                        <a:pt x="0" y="1570244"/>
                      </a:lnTo>
                      <a:close/>
                    </a:path>
                  </a:pathLst>
                </a:custGeom>
                <a:solidFill>
                  <a:srgbClr val="A34F41"/>
                </a:solidFill>
                <a:ln w="9525" cap="flat">
                  <a:noFill/>
                  <a:prstDash val="solid"/>
                  <a:miter/>
                </a:ln>
              </p:spPr>
              <p:txBody>
                <a:bodyPr rtlCol="0" anchor="ctr"/>
                <a:lstStyle/>
                <a:p>
                  <a:endParaRPr lang="fr-FR"/>
                </a:p>
              </p:txBody>
            </p:sp>
            <p:sp>
              <p:nvSpPr>
                <p:cNvPr id="101" name="Freeform 74">
                  <a:extLst>
                    <a:ext uri="{FF2B5EF4-FFF2-40B4-BE49-F238E27FC236}">
                      <a16:creationId xmlns:a16="http://schemas.microsoft.com/office/drawing/2014/main" id="{5FD1DE83-7A5F-4B30-CE40-FCE6F12ABC78}"/>
                    </a:ext>
                  </a:extLst>
                </p:cNvPr>
                <p:cNvSpPr/>
                <p:nvPr/>
              </p:nvSpPr>
              <p:spPr>
                <a:xfrm>
                  <a:off x="951047" y="3165687"/>
                  <a:ext cx="1303029" cy="1570205"/>
                </a:xfrm>
                <a:custGeom>
                  <a:avLst/>
                  <a:gdLst>
                    <a:gd name="connsiteX0" fmla="*/ 1303030 w 1303029"/>
                    <a:gd name="connsiteY0" fmla="*/ 0 h 1570205"/>
                    <a:gd name="connsiteX1" fmla="*/ 1303030 w 1303029"/>
                    <a:gd name="connsiteY1" fmla="*/ 1570206 h 1570205"/>
                    <a:gd name="connsiteX2" fmla="*/ 1061571 w 1303029"/>
                    <a:gd name="connsiteY2" fmla="*/ 1570206 h 1570205"/>
                    <a:gd name="connsiteX3" fmla="*/ 1061571 w 1303029"/>
                    <a:gd name="connsiteY3" fmla="*/ 444094 h 1570205"/>
                    <a:gd name="connsiteX4" fmla="*/ 911514 w 1303029"/>
                    <a:gd name="connsiteY4" fmla="*/ 294037 h 1570205"/>
                    <a:gd name="connsiteX5" fmla="*/ 0 w 1303029"/>
                    <a:gd name="connsiteY5" fmla="*/ 294037 h 1570205"/>
                    <a:gd name="connsiteX6" fmla="*/ 0 w 1303029"/>
                    <a:gd name="connsiteY6" fmla="*/ 0 h 1570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03029" h="1570205">
                      <a:moveTo>
                        <a:pt x="1303030" y="0"/>
                      </a:moveTo>
                      <a:lnTo>
                        <a:pt x="1303030" y="1570206"/>
                      </a:lnTo>
                      <a:lnTo>
                        <a:pt x="1061571" y="1570206"/>
                      </a:lnTo>
                      <a:lnTo>
                        <a:pt x="1061571" y="444094"/>
                      </a:lnTo>
                      <a:cubicBezTo>
                        <a:pt x="1061571" y="361226"/>
                        <a:pt x="994391" y="294037"/>
                        <a:pt x="911514" y="294037"/>
                      </a:cubicBezTo>
                      <a:lnTo>
                        <a:pt x="0" y="294037"/>
                      </a:lnTo>
                      <a:lnTo>
                        <a:pt x="0" y="0"/>
                      </a:lnTo>
                      <a:close/>
                    </a:path>
                  </a:pathLst>
                </a:custGeom>
                <a:solidFill>
                  <a:srgbClr val="873F30"/>
                </a:solidFill>
                <a:ln w="9525" cap="flat">
                  <a:noFill/>
                  <a:prstDash val="solid"/>
                  <a:miter/>
                </a:ln>
              </p:spPr>
              <p:txBody>
                <a:bodyPr rtlCol="0" anchor="ctr"/>
                <a:lstStyle/>
                <a:p>
                  <a:endParaRPr lang="fr-FR"/>
                </a:p>
              </p:txBody>
            </p:sp>
            <p:sp>
              <p:nvSpPr>
                <p:cNvPr id="102" name="Freeform 77">
                  <a:extLst>
                    <a:ext uri="{FF2B5EF4-FFF2-40B4-BE49-F238E27FC236}">
                      <a16:creationId xmlns:a16="http://schemas.microsoft.com/office/drawing/2014/main" id="{468F9DBB-EA99-59A4-AB62-06938D1E812C}"/>
                    </a:ext>
                  </a:extLst>
                </p:cNvPr>
                <p:cNvSpPr/>
                <p:nvPr/>
              </p:nvSpPr>
              <p:spPr>
                <a:xfrm>
                  <a:off x="691386" y="2885166"/>
                  <a:ext cx="1822361" cy="344871"/>
                </a:xfrm>
                <a:custGeom>
                  <a:avLst/>
                  <a:gdLst>
                    <a:gd name="connsiteX0" fmla="*/ 1726768 w 1822361"/>
                    <a:gd name="connsiteY0" fmla="*/ 344872 h 344871"/>
                    <a:gd name="connsiteX1" fmla="*/ 95583 w 1822361"/>
                    <a:gd name="connsiteY1" fmla="*/ 344872 h 344871"/>
                    <a:gd name="connsiteX2" fmla="*/ 0 w 1822361"/>
                    <a:gd name="connsiteY2" fmla="*/ 249288 h 344871"/>
                    <a:gd name="connsiteX3" fmla="*/ 0 w 1822361"/>
                    <a:gd name="connsiteY3" fmla="*/ 95583 h 344871"/>
                    <a:gd name="connsiteX4" fmla="*/ 95583 w 1822361"/>
                    <a:gd name="connsiteY4" fmla="*/ 0 h 344871"/>
                    <a:gd name="connsiteX5" fmla="*/ 1726778 w 1822361"/>
                    <a:gd name="connsiteY5" fmla="*/ 0 h 344871"/>
                    <a:gd name="connsiteX6" fmla="*/ 1822361 w 1822361"/>
                    <a:gd name="connsiteY6" fmla="*/ 95583 h 344871"/>
                    <a:gd name="connsiteX7" fmla="*/ 1822361 w 1822361"/>
                    <a:gd name="connsiteY7" fmla="*/ 249288 h 344871"/>
                    <a:gd name="connsiteX8" fmla="*/ 1726768 w 1822361"/>
                    <a:gd name="connsiteY8" fmla="*/ 344872 h 344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22361" h="344871">
                      <a:moveTo>
                        <a:pt x="1726768" y="344872"/>
                      </a:moveTo>
                      <a:lnTo>
                        <a:pt x="95583" y="344872"/>
                      </a:lnTo>
                      <a:cubicBezTo>
                        <a:pt x="42796" y="344872"/>
                        <a:pt x="0" y="302076"/>
                        <a:pt x="0" y="249288"/>
                      </a:cubicBezTo>
                      <a:lnTo>
                        <a:pt x="0" y="95583"/>
                      </a:lnTo>
                      <a:cubicBezTo>
                        <a:pt x="0" y="42796"/>
                        <a:pt x="42796" y="0"/>
                        <a:pt x="95583" y="0"/>
                      </a:cubicBezTo>
                      <a:lnTo>
                        <a:pt x="1726778" y="0"/>
                      </a:lnTo>
                      <a:cubicBezTo>
                        <a:pt x="1779565" y="0"/>
                        <a:pt x="1822361" y="42796"/>
                        <a:pt x="1822361" y="95583"/>
                      </a:cubicBezTo>
                      <a:lnTo>
                        <a:pt x="1822361" y="249288"/>
                      </a:lnTo>
                      <a:cubicBezTo>
                        <a:pt x="1822361" y="302076"/>
                        <a:pt x="1779565" y="344872"/>
                        <a:pt x="1726768" y="344872"/>
                      </a:cubicBezTo>
                      <a:close/>
                    </a:path>
                  </a:pathLst>
                </a:custGeom>
                <a:solidFill>
                  <a:srgbClr val="BA5D4F"/>
                </a:solidFill>
                <a:ln w="9525" cap="flat">
                  <a:noFill/>
                  <a:prstDash val="solid"/>
                  <a:miter/>
                </a:ln>
              </p:spPr>
              <p:txBody>
                <a:bodyPr rtlCol="0" anchor="ctr"/>
                <a:lstStyle/>
                <a:p>
                  <a:endParaRPr lang="fr-FR"/>
                </a:p>
              </p:txBody>
            </p:sp>
            <p:sp>
              <p:nvSpPr>
                <p:cNvPr id="103" name="Freeform 78">
                  <a:extLst>
                    <a:ext uri="{FF2B5EF4-FFF2-40B4-BE49-F238E27FC236}">
                      <a16:creationId xmlns:a16="http://schemas.microsoft.com/office/drawing/2014/main" id="{2DFC3831-DB76-1EFA-4E69-C4EABB40106A}"/>
                    </a:ext>
                  </a:extLst>
                </p:cNvPr>
                <p:cNvSpPr/>
                <p:nvPr/>
              </p:nvSpPr>
              <p:spPr>
                <a:xfrm>
                  <a:off x="2180448" y="2885176"/>
                  <a:ext cx="333279" cy="344900"/>
                </a:xfrm>
                <a:custGeom>
                  <a:avLst/>
                  <a:gdLst>
                    <a:gd name="connsiteX0" fmla="*/ 333280 w 333279"/>
                    <a:gd name="connsiteY0" fmla="*/ 95536 h 344900"/>
                    <a:gd name="connsiteX1" fmla="*/ 333280 w 333279"/>
                    <a:gd name="connsiteY1" fmla="*/ 249269 h 344900"/>
                    <a:gd name="connsiteX2" fmla="*/ 237744 w 333279"/>
                    <a:gd name="connsiteY2" fmla="*/ 344900 h 344900"/>
                    <a:gd name="connsiteX3" fmla="*/ 0 w 333279"/>
                    <a:gd name="connsiteY3" fmla="*/ 344900 h 344900"/>
                    <a:gd name="connsiteX4" fmla="*/ 95536 w 333279"/>
                    <a:gd name="connsiteY4" fmla="*/ 249269 h 344900"/>
                    <a:gd name="connsiteX5" fmla="*/ 95536 w 333279"/>
                    <a:gd name="connsiteY5" fmla="*/ 95536 h 344900"/>
                    <a:gd name="connsiteX6" fmla="*/ 0 w 333279"/>
                    <a:gd name="connsiteY6" fmla="*/ 0 h 344900"/>
                    <a:gd name="connsiteX7" fmla="*/ 237744 w 333279"/>
                    <a:gd name="connsiteY7" fmla="*/ 0 h 344900"/>
                    <a:gd name="connsiteX8" fmla="*/ 333280 w 333279"/>
                    <a:gd name="connsiteY8" fmla="*/ 95536 h 344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3279" h="344900">
                      <a:moveTo>
                        <a:pt x="333280" y="95536"/>
                      </a:moveTo>
                      <a:lnTo>
                        <a:pt x="333280" y="249269"/>
                      </a:lnTo>
                      <a:cubicBezTo>
                        <a:pt x="333280" y="302038"/>
                        <a:pt x="290513" y="344900"/>
                        <a:pt x="237744" y="344900"/>
                      </a:cubicBezTo>
                      <a:lnTo>
                        <a:pt x="0" y="344900"/>
                      </a:lnTo>
                      <a:cubicBezTo>
                        <a:pt x="52769" y="344900"/>
                        <a:pt x="95536" y="302038"/>
                        <a:pt x="95536" y="249269"/>
                      </a:cubicBezTo>
                      <a:lnTo>
                        <a:pt x="95536" y="95536"/>
                      </a:lnTo>
                      <a:cubicBezTo>
                        <a:pt x="95536" y="42767"/>
                        <a:pt x="52769" y="0"/>
                        <a:pt x="0" y="0"/>
                      </a:cubicBezTo>
                      <a:lnTo>
                        <a:pt x="237744" y="0"/>
                      </a:lnTo>
                      <a:cubicBezTo>
                        <a:pt x="290513" y="0"/>
                        <a:pt x="333280" y="42767"/>
                        <a:pt x="333280" y="95536"/>
                      </a:cubicBezTo>
                      <a:close/>
                    </a:path>
                  </a:pathLst>
                </a:custGeom>
                <a:solidFill>
                  <a:srgbClr val="A34F41"/>
                </a:solidFill>
                <a:ln w="9525" cap="flat">
                  <a:noFill/>
                  <a:prstDash val="solid"/>
                  <a:miter/>
                </a:ln>
              </p:spPr>
              <p:txBody>
                <a:bodyPr rtlCol="0" anchor="ctr"/>
                <a:lstStyle/>
                <a:p>
                  <a:endParaRPr lang="fr-FR"/>
                </a:p>
              </p:txBody>
            </p:sp>
          </p:grpSp>
          <p:grpSp>
            <p:nvGrpSpPr>
              <p:cNvPr id="52" name="Graphic 13">
                <a:extLst>
                  <a:ext uri="{FF2B5EF4-FFF2-40B4-BE49-F238E27FC236}">
                    <a16:creationId xmlns:a16="http://schemas.microsoft.com/office/drawing/2014/main" id="{3D189078-4E46-AB38-EF38-DA219C6005FA}"/>
                  </a:ext>
                </a:extLst>
              </p:cNvPr>
              <p:cNvGrpSpPr/>
              <p:nvPr/>
            </p:nvGrpSpPr>
            <p:grpSpPr>
              <a:xfrm>
                <a:off x="-172654" y="3666454"/>
                <a:ext cx="3550432" cy="2012918"/>
                <a:chOff x="-172654" y="3666454"/>
                <a:chExt cx="3550432" cy="2012918"/>
              </a:xfrm>
            </p:grpSpPr>
            <p:grpSp>
              <p:nvGrpSpPr>
                <p:cNvPr id="82" name="Graphic 13">
                  <a:extLst>
                    <a:ext uri="{FF2B5EF4-FFF2-40B4-BE49-F238E27FC236}">
                      <a16:creationId xmlns:a16="http://schemas.microsoft.com/office/drawing/2014/main" id="{4DD7FC62-F3BB-FCA1-A429-53D534476B11}"/>
                    </a:ext>
                  </a:extLst>
                </p:cNvPr>
                <p:cNvGrpSpPr/>
                <p:nvPr/>
              </p:nvGrpSpPr>
              <p:grpSpPr>
                <a:xfrm>
                  <a:off x="1010807" y="3666454"/>
                  <a:ext cx="1183471" cy="2012918"/>
                  <a:chOff x="1010807" y="3666454"/>
                  <a:chExt cx="1183471" cy="2012918"/>
                </a:xfrm>
              </p:grpSpPr>
              <p:grpSp>
                <p:nvGrpSpPr>
                  <p:cNvPr id="95" name="Graphic 13">
                    <a:extLst>
                      <a:ext uri="{FF2B5EF4-FFF2-40B4-BE49-F238E27FC236}">
                        <a16:creationId xmlns:a16="http://schemas.microsoft.com/office/drawing/2014/main" id="{A0B6C5F1-7D57-BB84-7D24-A90C84556848}"/>
                      </a:ext>
                    </a:extLst>
                  </p:cNvPr>
                  <p:cNvGrpSpPr/>
                  <p:nvPr/>
                </p:nvGrpSpPr>
                <p:grpSpPr>
                  <a:xfrm>
                    <a:off x="1010807" y="4277435"/>
                    <a:ext cx="1183471" cy="1401937"/>
                    <a:chOff x="1010807" y="4277435"/>
                    <a:chExt cx="1183471" cy="1401937"/>
                  </a:xfrm>
                </p:grpSpPr>
                <p:sp>
                  <p:nvSpPr>
                    <p:cNvPr id="98" name="Freeform 86">
                      <a:extLst>
                        <a:ext uri="{FF2B5EF4-FFF2-40B4-BE49-F238E27FC236}">
                          <a16:creationId xmlns:a16="http://schemas.microsoft.com/office/drawing/2014/main" id="{B0BCE7CA-BE0B-BBE5-E640-5A37E84902C6}"/>
                        </a:ext>
                      </a:extLst>
                    </p:cNvPr>
                    <p:cNvSpPr/>
                    <p:nvPr/>
                  </p:nvSpPr>
                  <p:spPr>
                    <a:xfrm>
                      <a:off x="1010807" y="4277435"/>
                      <a:ext cx="1183471" cy="1401899"/>
                    </a:xfrm>
                    <a:custGeom>
                      <a:avLst/>
                      <a:gdLst>
                        <a:gd name="connsiteX0" fmla="*/ 1183472 w 1183471"/>
                        <a:gd name="connsiteY0" fmla="*/ 1401899 h 1401899"/>
                        <a:gd name="connsiteX1" fmla="*/ 0 w 1183471"/>
                        <a:gd name="connsiteY1" fmla="*/ 1401899 h 1401899"/>
                        <a:gd name="connsiteX2" fmla="*/ 85944 w 1183471"/>
                        <a:gd name="connsiteY2" fmla="*/ 379152 h 1401899"/>
                        <a:gd name="connsiteX3" fmla="*/ 316887 w 1183471"/>
                        <a:gd name="connsiteY3" fmla="*/ 88545 h 1401899"/>
                        <a:gd name="connsiteX4" fmla="*/ 591741 w 1183471"/>
                        <a:gd name="connsiteY4" fmla="*/ 0 h 1401899"/>
                        <a:gd name="connsiteX5" fmla="*/ 866594 w 1183471"/>
                        <a:gd name="connsiteY5" fmla="*/ 88545 h 1401899"/>
                        <a:gd name="connsiteX6" fmla="*/ 1097537 w 1183471"/>
                        <a:gd name="connsiteY6" fmla="*/ 379152 h 140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3471" h="1401899">
                          <a:moveTo>
                            <a:pt x="1183472" y="1401899"/>
                          </a:moveTo>
                          <a:lnTo>
                            <a:pt x="0" y="1401899"/>
                          </a:lnTo>
                          <a:lnTo>
                            <a:pt x="85944" y="379152"/>
                          </a:lnTo>
                          <a:cubicBezTo>
                            <a:pt x="97250" y="244564"/>
                            <a:pt x="188328" y="129950"/>
                            <a:pt x="316887" y="88545"/>
                          </a:cubicBezTo>
                          <a:lnTo>
                            <a:pt x="591741" y="0"/>
                          </a:lnTo>
                          <a:lnTo>
                            <a:pt x="866594" y="88545"/>
                          </a:lnTo>
                          <a:cubicBezTo>
                            <a:pt x="995153" y="129959"/>
                            <a:pt x="1086231" y="244564"/>
                            <a:pt x="1097537" y="379152"/>
                          </a:cubicBezTo>
                          <a:close/>
                        </a:path>
                      </a:pathLst>
                    </a:custGeom>
                    <a:solidFill>
                      <a:schemeClr val="tx2"/>
                    </a:solidFill>
                    <a:ln w="9525" cap="flat">
                      <a:noFill/>
                      <a:prstDash val="solid"/>
                      <a:miter/>
                    </a:ln>
                  </p:spPr>
                  <p:txBody>
                    <a:bodyPr rtlCol="0" anchor="ctr"/>
                    <a:lstStyle/>
                    <a:p>
                      <a:endParaRPr lang="fr-FR"/>
                    </a:p>
                  </p:txBody>
                </p:sp>
                <p:sp>
                  <p:nvSpPr>
                    <p:cNvPr id="99" name="Freeform 87">
                      <a:extLst>
                        <a:ext uri="{FF2B5EF4-FFF2-40B4-BE49-F238E27FC236}">
                          <a16:creationId xmlns:a16="http://schemas.microsoft.com/office/drawing/2014/main" id="{242F6834-5A00-8DDE-4775-E6078058FD18}"/>
                        </a:ext>
                      </a:extLst>
                    </p:cNvPr>
                    <p:cNvSpPr/>
                    <p:nvPr/>
                  </p:nvSpPr>
                  <p:spPr>
                    <a:xfrm>
                      <a:off x="1744823" y="4323308"/>
                      <a:ext cx="449437" cy="1356064"/>
                    </a:xfrm>
                    <a:custGeom>
                      <a:avLst/>
                      <a:gdLst>
                        <a:gd name="connsiteX0" fmla="*/ 449437 w 449437"/>
                        <a:gd name="connsiteY0" fmla="*/ 1356065 h 1356064"/>
                        <a:gd name="connsiteX1" fmla="*/ 203959 w 449437"/>
                        <a:gd name="connsiteY1" fmla="*/ 1356065 h 1356064"/>
                        <a:gd name="connsiteX2" fmla="*/ 118005 w 449437"/>
                        <a:gd name="connsiteY2" fmla="*/ 276101 h 1356064"/>
                        <a:gd name="connsiteX3" fmla="*/ 0 w 449437"/>
                        <a:gd name="connsiteY3" fmla="*/ 0 h 1356064"/>
                        <a:gd name="connsiteX4" fmla="*/ 132569 w 449437"/>
                        <a:gd name="connsiteY4" fmla="*/ 42681 h 1356064"/>
                        <a:gd name="connsiteX5" fmla="*/ 363474 w 449437"/>
                        <a:gd name="connsiteY5" fmla="*/ 333261 h 1356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9437" h="1356064">
                          <a:moveTo>
                            <a:pt x="449437" y="1356065"/>
                          </a:moveTo>
                          <a:lnTo>
                            <a:pt x="203959" y="1356065"/>
                          </a:lnTo>
                          <a:lnTo>
                            <a:pt x="118005" y="276101"/>
                          </a:lnTo>
                          <a:cubicBezTo>
                            <a:pt x="108718" y="159430"/>
                            <a:pt x="93316" y="56998"/>
                            <a:pt x="0" y="0"/>
                          </a:cubicBezTo>
                          <a:lnTo>
                            <a:pt x="132569" y="42681"/>
                          </a:lnTo>
                          <a:cubicBezTo>
                            <a:pt x="261118" y="84106"/>
                            <a:pt x="352177" y="198682"/>
                            <a:pt x="363474" y="333261"/>
                          </a:cubicBezTo>
                          <a:close/>
                        </a:path>
                      </a:pathLst>
                    </a:custGeom>
                    <a:solidFill>
                      <a:srgbClr val="A3E440"/>
                    </a:solidFill>
                    <a:ln w="9525" cap="flat">
                      <a:noFill/>
                      <a:prstDash val="solid"/>
                      <a:miter/>
                    </a:ln>
                  </p:spPr>
                  <p:txBody>
                    <a:bodyPr rtlCol="0" anchor="ctr"/>
                    <a:lstStyle/>
                    <a:p>
                      <a:endParaRPr lang="fr-FR"/>
                    </a:p>
                  </p:txBody>
                </p:sp>
              </p:grpSp>
              <p:sp>
                <p:nvSpPr>
                  <p:cNvPr id="96" name="Freeform 88">
                    <a:extLst>
                      <a:ext uri="{FF2B5EF4-FFF2-40B4-BE49-F238E27FC236}">
                        <a16:creationId xmlns:a16="http://schemas.microsoft.com/office/drawing/2014/main" id="{F87498CF-409F-57A5-F005-6AABC650758E}"/>
                      </a:ext>
                    </a:extLst>
                  </p:cNvPr>
                  <p:cNvSpPr/>
                  <p:nvPr/>
                </p:nvSpPr>
                <p:spPr>
                  <a:xfrm>
                    <a:off x="1308663" y="3666483"/>
                    <a:ext cx="587768" cy="711679"/>
                  </a:xfrm>
                  <a:custGeom>
                    <a:avLst/>
                    <a:gdLst>
                      <a:gd name="connsiteX0" fmla="*/ 293884 w 587768"/>
                      <a:gd name="connsiteY0" fmla="*/ 0 h 711679"/>
                      <a:gd name="connsiteX1" fmla="*/ 0 w 587768"/>
                      <a:gd name="connsiteY1" fmla="*/ 293884 h 711679"/>
                      <a:gd name="connsiteX2" fmla="*/ 0 w 587768"/>
                      <a:gd name="connsiteY2" fmla="*/ 421567 h 711679"/>
                      <a:gd name="connsiteX3" fmla="*/ 293884 w 587768"/>
                      <a:gd name="connsiteY3" fmla="*/ 711680 h 711679"/>
                      <a:gd name="connsiteX4" fmla="*/ 587769 w 587768"/>
                      <a:gd name="connsiteY4" fmla="*/ 421567 h 711679"/>
                      <a:gd name="connsiteX5" fmla="*/ 587769 w 587768"/>
                      <a:gd name="connsiteY5" fmla="*/ 293884 h 711679"/>
                      <a:gd name="connsiteX6" fmla="*/ 293884 w 587768"/>
                      <a:gd name="connsiteY6" fmla="*/ 0 h 711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7768" h="711679">
                        <a:moveTo>
                          <a:pt x="293884" y="0"/>
                        </a:moveTo>
                        <a:cubicBezTo>
                          <a:pt x="131578" y="0"/>
                          <a:pt x="0" y="131578"/>
                          <a:pt x="0" y="293884"/>
                        </a:cubicBezTo>
                        <a:lnTo>
                          <a:pt x="0" y="421567"/>
                        </a:lnTo>
                        <a:cubicBezTo>
                          <a:pt x="0" y="571938"/>
                          <a:pt x="131578" y="711680"/>
                          <a:pt x="293884" y="711680"/>
                        </a:cubicBezTo>
                        <a:cubicBezTo>
                          <a:pt x="456190" y="711680"/>
                          <a:pt x="587769" y="571948"/>
                          <a:pt x="587769" y="421567"/>
                        </a:cubicBezTo>
                        <a:lnTo>
                          <a:pt x="587769" y="293884"/>
                        </a:lnTo>
                        <a:cubicBezTo>
                          <a:pt x="587759" y="131578"/>
                          <a:pt x="456190" y="0"/>
                          <a:pt x="293884" y="0"/>
                        </a:cubicBezTo>
                        <a:close/>
                      </a:path>
                    </a:pathLst>
                  </a:custGeom>
                  <a:solidFill>
                    <a:srgbClr val="D5887A"/>
                  </a:solidFill>
                  <a:ln w="9525" cap="flat">
                    <a:noFill/>
                    <a:prstDash val="solid"/>
                    <a:miter/>
                  </a:ln>
                </p:spPr>
                <p:txBody>
                  <a:bodyPr rtlCol="0" anchor="ctr"/>
                  <a:lstStyle/>
                  <a:p>
                    <a:endParaRPr lang="fr-FR"/>
                  </a:p>
                </p:txBody>
              </p:sp>
              <p:sp>
                <p:nvSpPr>
                  <p:cNvPr id="97" name="Freeform 89">
                    <a:extLst>
                      <a:ext uri="{FF2B5EF4-FFF2-40B4-BE49-F238E27FC236}">
                        <a16:creationId xmlns:a16="http://schemas.microsoft.com/office/drawing/2014/main" id="{91813432-7325-4637-5767-035907DC97AB}"/>
                      </a:ext>
                    </a:extLst>
                  </p:cNvPr>
                  <p:cNvSpPr/>
                  <p:nvPr/>
                </p:nvSpPr>
                <p:spPr>
                  <a:xfrm>
                    <a:off x="1511012" y="3666454"/>
                    <a:ext cx="385419" cy="711669"/>
                  </a:xfrm>
                  <a:custGeom>
                    <a:avLst/>
                    <a:gdLst>
                      <a:gd name="connsiteX0" fmla="*/ 385420 w 385419"/>
                      <a:gd name="connsiteY0" fmla="*/ 293951 h 711669"/>
                      <a:gd name="connsiteX1" fmla="*/ 385420 w 385419"/>
                      <a:gd name="connsiteY1" fmla="*/ 421596 h 711669"/>
                      <a:gd name="connsiteX2" fmla="*/ 91554 w 385419"/>
                      <a:gd name="connsiteY2" fmla="*/ 711670 h 711669"/>
                      <a:gd name="connsiteX3" fmla="*/ 0 w 385419"/>
                      <a:gd name="connsiteY3" fmla="*/ 696344 h 711669"/>
                      <a:gd name="connsiteX4" fmla="*/ 202311 w 385419"/>
                      <a:gd name="connsiteY4" fmla="*/ 421596 h 711669"/>
                      <a:gd name="connsiteX5" fmla="*/ 202311 w 385419"/>
                      <a:gd name="connsiteY5" fmla="*/ 293951 h 711669"/>
                      <a:gd name="connsiteX6" fmla="*/ 0 w 385419"/>
                      <a:gd name="connsiteY6" fmla="*/ 14506 h 711669"/>
                      <a:gd name="connsiteX7" fmla="*/ 91554 w 385419"/>
                      <a:gd name="connsiteY7" fmla="*/ 0 h 711669"/>
                      <a:gd name="connsiteX8" fmla="*/ 385420 w 385419"/>
                      <a:gd name="connsiteY8" fmla="*/ 293951 h 711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5419" h="711669">
                        <a:moveTo>
                          <a:pt x="385420" y="293951"/>
                        </a:moveTo>
                        <a:lnTo>
                          <a:pt x="385420" y="421596"/>
                        </a:lnTo>
                        <a:cubicBezTo>
                          <a:pt x="385420" y="571986"/>
                          <a:pt x="253813" y="711670"/>
                          <a:pt x="91554" y="711670"/>
                        </a:cubicBezTo>
                        <a:cubicBezTo>
                          <a:pt x="59579" y="711670"/>
                          <a:pt x="28842" y="706231"/>
                          <a:pt x="0" y="696344"/>
                        </a:cubicBezTo>
                        <a:cubicBezTo>
                          <a:pt x="117510" y="656215"/>
                          <a:pt x="202311" y="542411"/>
                          <a:pt x="202311" y="421596"/>
                        </a:cubicBezTo>
                        <a:lnTo>
                          <a:pt x="202311" y="293951"/>
                        </a:lnTo>
                        <a:cubicBezTo>
                          <a:pt x="202311" y="163582"/>
                          <a:pt x="117510" y="52987"/>
                          <a:pt x="0" y="14506"/>
                        </a:cubicBezTo>
                        <a:cubicBezTo>
                          <a:pt x="28842" y="5115"/>
                          <a:pt x="59579" y="0"/>
                          <a:pt x="91554" y="0"/>
                        </a:cubicBezTo>
                        <a:cubicBezTo>
                          <a:pt x="253813" y="0"/>
                          <a:pt x="385420" y="131607"/>
                          <a:pt x="385420" y="293951"/>
                        </a:cubicBezTo>
                        <a:close/>
                      </a:path>
                    </a:pathLst>
                  </a:custGeom>
                  <a:solidFill>
                    <a:srgbClr val="C86F5C"/>
                  </a:solidFill>
                  <a:ln w="9525" cap="flat">
                    <a:noFill/>
                    <a:prstDash val="solid"/>
                    <a:miter/>
                  </a:ln>
                </p:spPr>
                <p:txBody>
                  <a:bodyPr rtlCol="0" anchor="ctr"/>
                  <a:lstStyle/>
                  <a:p>
                    <a:endParaRPr lang="fr-FR"/>
                  </a:p>
                </p:txBody>
              </p:sp>
            </p:grpSp>
            <p:grpSp>
              <p:nvGrpSpPr>
                <p:cNvPr id="83" name="Graphic 13">
                  <a:extLst>
                    <a:ext uri="{FF2B5EF4-FFF2-40B4-BE49-F238E27FC236}">
                      <a16:creationId xmlns:a16="http://schemas.microsoft.com/office/drawing/2014/main" id="{9B796802-2E0B-CC17-3DE6-0BA640450E89}"/>
                    </a:ext>
                  </a:extLst>
                </p:cNvPr>
                <p:cNvGrpSpPr/>
                <p:nvPr/>
              </p:nvGrpSpPr>
              <p:grpSpPr>
                <a:xfrm>
                  <a:off x="2194315" y="3666454"/>
                  <a:ext cx="1183463" cy="2012918"/>
                  <a:chOff x="2194315" y="3666454"/>
                  <a:chExt cx="1183463" cy="2012918"/>
                </a:xfrm>
              </p:grpSpPr>
              <p:grpSp>
                <p:nvGrpSpPr>
                  <p:cNvPr id="90" name="Graphic 13">
                    <a:extLst>
                      <a:ext uri="{FF2B5EF4-FFF2-40B4-BE49-F238E27FC236}">
                        <a16:creationId xmlns:a16="http://schemas.microsoft.com/office/drawing/2014/main" id="{6FDF072D-03FE-885F-AD7A-9AB507D12E2B}"/>
                      </a:ext>
                    </a:extLst>
                  </p:cNvPr>
                  <p:cNvGrpSpPr/>
                  <p:nvPr/>
                </p:nvGrpSpPr>
                <p:grpSpPr>
                  <a:xfrm>
                    <a:off x="2194315" y="4277435"/>
                    <a:ext cx="1183463" cy="1401937"/>
                    <a:chOff x="2194315" y="4277435"/>
                    <a:chExt cx="1183463" cy="1401937"/>
                  </a:xfrm>
                </p:grpSpPr>
                <p:sp>
                  <p:nvSpPr>
                    <p:cNvPr id="93" name="Freeform 92">
                      <a:extLst>
                        <a:ext uri="{FF2B5EF4-FFF2-40B4-BE49-F238E27FC236}">
                          <a16:creationId xmlns:a16="http://schemas.microsoft.com/office/drawing/2014/main" id="{DC4AB087-1552-4281-1C61-A8DA1AD7BCEA}"/>
                        </a:ext>
                      </a:extLst>
                    </p:cNvPr>
                    <p:cNvSpPr/>
                    <p:nvPr/>
                  </p:nvSpPr>
                  <p:spPr>
                    <a:xfrm>
                      <a:off x="2194315" y="4277435"/>
                      <a:ext cx="1183463" cy="1401900"/>
                    </a:xfrm>
                    <a:custGeom>
                      <a:avLst/>
                      <a:gdLst>
                        <a:gd name="connsiteX0" fmla="*/ 1183462 w 1183462"/>
                        <a:gd name="connsiteY0" fmla="*/ 1401899 h 1401899"/>
                        <a:gd name="connsiteX1" fmla="*/ 0 w 1183462"/>
                        <a:gd name="connsiteY1" fmla="*/ 1401899 h 1401899"/>
                        <a:gd name="connsiteX2" fmla="*/ 85944 w 1183462"/>
                        <a:gd name="connsiteY2" fmla="*/ 379152 h 1401899"/>
                        <a:gd name="connsiteX3" fmla="*/ 316887 w 1183462"/>
                        <a:gd name="connsiteY3" fmla="*/ 88545 h 1401899"/>
                        <a:gd name="connsiteX4" fmla="*/ 591741 w 1183462"/>
                        <a:gd name="connsiteY4" fmla="*/ 0 h 1401899"/>
                        <a:gd name="connsiteX5" fmla="*/ 866594 w 1183462"/>
                        <a:gd name="connsiteY5" fmla="*/ 88545 h 1401899"/>
                        <a:gd name="connsiteX6" fmla="*/ 1097537 w 1183462"/>
                        <a:gd name="connsiteY6" fmla="*/ 379152 h 140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3462" h="1401899">
                          <a:moveTo>
                            <a:pt x="1183462" y="1401899"/>
                          </a:moveTo>
                          <a:lnTo>
                            <a:pt x="0" y="1401899"/>
                          </a:lnTo>
                          <a:lnTo>
                            <a:pt x="85944" y="379152"/>
                          </a:lnTo>
                          <a:cubicBezTo>
                            <a:pt x="97250" y="244564"/>
                            <a:pt x="188328" y="129950"/>
                            <a:pt x="316887" y="88545"/>
                          </a:cubicBezTo>
                          <a:lnTo>
                            <a:pt x="591741" y="0"/>
                          </a:lnTo>
                          <a:lnTo>
                            <a:pt x="866594" y="88545"/>
                          </a:lnTo>
                          <a:cubicBezTo>
                            <a:pt x="995153" y="129959"/>
                            <a:pt x="1086231" y="244564"/>
                            <a:pt x="1097537" y="379152"/>
                          </a:cubicBezTo>
                          <a:close/>
                        </a:path>
                      </a:pathLst>
                    </a:custGeom>
                    <a:solidFill>
                      <a:srgbClr val="FCB44D"/>
                    </a:solidFill>
                    <a:ln w="9525" cap="flat">
                      <a:noFill/>
                      <a:prstDash val="solid"/>
                      <a:miter/>
                    </a:ln>
                  </p:spPr>
                  <p:txBody>
                    <a:bodyPr rtlCol="0" anchor="ctr"/>
                    <a:lstStyle/>
                    <a:p>
                      <a:endParaRPr lang="fr-FR"/>
                    </a:p>
                  </p:txBody>
                </p:sp>
                <p:sp>
                  <p:nvSpPr>
                    <p:cNvPr id="94" name="Freeform 93">
                      <a:extLst>
                        <a:ext uri="{FF2B5EF4-FFF2-40B4-BE49-F238E27FC236}">
                          <a16:creationId xmlns:a16="http://schemas.microsoft.com/office/drawing/2014/main" id="{0704619A-68A8-883C-7F29-4F24A819E01B}"/>
                        </a:ext>
                      </a:extLst>
                    </p:cNvPr>
                    <p:cNvSpPr/>
                    <p:nvPr/>
                  </p:nvSpPr>
                  <p:spPr>
                    <a:xfrm>
                      <a:off x="2928323" y="4323308"/>
                      <a:ext cx="449437" cy="1356064"/>
                    </a:xfrm>
                    <a:custGeom>
                      <a:avLst/>
                      <a:gdLst>
                        <a:gd name="connsiteX0" fmla="*/ 449437 w 449437"/>
                        <a:gd name="connsiteY0" fmla="*/ 1356065 h 1356064"/>
                        <a:gd name="connsiteX1" fmla="*/ 203959 w 449437"/>
                        <a:gd name="connsiteY1" fmla="*/ 1356065 h 1356064"/>
                        <a:gd name="connsiteX2" fmla="*/ 118005 w 449437"/>
                        <a:gd name="connsiteY2" fmla="*/ 276101 h 1356064"/>
                        <a:gd name="connsiteX3" fmla="*/ 0 w 449437"/>
                        <a:gd name="connsiteY3" fmla="*/ 0 h 1356064"/>
                        <a:gd name="connsiteX4" fmla="*/ 132569 w 449437"/>
                        <a:gd name="connsiteY4" fmla="*/ 42681 h 1356064"/>
                        <a:gd name="connsiteX5" fmla="*/ 363474 w 449437"/>
                        <a:gd name="connsiteY5" fmla="*/ 333261 h 1356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9437" h="1356064">
                          <a:moveTo>
                            <a:pt x="449437" y="1356065"/>
                          </a:moveTo>
                          <a:lnTo>
                            <a:pt x="203959" y="1356065"/>
                          </a:lnTo>
                          <a:lnTo>
                            <a:pt x="118005" y="276101"/>
                          </a:lnTo>
                          <a:cubicBezTo>
                            <a:pt x="108718" y="159430"/>
                            <a:pt x="93316" y="56998"/>
                            <a:pt x="0" y="0"/>
                          </a:cubicBezTo>
                          <a:lnTo>
                            <a:pt x="132569" y="42681"/>
                          </a:lnTo>
                          <a:cubicBezTo>
                            <a:pt x="261118" y="84106"/>
                            <a:pt x="352177" y="198682"/>
                            <a:pt x="363474" y="333261"/>
                          </a:cubicBezTo>
                          <a:close/>
                        </a:path>
                      </a:pathLst>
                    </a:custGeom>
                    <a:solidFill>
                      <a:srgbClr val="FB9927"/>
                    </a:solidFill>
                    <a:ln w="9525" cap="flat">
                      <a:noFill/>
                      <a:prstDash val="solid"/>
                      <a:miter/>
                    </a:ln>
                  </p:spPr>
                  <p:txBody>
                    <a:bodyPr rtlCol="0" anchor="ctr"/>
                    <a:lstStyle/>
                    <a:p>
                      <a:endParaRPr lang="fr-FR"/>
                    </a:p>
                  </p:txBody>
                </p:sp>
              </p:grpSp>
              <p:sp>
                <p:nvSpPr>
                  <p:cNvPr id="91" name="Freeform 94">
                    <a:extLst>
                      <a:ext uri="{FF2B5EF4-FFF2-40B4-BE49-F238E27FC236}">
                        <a16:creationId xmlns:a16="http://schemas.microsoft.com/office/drawing/2014/main" id="{28B3582E-7667-164D-DE9B-1FAD2FAB3122}"/>
                      </a:ext>
                    </a:extLst>
                  </p:cNvPr>
                  <p:cNvSpPr/>
                  <p:nvPr/>
                </p:nvSpPr>
                <p:spPr>
                  <a:xfrm>
                    <a:off x="2492164" y="3666483"/>
                    <a:ext cx="587768" cy="711679"/>
                  </a:xfrm>
                  <a:custGeom>
                    <a:avLst/>
                    <a:gdLst>
                      <a:gd name="connsiteX0" fmla="*/ 293884 w 587768"/>
                      <a:gd name="connsiteY0" fmla="*/ 0 h 711679"/>
                      <a:gd name="connsiteX1" fmla="*/ 0 w 587768"/>
                      <a:gd name="connsiteY1" fmla="*/ 293884 h 711679"/>
                      <a:gd name="connsiteX2" fmla="*/ 0 w 587768"/>
                      <a:gd name="connsiteY2" fmla="*/ 421567 h 711679"/>
                      <a:gd name="connsiteX3" fmla="*/ 293884 w 587768"/>
                      <a:gd name="connsiteY3" fmla="*/ 711680 h 711679"/>
                      <a:gd name="connsiteX4" fmla="*/ 587769 w 587768"/>
                      <a:gd name="connsiteY4" fmla="*/ 421567 h 711679"/>
                      <a:gd name="connsiteX5" fmla="*/ 587769 w 587768"/>
                      <a:gd name="connsiteY5" fmla="*/ 293884 h 711679"/>
                      <a:gd name="connsiteX6" fmla="*/ 293884 w 587768"/>
                      <a:gd name="connsiteY6" fmla="*/ 0 h 711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7768" h="711679">
                        <a:moveTo>
                          <a:pt x="293884" y="0"/>
                        </a:moveTo>
                        <a:cubicBezTo>
                          <a:pt x="131578" y="0"/>
                          <a:pt x="0" y="131578"/>
                          <a:pt x="0" y="293884"/>
                        </a:cubicBezTo>
                        <a:lnTo>
                          <a:pt x="0" y="421567"/>
                        </a:lnTo>
                        <a:cubicBezTo>
                          <a:pt x="0" y="571938"/>
                          <a:pt x="131578" y="711680"/>
                          <a:pt x="293884" y="711680"/>
                        </a:cubicBezTo>
                        <a:cubicBezTo>
                          <a:pt x="456190" y="711680"/>
                          <a:pt x="587769" y="571948"/>
                          <a:pt x="587769" y="421567"/>
                        </a:cubicBezTo>
                        <a:lnTo>
                          <a:pt x="587769" y="293884"/>
                        </a:lnTo>
                        <a:cubicBezTo>
                          <a:pt x="587769" y="131578"/>
                          <a:pt x="456190" y="0"/>
                          <a:pt x="293884" y="0"/>
                        </a:cubicBezTo>
                        <a:close/>
                      </a:path>
                    </a:pathLst>
                  </a:custGeom>
                  <a:solidFill>
                    <a:srgbClr val="A34F41"/>
                  </a:solidFill>
                  <a:ln w="9525" cap="flat">
                    <a:noFill/>
                    <a:prstDash val="solid"/>
                    <a:miter/>
                  </a:ln>
                </p:spPr>
                <p:txBody>
                  <a:bodyPr rtlCol="0" anchor="ctr"/>
                  <a:lstStyle/>
                  <a:p>
                    <a:endParaRPr lang="fr-FR"/>
                  </a:p>
                </p:txBody>
              </p:sp>
              <p:sp>
                <p:nvSpPr>
                  <p:cNvPr id="92" name="Freeform 95">
                    <a:extLst>
                      <a:ext uri="{FF2B5EF4-FFF2-40B4-BE49-F238E27FC236}">
                        <a16:creationId xmlns:a16="http://schemas.microsoft.com/office/drawing/2014/main" id="{633F088D-7888-E995-9116-A856DE43F4E4}"/>
                      </a:ext>
                    </a:extLst>
                  </p:cNvPr>
                  <p:cNvSpPr/>
                  <p:nvPr/>
                </p:nvSpPr>
                <p:spPr>
                  <a:xfrm>
                    <a:off x="2694522" y="3666454"/>
                    <a:ext cx="385419" cy="711669"/>
                  </a:xfrm>
                  <a:custGeom>
                    <a:avLst/>
                    <a:gdLst>
                      <a:gd name="connsiteX0" fmla="*/ 385420 w 385419"/>
                      <a:gd name="connsiteY0" fmla="*/ 293951 h 711669"/>
                      <a:gd name="connsiteX1" fmla="*/ 385420 w 385419"/>
                      <a:gd name="connsiteY1" fmla="*/ 421596 h 711669"/>
                      <a:gd name="connsiteX2" fmla="*/ 91554 w 385419"/>
                      <a:gd name="connsiteY2" fmla="*/ 711670 h 711669"/>
                      <a:gd name="connsiteX3" fmla="*/ 0 w 385419"/>
                      <a:gd name="connsiteY3" fmla="*/ 696344 h 711669"/>
                      <a:gd name="connsiteX4" fmla="*/ 202311 w 385419"/>
                      <a:gd name="connsiteY4" fmla="*/ 421596 h 711669"/>
                      <a:gd name="connsiteX5" fmla="*/ 202311 w 385419"/>
                      <a:gd name="connsiteY5" fmla="*/ 293951 h 711669"/>
                      <a:gd name="connsiteX6" fmla="*/ 0 w 385419"/>
                      <a:gd name="connsiteY6" fmla="*/ 14506 h 711669"/>
                      <a:gd name="connsiteX7" fmla="*/ 91554 w 385419"/>
                      <a:gd name="connsiteY7" fmla="*/ 0 h 711669"/>
                      <a:gd name="connsiteX8" fmla="*/ 385420 w 385419"/>
                      <a:gd name="connsiteY8" fmla="*/ 293951 h 711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5419" h="711669">
                        <a:moveTo>
                          <a:pt x="385420" y="293951"/>
                        </a:moveTo>
                        <a:lnTo>
                          <a:pt x="385420" y="421596"/>
                        </a:lnTo>
                        <a:cubicBezTo>
                          <a:pt x="385420" y="571986"/>
                          <a:pt x="253813" y="711670"/>
                          <a:pt x="91554" y="711670"/>
                        </a:cubicBezTo>
                        <a:cubicBezTo>
                          <a:pt x="59579" y="711670"/>
                          <a:pt x="28842" y="706231"/>
                          <a:pt x="0" y="696344"/>
                        </a:cubicBezTo>
                        <a:cubicBezTo>
                          <a:pt x="117510" y="656215"/>
                          <a:pt x="202311" y="542411"/>
                          <a:pt x="202311" y="421596"/>
                        </a:cubicBezTo>
                        <a:lnTo>
                          <a:pt x="202311" y="293951"/>
                        </a:lnTo>
                        <a:cubicBezTo>
                          <a:pt x="202311" y="163582"/>
                          <a:pt x="117510" y="52987"/>
                          <a:pt x="0" y="14506"/>
                        </a:cubicBezTo>
                        <a:cubicBezTo>
                          <a:pt x="28842" y="5115"/>
                          <a:pt x="59579" y="0"/>
                          <a:pt x="91554" y="0"/>
                        </a:cubicBezTo>
                        <a:cubicBezTo>
                          <a:pt x="253813" y="0"/>
                          <a:pt x="385420" y="131607"/>
                          <a:pt x="385420" y="293951"/>
                        </a:cubicBezTo>
                        <a:close/>
                      </a:path>
                    </a:pathLst>
                  </a:custGeom>
                  <a:solidFill>
                    <a:srgbClr val="873F30"/>
                  </a:solidFill>
                  <a:ln w="9525" cap="flat">
                    <a:noFill/>
                    <a:prstDash val="solid"/>
                    <a:miter/>
                  </a:ln>
                </p:spPr>
                <p:txBody>
                  <a:bodyPr rtlCol="0" anchor="ctr"/>
                  <a:lstStyle/>
                  <a:p>
                    <a:endParaRPr lang="fr-FR"/>
                  </a:p>
                </p:txBody>
              </p:sp>
            </p:grpSp>
            <p:grpSp>
              <p:nvGrpSpPr>
                <p:cNvPr id="84" name="Graphic 13">
                  <a:extLst>
                    <a:ext uri="{FF2B5EF4-FFF2-40B4-BE49-F238E27FC236}">
                      <a16:creationId xmlns:a16="http://schemas.microsoft.com/office/drawing/2014/main" id="{20FE1169-285C-B4BF-4F8C-737B8FB4AF5B}"/>
                    </a:ext>
                  </a:extLst>
                </p:cNvPr>
                <p:cNvGrpSpPr/>
                <p:nvPr/>
              </p:nvGrpSpPr>
              <p:grpSpPr>
                <a:xfrm>
                  <a:off x="-172654" y="3666454"/>
                  <a:ext cx="1183509" cy="2012918"/>
                  <a:chOff x="-172654" y="3666454"/>
                  <a:chExt cx="1183509" cy="2012918"/>
                </a:xfrm>
              </p:grpSpPr>
              <p:grpSp>
                <p:nvGrpSpPr>
                  <p:cNvPr id="85" name="Graphic 13">
                    <a:extLst>
                      <a:ext uri="{FF2B5EF4-FFF2-40B4-BE49-F238E27FC236}">
                        <a16:creationId xmlns:a16="http://schemas.microsoft.com/office/drawing/2014/main" id="{1AE3CCAA-C5D0-02DD-8144-F90DECCFF410}"/>
                      </a:ext>
                    </a:extLst>
                  </p:cNvPr>
                  <p:cNvGrpSpPr/>
                  <p:nvPr/>
                </p:nvGrpSpPr>
                <p:grpSpPr>
                  <a:xfrm>
                    <a:off x="-172654" y="4277435"/>
                    <a:ext cx="1183509" cy="1401937"/>
                    <a:chOff x="-172654" y="4277435"/>
                    <a:chExt cx="1183509" cy="1401937"/>
                  </a:xfrm>
                </p:grpSpPr>
                <p:sp>
                  <p:nvSpPr>
                    <p:cNvPr id="88" name="Freeform 98">
                      <a:extLst>
                        <a:ext uri="{FF2B5EF4-FFF2-40B4-BE49-F238E27FC236}">
                          <a16:creationId xmlns:a16="http://schemas.microsoft.com/office/drawing/2014/main" id="{E5B3C749-A57A-6CC5-4DBF-8BD58EF35D03}"/>
                        </a:ext>
                      </a:extLst>
                    </p:cNvPr>
                    <p:cNvSpPr/>
                    <p:nvPr/>
                  </p:nvSpPr>
                  <p:spPr>
                    <a:xfrm>
                      <a:off x="-172654" y="4277435"/>
                      <a:ext cx="1183462" cy="1401899"/>
                    </a:xfrm>
                    <a:custGeom>
                      <a:avLst/>
                      <a:gdLst>
                        <a:gd name="connsiteX0" fmla="*/ 1183462 w 1183462"/>
                        <a:gd name="connsiteY0" fmla="*/ 1401899 h 1401899"/>
                        <a:gd name="connsiteX1" fmla="*/ 0 w 1183462"/>
                        <a:gd name="connsiteY1" fmla="*/ 1401899 h 1401899"/>
                        <a:gd name="connsiteX2" fmla="*/ 85944 w 1183462"/>
                        <a:gd name="connsiteY2" fmla="*/ 379152 h 1401899"/>
                        <a:gd name="connsiteX3" fmla="*/ 316887 w 1183462"/>
                        <a:gd name="connsiteY3" fmla="*/ 88545 h 1401899"/>
                        <a:gd name="connsiteX4" fmla="*/ 591741 w 1183462"/>
                        <a:gd name="connsiteY4" fmla="*/ 0 h 1401899"/>
                        <a:gd name="connsiteX5" fmla="*/ 866594 w 1183462"/>
                        <a:gd name="connsiteY5" fmla="*/ 88545 h 1401899"/>
                        <a:gd name="connsiteX6" fmla="*/ 1097537 w 1183462"/>
                        <a:gd name="connsiteY6" fmla="*/ 379152 h 140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3462" h="1401899">
                          <a:moveTo>
                            <a:pt x="1183462" y="1401899"/>
                          </a:moveTo>
                          <a:lnTo>
                            <a:pt x="0" y="1401899"/>
                          </a:lnTo>
                          <a:lnTo>
                            <a:pt x="85944" y="379152"/>
                          </a:lnTo>
                          <a:cubicBezTo>
                            <a:pt x="97250" y="244564"/>
                            <a:pt x="188328" y="129950"/>
                            <a:pt x="316887" y="88545"/>
                          </a:cubicBezTo>
                          <a:lnTo>
                            <a:pt x="591741" y="0"/>
                          </a:lnTo>
                          <a:lnTo>
                            <a:pt x="866594" y="88545"/>
                          </a:lnTo>
                          <a:cubicBezTo>
                            <a:pt x="995153" y="129959"/>
                            <a:pt x="1086231" y="244564"/>
                            <a:pt x="1097537" y="379152"/>
                          </a:cubicBezTo>
                          <a:close/>
                        </a:path>
                      </a:pathLst>
                    </a:custGeom>
                    <a:solidFill>
                      <a:schemeClr val="accent4"/>
                    </a:solidFill>
                    <a:ln w="9525" cap="flat">
                      <a:noFill/>
                      <a:prstDash val="solid"/>
                      <a:miter/>
                    </a:ln>
                  </p:spPr>
                  <p:txBody>
                    <a:bodyPr rtlCol="0" anchor="ctr"/>
                    <a:lstStyle/>
                    <a:p>
                      <a:endParaRPr lang="fr-FR"/>
                    </a:p>
                  </p:txBody>
                </p:sp>
                <p:sp>
                  <p:nvSpPr>
                    <p:cNvPr id="89" name="Freeform 99">
                      <a:extLst>
                        <a:ext uri="{FF2B5EF4-FFF2-40B4-BE49-F238E27FC236}">
                          <a16:creationId xmlns:a16="http://schemas.microsoft.com/office/drawing/2014/main" id="{F5580EF9-CB32-7222-FF95-A89E3A846BBD}"/>
                        </a:ext>
                      </a:extLst>
                    </p:cNvPr>
                    <p:cNvSpPr/>
                    <p:nvPr/>
                  </p:nvSpPr>
                  <p:spPr>
                    <a:xfrm>
                      <a:off x="561513" y="4323308"/>
                      <a:ext cx="449341" cy="1356064"/>
                    </a:xfrm>
                    <a:custGeom>
                      <a:avLst/>
                      <a:gdLst>
                        <a:gd name="connsiteX0" fmla="*/ 449342 w 449341"/>
                        <a:gd name="connsiteY0" fmla="*/ 1356065 h 1356064"/>
                        <a:gd name="connsiteX1" fmla="*/ 203787 w 449341"/>
                        <a:gd name="connsiteY1" fmla="*/ 1356065 h 1356064"/>
                        <a:gd name="connsiteX2" fmla="*/ 117834 w 449341"/>
                        <a:gd name="connsiteY2" fmla="*/ 276101 h 1356064"/>
                        <a:gd name="connsiteX3" fmla="*/ 0 w 449341"/>
                        <a:gd name="connsiteY3" fmla="*/ 0 h 1356064"/>
                        <a:gd name="connsiteX4" fmla="*/ 132397 w 449341"/>
                        <a:gd name="connsiteY4" fmla="*/ 42681 h 1356064"/>
                        <a:gd name="connsiteX5" fmla="*/ 363388 w 449341"/>
                        <a:gd name="connsiteY5" fmla="*/ 333261 h 1356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9341" h="1356064">
                          <a:moveTo>
                            <a:pt x="449342" y="1356065"/>
                          </a:moveTo>
                          <a:lnTo>
                            <a:pt x="203787" y="1356065"/>
                          </a:lnTo>
                          <a:lnTo>
                            <a:pt x="117834" y="276101"/>
                          </a:lnTo>
                          <a:cubicBezTo>
                            <a:pt x="108547" y="159430"/>
                            <a:pt x="93231" y="57074"/>
                            <a:pt x="0" y="0"/>
                          </a:cubicBezTo>
                          <a:lnTo>
                            <a:pt x="132397" y="42681"/>
                          </a:lnTo>
                          <a:cubicBezTo>
                            <a:pt x="260947" y="84106"/>
                            <a:pt x="352092" y="198682"/>
                            <a:pt x="363388" y="333261"/>
                          </a:cubicBezTo>
                          <a:close/>
                        </a:path>
                      </a:pathLst>
                    </a:custGeom>
                    <a:solidFill>
                      <a:schemeClr val="accent4">
                        <a:lumMod val="60000"/>
                        <a:lumOff val="40000"/>
                      </a:schemeClr>
                    </a:solidFill>
                    <a:ln w="9525" cap="flat">
                      <a:noFill/>
                      <a:prstDash val="solid"/>
                      <a:miter/>
                    </a:ln>
                  </p:spPr>
                  <p:txBody>
                    <a:bodyPr rtlCol="0" anchor="ctr"/>
                    <a:lstStyle/>
                    <a:p>
                      <a:endParaRPr lang="fr-FR"/>
                    </a:p>
                  </p:txBody>
                </p:sp>
              </p:grpSp>
              <p:sp>
                <p:nvSpPr>
                  <p:cNvPr id="86" name="Freeform 100">
                    <a:extLst>
                      <a:ext uri="{FF2B5EF4-FFF2-40B4-BE49-F238E27FC236}">
                        <a16:creationId xmlns:a16="http://schemas.microsoft.com/office/drawing/2014/main" id="{5222E5A5-3362-9274-F86B-4E27D4DCAEE3}"/>
                      </a:ext>
                    </a:extLst>
                  </p:cNvPr>
                  <p:cNvSpPr/>
                  <p:nvPr/>
                </p:nvSpPr>
                <p:spPr>
                  <a:xfrm>
                    <a:off x="125191" y="3666483"/>
                    <a:ext cx="587768" cy="711679"/>
                  </a:xfrm>
                  <a:custGeom>
                    <a:avLst/>
                    <a:gdLst>
                      <a:gd name="connsiteX0" fmla="*/ 293884 w 587768"/>
                      <a:gd name="connsiteY0" fmla="*/ 0 h 711679"/>
                      <a:gd name="connsiteX1" fmla="*/ 0 w 587768"/>
                      <a:gd name="connsiteY1" fmla="*/ 293884 h 711679"/>
                      <a:gd name="connsiteX2" fmla="*/ 0 w 587768"/>
                      <a:gd name="connsiteY2" fmla="*/ 421567 h 711679"/>
                      <a:gd name="connsiteX3" fmla="*/ 293884 w 587768"/>
                      <a:gd name="connsiteY3" fmla="*/ 711680 h 711679"/>
                      <a:gd name="connsiteX4" fmla="*/ 587769 w 587768"/>
                      <a:gd name="connsiteY4" fmla="*/ 421567 h 711679"/>
                      <a:gd name="connsiteX5" fmla="*/ 587769 w 587768"/>
                      <a:gd name="connsiteY5" fmla="*/ 293884 h 711679"/>
                      <a:gd name="connsiteX6" fmla="*/ 293884 w 587768"/>
                      <a:gd name="connsiteY6" fmla="*/ 0 h 711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7768" h="711679">
                        <a:moveTo>
                          <a:pt x="293884" y="0"/>
                        </a:moveTo>
                        <a:cubicBezTo>
                          <a:pt x="131578" y="0"/>
                          <a:pt x="0" y="131578"/>
                          <a:pt x="0" y="293884"/>
                        </a:cubicBezTo>
                        <a:lnTo>
                          <a:pt x="0" y="421567"/>
                        </a:lnTo>
                        <a:cubicBezTo>
                          <a:pt x="0" y="571938"/>
                          <a:pt x="131578" y="711680"/>
                          <a:pt x="293884" y="711680"/>
                        </a:cubicBezTo>
                        <a:cubicBezTo>
                          <a:pt x="456190" y="711680"/>
                          <a:pt x="587769" y="571948"/>
                          <a:pt x="587769" y="421567"/>
                        </a:cubicBezTo>
                        <a:lnTo>
                          <a:pt x="587769" y="293884"/>
                        </a:lnTo>
                        <a:cubicBezTo>
                          <a:pt x="587769" y="131578"/>
                          <a:pt x="456190" y="0"/>
                          <a:pt x="293884" y="0"/>
                        </a:cubicBezTo>
                        <a:close/>
                      </a:path>
                    </a:pathLst>
                  </a:custGeom>
                  <a:solidFill>
                    <a:srgbClr val="FFCEC0"/>
                  </a:solidFill>
                  <a:ln w="9525" cap="flat">
                    <a:noFill/>
                    <a:prstDash val="solid"/>
                    <a:miter/>
                  </a:ln>
                </p:spPr>
                <p:txBody>
                  <a:bodyPr rtlCol="0" anchor="ctr"/>
                  <a:lstStyle/>
                  <a:p>
                    <a:endParaRPr lang="fr-FR"/>
                  </a:p>
                </p:txBody>
              </p:sp>
              <p:sp>
                <p:nvSpPr>
                  <p:cNvPr id="87" name="Freeform 101">
                    <a:extLst>
                      <a:ext uri="{FF2B5EF4-FFF2-40B4-BE49-F238E27FC236}">
                        <a16:creationId xmlns:a16="http://schemas.microsoft.com/office/drawing/2014/main" id="{33E29823-0602-C52A-A543-E1EA889D9897}"/>
                      </a:ext>
                    </a:extLst>
                  </p:cNvPr>
                  <p:cNvSpPr/>
                  <p:nvPr/>
                </p:nvSpPr>
                <p:spPr>
                  <a:xfrm>
                    <a:off x="327550" y="3666454"/>
                    <a:ext cx="385419" cy="711669"/>
                  </a:xfrm>
                  <a:custGeom>
                    <a:avLst/>
                    <a:gdLst>
                      <a:gd name="connsiteX0" fmla="*/ 385420 w 385419"/>
                      <a:gd name="connsiteY0" fmla="*/ 293951 h 711669"/>
                      <a:gd name="connsiteX1" fmla="*/ 385420 w 385419"/>
                      <a:gd name="connsiteY1" fmla="*/ 421596 h 711669"/>
                      <a:gd name="connsiteX2" fmla="*/ 91554 w 385419"/>
                      <a:gd name="connsiteY2" fmla="*/ 711670 h 711669"/>
                      <a:gd name="connsiteX3" fmla="*/ 0 w 385419"/>
                      <a:gd name="connsiteY3" fmla="*/ 696344 h 711669"/>
                      <a:gd name="connsiteX4" fmla="*/ 202311 w 385419"/>
                      <a:gd name="connsiteY4" fmla="*/ 421596 h 711669"/>
                      <a:gd name="connsiteX5" fmla="*/ 202311 w 385419"/>
                      <a:gd name="connsiteY5" fmla="*/ 293951 h 711669"/>
                      <a:gd name="connsiteX6" fmla="*/ 0 w 385419"/>
                      <a:gd name="connsiteY6" fmla="*/ 14506 h 711669"/>
                      <a:gd name="connsiteX7" fmla="*/ 91554 w 385419"/>
                      <a:gd name="connsiteY7" fmla="*/ 0 h 711669"/>
                      <a:gd name="connsiteX8" fmla="*/ 385420 w 385419"/>
                      <a:gd name="connsiteY8" fmla="*/ 293951 h 711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5419" h="711669">
                        <a:moveTo>
                          <a:pt x="385420" y="293951"/>
                        </a:moveTo>
                        <a:lnTo>
                          <a:pt x="385420" y="421596"/>
                        </a:lnTo>
                        <a:cubicBezTo>
                          <a:pt x="385420" y="571986"/>
                          <a:pt x="253813" y="711670"/>
                          <a:pt x="91554" y="711670"/>
                        </a:cubicBezTo>
                        <a:cubicBezTo>
                          <a:pt x="59579" y="711670"/>
                          <a:pt x="28842" y="706231"/>
                          <a:pt x="0" y="696344"/>
                        </a:cubicBezTo>
                        <a:cubicBezTo>
                          <a:pt x="117510" y="656215"/>
                          <a:pt x="202311" y="542411"/>
                          <a:pt x="202311" y="421596"/>
                        </a:cubicBezTo>
                        <a:lnTo>
                          <a:pt x="202311" y="293951"/>
                        </a:lnTo>
                        <a:cubicBezTo>
                          <a:pt x="202311" y="163582"/>
                          <a:pt x="117510" y="52987"/>
                          <a:pt x="0" y="14506"/>
                        </a:cubicBezTo>
                        <a:cubicBezTo>
                          <a:pt x="28842" y="5115"/>
                          <a:pt x="59579" y="0"/>
                          <a:pt x="91554" y="0"/>
                        </a:cubicBezTo>
                        <a:cubicBezTo>
                          <a:pt x="253813" y="0"/>
                          <a:pt x="385420" y="131607"/>
                          <a:pt x="385420" y="293951"/>
                        </a:cubicBezTo>
                        <a:close/>
                      </a:path>
                    </a:pathLst>
                  </a:custGeom>
                  <a:solidFill>
                    <a:srgbClr val="FDB0A0"/>
                  </a:solidFill>
                  <a:ln w="9525" cap="flat">
                    <a:noFill/>
                    <a:prstDash val="solid"/>
                    <a:miter/>
                  </a:ln>
                </p:spPr>
                <p:txBody>
                  <a:bodyPr rtlCol="0" anchor="ctr"/>
                  <a:lstStyle/>
                  <a:p>
                    <a:endParaRPr lang="fr-FR"/>
                  </a:p>
                </p:txBody>
              </p:sp>
            </p:grpSp>
          </p:grpSp>
          <p:grpSp>
            <p:nvGrpSpPr>
              <p:cNvPr id="53" name="Graphic 13">
                <a:extLst>
                  <a:ext uri="{FF2B5EF4-FFF2-40B4-BE49-F238E27FC236}">
                    <a16:creationId xmlns:a16="http://schemas.microsoft.com/office/drawing/2014/main" id="{EE43BD2A-A6F6-0EAF-A45C-E950D7106002}"/>
                  </a:ext>
                </a:extLst>
              </p:cNvPr>
              <p:cNvGrpSpPr/>
              <p:nvPr/>
            </p:nvGrpSpPr>
            <p:grpSpPr>
              <a:xfrm>
                <a:off x="-764395" y="4449085"/>
                <a:ext cx="4733925" cy="1313983"/>
                <a:chOff x="-764395" y="4449085"/>
                <a:chExt cx="4733925" cy="1313983"/>
              </a:xfrm>
            </p:grpSpPr>
            <p:grpSp>
              <p:nvGrpSpPr>
                <p:cNvPr id="57" name="Graphic 13">
                  <a:extLst>
                    <a:ext uri="{FF2B5EF4-FFF2-40B4-BE49-F238E27FC236}">
                      <a16:creationId xmlns:a16="http://schemas.microsoft.com/office/drawing/2014/main" id="{DE693415-43D6-83CE-8AD1-93343D0BCBA7}"/>
                    </a:ext>
                  </a:extLst>
                </p:cNvPr>
                <p:cNvGrpSpPr/>
                <p:nvPr/>
              </p:nvGrpSpPr>
              <p:grpSpPr>
                <a:xfrm>
                  <a:off x="-764395" y="4449085"/>
                  <a:ext cx="2366943" cy="1313983"/>
                  <a:chOff x="-764395" y="4449085"/>
                  <a:chExt cx="2366943" cy="1313983"/>
                </a:xfrm>
              </p:grpSpPr>
              <p:grpSp>
                <p:nvGrpSpPr>
                  <p:cNvPr id="70" name="Graphic 13">
                    <a:extLst>
                      <a:ext uri="{FF2B5EF4-FFF2-40B4-BE49-F238E27FC236}">
                        <a16:creationId xmlns:a16="http://schemas.microsoft.com/office/drawing/2014/main" id="{92C15B43-8F8A-A0C9-A625-9BD25896BA2F}"/>
                      </a:ext>
                    </a:extLst>
                  </p:cNvPr>
                  <p:cNvGrpSpPr/>
                  <p:nvPr/>
                </p:nvGrpSpPr>
                <p:grpSpPr>
                  <a:xfrm>
                    <a:off x="-764395" y="4449085"/>
                    <a:ext cx="1183462" cy="1313983"/>
                    <a:chOff x="-764395" y="4449085"/>
                    <a:chExt cx="1183462" cy="1313983"/>
                  </a:xfrm>
                </p:grpSpPr>
                <p:grpSp>
                  <p:nvGrpSpPr>
                    <p:cNvPr id="77" name="Graphic 13">
                      <a:extLst>
                        <a:ext uri="{FF2B5EF4-FFF2-40B4-BE49-F238E27FC236}">
                          <a16:creationId xmlns:a16="http://schemas.microsoft.com/office/drawing/2014/main" id="{865D3693-7A9A-A501-4E78-BAED53CFB416}"/>
                        </a:ext>
                      </a:extLst>
                    </p:cNvPr>
                    <p:cNvGrpSpPr/>
                    <p:nvPr/>
                  </p:nvGrpSpPr>
                  <p:grpSpPr>
                    <a:xfrm>
                      <a:off x="-764395" y="5060076"/>
                      <a:ext cx="1183462" cy="702992"/>
                      <a:chOff x="-764395" y="5060076"/>
                      <a:chExt cx="1183462" cy="702992"/>
                    </a:xfrm>
                  </p:grpSpPr>
                  <p:sp>
                    <p:nvSpPr>
                      <p:cNvPr id="80" name="Freeform 106">
                        <a:extLst>
                          <a:ext uri="{FF2B5EF4-FFF2-40B4-BE49-F238E27FC236}">
                            <a16:creationId xmlns:a16="http://schemas.microsoft.com/office/drawing/2014/main" id="{B7822E2D-0C21-5AF7-97E1-BF442C3BB052}"/>
                          </a:ext>
                        </a:extLst>
                      </p:cNvPr>
                      <p:cNvSpPr/>
                      <p:nvPr/>
                    </p:nvSpPr>
                    <p:spPr>
                      <a:xfrm>
                        <a:off x="-764395" y="5060076"/>
                        <a:ext cx="1183462" cy="702954"/>
                      </a:xfrm>
                      <a:custGeom>
                        <a:avLst/>
                        <a:gdLst>
                          <a:gd name="connsiteX0" fmla="*/ 1183462 w 1183462"/>
                          <a:gd name="connsiteY0" fmla="*/ 702955 h 702954"/>
                          <a:gd name="connsiteX1" fmla="*/ 0 w 1183462"/>
                          <a:gd name="connsiteY1" fmla="*/ 702955 h 702954"/>
                          <a:gd name="connsiteX2" fmla="*/ 73438 w 1183462"/>
                          <a:gd name="connsiteY2" fmla="*/ 319631 h 702954"/>
                          <a:gd name="connsiteX3" fmla="*/ 262299 w 1183462"/>
                          <a:gd name="connsiteY3" fmla="*/ 106128 h 702954"/>
                          <a:gd name="connsiteX4" fmla="*/ 591731 w 1183462"/>
                          <a:gd name="connsiteY4" fmla="*/ 0 h 702954"/>
                          <a:gd name="connsiteX5" fmla="*/ 921163 w 1183462"/>
                          <a:gd name="connsiteY5" fmla="*/ 106128 h 702954"/>
                          <a:gd name="connsiteX6" fmla="*/ 1110025 w 1183462"/>
                          <a:gd name="connsiteY6" fmla="*/ 319631 h 702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3462" h="702954">
                            <a:moveTo>
                              <a:pt x="1183462" y="702955"/>
                            </a:moveTo>
                            <a:lnTo>
                              <a:pt x="0" y="702955"/>
                            </a:lnTo>
                            <a:lnTo>
                              <a:pt x="73438" y="319631"/>
                            </a:lnTo>
                            <a:cubicBezTo>
                              <a:pt x="92659" y="219304"/>
                              <a:pt x="165068" y="137446"/>
                              <a:pt x="262299" y="106128"/>
                            </a:cubicBezTo>
                            <a:lnTo>
                              <a:pt x="591731" y="0"/>
                            </a:lnTo>
                            <a:lnTo>
                              <a:pt x="921163" y="106128"/>
                            </a:lnTo>
                            <a:cubicBezTo>
                              <a:pt x="1018394" y="137446"/>
                              <a:pt x="1090803" y="219304"/>
                              <a:pt x="1110025" y="319631"/>
                            </a:cubicBezTo>
                            <a:close/>
                          </a:path>
                        </a:pathLst>
                      </a:custGeom>
                      <a:solidFill>
                        <a:srgbClr val="FB3A82"/>
                      </a:solidFill>
                      <a:ln w="9525" cap="flat">
                        <a:noFill/>
                        <a:prstDash val="solid"/>
                        <a:miter/>
                      </a:ln>
                    </p:spPr>
                    <p:txBody>
                      <a:bodyPr rtlCol="0" anchor="ctr"/>
                      <a:lstStyle/>
                      <a:p>
                        <a:endParaRPr lang="fr-FR"/>
                      </a:p>
                    </p:txBody>
                  </p:sp>
                  <p:sp>
                    <p:nvSpPr>
                      <p:cNvPr id="81" name="Freeform 107">
                        <a:extLst>
                          <a:ext uri="{FF2B5EF4-FFF2-40B4-BE49-F238E27FC236}">
                            <a16:creationId xmlns:a16="http://schemas.microsoft.com/office/drawing/2014/main" id="{C4C0AED6-7B53-88F2-42C8-577AE4B81B8F}"/>
                          </a:ext>
                        </a:extLst>
                      </p:cNvPr>
                      <p:cNvSpPr/>
                      <p:nvPr/>
                    </p:nvSpPr>
                    <p:spPr>
                      <a:xfrm>
                        <a:off x="26874" y="5124332"/>
                        <a:ext cx="392182" cy="638737"/>
                      </a:xfrm>
                      <a:custGeom>
                        <a:avLst/>
                        <a:gdLst>
                          <a:gd name="connsiteX0" fmla="*/ 392182 w 392182"/>
                          <a:gd name="connsiteY0" fmla="*/ 638737 h 638737"/>
                          <a:gd name="connsiteX1" fmla="*/ 150476 w 392182"/>
                          <a:gd name="connsiteY1" fmla="*/ 638737 h 638737"/>
                          <a:gd name="connsiteX2" fmla="*/ 77076 w 392182"/>
                          <a:gd name="connsiteY2" fmla="*/ 206635 h 638737"/>
                          <a:gd name="connsiteX3" fmla="*/ 0 w 392182"/>
                          <a:gd name="connsiteY3" fmla="*/ 0 h 638737"/>
                          <a:gd name="connsiteX4" fmla="*/ 129892 w 392182"/>
                          <a:gd name="connsiteY4" fmla="*/ 41843 h 638737"/>
                          <a:gd name="connsiteX5" fmla="*/ 318783 w 392182"/>
                          <a:gd name="connsiteY5" fmla="*/ 255346 h 638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2182" h="638737">
                            <a:moveTo>
                              <a:pt x="392182" y="638737"/>
                            </a:moveTo>
                            <a:lnTo>
                              <a:pt x="150476" y="638737"/>
                            </a:lnTo>
                            <a:lnTo>
                              <a:pt x="77076" y="206635"/>
                            </a:lnTo>
                            <a:cubicBezTo>
                              <a:pt x="62351" y="120177"/>
                              <a:pt x="64189" y="45949"/>
                              <a:pt x="0" y="0"/>
                            </a:cubicBezTo>
                            <a:lnTo>
                              <a:pt x="129892" y="41843"/>
                            </a:lnTo>
                            <a:cubicBezTo>
                              <a:pt x="227143" y="73228"/>
                              <a:pt x="299533" y="155077"/>
                              <a:pt x="318783" y="255346"/>
                            </a:cubicBezTo>
                            <a:close/>
                          </a:path>
                        </a:pathLst>
                      </a:custGeom>
                      <a:solidFill>
                        <a:srgbClr val="FB1466"/>
                      </a:solidFill>
                      <a:ln w="9525" cap="flat">
                        <a:noFill/>
                        <a:prstDash val="solid"/>
                        <a:miter/>
                      </a:ln>
                    </p:spPr>
                    <p:txBody>
                      <a:bodyPr rtlCol="0" anchor="ctr"/>
                      <a:lstStyle/>
                      <a:p>
                        <a:endParaRPr lang="fr-FR"/>
                      </a:p>
                    </p:txBody>
                  </p:sp>
                </p:grpSp>
                <p:sp>
                  <p:nvSpPr>
                    <p:cNvPr id="78" name="Freeform 108">
                      <a:extLst>
                        <a:ext uri="{FF2B5EF4-FFF2-40B4-BE49-F238E27FC236}">
                          <a16:creationId xmlns:a16="http://schemas.microsoft.com/office/drawing/2014/main" id="{4DA7FA45-9FEB-A69C-FAB6-5962CC8DF3F9}"/>
                        </a:ext>
                      </a:extLst>
                    </p:cNvPr>
                    <p:cNvSpPr/>
                    <p:nvPr/>
                  </p:nvSpPr>
                  <p:spPr>
                    <a:xfrm>
                      <a:off x="-466548" y="4449114"/>
                      <a:ext cx="587768" cy="711679"/>
                    </a:xfrm>
                    <a:custGeom>
                      <a:avLst/>
                      <a:gdLst>
                        <a:gd name="connsiteX0" fmla="*/ 293884 w 587768"/>
                        <a:gd name="connsiteY0" fmla="*/ 0 h 711679"/>
                        <a:gd name="connsiteX1" fmla="*/ 0 w 587768"/>
                        <a:gd name="connsiteY1" fmla="*/ 293884 h 711679"/>
                        <a:gd name="connsiteX2" fmla="*/ 0 w 587768"/>
                        <a:gd name="connsiteY2" fmla="*/ 421567 h 711679"/>
                        <a:gd name="connsiteX3" fmla="*/ 293884 w 587768"/>
                        <a:gd name="connsiteY3" fmla="*/ 711679 h 711679"/>
                        <a:gd name="connsiteX4" fmla="*/ 587769 w 587768"/>
                        <a:gd name="connsiteY4" fmla="*/ 421567 h 711679"/>
                        <a:gd name="connsiteX5" fmla="*/ 587769 w 587768"/>
                        <a:gd name="connsiteY5" fmla="*/ 293884 h 711679"/>
                        <a:gd name="connsiteX6" fmla="*/ 293884 w 587768"/>
                        <a:gd name="connsiteY6" fmla="*/ 0 h 711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7768" h="711679">
                          <a:moveTo>
                            <a:pt x="293884" y="0"/>
                          </a:moveTo>
                          <a:cubicBezTo>
                            <a:pt x="131578" y="0"/>
                            <a:pt x="0" y="131578"/>
                            <a:pt x="0" y="293884"/>
                          </a:cubicBezTo>
                          <a:lnTo>
                            <a:pt x="0" y="421567"/>
                          </a:lnTo>
                          <a:cubicBezTo>
                            <a:pt x="0" y="571938"/>
                            <a:pt x="131578" y="711679"/>
                            <a:pt x="293884" y="711679"/>
                          </a:cubicBezTo>
                          <a:cubicBezTo>
                            <a:pt x="456190" y="711679"/>
                            <a:pt x="587769" y="571948"/>
                            <a:pt x="587769" y="421567"/>
                          </a:cubicBezTo>
                          <a:lnTo>
                            <a:pt x="587769" y="293884"/>
                          </a:lnTo>
                          <a:cubicBezTo>
                            <a:pt x="587769" y="131578"/>
                            <a:pt x="456190" y="0"/>
                            <a:pt x="293884" y="0"/>
                          </a:cubicBezTo>
                          <a:close/>
                        </a:path>
                      </a:pathLst>
                    </a:custGeom>
                    <a:solidFill>
                      <a:srgbClr val="A34F41"/>
                    </a:solidFill>
                    <a:ln w="9525" cap="flat">
                      <a:noFill/>
                      <a:prstDash val="solid"/>
                      <a:miter/>
                    </a:ln>
                  </p:spPr>
                  <p:txBody>
                    <a:bodyPr rtlCol="0" anchor="ctr"/>
                    <a:lstStyle/>
                    <a:p>
                      <a:endParaRPr lang="fr-FR"/>
                    </a:p>
                  </p:txBody>
                </p:sp>
                <p:sp>
                  <p:nvSpPr>
                    <p:cNvPr id="79" name="Freeform 109">
                      <a:extLst>
                        <a:ext uri="{FF2B5EF4-FFF2-40B4-BE49-F238E27FC236}">
                          <a16:creationId xmlns:a16="http://schemas.microsoft.com/office/drawing/2014/main" id="{AED762FB-87C7-6D4F-F5BC-8A0C2C72F76E}"/>
                        </a:ext>
                      </a:extLst>
                    </p:cNvPr>
                    <p:cNvSpPr/>
                    <p:nvPr/>
                  </p:nvSpPr>
                  <p:spPr>
                    <a:xfrm>
                      <a:off x="-264190" y="4449085"/>
                      <a:ext cx="385419" cy="711669"/>
                    </a:xfrm>
                    <a:custGeom>
                      <a:avLst/>
                      <a:gdLst>
                        <a:gd name="connsiteX0" fmla="*/ 385420 w 385419"/>
                        <a:gd name="connsiteY0" fmla="*/ 293951 h 711669"/>
                        <a:gd name="connsiteX1" fmla="*/ 385420 w 385419"/>
                        <a:gd name="connsiteY1" fmla="*/ 421596 h 711669"/>
                        <a:gd name="connsiteX2" fmla="*/ 91554 w 385419"/>
                        <a:gd name="connsiteY2" fmla="*/ 711670 h 711669"/>
                        <a:gd name="connsiteX3" fmla="*/ 0 w 385419"/>
                        <a:gd name="connsiteY3" fmla="*/ 696344 h 711669"/>
                        <a:gd name="connsiteX4" fmla="*/ 202311 w 385419"/>
                        <a:gd name="connsiteY4" fmla="*/ 421596 h 711669"/>
                        <a:gd name="connsiteX5" fmla="*/ 202311 w 385419"/>
                        <a:gd name="connsiteY5" fmla="*/ 293951 h 711669"/>
                        <a:gd name="connsiteX6" fmla="*/ 0 w 385419"/>
                        <a:gd name="connsiteY6" fmla="*/ 14507 h 711669"/>
                        <a:gd name="connsiteX7" fmla="*/ 91554 w 385419"/>
                        <a:gd name="connsiteY7" fmla="*/ 0 h 711669"/>
                        <a:gd name="connsiteX8" fmla="*/ 385420 w 385419"/>
                        <a:gd name="connsiteY8" fmla="*/ 293951 h 711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5419" h="711669">
                          <a:moveTo>
                            <a:pt x="385420" y="293951"/>
                          </a:moveTo>
                          <a:lnTo>
                            <a:pt x="385420" y="421596"/>
                          </a:lnTo>
                          <a:cubicBezTo>
                            <a:pt x="385420" y="571986"/>
                            <a:pt x="253813" y="711670"/>
                            <a:pt x="91554" y="711670"/>
                          </a:cubicBezTo>
                          <a:cubicBezTo>
                            <a:pt x="59579" y="711670"/>
                            <a:pt x="28842" y="706231"/>
                            <a:pt x="0" y="696344"/>
                          </a:cubicBezTo>
                          <a:cubicBezTo>
                            <a:pt x="117510" y="656215"/>
                            <a:pt x="202311" y="542411"/>
                            <a:pt x="202311" y="421596"/>
                          </a:cubicBezTo>
                          <a:lnTo>
                            <a:pt x="202311" y="293951"/>
                          </a:lnTo>
                          <a:cubicBezTo>
                            <a:pt x="202311" y="163582"/>
                            <a:pt x="117510" y="52988"/>
                            <a:pt x="0" y="14507"/>
                          </a:cubicBezTo>
                          <a:cubicBezTo>
                            <a:pt x="28842" y="5115"/>
                            <a:pt x="59579" y="0"/>
                            <a:pt x="91554" y="0"/>
                          </a:cubicBezTo>
                          <a:cubicBezTo>
                            <a:pt x="253813" y="0"/>
                            <a:pt x="385420" y="131607"/>
                            <a:pt x="385420" y="293951"/>
                          </a:cubicBezTo>
                          <a:close/>
                        </a:path>
                      </a:pathLst>
                    </a:custGeom>
                    <a:solidFill>
                      <a:srgbClr val="873F30"/>
                    </a:solidFill>
                    <a:ln w="9525" cap="flat">
                      <a:noFill/>
                      <a:prstDash val="solid"/>
                      <a:miter/>
                    </a:ln>
                  </p:spPr>
                  <p:txBody>
                    <a:bodyPr rtlCol="0" anchor="ctr"/>
                    <a:lstStyle/>
                    <a:p>
                      <a:endParaRPr lang="fr-FR"/>
                    </a:p>
                  </p:txBody>
                </p:sp>
              </p:grpSp>
              <p:grpSp>
                <p:nvGrpSpPr>
                  <p:cNvPr id="71" name="Graphic 13">
                    <a:extLst>
                      <a:ext uri="{FF2B5EF4-FFF2-40B4-BE49-F238E27FC236}">
                        <a16:creationId xmlns:a16="http://schemas.microsoft.com/office/drawing/2014/main" id="{19E31B34-71DE-E485-DFB7-4040CBA10331}"/>
                      </a:ext>
                    </a:extLst>
                  </p:cNvPr>
                  <p:cNvGrpSpPr/>
                  <p:nvPr/>
                </p:nvGrpSpPr>
                <p:grpSpPr>
                  <a:xfrm>
                    <a:off x="419066" y="4449085"/>
                    <a:ext cx="1183481" cy="1313983"/>
                    <a:chOff x="419066" y="4449085"/>
                    <a:chExt cx="1183481" cy="1313983"/>
                  </a:xfrm>
                </p:grpSpPr>
                <p:grpSp>
                  <p:nvGrpSpPr>
                    <p:cNvPr id="72" name="Graphic 13">
                      <a:extLst>
                        <a:ext uri="{FF2B5EF4-FFF2-40B4-BE49-F238E27FC236}">
                          <a16:creationId xmlns:a16="http://schemas.microsoft.com/office/drawing/2014/main" id="{8BEA051C-69C3-334A-1B7C-4AD56B64D12F}"/>
                        </a:ext>
                      </a:extLst>
                    </p:cNvPr>
                    <p:cNvGrpSpPr/>
                    <p:nvPr/>
                  </p:nvGrpSpPr>
                  <p:grpSpPr>
                    <a:xfrm>
                      <a:off x="419066" y="5060076"/>
                      <a:ext cx="1183481" cy="702992"/>
                      <a:chOff x="419066" y="5060076"/>
                      <a:chExt cx="1183481" cy="702992"/>
                    </a:xfrm>
                  </p:grpSpPr>
                  <p:sp>
                    <p:nvSpPr>
                      <p:cNvPr id="75" name="Freeform 112">
                        <a:extLst>
                          <a:ext uri="{FF2B5EF4-FFF2-40B4-BE49-F238E27FC236}">
                            <a16:creationId xmlns:a16="http://schemas.microsoft.com/office/drawing/2014/main" id="{E80693A9-7453-8F2D-B6AE-B3E5F52B971D}"/>
                          </a:ext>
                        </a:extLst>
                      </p:cNvPr>
                      <p:cNvSpPr/>
                      <p:nvPr/>
                    </p:nvSpPr>
                    <p:spPr>
                      <a:xfrm>
                        <a:off x="419066" y="5060076"/>
                        <a:ext cx="1183471" cy="702954"/>
                      </a:xfrm>
                      <a:custGeom>
                        <a:avLst/>
                        <a:gdLst>
                          <a:gd name="connsiteX0" fmla="*/ 1183472 w 1183471"/>
                          <a:gd name="connsiteY0" fmla="*/ 702955 h 702954"/>
                          <a:gd name="connsiteX1" fmla="*/ 0 w 1183471"/>
                          <a:gd name="connsiteY1" fmla="*/ 702955 h 702954"/>
                          <a:gd name="connsiteX2" fmla="*/ 73438 w 1183471"/>
                          <a:gd name="connsiteY2" fmla="*/ 319631 h 702954"/>
                          <a:gd name="connsiteX3" fmla="*/ 262299 w 1183471"/>
                          <a:gd name="connsiteY3" fmla="*/ 106128 h 702954"/>
                          <a:gd name="connsiteX4" fmla="*/ 591731 w 1183471"/>
                          <a:gd name="connsiteY4" fmla="*/ 0 h 702954"/>
                          <a:gd name="connsiteX5" fmla="*/ 921163 w 1183471"/>
                          <a:gd name="connsiteY5" fmla="*/ 106128 h 702954"/>
                          <a:gd name="connsiteX6" fmla="*/ 1110024 w 1183471"/>
                          <a:gd name="connsiteY6" fmla="*/ 319631 h 702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3471" h="702954">
                            <a:moveTo>
                              <a:pt x="1183472" y="702955"/>
                            </a:moveTo>
                            <a:lnTo>
                              <a:pt x="0" y="702955"/>
                            </a:lnTo>
                            <a:lnTo>
                              <a:pt x="73438" y="319631"/>
                            </a:lnTo>
                            <a:cubicBezTo>
                              <a:pt x="92659" y="219304"/>
                              <a:pt x="165068" y="137446"/>
                              <a:pt x="262299" y="106128"/>
                            </a:cubicBezTo>
                            <a:lnTo>
                              <a:pt x="591731" y="0"/>
                            </a:lnTo>
                            <a:lnTo>
                              <a:pt x="921163" y="106128"/>
                            </a:lnTo>
                            <a:cubicBezTo>
                              <a:pt x="1018394" y="137446"/>
                              <a:pt x="1090803" y="219304"/>
                              <a:pt x="1110024" y="319631"/>
                            </a:cubicBezTo>
                            <a:close/>
                          </a:path>
                        </a:pathLst>
                      </a:custGeom>
                      <a:solidFill>
                        <a:srgbClr val="21C1F8"/>
                      </a:solidFill>
                      <a:ln w="9525" cap="flat">
                        <a:noFill/>
                        <a:prstDash val="solid"/>
                        <a:miter/>
                      </a:ln>
                    </p:spPr>
                    <p:txBody>
                      <a:bodyPr rtlCol="0" anchor="ctr"/>
                      <a:lstStyle/>
                      <a:p>
                        <a:endParaRPr lang="fr-FR"/>
                      </a:p>
                    </p:txBody>
                  </p:sp>
                  <p:sp>
                    <p:nvSpPr>
                      <p:cNvPr id="76" name="Freeform 113">
                        <a:extLst>
                          <a:ext uri="{FF2B5EF4-FFF2-40B4-BE49-F238E27FC236}">
                            <a16:creationId xmlns:a16="http://schemas.microsoft.com/office/drawing/2014/main" id="{B9346AB3-8427-D7CD-87BE-58A2773115B3}"/>
                          </a:ext>
                        </a:extLst>
                      </p:cNvPr>
                      <p:cNvSpPr/>
                      <p:nvPr/>
                    </p:nvSpPr>
                    <p:spPr>
                      <a:xfrm>
                        <a:off x="1210365" y="5124332"/>
                        <a:ext cx="392182" cy="638737"/>
                      </a:xfrm>
                      <a:custGeom>
                        <a:avLst/>
                        <a:gdLst>
                          <a:gd name="connsiteX0" fmla="*/ 392182 w 392182"/>
                          <a:gd name="connsiteY0" fmla="*/ 638737 h 638737"/>
                          <a:gd name="connsiteX1" fmla="*/ 150476 w 392182"/>
                          <a:gd name="connsiteY1" fmla="*/ 638737 h 638737"/>
                          <a:gd name="connsiteX2" fmla="*/ 77076 w 392182"/>
                          <a:gd name="connsiteY2" fmla="*/ 206635 h 638737"/>
                          <a:gd name="connsiteX3" fmla="*/ 0 w 392182"/>
                          <a:gd name="connsiteY3" fmla="*/ 0 h 638737"/>
                          <a:gd name="connsiteX4" fmla="*/ 129892 w 392182"/>
                          <a:gd name="connsiteY4" fmla="*/ 41843 h 638737"/>
                          <a:gd name="connsiteX5" fmla="*/ 318706 w 392182"/>
                          <a:gd name="connsiteY5" fmla="*/ 255346 h 638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2182" h="638737">
                            <a:moveTo>
                              <a:pt x="392182" y="638737"/>
                            </a:moveTo>
                            <a:lnTo>
                              <a:pt x="150476" y="638737"/>
                            </a:lnTo>
                            <a:lnTo>
                              <a:pt x="77076" y="206635"/>
                            </a:lnTo>
                            <a:cubicBezTo>
                              <a:pt x="62351" y="120177"/>
                              <a:pt x="64189" y="45949"/>
                              <a:pt x="0" y="0"/>
                            </a:cubicBezTo>
                            <a:lnTo>
                              <a:pt x="129892" y="41843"/>
                            </a:lnTo>
                            <a:cubicBezTo>
                              <a:pt x="227143" y="73228"/>
                              <a:pt x="299533" y="155077"/>
                              <a:pt x="318706" y="255346"/>
                            </a:cubicBezTo>
                            <a:close/>
                          </a:path>
                        </a:pathLst>
                      </a:custGeom>
                      <a:solidFill>
                        <a:srgbClr val="1FAAEE"/>
                      </a:solidFill>
                      <a:ln w="9525" cap="flat">
                        <a:noFill/>
                        <a:prstDash val="solid"/>
                        <a:miter/>
                      </a:ln>
                    </p:spPr>
                    <p:txBody>
                      <a:bodyPr rtlCol="0" anchor="ctr"/>
                      <a:lstStyle/>
                      <a:p>
                        <a:endParaRPr lang="fr-FR"/>
                      </a:p>
                    </p:txBody>
                  </p:sp>
                </p:grpSp>
                <p:sp>
                  <p:nvSpPr>
                    <p:cNvPr id="73" name="Freeform 114">
                      <a:extLst>
                        <a:ext uri="{FF2B5EF4-FFF2-40B4-BE49-F238E27FC236}">
                          <a16:creationId xmlns:a16="http://schemas.microsoft.com/office/drawing/2014/main" id="{5B7A4827-64F8-BD45-2B8C-1A3BD4F7208C}"/>
                        </a:ext>
                      </a:extLst>
                    </p:cNvPr>
                    <p:cNvSpPr/>
                    <p:nvPr/>
                  </p:nvSpPr>
                  <p:spPr>
                    <a:xfrm>
                      <a:off x="716922" y="4449114"/>
                      <a:ext cx="587768" cy="711679"/>
                    </a:xfrm>
                    <a:custGeom>
                      <a:avLst/>
                      <a:gdLst>
                        <a:gd name="connsiteX0" fmla="*/ 293884 w 587768"/>
                        <a:gd name="connsiteY0" fmla="*/ 0 h 711679"/>
                        <a:gd name="connsiteX1" fmla="*/ 0 w 587768"/>
                        <a:gd name="connsiteY1" fmla="*/ 293884 h 711679"/>
                        <a:gd name="connsiteX2" fmla="*/ 0 w 587768"/>
                        <a:gd name="connsiteY2" fmla="*/ 421567 h 711679"/>
                        <a:gd name="connsiteX3" fmla="*/ 293884 w 587768"/>
                        <a:gd name="connsiteY3" fmla="*/ 711679 h 711679"/>
                        <a:gd name="connsiteX4" fmla="*/ 587769 w 587768"/>
                        <a:gd name="connsiteY4" fmla="*/ 421567 h 711679"/>
                        <a:gd name="connsiteX5" fmla="*/ 587769 w 587768"/>
                        <a:gd name="connsiteY5" fmla="*/ 293884 h 711679"/>
                        <a:gd name="connsiteX6" fmla="*/ 293884 w 587768"/>
                        <a:gd name="connsiteY6" fmla="*/ 0 h 711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7768" h="711679">
                          <a:moveTo>
                            <a:pt x="293884" y="0"/>
                          </a:moveTo>
                          <a:cubicBezTo>
                            <a:pt x="131578" y="0"/>
                            <a:pt x="0" y="131578"/>
                            <a:pt x="0" y="293884"/>
                          </a:cubicBezTo>
                          <a:lnTo>
                            <a:pt x="0" y="421567"/>
                          </a:lnTo>
                          <a:cubicBezTo>
                            <a:pt x="0" y="571938"/>
                            <a:pt x="131578" y="711679"/>
                            <a:pt x="293884" y="711679"/>
                          </a:cubicBezTo>
                          <a:cubicBezTo>
                            <a:pt x="456190" y="711679"/>
                            <a:pt x="587769" y="571948"/>
                            <a:pt x="587769" y="421567"/>
                          </a:cubicBezTo>
                          <a:lnTo>
                            <a:pt x="587769" y="293884"/>
                          </a:lnTo>
                          <a:cubicBezTo>
                            <a:pt x="587759" y="131578"/>
                            <a:pt x="456190" y="0"/>
                            <a:pt x="293884" y="0"/>
                          </a:cubicBezTo>
                          <a:close/>
                        </a:path>
                      </a:pathLst>
                    </a:custGeom>
                    <a:solidFill>
                      <a:srgbClr val="FFCEC0"/>
                    </a:solidFill>
                    <a:ln w="9525" cap="flat">
                      <a:noFill/>
                      <a:prstDash val="solid"/>
                      <a:miter/>
                    </a:ln>
                  </p:spPr>
                  <p:txBody>
                    <a:bodyPr rtlCol="0" anchor="ctr"/>
                    <a:lstStyle/>
                    <a:p>
                      <a:endParaRPr lang="fr-FR"/>
                    </a:p>
                  </p:txBody>
                </p:sp>
                <p:sp>
                  <p:nvSpPr>
                    <p:cNvPr id="74" name="Freeform 115">
                      <a:extLst>
                        <a:ext uri="{FF2B5EF4-FFF2-40B4-BE49-F238E27FC236}">
                          <a16:creationId xmlns:a16="http://schemas.microsoft.com/office/drawing/2014/main" id="{2887DB78-6B93-3492-560D-55897E51189E}"/>
                        </a:ext>
                      </a:extLst>
                    </p:cNvPr>
                    <p:cNvSpPr/>
                    <p:nvPr/>
                  </p:nvSpPr>
                  <p:spPr>
                    <a:xfrm>
                      <a:off x="919272" y="4449085"/>
                      <a:ext cx="385419" cy="711669"/>
                    </a:xfrm>
                    <a:custGeom>
                      <a:avLst/>
                      <a:gdLst>
                        <a:gd name="connsiteX0" fmla="*/ 385420 w 385419"/>
                        <a:gd name="connsiteY0" fmla="*/ 293951 h 711669"/>
                        <a:gd name="connsiteX1" fmla="*/ 385420 w 385419"/>
                        <a:gd name="connsiteY1" fmla="*/ 421596 h 711669"/>
                        <a:gd name="connsiteX2" fmla="*/ 91554 w 385419"/>
                        <a:gd name="connsiteY2" fmla="*/ 711670 h 711669"/>
                        <a:gd name="connsiteX3" fmla="*/ 0 w 385419"/>
                        <a:gd name="connsiteY3" fmla="*/ 696344 h 711669"/>
                        <a:gd name="connsiteX4" fmla="*/ 202311 w 385419"/>
                        <a:gd name="connsiteY4" fmla="*/ 421596 h 711669"/>
                        <a:gd name="connsiteX5" fmla="*/ 202311 w 385419"/>
                        <a:gd name="connsiteY5" fmla="*/ 293951 h 711669"/>
                        <a:gd name="connsiteX6" fmla="*/ 0 w 385419"/>
                        <a:gd name="connsiteY6" fmla="*/ 14507 h 711669"/>
                        <a:gd name="connsiteX7" fmla="*/ 91554 w 385419"/>
                        <a:gd name="connsiteY7" fmla="*/ 0 h 711669"/>
                        <a:gd name="connsiteX8" fmla="*/ 385420 w 385419"/>
                        <a:gd name="connsiteY8" fmla="*/ 293951 h 711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5419" h="711669">
                          <a:moveTo>
                            <a:pt x="385420" y="293951"/>
                          </a:moveTo>
                          <a:lnTo>
                            <a:pt x="385420" y="421596"/>
                          </a:lnTo>
                          <a:cubicBezTo>
                            <a:pt x="385420" y="571986"/>
                            <a:pt x="253813" y="711670"/>
                            <a:pt x="91554" y="711670"/>
                          </a:cubicBezTo>
                          <a:cubicBezTo>
                            <a:pt x="59579" y="711670"/>
                            <a:pt x="28842" y="706231"/>
                            <a:pt x="0" y="696344"/>
                          </a:cubicBezTo>
                          <a:cubicBezTo>
                            <a:pt x="117510" y="656215"/>
                            <a:pt x="202311" y="542411"/>
                            <a:pt x="202311" y="421596"/>
                          </a:cubicBezTo>
                          <a:lnTo>
                            <a:pt x="202311" y="293951"/>
                          </a:lnTo>
                          <a:cubicBezTo>
                            <a:pt x="202311" y="163582"/>
                            <a:pt x="117510" y="52988"/>
                            <a:pt x="0" y="14507"/>
                          </a:cubicBezTo>
                          <a:cubicBezTo>
                            <a:pt x="28842" y="5115"/>
                            <a:pt x="59579" y="0"/>
                            <a:pt x="91554" y="0"/>
                          </a:cubicBezTo>
                          <a:cubicBezTo>
                            <a:pt x="253813" y="0"/>
                            <a:pt x="385420" y="131607"/>
                            <a:pt x="385420" y="293951"/>
                          </a:cubicBezTo>
                          <a:close/>
                        </a:path>
                      </a:pathLst>
                    </a:custGeom>
                    <a:solidFill>
                      <a:srgbClr val="FDB0A0"/>
                    </a:solidFill>
                    <a:ln w="9525" cap="flat">
                      <a:noFill/>
                      <a:prstDash val="solid"/>
                      <a:miter/>
                    </a:ln>
                  </p:spPr>
                  <p:txBody>
                    <a:bodyPr rtlCol="0" anchor="ctr"/>
                    <a:lstStyle/>
                    <a:p>
                      <a:endParaRPr lang="fr-FR"/>
                    </a:p>
                  </p:txBody>
                </p:sp>
              </p:grpSp>
            </p:grpSp>
            <p:grpSp>
              <p:nvGrpSpPr>
                <p:cNvPr id="58" name="Graphic 13">
                  <a:extLst>
                    <a:ext uri="{FF2B5EF4-FFF2-40B4-BE49-F238E27FC236}">
                      <a16:creationId xmlns:a16="http://schemas.microsoft.com/office/drawing/2014/main" id="{6D009BC6-53AA-7B78-7799-E18D9314EB9F}"/>
                    </a:ext>
                  </a:extLst>
                </p:cNvPr>
                <p:cNvGrpSpPr/>
                <p:nvPr/>
              </p:nvGrpSpPr>
              <p:grpSpPr>
                <a:xfrm>
                  <a:off x="1602538" y="4449085"/>
                  <a:ext cx="1183500" cy="1313983"/>
                  <a:chOff x="1602538" y="4449085"/>
                  <a:chExt cx="1183500" cy="1313983"/>
                </a:xfrm>
              </p:grpSpPr>
              <p:grpSp>
                <p:nvGrpSpPr>
                  <p:cNvPr id="65" name="Graphic 13">
                    <a:extLst>
                      <a:ext uri="{FF2B5EF4-FFF2-40B4-BE49-F238E27FC236}">
                        <a16:creationId xmlns:a16="http://schemas.microsoft.com/office/drawing/2014/main" id="{A1AEF964-8AB4-B3D7-781C-E25C48DD3760}"/>
                      </a:ext>
                    </a:extLst>
                  </p:cNvPr>
                  <p:cNvGrpSpPr/>
                  <p:nvPr/>
                </p:nvGrpSpPr>
                <p:grpSpPr>
                  <a:xfrm>
                    <a:off x="1602538" y="5060076"/>
                    <a:ext cx="1183500" cy="702992"/>
                    <a:chOff x="1602538" y="5060076"/>
                    <a:chExt cx="1183500" cy="702992"/>
                  </a:xfrm>
                </p:grpSpPr>
                <p:sp>
                  <p:nvSpPr>
                    <p:cNvPr id="68" name="Freeform 118">
                      <a:extLst>
                        <a:ext uri="{FF2B5EF4-FFF2-40B4-BE49-F238E27FC236}">
                          <a16:creationId xmlns:a16="http://schemas.microsoft.com/office/drawing/2014/main" id="{E037EE2C-3931-4F50-826C-44D3618D34E8}"/>
                        </a:ext>
                      </a:extLst>
                    </p:cNvPr>
                    <p:cNvSpPr/>
                    <p:nvPr/>
                  </p:nvSpPr>
                  <p:spPr>
                    <a:xfrm>
                      <a:off x="1602538" y="5060076"/>
                      <a:ext cx="1183471" cy="702954"/>
                    </a:xfrm>
                    <a:custGeom>
                      <a:avLst/>
                      <a:gdLst>
                        <a:gd name="connsiteX0" fmla="*/ 1183472 w 1183471"/>
                        <a:gd name="connsiteY0" fmla="*/ 702955 h 702954"/>
                        <a:gd name="connsiteX1" fmla="*/ 0 w 1183471"/>
                        <a:gd name="connsiteY1" fmla="*/ 702955 h 702954"/>
                        <a:gd name="connsiteX2" fmla="*/ 73438 w 1183471"/>
                        <a:gd name="connsiteY2" fmla="*/ 319631 h 702954"/>
                        <a:gd name="connsiteX3" fmla="*/ 262299 w 1183471"/>
                        <a:gd name="connsiteY3" fmla="*/ 106128 h 702954"/>
                        <a:gd name="connsiteX4" fmla="*/ 591731 w 1183471"/>
                        <a:gd name="connsiteY4" fmla="*/ 0 h 702954"/>
                        <a:gd name="connsiteX5" fmla="*/ 921163 w 1183471"/>
                        <a:gd name="connsiteY5" fmla="*/ 106128 h 702954"/>
                        <a:gd name="connsiteX6" fmla="*/ 1110024 w 1183471"/>
                        <a:gd name="connsiteY6" fmla="*/ 319631 h 702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3471" h="702954">
                          <a:moveTo>
                            <a:pt x="1183472" y="702955"/>
                          </a:moveTo>
                          <a:lnTo>
                            <a:pt x="0" y="702955"/>
                          </a:lnTo>
                          <a:lnTo>
                            <a:pt x="73438" y="319631"/>
                          </a:lnTo>
                          <a:cubicBezTo>
                            <a:pt x="92659" y="219304"/>
                            <a:pt x="165068" y="137446"/>
                            <a:pt x="262299" y="106128"/>
                          </a:cubicBezTo>
                          <a:lnTo>
                            <a:pt x="591731" y="0"/>
                          </a:lnTo>
                          <a:lnTo>
                            <a:pt x="921163" y="106128"/>
                          </a:lnTo>
                          <a:cubicBezTo>
                            <a:pt x="1018394" y="137446"/>
                            <a:pt x="1090803" y="219304"/>
                            <a:pt x="1110024" y="319631"/>
                          </a:cubicBezTo>
                          <a:close/>
                        </a:path>
                      </a:pathLst>
                    </a:custGeom>
                    <a:solidFill>
                      <a:schemeClr val="accent1"/>
                    </a:solidFill>
                    <a:ln w="9525" cap="flat">
                      <a:noFill/>
                      <a:prstDash val="solid"/>
                      <a:miter/>
                    </a:ln>
                  </p:spPr>
                  <p:txBody>
                    <a:bodyPr rtlCol="0" anchor="ctr"/>
                    <a:lstStyle/>
                    <a:p>
                      <a:endParaRPr lang="fr-FR"/>
                    </a:p>
                  </p:txBody>
                </p:sp>
                <p:sp>
                  <p:nvSpPr>
                    <p:cNvPr id="69" name="Freeform 119">
                      <a:extLst>
                        <a:ext uri="{FF2B5EF4-FFF2-40B4-BE49-F238E27FC236}">
                          <a16:creationId xmlns:a16="http://schemas.microsoft.com/office/drawing/2014/main" id="{B757F462-CBA1-71AD-2006-70373CD8622D}"/>
                        </a:ext>
                      </a:extLst>
                    </p:cNvPr>
                    <p:cNvSpPr/>
                    <p:nvPr/>
                  </p:nvSpPr>
                  <p:spPr>
                    <a:xfrm>
                      <a:off x="2393856" y="5124332"/>
                      <a:ext cx="392182" cy="638737"/>
                    </a:xfrm>
                    <a:custGeom>
                      <a:avLst/>
                      <a:gdLst>
                        <a:gd name="connsiteX0" fmla="*/ 392182 w 392182"/>
                        <a:gd name="connsiteY0" fmla="*/ 638737 h 638737"/>
                        <a:gd name="connsiteX1" fmla="*/ 150476 w 392182"/>
                        <a:gd name="connsiteY1" fmla="*/ 638737 h 638737"/>
                        <a:gd name="connsiteX2" fmla="*/ 76991 w 392182"/>
                        <a:gd name="connsiteY2" fmla="*/ 206635 h 638737"/>
                        <a:gd name="connsiteX3" fmla="*/ 0 w 392182"/>
                        <a:gd name="connsiteY3" fmla="*/ 0 h 638737"/>
                        <a:gd name="connsiteX4" fmla="*/ 129892 w 392182"/>
                        <a:gd name="connsiteY4" fmla="*/ 41843 h 638737"/>
                        <a:gd name="connsiteX5" fmla="*/ 318706 w 392182"/>
                        <a:gd name="connsiteY5" fmla="*/ 255346 h 638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2182" h="638737">
                          <a:moveTo>
                            <a:pt x="392182" y="638737"/>
                          </a:moveTo>
                          <a:lnTo>
                            <a:pt x="150476" y="638737"/>
                          </a:lnTo>
                          <a:lnTo>
                            <a:pt x="76991" y="206635"/>
                          </a:lnTo>
                          <a:cubicBezTo>
                            <a:pt x="62341" y="120177"/>
                            <a:pt x="64189" y="45949"/>
                            <a:pt x="0" y="0"/>
                          </a:cubicBezTo>
                          <a:lnTo>
                            <a:pt x="129892" y="41843"/>
                          </a:lnTo>
                          <a:cubicBezTo>
                            <a:pt x="227057" y="73228"/>
                            <a:pt x="299456" y="155077"/>
                            <a:pt x="318706" y="255346"/>
                          </a:cubicBezTo>
                          <a:close/>
                        </a:path>
                      </a:pathLst>
                    </a:custGeom>
                    <a:solidFill>
                      <a:schemeClr val="accent1">
                        <a:lumMod val="50000"/>
                      </a:schemeClr>
                    </a:solidFill>
                    <a:ln w="9525" cap="flat">
                      <a:noFill/>
                      <a:prstDash val="solid"/>
                      <a:miter/>
                    </a:ln>
                  </p:spPr>
                  <p:txBody>
                    <a:bodyPr rtlCol="0" anchor="ctr"/>
                    <a:lstStyle/>
                    <a:p>
                      <a:endParaRPr lang="fr-FR"/>
                    </a:p>
                  </p:txBody>
                </p:sp>
              </p:grpSp>
              <p:sp>
                <p:nvSpPr>
                  <p:cNvPr id="66" name="Freeform 120">
                    <a:extLst>
                      <a:ext uri="{FF2B5EF4-FFF2-40B4-BE49-F238E27FC236}">
                        <a16:creationId xmlns:a16="http://schemas.microsoft.com/office/drawing/2014/main" id="{6036DE9A-E837-4B00-1E33-6FDCA73E5753}"/>
                      </a:ext>
                    </a:extLst>
                  </p:cNvPr>
                  <p:cNvSpPr/>
                  <p:nvPr/>
                </p:nvSpPr>
                <p:spPr>
                  <a:xfrm>
                    <a:off x="1900394" y="4449114"/>
                    <a:ext cx="587768" cy="711679"/>
                  </a:xfrm>
                  <a:custGeom>
                    <a:avLst/>
                    <a:gdLst>
                      <a:gd name="connsiteX0" fmla="*/ 293884 w 587768"/>
                      <a:gd name="connsiteY0" fmla="*/ 0 h 711679"/>
                      <a:gd name="connsiteX1" fmla="*/ 0 w 587768"/>
                      <a:gd name="connsiteY1" fmla="*/ 293884 h 711679"/>
                      <a:gd name="connsiteX2" fmla="*/ 0 w 587768"/>
                      <a:gd name="connsiteY2" fmla="*/ 421567 h 711679"/>
                      <a:gd name="connsiteX3" fmla="*/ 293884 w 587768"/>
                      <a:gd name="connsiteY3" fmla="*/ 711679 h 711679"/>
                      <a:gd name="connsiteX4" fmla="*/ 587769 w 587768"/>
                      <a:gd name="connsiteY4" fmla="*/ 421567 h 711679"/>
                      <a:gd name="connsiteX5" fmla="*/ 587769 w 587768"/>
                      <a:gd name="connsiteY5" fmla="*/ 293884 h 711679"/>
                      <a:gd name="connsiteX6" fmla="*/ 293884 w 587768"/>
                      <a:gd name="connsiteY6" fmla="*/ 0 h 711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7768" h="711679">
                        <a:moveTo>
                          <a:pt x="293884" y="0"/>
                        </a:moveTo>
                        <a:cubicBezTo>
                          <a:pt x="131579" y="0"/>
                          <a:pt x="0" y="131578"/>
                          <a:pt x="0" y="293884"/>
                        </a:cubicBezTo>
                        <a:lnTo>
                          <a:pt x="0" y="421567"/>
                        </a:lnTo>
                        <a:cubicBezTo>
                          <a:pt x="0" y="571938"/>
                          <a:pt x="131579" y="711679"/>
                          <a:pt x="293884" y="711679"/>
                        </a:cubicBezTo>
                        <a:cubicBezTo>
                          <a:pt x="456190" y="711679"/>
                          <a:pt x="587769" y="571948"/>
                          <a:pt x="587769" y="421567"/>
                        </a:cubicBezTo>
                        <a:lnTo>
                          <a:pt x="587769" y="293884"/>
                        </a:lnTo>
                        <a:cubicBezTo>
                          <a:pt x="587759" y="131578"/>
                          <a:pt x="456190" y="0"/>
                          <a:pt x="293884" y="0"/>
                        </a:cubicBezTo>
                        <a:close/>
                      </a:path>
                    </a:pathLst>
                  </a:custGeom>
                  <a:solidFill>
                    <a:srgbClr val="FDB0A0"/>
                  </a:solidFill>
                  <a:ln w="9525" cap="flat">
                    <a:noFill/>
                    <a:prstDash val="solid"/>
                    <a:miter/>
                  </a:ln>
                </p:spPr>
                <p:txBody>
                  <a:bodyPr rtlCol="0" anchor="ctr"/>
                  <a:lstStyle/>
                  <a:p>
                    <a:endParaRPr lang="fr-FR"/>
                  </a:p>
                </p:txBody>
              </p:sp>
              <p:sp>
                <p:nvSpPr>
                  <p:cNvPr id="67" name="Freeform 121">
                    <a:extLst>
                      <a:ext uri="{FF2B5EF4-FFF2-40B4-BE49-F238E27FC236}">
                        <a16:creationId xmlns:a16="http://schemas.microsoft.com/office/drawing/2014/main" id="{F9945B76-6A45-EB13-5E80-F600F6B6F4DF}"/>
                      </a:ext>
                    </a:extLst>
                  </p:cNvPr>
                  <p:cNvSpPr/>
                  <p:nvPr/>
                </p:nvSpPr>
                <p:spPr>
                  <a:xfrm>
                    <a:off x="2102743" y="4449085"/>
                    <a:ext cx="385419" cy="711669"/>
                  </a:xfrm>
                  <a:custGeom>
                    <a:avLst/>
                    <a:gdLst>
                      <a:gd name="connsiteX0" fmla="*/ 385420 w 385419"/>
                      <a:gd name="connsiteY0" fmla="*/ 293951 h 711669"/>
                      <a:gd name="connsiteX1" fmla="*/ 385420 w 385419"/>
                      <a:gd name="connsiteY1" fmla="*/ 421596 h 711669"/>
                      <a:gd name="connsiteX2" fmla="*/ 91554 w 385419"/>
                      <a:gd name="connsiteY2" fmla="*/ 711670 h 711669"/>
                      <a:gd name="connsiteX3" fmla="*/ 0 w 385419"/>
                      <a:gd name="connsiteY3" fmla="*/ 696344 h 711669"/>
                      <a:gd name="connsiteX4" fmla="*/ 202311 w 385419"/>
                      <a:gd name="connsiteY4" fmla="*/ 421596 h 711669"/>
                      <a:gd name="connsiteX5" fmla="*/ 202311 w 385419"/>
                      <a:gd name="connsiteY5" fmla="*/ 293951 h 711669"/>
                      <a:gd name="connsiteX6" fmla="*/ 0 w 385419"/>
                      <a:gd name="connsiteY6" fmla="*/ 14507 h 711669"/>
                      <a:gd name="connsiteX7" fmla="*/ 91554 w 385419"/>
                      <a:gd name="connsiteY7" fmla="*/ 0 h 711669"/>
                      <a:gd name="connsiteX8" fmla="*/ 385420 w 385419"/>
                      <a:gd name="connsiteY8" fmla="*/ 293951 h 711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5419" h="711669">
                        <a:moveTo>
                          <a:pt x="385420" y="293951"/>
                        </a:moveTo>
                        <a:lnTo>
                          <a:pt x="385420" y="421596"/>
                        </a:lnTo>
                        <a:cubicBezTo>
                          <a:pt x="385420" y="571986"/>
                          <a:pt x="253813" y="711670"/>
                          <a:pt x="91554" y="711670"/>
                        </a:cubicBezTo>
                        <a:cubicBezTo>
                          <a:pt x="59579" y="711670"/>
                          <a:pt x="28842" y="706231"/>
                          <a:pt x="0" y="696344"/>
                        </a:cubicBezTo>
                        <a:cubicBezTo>
                          <a:pt x="117510" y="656215"/>
                          <a:pt x="202311" y="542411"/>
                          <a:pt x="202311" y="421596"/>
                        </a:cubicBezTo>
                        <a:lnTo>
                          <a:pt x="202311" y="293951"/>
                        </a:lnTo>
                        <a:cubicBezTo>
                          <a:pt x="202311" y="163582"/>
                          <a:pt x="117510" y="52988"/>
                          <a:pt x="0" y="14507"/>
                        </a:cubicBezTo>
                        <a:cubicBezTo>
                          <a:pt x="28842" y="5115"/>
                          <a:pt x="59579" y="0"/>
                          <a:pt x="91554" y="0"/>
                        </a:cubicBezTo>
                        <a:cubicBezTo>
                          <a:pt x="253813" y="0"/>
                          <a:pt x="385420" y="131607"/>
                          <a:pt x="385420" y="293951"/>
                        </a:cubicBezTo>
                        <a:close/>
                      </a:path>
                    </a:pathLst>
                  </a:custGeom>
                  <a:solidFill>
                    <a:srgbClr val="F69583"/>
                  </a:solidFill>
                  <a:ln w="9525" cap="flat">
                    <a:noFill/>
                    <a:prstDash val="solid"/>
                    <a:miter/>
                  </a:ln>
                </p:spPr>
                <p:txBody>
                  <a:bodyPr rtlCol="0" anchor="ctr"/>
                  <a:lstStyle/>
                  <a:p>
                    <a:endParaRPr lang="fr-FR"/>
                  </a:p>
                </p:txBody>
              </p:sp>
            </p:grpSp>
            <p:grpSp>
              <p:nvGrpSpPr>
                <p:cNvPr id="59" name="Graphic 13">
                  <a:extLst>
                    <a:ext uri="{FF2B5EF4-FFF2-40B4-BE49-F238E27FC236}">
                      <a16:creationId xmlns:a16="http://schemas.microsoft.com/office/drawing/2014/main" id="{2C1BA815-9FAA-842D-AF10-6AA2E9B9EC24}"/>
                    </a:ext>
                  </a:extLst>
                </p:cNvPr>
                <p:cNvGrpSpPr/>
                <p:nvPr/>
              </p:nvGrpSpPr>
              <p:grpSpPr>
                <a:xfrm>
                  <a:off x="2786019" y="4449085"/>
                  <a:ext cx="1183510" cy="1313983"/>
                  <a:chOff x="2786019" y="4449085"/>
                  <a:chExt cx="1183510" cy="1313983"/>
                </a:xfrm>
              </p:grpSpPr>
              <p:grpSp>
                <p:nvGrpSpPr>
                  <p:cNvPr id="60" name="Graphic 13">
                    <a:extLst>
                      <a:ext uri="{FF2B5EF4-FFF2-40B4-BE49-F238E27FC236}">
                        <a16:creationId xmlns:a16="http://schemas.microsoft.com/office/drawing/2014/main" id="{6973538F-51BE-3528-D3EE-A1173D041631}"/>
                      </a:ext>
                    </a:extLst>
                  </p:cNvPr>
                  <p:cNvGrpSpPr/>
                  <p:nvPr/>
                </p:nvGrpSpPr>
                <p:grpSpPr>
                  <a:xfrm>
                    <a:off x="2786019" y="5060076"/>
                    <a:ext cx="1183510" cy="702992"/>
                    <a:chOff x="2786019" y="5060076"/>
                    <a:chExt cx="1183510" cy="702992"/>
                  </a:xfrm>
                </p:grpSpPr>
                <p:sp>
                  <p:nvSpPr>
                    <p:cNvPr id="63" name="Freeform 124">
                      <a:extLst>
                        <a:ext uri="{FF2B5EF4-FFF2-40B4-BE49-F238E27FC236}">
                          <a16:creationId xmlns:a16="http://schemas.microsoft.com/office/drawing/2014/main" id="{9815FA41-0E22-966D-D433-05939C6ACBC1}"/>
                        </a:ext>
                      </a:extLst>
                    </p:cNvPr>
                    <p:cNvSpPr/>
                    <p:nvPr/>
                  </p:nvSpPr>
                  <p:spPr>
                    <a:xfrm>
                      <a:off x="2786019" y="5060076"/>
                      <a:ext cx="1183471" cy="702954"/>
                    </a:xfrm>
                    <a:custGeom>
                      <a:avLst/>
                      <a:gdLst>
                        <a:gd name="connsiteX0" fmla="*/ 1183472 w 1183471"/>
                        <a:gd name="connsiteY0" fmla="*/ 702955 h 702954"/>
                        <a:gd name="connsiteX1" fmla="*/ 0 w 1183471"/>
                        <a:gd name="connsiteY1" fmla="*/ 702955 h 702954"/>
                        <a:gd name="connsiteX2" fmla="*/ 73438 w 1183471"/>
                        <a:gd name="connsiteY2" fmla="*/ 319631 h 702954"/>
                        <a:gd name="connsiteX3" fmla="*/ 262299 w 1183471"/>
                        <a:gd name="connsiteY3" fmla="*/ 106128 h 702954"/>
                        <a:gd name="connsiteX4" fmla="*/ 591731 w 1183471"/>
                        <a:gd name="connsiteY4" fmla="*/ 0 h 702954"/>
                        <a:gd name="connsiteX5" fmla="*/ 921163 w 1183471"/>
                        <a:gd name="connsiteY5" fmla="*/ 106128 h 702954"/>
                        <a:gd name="connsiteX6" fmla="*/ 1110024 w 1183471"/>
                        <a:gd name="connsiteY6" fmla="*/ 319631 h 702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3471" h="702954">
                          <a:moveTo>
                            <a:pt x="1183472" y="702955"/>
                          </a:moveTo>
                          <a:lnTo>
                            <a:pt x="0" y="702955"/>
                          </a:lnTo>
                          <a:lnTo>
                            <a:pt x="73438" y="319631"/>
                          </a:lnTo>
                          <a:cubicBezTo>
                            <a:pt x="92659" y="219304"/>
                            <a:pt x="165068" y="137446"/>
                            <a:pt x="262299" y="106128"/>
                          </a:cubicBezTo>
                          <a:lnTo>
                            <a:pt x="591731" y="0"/>
                          </a:lnTo>
                          <a:lnTo>
                            <a:pt x="921163" y="106128"/>
                          </a:lnTo>
                          <a:cubicBezTo>
                            <a:pt x="1018394" y="137446"/>
                            <a:pt x="1090803" y="219304"/>
                            <a:pt x="1110024" y="319631"/>
                          </a:cubicBezTo>
                          <a:close/>
                        </a:path>
                      </a:pathLst>
                    </a:custGeom>
                    <a:solidFill>
                      <a:srgbClr val="F3EAE6"/>
                    </a:solidFill>
                    <a:ln w="9525" cap="flat">
                      <a:noFill/>
                      <a:prstDash val="solid"/>
                      <a:miter/>
                    </a:ln>
                  </p:spPr>
                  <p:txBody>
                    <a:bodyPr rtlCol="0" anchor="ctr"/>
                    <a:lstStyle/>
                    <a:p>
                      <a:endParaRPr lang="fr-FR"/>
                    </a:p>
                  </p:txBody>
                </p:sp>
                <p:sp>
                  <p:nvSpPr>
                    <p:cNvPr id="64" name="Freeform 125">
                      <a:extLst>
                        <a:ext uri="{FF2B5EF4-FFF2-40B4-BE49-F238E27FC236}">
                          <a16:creationId xmlns:a16="http://schemas.microsoft.com/office/drawing/2014/main" id="{8D8A0B01-9BC9-BC9B-8759-02D572F65B2E}"/>
                        </a:ext>
                      </a:extLst>
                    </p:cNvPr>
                    <p:cNvSpPr/>
                    <p:nvPr/>
                  </p:nvSpPr>
                  <p:spPr>
                    <a:xfrm>
                      <a:off x="3577347" y="5124332"/>
                      <a:ext cx="392182" cy="638737"/>
                    </a:xfrm>
                    <a:custGeom>
                      <a:avLst/>
                      <a:gdLst>
                        <a:gd name="connsiteX0" fmla="*/ 392182 w 392182"/>
                        <a:gd name="connsiteY0" fmla="*/ 638737 h 638737"/>
                        <a:gd name="connsiteX1" fmla="*/ 150476 w 392182"/>
                        <a:gd name="connsiteY1" fmla="*/ 638737 h 638737"/>
                        <a:gd name="connsiteX2" fmla="*/ 76991 w 392182"/>
                        <a:gd name="connsiteY2" fmla="*/ 206635 h 638737"/>
                        <a:gd name="connsiteX3" fmla="*/ 0 w 392182"/>
                        <a:gd name="connsiteY3" fmla="*/ 0 h 638737"/>
                        <a:gd name="connsiteX4" fmla="*/ 129892 w 392182"/>
                        <a:gd name="connsiteY4" fmla="*/ 41843 h 638737"/>
                        <a:gd name="connsiteX5" fmla="*/ 318706 w 392182"/>
                        <a:gd name="connsiteY5" fmla="*/ 255346 h 638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2182" h="638737">
                          <a:moveTo>
                            <a:pt x="392182" y="638737"/>
                          </a:moveTo>
                          <a:lnTo>
                            <a:pt x="150476" y="638737"/>
                          </a:lnTo>
                          <a:lnTo>
                            <a:pt x="76991" y="206635"/>
                          </a:lnTo>
                          <a:cubicBezTo>
                            <a:pt x="62341" y="120177"/>
                            <a:pt x="64189" y="45949"/>
                            <a:pt x="0" y="0"/>
                          </a:cubicBezTo>
                          <a:lnTo>
                            <a:pt x="129892" y="41843"/>
                          </a:lnTo>
                          <a:cubicBezTo>
                            <a:pt x="227057" y="73228"/>
                            <a:pt x="299456" y="155077"/>
                            <a:pt x="318706" y="255346"/>
                          </a:cubicBezTo>
                          <a:close/>
                        </a:path>
                      </a:pathLst>
                    </a:custGeom>
                    <a:solidFill>
                      <a:srgbClr val="E0D3CE"/>
                    </a:solidFill>
                    <a:ln w="9525" cap="flat">
                      <a:noFill/>
                      <a:prstDash val="solid"/>
                      <a:miter/>
                    </a:ln>
                  </p:spPr>
                  <p:txBody>
                    <a:bodyPr rtlCol="0" anchor="ctr"/>
                    <a:lstStyle/>
                    <a:p>
                      <a:endParaRPr lang="fr-FR"/>
                    </a:p>
                  </p:txBody>
                </p:sp>
              </p:grpSp>
              <p:sp>
                <p:nvSpPr>
                  <p:cNvPr id="61" name="Freeform 126">
                    <a:extLst>
                      <a:ext uri="{FF2B5EF4-FFF2-40B4-BE49-F238E27FC236}">
                        <a16:creationId xmlns:a16="http://schemas.microsoft.com/office/drawing/2014/main" id="{240ED11F-5069-3764-E586-51C9407AD2C3}"/>
                      </a:ext>
                    </a:extLst>
                  </p:cNvPr>
                  <p:cNvSpPr/>
                  <p:nvPr/>
                </p:nvSpPr>
                <p:spPr>
                  <a:xfrm>
                    <a:off x="3083875" y="4449114"/>
                    <a:ext cx="587768" cy="711679"/>
                  </a:xfrm>
                  <a:custGeom>
                    <a:avLst/>
                    <a:gdLst>
                      <a:gd name="connsiteX0" fmla="*/ 293884 w 587768"/>
                      <a:gd name="connsiteY0" fmla="*/ 0 h 711679"/>
                      <a:gd name="connsiteX1" fmla="*/ 0 w 587768"/>
                      <a:gd name="connsiteY1" fmla="*/ 293884 h 711679"/>
                      <a:gd name="connsiteX2" fmla="*/ 0 w 587768"/>
                      <a:gd name="connsiteY2" fmla="*/ 421567 h 711679"/>
                      <a:gd name="connsiteX3" fmla="*/ 293884 w 587768"/>
                      <a:gd name="connsiteY3" fmla="*/ 711679 h 711679"/>
                      <a:gd name="connsiteX4" fmla="*/ 587769 w 587768"/>
                      <a:gd name="connsiteY4" fmla="*/ 421567 h 711679"/>
                      <a:gd name="connsiteX5" fmla="*/ 587769 w 587768"/>
                      <a:gd name="connsiteY5" fmla="*/ 293884 h 711679"/>
                      <a:gd name="connsiteX6" fmla="*/ 293884 w 587768"/>
                      <a:gd name="connsiteY6" fmla="*/ 0 h 711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7768" h="711679">
                        <a:moveTo>
                          <a:pt x="293884" y="0"/>
                        </a:moveTo>
                        <a:cubicBezTo>
                          <a:pt x="131579" y="0"/>
                          <a:pt x="0" y="131578"/>
                          <a:pt x="0" y="293884"/>
                        </a:cubicBezTo>
                        <a:lnTo>
                          <a:pt x="0" y="421567"/>
                        </a:lnTo>
                        <a:cubicBezTo>
                          <a:pt x="0" y="571938"/>
                          <a:pt x="131579" y="711679"/>
                          <a:pt x="293884" y="711679"/>
                        </a:cubicBezTo>
                        <a:cubicBezTo>
                          <a:pt x="456190" y="711679"/>
                          <a:pt x="587769" y="571948"/>
                          <a:pt x="587769" y="421567"/>
                        </a:cubicBezTo>
                        <a:lnTo>
                          <a:pt x="587769" y="293884"/>
                        </a:lnTo>
                        <a:cubicBezTo>
                          <a:pt x="587759" y="131578"/>
                          <a:pt x="456190" y="0"/>
                          <a:pt x="293884" y="0"/>
                        </a:cubicBezTo>
                        <a:close/>
                      </a:path>
                    </a:pathLst>
                  </a:custGeom>
                  <a:solidFill>
                    <a:srgbClr val="FDB0A0"/>
                  </a:solidFill>
                  <a:ln w="9525" cap="flat">
                    <a:noFill/>
                    <a:prstDash val="solid"/>
                    <a:miter/>
                  </a:ln>
                </p:spPr>
                <p:txBody>
                  <a:bodyPr rtlCol="0" anchor="ctr"/>
                  <a:lstStyle/>
                  <a:p>
                    <a:endParaRPr lang="fr-FR"/>
                  </a:p>
                </p:txBody>
              </p:sp>
              <p:sp>
                <p:nvSpPr>
                  <p:cNvPr id="62" name="Freeform 319">
                    <a:extLst>
                      <a:ext uri="{FF2B5EF4-FFF2-40B4-BE49-F238E27FC236}">
                        <a16:creationId xmlns:a16="http://schemas.microsoft.com/office/drawing/2014/main" id="{96DDA3E0-F3A8-7D1F-96DE-42B6653C89AB}"/>
                      </a:ext>
                    </a:extLst>
                  </p:cNvPr>
                  <p:cNvSpPr/>
                  <p:nvPr/>
                </p:nvSpPr>
                <p:spPr>
                  <a:xfrm>
                    <a:off x="3286225" y="4449085"/>
                    <a:ext cx="385419" cy="711669"/>
                  </a:xfrm>
                  <a:custGeom>
                    <a:avLst/>
                    <a:gdLst>
                      <a:gd name="connsiteX0" fmla="*/ 385420 w 385419"/>
                      <a:gd name="connsiteY0" fmla="*/ 293951 h 711669"/>
                      <a:gd name="connsiteX1" fmla="*/ 385420 w 385419"/>
                      <a:gd name="connsiteY1" fmla="*/ 421596 h 711669"/>
                      <a:gd name="connsiteX2" fmla="*/ 91554 w 385419"/>
                      <a:gd name="connsiteY2" fmla="*/ 711670 h 711669"/>
                      <a:gd name="connsiteX3" fmla="*/ 0 w 385419"/>
                      <a:gd name="connsiteY3" fmla="*/ 696344 h 711669"/>
                      <a:gd name="connsiteX4" fmla="*/ 202311 w 385419"/>
                      <a:gd name="connsiteY4" fmla="*/ 421596 h 711669"/>
                      <a:gd name="connsiteX5" fmla="*/ 202311 w 385419"/>
                      <a:gd name="connsiteY5" fmla="*/ 293951 h 711669"/>
                      <a:gd name="connsiteX6" fmla="*/ 0 w 385419"/>
                      <a:gd name="connsiteY6" fmla="*/ 14507 h 711669"/>
                      <a:gd name="connsiteX7" fmla="*/ 91554 w 385419"/>
                      <a:gd name="connsiteY7" fmla="*/ 0 h 711669"/>
                      <a:gd name="connsiteX8" fmla="*/ 385420 w 385419"/>
                      <a:gd name="connsiteY8" fmla="*/ 293951 h 711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5419" h="711669">
                        <a:moveTo>
                          <a:pt x="385420" y="293951"/>
                        </a:moveTo>
                        <a:lnTo>
                          <a:pt x="385420" y="421596"/>
                        </a:lnTo>
                        <a:cubicBezTo>
                          <a:pt x="385420" y="571986"/>
                          <a:pt x="253813" y="711670"/>
                          <a:pt x="91554" y="711670"/>
                        </a:cubicBezTo>
                        <a:cubicBezTo>
                          <a:pt x="59579" y="711670"/>
                          <a:pt x="28842" y="706231"/>
                          <a:pt x="0" y="696344"/>
                        </a:cubicBezTo>
                        <a:cubicBezTo>
                          <a:pt x="117510" y="656215"/>
                          <a:pt x="202311" y="542411"/>
                          <a:pt x="202311" y="421596"/>
                        </a:cubicBezTo>
                        <a:lnTo>
                          <a:pt x="202311" y="293951"/>
                        </a:lnTo>
                        <a:cubicBezTo>
                          <a:pt x="202311" y="163582"/>
                          <a:pt x="117510" y="52988"/>
                          <a:pt x="0" y="14507"/>
                        </a:cubicBezTo>
                        <a:cubicBezTo>
                          <a:pt x="28842" y="5115"/>
                          <a:pt x="59579" y="0"/>
                          <a:pt x="91554" y="0"/>
                        </a:cubicBezTo>
                        <a:cubicBezTo>
                          <a:pt x="253813" y="0"/>
                          <a:pt x="385420" y="131607"/>
                          <a:pt x="385420" y="293951"/>
                        </a:cubicBezTo>
                        <a:close/>
                      </a:path>
                    </a:pathLst>
                  </a:custGeom>
                  <a:solidFill>
                    <a:srgbClr val="F69583"/>
                  </a:solidFill>
                  <a:ln w="9525" cap="flat">
                    <a:noFill/>
                    <a:prstDash val="solid"/>
                    <a:miter/>
                  </a:ln>
                </p:spPr>
                <p:txBody>
                  <a:bodyPr rtlCol="0" anchor="ctr"/>
                  <a:lstStyle/>
                  <a:p>
                    <a:endParaRPr lang="fr-FR"/>
                  </a:p>
                </p:txBody>
              </p:sp>
            </p:grpSp>
          </p:grpSp>
          <p:grpSp>
            <p:nvGrpSpPr>
              <p:cNvPr id="54" name="Graphic 13">
                <a:extLst>
                  <a:ext uri="{FF2B5EF4-FFF2-40B4-BE49-F238E27FC236}">
                    <a16:creationId xmlns:a16="http://schemas.microsoft.com/office/drawing/2014/main" id="{7A537482-7876-0214-6661-7D70CC128FCD}"/>
                  </a:ext>
                </a:extLst>
              </p:cNvPr>
              <p:cNvGrpSpPr/>
              <p:nvPr/>
            </p:nvGrpSpPr>
            <p:grpSpPr>
              <a:xfrm>
                <a:off x="2146633" y="1869148"/>
                <a:ext cx="1282108" cy="1282145"/>
                <a:chOff x="2146633" y="1869148"/>
                <a:chExt cx="1282108" cy="1282145"/>
              </a:xfrm>
            </p:grpSpPr>
            <p:sp>
              <p:nvSpPr>
                <p:cNvPr id="55" name="Freeform 321">
                  <a:extLst>
                    <a:ext uri="{FF2B5EF4-FFF2-40B4-BE49-F238E27FC236}">
                      <a16:creationId xmlns:a16="http://schemas.microsoft.com/office/drawing/2014/main" id="{1053BA5E-79B9-EB95-9755-223383282731}"/>
                    </a:ext>
                  </a:extLst>
                </p:cNvPr>
                <p:cNvSpPr/>
                <p:nvPr/>
              </p:nvSpPr>
              <p:spPr>
                <a:xfrm>
                  <a:off x="2146633" y="1869171"/>
                  <a:ext cx="1282079" cy="1282088"/>
                </a:xfrm>
                <a:custGeom>
                  <a:avLst/>
                  <a:gdLst>
                    <a:gd name="connsiteX0" fmla="*/ 667018 w 1282079"/>
                    <a:gd name="connsiteY0" fmla="*/ 515 h 1282088"/>
                    <a:gd name="connsiteX1" fmla="*/ 343892 w 1282079"/>
                    <a:gd name="connsiteY1" fmla="*/ 73067 h 1282088"/>
                    <a:gd name="connsiteX2" fmla="*/ 120692 w 1282079"/>
                    <a:gd name="connsiteY2" fmla="*/ 73067 h 1282088"/>
                    <a:gd name="connsiteX3" fmla="*/ 73067 w 1282079"/>
                    <a:gd name="connsiteY3" fmla="*/ 120692 h 1282088"/>
                    <a:gd name="connsiteX4" fmla="*/ 73067 w 1282079"/>
                    <a:gd name="connsiteY4" fmla="*/ 343892 h 1282088"/>
                    <a:gd name="connsiteX5" fmla="*/ 515 w 1282079"/>
                    <a:gd name="connsiteY5" fmla="*/ 667018 h 1282088"/>
                    <a:gd name="connsiteX6" fmla="*/ 620622 w 1282079"/>
                    <a:gd name="connsiteY6" fmla="*/ 1281771 h 1282088"/>
                    <a:gd name="connsiteX7" fmla="*/ 1281761 w 1282079"/>
                    <a:gd name="connsiteY7" fmla="*/ 620622 h 1282088"/>
                    <a:gd name="connsiteX8" fmla="*/ 667018 w 1282079"/>
                    <a:gd name="connsiteY8" fmla="*/ 515 h 1282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82079" h="1282088">
                      <a:moveTo>
                        <a:pt x="667018" y="515"/>
                      </a:moveTo>
                      <a:cubicBezTo>
                        <a:pt x="550089" y="-4123"/>
                        <a:pt x="439875" y="22747"/>
                        <a:pt x="343892" y="73067"/>
                      </a:cubicBezTo>
                      <a:lnTo>
                        <a:pt x="120692" y="73067"/>
                      </a:lnTo>
                      <a:cubicBezTo>
                        <a:pt x="94394" y="73067"/>
                        <a:pt x="73067" y="94394"/>
                        <a:pt x="73067" y="120692"/>
                      </a:cubicBezTo>
                      <a:lnTo>
                        <a:pt x="73067" y="343892"/>
                      </a:lnTo>
                      <a:cubicBezTo>
                        <a:pt x="22747" y="439875"/>
                        <a:pt x="-4123" y="550089"/>
                        <a:pt x="515" y="667018"/>
                      </a:cubicBezTo>
                      <a:cubicBezTo>
                        <a:pt x="13774" y="1000983"/>
                        <a:pt x="286551" y="1271389"/>
                        <a:pt x="620622" y="1281771"/>
                      </a:cubicBezTo>
                      <a:cubicBezTo>
                        <a:pt x="990811" y="1293277"/>
                        <a:pt x="1293268" y="990811"/>
                        <a:pt x="1281761" y="620622"/>
                      </a:cubicBezTo>
                      <a:cubicBezTo>
                        <a:pt x="1271379" y="286551"/>
                        <a:pt x="1000974" y="13774"/>
                        <a:pt x="667018" y="515"/>
                      </a:cubicBezTo>
                      <a:close/>
                    </a:path>
                  </a:pathLst>
                </a:custGeom>
                <a:solidFill>
                  <a:schemeClr val="accent2"/>
                </a:solidFill>
                <a:ln w="9525" cap="flat">
                  <a:noFill/>
                  <a:prstDash val="solid"/>
                  <a:miter/>
                </a:ln>
              </p:spPr>
              <p:txBody>
                <a:bodyPr rtlCol="0" anchor="ctr"/>
                <a:lstStyle/>
                <a:p>
                  <a:endParaRPr lang="fr-FR"/>
                </a:p>
              </p:txBody>
            </p:sp>
            <p:sp>
              <p:nvSpPr>
                <p:cNvPr id="56" name="Freeform 322">
                  <a:extLst>
                    <a:ext uri="{FF2B5EF4-FFF2-40B4-BE49-F238E27FC236}">
                      <a16:creationId xmlns:a16="http://schemas.microsoft.com/office/drawing/2014/main" id="{45B84AF9-7AB2-D8DC-2F22-ED4E0228AE24}"/>
                    </a:ext>
                  </a:extLst>
                </p:cNvPr>
                <p:cNvSpPr/>
                <p:nvPr/>
              </p:nvSpPr>
              <p:spPr>
                <a:xfrm>
                  <a:off x="2669757" y="1869148"/>
                  <a:ext cx="758984" cy="1282145"/>
                </a:xfrm>
                <a:custGeom>
                  <a:avLst/>
                  <a:gdLst>
                    <a:gd name="connsiteX0" fmla="*/ 97536 w 758984"/>
                    <a:gd name="connsiteY0" fmla="*/ 1281832 h 1282145"/>
                    <a:gd name="connsiteX1" fmla="*/ 0 w 758984"/>
                    <a:gd name="connsiteY1" fmla="*/ 1271164 h 1282145"/>
                    <a:gd name="connsiteX2" fmla="*/ 522637 w 758984"/>
                    <a:gd name="connsiteY2" fmla="*/ 620607 h 1282145"/>
                    <a:gd name="connsiteX3" fmla="*/ 190 w 758984"/>
                    <a:gd name="connsiteY3" fmla="*/ 10912 h 1282145"/>
                    <a:gd name="connsiteX4" fmla="*/ 143923 w 758984"/>
                    <a:gd name="connsiteY4" fmla="*/ 529 h 1282145"/>
                    <a:gd name="connsiteX5" fmla="*/ 758666 w 758984"/>
                    <a:gd name="connsiteY5" fmla="*/ 620607 h 1282145"/>
                    <a:gd name="connsiteX6" fmla="*/ 97536 w 758984"/>
                    <a:gd name="connsiteY6" fmla="*/ 1281832 h 1282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58984" h="1282145">
                      <a:moveTo>
                        <a:pt x="97536" y="1281832"/>
                      </a:moveTo>
                      <a:cubicBezTo>
                        <a:pt x="64389" y="1280784"/>
                        <a:pt x="31813" y="1277260"/>
                        <a:pt x="0" y="1271164"/>
                      </a:cubicBezTo>
                      <a:cubicBezTo>
                        <a:pt x="304038" y="1214586"/>
                        <a:pt x="532638" y="943409"/>
                        <a:pt x="522637" y="620607"/>
                      </a:cubicBezTo>
                      <a:cubicBezTo>
                        <a:pt x="513207" y="317902"/>
                        <a:pt x="290322" y="65585"/>
                        <a:pt x="190" y="10912"/>
                      </a:cubicBezTo>
                      <a:cubicBezTo>
                        <a:pt x="46482" y="2244"/>
                        <a:pt x="94583" y="-1471"/>
                        <a:pt x="143923" y="529"/>
                      </a:cubicBezTo>
                      <a:cubicBezTo>
                        <a:pt x="477869" y="13769"/>
                        <a:pt x="748284" y="286565"/>
                        <a:pt x="758666" y="620607"/>
                      </a:cubicBezTo>
                      <a:cubicBezTo>
                        <a:pt x="770192" y="990844"/>
                        <a:pt x="467678" y="1293262"/>
                        <a:pt x="97536" y="1281832"/>
                      </a:cubicBezTo>
                      <a:close/>
                    </a:path>
                  </a:pathLst>
                </a:custGeom>
                <a:solidFill>
                  <a:schemeClr val="accent2">
                    <a:lumMod val="20000"/>
                    <a:lumOff val="80000"/>
                  </a:schemeClr>
                </a:solidFill>
                <a:ln w="9525" cap="flat">
                  <a:noFill/>
                  <a:prstDash val="solid"/>
                  <a:miter/>
                </a:ln>
              </p:spPr>
              <p:txBody>
                <a:bodyPr rtlCol="0" anchor="ctr"/>
                <a:lstStyle/>
                <a:p>
                  <a:endParaRPr lang="fr-FR"/>
                </a:p>
              </p:txBody>
            </p:sp>
          </p:grpSp>
        </p:grpSp>
        <p:grpSp>
          <p:nvGrpSpPr>
            <p:cNvPr id="47" name="Graphic 13">
              <a:extLst>
                <a:ext uri="{FF2B5EF4-FFF2-40B4-BE49-F238E27FC236}">
                  <a16:creationId xmlns:a16="http://schemas.microsoft.com/office/drawing/2014/main" id="{098E1571-93DF-931F-2484-2A1F7D1402A2}"/>
                </a:ext>
              </a:extLst>
            </p:cNvPr>
            <p:cNvGrpSpPr/>
            <p:nvPr/>
          </p:nvGrpSpPr>
          <p:grpSpPr>
            <a:xfrm>
              <a:off x="-835873" y="1169475"/>
              <a:ext cx="4876823" cy="4665011"/>
              <a:chOff x="-835873" y="1169475"/>
              <a:chExt cx="4876823" cy="4665011"/>
            </a:xfrm>
            <a:solidFill>
              <a:srgbClr val="000000"/>
            </a:solidFill>
          </p:grpSpPr>
          <p:sp>
            <p:nvSpPr>
              <p:cNvPr id="48" name="Freeform 324">
                <a:extLst>
                  <a:ext uri="{FF2B5EF4-FFF2-40B4-BE49-F238E27FC236}">
                    <a16:creationId xmlns:a16="http://schemas.microsoft.com/office/drawing/2014/main" id="{EA3BAFDD-6E56-17A1-3819-98D90060232A}"/>
                  </a:ext>
                </a:extLst>
              </p:cNvPr>
              <p:cNvSpPr/>
              <p:nvPr/>
            </p:nvSpPr>
            <p:spPr>
              <a:xfrm>
                <a:off x="-835873" y="1169475"/>
                <a:ext cx="4876823" cy="4665011"/>
              </a:xfrm>
              <a:custGeom>
                <a:avLst/>
                <a:gdLst>
                  <a:gd name="connsiteX0" fmla="*/ 4875535 w 4876823"/>
                  <a:gd name="connsiteY0" fmla="*/ 4580116 h 4665011"/>
                  <a:gd name="connsiteX1" fmla="*/ 4802088 w 4876823"/>
                  <a:gd name="connsiteY1" fmla="*/ 4196782 h 4665011"/>
                  <a:gd name="connsiteX2" fmla="*/ 4564973 w 4876823"/>
                  <a:gd name="connsiteY2" fmla="*/ 3928729 h 4665011"/>
                  <a:gd name="connsiteX3" fmla="*/ 4509052 w 4876823"/>
                  <a:gd name="connsiteY3" fmla="*/ 3910717 h 4665011"/>
                  <a:gd name="connsiteX4" fmla="*/ 4578937 w 4876823"/>
                  <a:gd name="connsiteY4" fmla="*/ 3701215 h 4665011"/>
                  <a:gd name="connsiteX5" fmla="*/ 4578937 w 4876823"/>
                  <a:gd name="connsiteY5" fmla="*/ 3573532 h 4665011"/>
                  <a:gd name="connsiteX6" fmla="*/ 4213615 w 4876823"/>
                  <a:gd name="connsiteY6" fmla="*/ 3208211 h 4665011"/>
                  <a:gd name="connsiteX7" fmla="*/ 4084780 w 4876823"/>
                  <a:gd name="connsiteY7" fmla="*/ 3231737 h 4665011"/>
                  <a:gd name="connsiteX8" fmla="*/ 3918664 w 4876823"/>
                  <a:gd name="connsiteY8" fmla="*/ 3128515 h 4665011"/>
                  <a:gd name="connsiteX9" fmla="*/ 3917339 w 4876823"/>
                  <a:gd name="connsiteY9" fmla="*/ 3128086 h 4665011"/>
                  <a:gd name="connsiteX10" fmla="*/ 3987224 w 4876823"/>
                  <a:gd name="connsiteY10" fmla="*/ 2918584 h 4665011"/>
                  <a:gd name="connsiteX11" fmla="*/ 3987224 w 4876823"/>
                  <a:gd name="connsiteY11" fmla="*/ 2790901 h 4665011"/>
                  <a:gd name="connsiteX12" fmla="*/ 3621903 w 4876823"/>
                  <a:gd name="connsiteY12" fmla="*/ 2425580 h 4665011"/>
                  <a:gd name="connsiteX13" fmla="*/ 3256581 w 4876823"/>
                  <a:gd name="connsiteY13" fmla="*/ 2790901 h 4665011"/>
                  <a:gd name="connsiteX14" fmla="*/ 3256581 w 4876823"/>
                  <a:gd name="connsiteY14" fmla="*/ 2918584 h 4665011"/>
                  <a:gd name="connsiteX15" fmla="*/ 3326475 w 4876823"/>
                  <a:gd name="connsiteY15" fmla="*/ 3128086 h 4665011"/>
                  <a:gd name="connsiteX16" fmla="*/ 3325151 w 4876823"/>
                  <a:gd name="connsiteY16" fmla="*/ 3128515 h 4665011"/>
                  <a:gd name="connsiteX17" fmla="*/ 3161388 w 4876823"/>
                  <a:gd name="connsiteY17" fmla="*/ 3229375 h 4665011"/>
                  <a:gd name="connsiteX18" fmla="*/ 3161388 w 4876823"/>
                  <a:gd name="connsiteY18" fmla="*/ 2132000 h 4665011"/>
                  <a:gd name="connsiteX19" fmla="*/ 3254028 w 4876823"/>
                  <a:gd name="connsiteY19" fmla="*/ 2132000 h 4665011"/>
                  <a:gd name="connsiteX20" fmla="*/ 3411305 w 4876823"/>
                  <a:gd name="connsiteY20" fmla="*/ 2020662 h 4665011"/>
                  <a:gd name="connsiteX21" fmla="*/ 3600900 w 4876823"/>
                  <a:gd name="connsiteY21" fmla="*/ 2052866 h 4665011"/>
                  <a:gd name="connsiteX22" fmla="*/ 3623932 w 4876823"/>
                  <a:gd name="connsiteY22" fmla="*/ 2053228 h 4665011"/>
                  <a:gd name="connsiteX23" fmla="*/ 4127347 w 4876823"/>
                  <a:gd name="connsiteY23" fmla="*/ 1844535 h 4665011"/>
                  <a:gd name="connsiteX24" fmla="*/ 4335668 w 4876823"/>
                  <a:gd name="connsiteY24" fmla="*/ 1318089 h 4665011"/>
                  <a:gd name="connsiteX25" fmla="*/ 4253191 w 4876823"/>
                  <a:gd name="connsiteY25" fmla="*/ 1008545 h 4665011"/>
                  <a:gd name="connsiteX26" fmla="*/ 4156589 w 4876823"/>
                  <a:gd name="connsiteY26" fmla="*/ 978970 h 4665011"/>
                  <a:gd name="connsiteX27" fmla="*/ 4127023 w 4876823"/>
                  <a:gd name="connsiteY27" fmla="*/ 1075573 h 4665011"/>
                  <a:gd name="connsiteX28" fmla="*/ 4192869 w 4876823"/>
                  <a:gd name="connsiteY28" fmla="*/ 1322518 h 4665011"/>
                  <a:gd name="connsiteX29" fmla="*/ 4026325 w 4876823"/>
                  <a:gd name="connsiteY29" fmla="*/ 1743494 h 4665011"/>
                  <a:gd name="connsiteX30" fmla="*/ 3605358 w 4876823"/>
                  <a:gd name="connsiteY30" fmla="*/ 1910039 h 4665011"/>
                  <a:gd name="connsiteX31" fmla="*/ 3054413 w 4876823"/>
                  <a:gd name="connsiteY31" fmla="*/ 1363866 h 4665011"/>
                  <a:gd name="connsiteX32" fmla="*/ 3118849 w 4876823"/>
                  <a:gd name="connsiteY32" fmla="*/ 1076735 h 4665011"/>
                  <a:gd name="connsiteX33" fmla="*/ 3127012 w 4876823"/>
                  <a:gd name="connsiteY33" fmla="*/ 1043569 h 4665011"/>
                  <a:gd name="connsiteX34" fmla="*/ 3127012 w 4876823"/>
                  <a:gd name="connsiteY34" fmla="*/ 844201 h 4665011"/>
                  <a:gd name="connsiteX35" fmla="*/ 3326408 w 4876823"/>
                  <a:gd name="connsiteY35" fmla="*/ 844201 h 4665011"/>
                  <a:gd name="connsiteX36" fmla="*/ 3359575 w 4876823"/>
                  <a:gd name="connsiteY36" fmla="*/ 836028 h 4665011"/>
                  <a:gd name="connsiteX37" fmla="*/ 3646696 w 4876823"/>
                  <a:gd name="connsiteY37" fmla="*/ 771592 h 4665011"/>
                  <a:gd name="connsiteX38" fmla="*/ 3922121 w 4876823"/>
                  <a:gd name="connsiteY38" fmla="*/ 856355 h 4665011"/>
                  <a:gd name="connsiteX39" fmla="*/ 4020495 w 4876823"/>
                  <a:gd name="connsiteY39" fmla="*/ 833342 h 4665011"/>
                  <a:gd name="connsiteX40" fmla="*/ 3997483 w 4876823"/>
                  <a:gd name="connsiteY40" fmla="*/ 734968 h 4665011"/>
                  <a:gd name="connsiteX41" fmla="*/ 3652373 w 4876823"/>
                  <a:gd name="connsiteY41" fmla="*/ 628821 h 4665011"/>
                  <a:gd name="connsiteX42" fmla="*/ 3309311 w 4876823"/>
                  <a:gd name="connsiteY42" fmla="*/ 701316 h 4665011"/>
                  <a:gd name="connsiteX43" fmla="*/ 3103200 w 4876823"/>
                  <a:gd name="connsiteY43" fmla="*/ 701316 h 4665011"/>
                  <a:gd name="connsiteX44" fmla="*/ 2984137 w 4876823"/>
                  <a:gd name="connsiteY44" fmla="*/ 820379 h 4665011"/>
                  <a:gd name="connsiteX45" fmla="*/ 2984137 w 4876823"/>
                  <a:gd name="connsiteY45" fmla="*/ 1026490 h 4665011"/>
                  <a:gd name="connsiteX46" fmla="*/ 2961210 w 4876823"/>
                  <a:gd name="connsiteY46" fmla="*/ 1078440 h 4665011"/>
                  <a:gd name="connsiteX47" fmla="*/ 2835281 w 4876823"/>
                  <a:gd name="connsiteY47" fmla="*/ 1010041 h 4665011"/>
                  <a:gd name="connsiteX48" fmla="*/ 2635999 w 4876823"/>
                  <a:gd name="connsiteY48" fmla="*/ 945842 h 4665011"/>
                  <a:gd name="connsiteX49" fmla="*/ 2635999 w 4876823"/>
                  <a:gd name="connsiteY49" fmla="*/ 900103 h 4665011"/>
                  <a:gd name="connsiteX50" fmla="*/ 2844339 w 4876823"/>
                  <a:gd name="connsiteY50" fmla="*/ 551202 h 4665011"/>
                  <a:gd name="connsiteX51" fmla="*/ 2844339 w 4876823"/>
                  <a:gd name="connsiteY51" fmla="*/ 405898 h 4665011"/>
                  <a:gd name="connsiteX52" fmla="*/ 2438441 w 4876823"/>
                  <a:gd name="connsiteY52" fmla="*/ 0 h 4665011"/>
                  <a:gd name="connsiteX53" fmla="*/ 2032532 w 4876823"/>
                  <a:gd name="connsiteY53" fmla="*/ 405898 h 4665011"/>
                  <a:gd name="connsiteX54" fmla="*/ 2032532 w 4876823"/>
                  <a:gd name="connsiteY54" fmla="*/ 551212 h 4665011"/>
                  <a:gd name="connsiteX55" fmla="*/ 2240882 w 4876823"/>
                  <a:gd name="connsiteY55" fmla="*/ 900112 h 4665011"/>
                  <a:gd name="connsiteX56" fmla="*/ 2240882 w 4876823"/>
                  <a:gd name="connsiteY56" fmla="*/ 945852 h 4665011"/>
                  <a:gd name="connsiteX57" fmla="*/ 2041610 w 4876823"/>
                  <a:gd name="connsiteY57" fmla="*/ 1010050 h 4665011"/>
                  <a:gd name="connsiteX58" fmla="*/ 1778415 w 4876823"/>
                  <a:gd name="connsiteY58" fmla="*/ 1307592 h 4665011"/>
                  <a:gd name="connsiteX59" fmla="*/ 1713912 w 4876823"/>
                  <a:gd name="connsiteY59" fmla="*/ 1644244 h 4665011"/>
                  <a:gd name="connsiteX60" fmla="*/ 1622853 w 4876823"/>
                  <a:gd name="connsiteY60" fmla="*/ 1644244 h 4665011"/>
                  <a:gd name="connsiteX61" fmla="*/ 1455832 w 4876823"/>
                  <a:gd name="connsiteY61" fmla="*/ 1811264 h 4665011"/>
                  <a:gd name="connsiteX62" fmla="*/ 1455832 w 4876823"/>
                  <a:gd name="connsiteY62" fmla="*/ 1964969 h 4665011"/>
                  <a:gd name="connsiteX63" fmla="*/ 1622853 w 4876823"/>
                  <a:gd name="connsiteY63" fmla="*/ 2131990 h 4665011"/>
                  <a:gd name="connsiteX64" fmla="*/ 1715493 w 4876823"/>
                  <a:gd name="connsiteY64" fmla="*/ 2131990 h 4665011"/>
                  <a:gd name="connsiteX65" fmla="*/ 1715493 w 4876823"/>
                  <a:gd name="connsiteY65" fmla="*/ 2520439 h 4665011"/>
                  <a:gd name="connsiteX66" fmla="*/ 1786930 w 4876823"/>
                  <a:gd name="connsiteY66" fmla="*/ 2591876 h 4665011"/>
                  <a:gd name="connsiteX67" fmla="*/ 1858368 w 4876823"/>
                  <a:gd name="connsiteY67" fmla="*/ 2520439 h 4665011"/>
                  <a:gd name="connsiteX68" fmla="*/ 1858368 w 4876823"/>
                  <a:gd name="connsiteY68" fmla="*/ 2132000 h 4665011"/>
                  <a:gd name="connsiteX69" fmla="*/ 2569733 w 4876823"/>
                  <a:gd name="connsiteY69" fmla="*/ 2132000 h 4665011"/>
                  <a:gd name="connsiteX70" fmla="*/ 2641171 w 4876823"/>
                  <a:gd name="connsiteY70" fmla="*/ 2060562 h 4665011"/>
                  <a:gd name="connsiteX71" fmla="*/ 2569733 w 4876823"/>
                  <a:gd name="connsiteY71" fmla="*/ 1989125 h 4665011"/>
                  <a:gd name="connsiteX72" fmla="*/ 1622862 w 4876823"/>
                  <a:gd name="connsiteY72" fmla="*/ 1989125 h 4665011"/>
                  <a:gd name="connsiteX73" fmla="*/ 1598716 w 4876823"/>
                  <a:gd name="connsiteY73" fmla="*/ 1964979 h 4665011"/>
                  <a:gd name="connsiteX74" fmla="*/ 1598716 w 4876823"/>
                  <a:gd name="connsiteY74" fmla="*/ 1811274 h 4665011"/>
                  <a:gd name="connsiteX75" fmla="*/ 1622862 w 4876823"/>
                  <a:gd name="connsiteY75" fmla="*/ 1787128 h 4665011"/>
                  <a:gd name="connsiteX76" fmla="*/ 3069262 w 4876823"/>
                  <a:gd name="connsiteY76" fmla="*/ 1787128 h 4665011"/>
                  <a:gd name="connsiteX77" fmla="*/ 3278183 w 4876823"/>
                  <a:gd name="connsiteY77" fmla="*/ 1963464 h 4665011"/>
                  <a:gd name="connsiteX78" fmla="*/ 3278183 w 4876823"/>
                  <a:gd name="connsiteY78" fmla="*/ 1964979 h 4665011"/>
                  <a:gd name="connsiteX79" fmla="*/ 3254038 w 4876823"/>
                  <a:gd name="connsiteY79" fmla="*/ 1989125 h 4665011"/>
                  <a:gd name="connsiteX80" fmla="*/ 2906861 w 4876823"/>
                  <a:gd name="connsiteY80" fmla="*/ 1989125 h 4665011"/>
                  <a:gd name="connsiteX81" fmla="*/ 2835423 w 4876823"/>
                  <a:gd name="connsiteY81" fmla="*/ 2060562 h 4665011"/>
                  <a:gd name="connsiteX82" fmla="*/ 2906861 w 4876823"/>
                  <a:gd name="connsiteY82" fmla="*/ 2132000 h 4665011"/>
                  <a:gd name="connsiteX83" fmla="*/ 3018532 w 4876823"/>
                  <a:gd name="connsiteY83" fmla="*/ 2132000 h 4665011"/>
                  <a:gd name="connsiteX84" fmla="*/ 3018532 w 4876823"/>
                  <a:gd name="connsiteY84" fmla="*/ 3208496 h 4665011"/>
                  <a:gd name="connsiteX85" fmla="*/ 2901308 w 4876823"/>
                  <a:gd name="connsiteY85" fmla="*/ 3231737 h 4665011"/>
                  <a:gd name="connsiteX86" fmla="*/ 2735182 w 4876823"/>
                  <a:gd name="connsiteY86" fmla="*/ 3128505 h 4665011"/>
                  <a:gd name="connsiteX87" fmla="*/ 2733858 w 4876823"/>
                  <a:gd name="connsiteY87" fmla="*/ 3128077 h 4665011"/>
                  <a:gd name="connsiteX88" fmla="*/ 2803743 w 4876823"/>
                  <a:gd name="connsiteY88" fmla="*/ 2918574 h 4665011"/>
                  <a:gd name="connsiteX89" fmla="*/ 2803743 w 4876823"/>
                  <a:gd name="connsiteY89" fmla="*/ 2790892 h 4665011"/>
                  <a:gd name="connsiteX90" fmla="*/ 2438421 w 4876823"/>
                  <a:gd name="connsiteY90" fmla="*/ 2425570 h 4665011"/>
                  <a:gd name="connsiteX91" fmla="*/ 2073099 w 4876823"/>
                  <a:gd name="connsiteY91" fmla="*/ 2790892 h 4665011"/>
                  <a:gd name="connsiteX92" fmla="*/ 2073099 w 4876823"/>
                  <a:gd name="connsiteY92" fmla="*/ 2918574 h 4665011"/>
                  <a:gd name="connsiteX93" fmla="*/ 2142984 w 4876823"/>
                  <a:gd name="connsiteY93" fmla="*/ 3128077 h 4665011"/>
                  <a:gd name="connsiteX94" fmla="*/ 2141651 w 4876823"/>
                  <a:gd name="connsiteY94" fmla="*/ 3128505 h 4665011"/>
                  <a:gd name="connsiteX95" fmla="*/ 1975535 w 4876823"/>
                  <a:gd name="connsiteY95" fmla="*/ 3231747 h 4665011"/>
                  <a:gd name="connsiteX96" fmla="*/ 1858349 w 4876823"/>
                  <a:gd name="connsiteY96" fmla="*/ 3208506 h 4665011"/>
                  <a:gd name="connsiteX97" fmla="*/ 1858349 w 4876823"/>
                  <a:gd name="connsiteY97" fmla="*/ 2857586 h 4665011"/>
                  <a:gd name="connsiteX98" fmla="*/ 1786911 w 4876823"/>
                  <a:gd name="connsiteY98" fmla="*/ 2786148 h 4665011"/>
                  <a:gd name="connsiteX99" fmla="*/ 1715474 w 4876823"/>
                  <a:gd name="connsiteY99" fmla="*/ 2857586 h 4665011"/>
                  <a:gd name="connsiteX100" fmla="*/ 1715474 w 4876823"/>
                  <a:gd name="connsiteY100" fmla="*/ 3229375 h 4665011"/>
                  <a:gd name="connsiteX101" fmla="*/ 1551701 w 4876823"/>
                  <a:gd name="connsiteY101" fmla="*/ 3128505 h 4665011"/>
                  <a:gd name="connsiteX102" fmla="*/ 1550377 w 4876823"/>
                  <a:gd name="connsiteY102" fmla="*/ 3128077 h 4665011"/>
                  <a:gd name="connsiteX103" fmla="*/ 1620262 w 4876823"/>
                  <a:gd name="connsiteY103" fmla="*/ 2918574 h 4665011"/>
                  <a:gd name="connsiteX104" fmla="*/ 1620262 w 4876823"/>
                  <a:gd name="connsiteY104" fmla="*/ 2790892 h 4665011"/>
                  <a:gd name="connsiteX105" fmla="*/ 1254940 w 4876823"/>
                  <a:gd name="connsiteY105" fmla="*/ 2425570 h 4665011"/>
                  <a:gd name="connsiteX106" fmla="*/ 889618 w 4876823"/>
                  <a:gd name="connsiteY106" fmla="*/ 2790892 h 4665011"/>
                  <a:gd name="connsiteX107" fmla="*/ 889618 w 4876823"/>
                  <a:gd name="connsiteY107" fmla="*/ 2918574 h 4665011"/>
                  <a:gd name="connsiteX108" fmla="*/ 959503 w 4876823"/>
                  <a:gd name="connsiteY108" fmla="*/ 3128077 h 4665011"/>
                  <a:gd name="connsiteX109" fmla="*/ 958179 w 4876823"/>
                  <a:gd name="connsiteY109" fmla="*/ 3128505 h 4665011"/>
                  <a:gd name="connsiteX110" fmla="*/ 792073 w 4876823"/>
                  <a:gd name="connsiteY110" fmla="*/ 3231747 h 4665011"/>
                  <a:gd name="connsiteX111" fmla="*/ 663190 w 4876823"/>
                  <a:gd name="connsiteY111" fmla="*/ 3208201 h 4665011"/>
                  <a:gd name="connsiteX112" fmla="*/ 297868 w 4876823"/>
                  <a:gd name="connsiteY112" fmla="*/ 3573523 h 4665011"/>
                  <a:gd name="connsiteX113" fmla="*/ 297868 w 4876823"/>
                  <a:gd name="connsiteY113" fmla="*/ 3701206 h 4665011"/>
                  <a:gd name="connsiteX114" fmla="*/ 367762 w 4876823"/>
                  <a:gd name="connsiteY114" fmla="*/ 3910717 h 4665011"/>
                  <a:gd name="connsiteX115" fmla="*/ 311851 w 4876823"/>
                  <a:gd name="connsiteY115" fmla="*/ 3928729 h 4665011"/>
                  <a:gd name="connsiteX116" fmla="*/ 74726 w 4876823"/>
                  <a:gd name="connsiteY116" fmla="*/ 4196782 h 4665011"/>
                  <a:gd name="connsiteX117" fmla="*/ 1288 w 4876823"/>
                  <a:gd name="connsiteY117" fmla="*/ 4580116 h 4665011"/>
                  <a:gd name="connsiteX118" fmla="*/ 58009 w 4876823"/>
                  <a:gd name="connsiteY118" fmla="*/ 4663717 h 4665011"/>
                  <a:gd name="connsiteX119" fmla="*/ 71525 w 4876823"/>
                  <a:gd name="connsiteY119" fmla="*/ 4665002 h 4665011"/>
                  <a:gd name="connsiteX120" fmla="*/ 141610 w 4876823"/>
                  <a:gd name="connsiteY120" fmla="*/ 4606995 h 4665011"/>
                  <a:gd name="connsiteX121" fmla="*/ 215048 w 4876823"/>
                  <a:gd name="connsiteY121" fmla="*/ 4223661 h 4665011"/>
                  <a:gd name="connsiteX122" fmla="*/ 355647 w 4876823"/>
                  <a:gd name="connsiteY122" fmla="*/ 4064718 h 4665011"/>
                  <a:gd name="connsiteX123" fmla="*/ 494092 w 4876823"/>
                  <a:gd name="connsiteY123" fmla="*/ 4020112 h 4665011"/>
                  <a:gd name="connsiteX124" fmla="*/ 663180 w 4876823"/>
                  <a:gd name="connsiteY124" fmla="*/ 4062746 h 4665011"/>
                  <a:gd name="connsiteX125" fmla="*/ 832268 w 4876823"/>
                  <a:gd name="connsiteY125" fmla="*/ 4020112 h 4665011"/>
                  <a:gd name="connsiteX126" fmla="*/ 970714 w 4876823"/>
                  <a:gd name="connsiteY126" fmla="*/ 4064718 h 4665011"/>
                  <a:gd name="connsiteX127" fmla="*/ 1111313 w 4876823"/>
                  <a:gd name="connsiteY127" fmla="*/ 4223661 h 4665011"/>
                  <a:gd name="connsiteX128" fmla="*/ 1184750 w 4876823"/>
                  <a:gd name="connsiteY128" fmla="*/ 4606995 h 4665011"/>
                  <a:gd name="connsiteX129" fmla="*/ 1254835 w 4876823"/>
                  <a:gd name="connsiteY129" fmla="*/ 4665002 h 4665011"/>
                  <a:gd name="connsiteX130" fmla="*/ 1268351 w 4876823"/>
                  <a:gd name="connsiteY130" fmla="*/ 4663717 h 4665011"/>
                  <a:gd name="connsiteX131" fmla="*/ 1324996 w 4876823"/>
                  <a:gd name="connsiteY131" fmla="*/ 4607233 h 4665011"/>
                  <a:gd name="connsiteX132" fmla="*/ 1398520 w 4876823"/>
                  <a:gd name="connsiteY132" fmla="*/ 4223661 h 4665011"/>
                  <a:gd name="connsiteX133" fmla="*/ 1539118 w 4876823"/>
                  <a:gd name="connsiteY133" fmla="*/ 4064718 h 4665011"/>
                  <a:gd name="connsiteX134" fmla="*/ 1677564 w 4876823"/>
                  <a:gd name="connsiteY134" fmla="*/ 4020112 h 4665011"/>
                  <a:gd name="connsiteX135" fmla="*/ 1846652 w 4876823"/>
                  <a:gd name="connsiteY135" fmla="*/ 4062746 h 4665011"/>
                  <a:gd name="connsiteX136" fmla="*/ 2015740 w 4876823"/>
                  <a:gd name="connsiteY136" fmla="*/ 4020112 h 4665011"/>
                  <a:gd name="connsiteX137" fmla="*/ 2154186 w 4876823"/>
                  <a:gd name="connsiteY137" fmla="*/ 4064718 h 4665011"/>
                  <a:gd name="connsiteX138" fmla="*/ 2294784 w 4876823"/>
                  <a:gd name="connsiteY138" fmla="*/ 4223661 h 4665011"/>
                  <a:gd name="connsiteX139" fmla="*/ 2368222 w 4876823"/>
                  <a:gd name="connsiteY139" fmla="*/ 4606995 h 4665011"/>
                  <a:gd name="connsiteX140" fmla="*/ 2438307 w 4876823"/>
                  <a:gd name="connsiteY140" fmla="*/ 4665002 h 4665011"/>
                  <a:gd name="connsiteX141" fmla="*/ 2451832 w 4876823"/>
                  <a:gd name="connsiteY141" fmla="*/ 4663717 h 4665011"/>
                  <a:gd name="connsiteX142" fmla="*/ 2508468 w 4876823"/>
                  <a:gd name="connsiteY142" fmla="*/ 4607243 h 4665011"/>
                  <a:gd name="connsiteX143" fmla="*/ 2581992 w 4876823"/>
                  <a:gd name="connsiteY143" fmla="*/ 4223671 h 4665011"/>
                  <a:gd name="connsiteX144" fmla="*/ 2722600 w 4876823"/>
                  <a:gd name="connsiteY144" fmla="*/ 4064718 h 4665011"/>
                  <a:gd name="connsiteX145" fmla="*/ 2861036 w 4876823"/>
                  <a:gd name="connsiteY145" fmla="*/ 4020112 h 4665011"/>
                  <a:gd name="connsiteX146" fmla="*/ 3030124 w 4876823"/>
                  <a:gd name="connsiteY146" fmla="*/ 4062746 h 4665011"/>
                  <a:gd name="connsiteX147" fmla="*/ 3199212 w 4876823"/>
                  <a:gd name="connsiteY147" fmla="*/ 4020112 h 4665011"/>
                  <a:gd name="connsiteX148" fmla="*/ 3337657 w 4876823"/>
                  <a:gd name="connsiteY148" fmla="*/ 4064718 h 4665011"/>
                  <a:gd name="connsiteX149" fmla="*/ 3478256 w 4876823"/>
                  <a:gd name="connsiteY149" fmla="*/ 4223661 h 4665011"/>
                  <a:gd name="connsiteX150" fmla="*/ 3551694 w 4876823"/>
                  <a:gd name="connsiteY150" fmla="*/ 4606995 h 4665011"/>
                  <a:gd name="connsiteX151" fmla="*/ 3621779 w 4876823"/>
                  <a:gd name="connsiteY151" fmla="*/ 4665002 h 4665011"/>
                  <a:gd name="connsiteX152" fmla="*/ 3635295 w 4876823"/>
                  <a:gd name="connsiteY152" fmla="*/ 4663717 h 4665011"/>
                  <a:gd name="connsiteX153" fmla="*/ 3691921 w 4876823"/>
                  <a:gd name="connsiteY153" fmla="*/ 4607348 h 4665011"/>
                  <a:gd name="connsiteX154" fmla="*/ 3765473 w 4876823"/>
                  <a:gd name="connsiteY154" fmla="*/ 4223671 h 4665011"/>
                  <a:gd name="connsiteX155" fmla="*/ 3906081 w 4876823"/>
                  <a:gd name="connsiteY155" fmla="*/ 4064718 h 4665011"/>
                  <a:gd name="connsiteX156" fmla="*/ 4044517 w 4876823"/>
                  <a:gd name="connsiteY156" fmla="*/ 4020122 h 4665011"/>
                  <a:gd name="connsiteX157" fmla="*/ 4213605 w 4876823"/>
                  <a:gd name="connsiteY157" fmla="*/ 4062755 h 4665011"/>
                  <a:gd name="connsiteX158" fmla="*/ 4382693 w 4876823"/>
                  <a:gd name="connsiteY158" fmla="*/ 4020122 h 4665011"/>
                  <a:gd name="connsiteX159" fmla="*/ 4521139 w 4876823"/>
                  <a:gd name="connsiteY159" fmla="*/ 4064727 h 4665011"/>
                  <a:gd name="connsiteX160" fmla="*/ 4661737 w 4876823"/>
                  <a:gd name="connsiteY160" fmla="*/ 4223671 h 4665011"/>
                  <a:gd name="connsiteX161" fmla="*/ 4735185 w 4876823"/>
                  <a:gd name="connsiteY161" fmla="*/ 4607005 h 4665011"/>
                  <a:gd name="connsiteX162" fmla="*/ 4805270 w 4876823"/>
                  <a:gd name="connsiteY162" fmla="*/ 4665012 h 4665011"/>
                  <a:gd name="connsiteX163" fmla="*/ 4818786 w 4876823"/>
                  <a:gd name="connsiteY163" fmla="*/ 4663726 h 4665011"/>
                  <a:gd name="connsiteX164" fmla="*/ 4875535 w 4876823"/>
                  <a:gd name="connsiteY164" fmla="*/ 4580116 h 4665011"/>
                  <a:gd name="connsiteX165" fmla="*/ 2397730 w 4876823"/>
                  <a:gd name="connsiteY165" fmla="*/ 1644244 h 4665011"/>
                  <a:gd name="connsiteX166" fmla="*/ 2189447 w 4876823"/>
                  <a:gd name="connsiteY166" fmla="*/ 1112520 h 4665011"/>
                  <a:gd name="connsiteX167" fmla="*/ 2249026 w 4876823"/>
                  <a:gd name="connsiteY167" fmla="*/ 1093327 h 4665011"/>
                  <a:gd name="connsiteX168" fmla="*/ 2438431 w 4876823"/>
                  <a:gd name="connsiteY168" fmla="*/ 1235078 h 4665011"/>
                  <a:gd name="connsiteX169" fmla="*/ 2627835 w 4876823"/>
                  <a:gd name="connsiteY169" fmla="*/ 1093327 h 4665011"/>
                  <a:gd name="connsiteX170" fmla="*/ 2687414 w 4876823"/>
                  <a:gd name="connsiteY170" fmla="*/ 1112520 h 4665011"/>
                  <a:gd name="connsiteX171" fmla="*/ 2479141 w 4876823"/>
                  <a:gd name="connsiteY171" fmla="*/ 1644244 h 4665011"/>
                  <a:gd name="connsiteX172" fmla="*/ 2175407 w 4876823"/>
                  <a:gd name="connsiteY172" fmla="*/ 405898 h 4665011"/>
                  <a:gd name="connsiteX173" fmla="*/ 2438441 w 4876823"/>
                  <a:gd name="connsiteY173" fmla="*/ 142875 h 4665011"/>
                  <a:gd name="connsiteX174" fmla="*/ 2701464 w 4876823"/>
                  <a:gd name="connsiteY174" fmla="*/ 405898 h 4665011"/>
                  <a:gd name="connsiteX175" fmla="*/ 2701464 w 4876823"/>
                  <a:gd name="connsiteY175" fmla="*/ 551212 h 4665011"/>
                  <a:gd name="connsiteX176" fmla="*/ 2438441 w 4876823"/>
                  <a:gd name="connsiteY176" fmla="*/ 809949 h 4665011"/>
                  <a:gd name="connsiteX177" fmla="*/ 2175407 w 4876823"/>
                  <a:gd name="connsiteY177" fmla="*/ 551212 h 4665011"/>
                  <a:gd name="connsiteX178" fmla="*/ 2438441 w 4876823"/>
                  <a:gd name="connsiteY178" fmla="*/ 952833 h 4665011"/>
                  <a:gd name="connsiteX179" fmla="*/ 2493124 w 4876823"/>
                  <a:gd name="connsiteY179" fmla="*/ 948909 h 4665011"/>
                  <a:gd name="connsiteX180" fmla="*/ 2493124 w 4876823"/>
                  <a:gd name="connsiteY180" fmla="*/ 1037520 h 4665011"/>
                  <a:gd name="connsiteX181" fmla="*/ 2438441 w 4876823"/>
                  <a:gd name="connsiteY181" fmla="*/ 1092213 h 4665011"/>
                  <a:gd name="connsiteX182" fmla="*/ 2383757 w 4876823"/>
                  <a:gd name="connsiteY182" fmla="*/ 1037520 h 4665011"/>
                  <a:gd name="connsiteX183" fmla="*/ 2383757 w 4876823"/>
                  <a:gd name="connsiteY183" fmla="*/ 948909 h 4665011"/>
                  <a:gd name="connsiteX184" fmla="*/ 2438441 w 4876823"/>
                  <a:gd name="connsiteY184" fmla="*/ 952833 h 4665011"/>
                  <a:gd name="connsiteX185" fmla="*/ 1918728 w 4876823"/>
                  <a:gd name="connsiteY185" fmla="*/ 1334481 h 4665011"/>
                  <a:gd name="connsiteX186" fmla="*/ 2054040 w 4876823"/>
                  <a:gd name="connsiteY186" fmla="*/ 1158583 h 4665011"/>
                  <a:gd name="connsiteX187" fmla="*/ 2244283 w 4876823"/>
                  <a:gd name="connsiteY187" fmla="*/ 1644253 h 4665011"/>
                  <a:gd name="connsiteX188" fmla="*/ 1859377 w 4876823"/>
                  <a:gd name="connsiteY188" fmla="*/ 1644253 h 4665011"/>
                  <a:gd name="connsiteX189" fmla="*/ 2632589 w 4876823"/>
                  <a:gd name="connsiteY189" fmla="*/ 1644244 h 4665011"/>
                  <a:gd name="connsiteX190" fmla="*/ 2822746 w 4876823"/>
                  <a:gd name="connsiteY190" fmla="*/ 1158773 h 4665011"/>
                  <a:gd name="connsiteX191" fmla="*/ 2918310 w 4876823"/>
                  <a:gd name="connsiteY191" fmla="*/ 1240127 h 4665011"/>
                  <a:gd name="connsiteX192" fmla="*/ 2911652 w 4876823"/>
                  <a:gd name="connsiteY192" fmla="*/ 1369533 h 4665011"/>
                  <a:gd name="connsiteX193" fmla="*/ 2979413 w 4876823"/>
                  <a:gd name="connsiteY193" fmla="*/ 1644234 h 4665011"/>
                  <a:gd name="connsiteX194" fmla="*/ 2632589 w 4876823"/>
                  <a:gd name="connsiteY194" fmla="*/ 1644234 h 4665011"/>
                  <a:gd name="connsiteX195" fmla="*/ 3399475 w 4876823"/>
                  <a:gd name="connsiteY195" fmla="*/ 2790892 h 4665011"/>
                  <a:gd name="connsiteX196" fmla="*/ 3621922 w 4876823"/>
                  <a:gd name="connsiteY196" fmla="*/ 2568445 h 4665011"/>
                  <a:gd name="connsiteX197" fmla="*/ 3844368 w 4876823"/>
                  <a:gd name="connsiteY197" fmla="*/ 2790892 h 4665011"/>
                  <a:gd name="connsiteX198" fmla="*/ 3844368 w 4876823"/>
                  <a:gd name="connsiteY198" fmla="*/ 2918574 h 4665011"/>
                  <a:gd name="connsiteX199" fmla="*/ 3621922 w 4876823"/>
                  <a:gd name="connsiteY199" fmla="*/ 3137249 h 4665011"/>
                  <a:gd name="connsiteX200" fmla="*/ 3399475 w 4876823"/>
                  <a:gd name="connsiteY200" fmla="*/ 2918574 h 4665011"/>
                  <a:gd name="connsiteX201" fmla="*/ 2215974 w 4876823"/>
                  <a:gd name="connsiteY201" fmla="*/ 2790892 h 4665011"/>
                  <a:gd name="connsiteX202" fmla="*/ 2438421 w 4876823"/>
                  <a:gd name="connsiteY202" fmla="*/ 2568445 h 4665011"/>
                  <a:gd name="connsiteX203" fmla="*/ 2660859 w 4876823"/>
                  <a:gd name="connsiteY203" fmla="*/ 2790892 h 4665011"/>
                  <a:gd name="connsiteX204" fmla="*/ 2660859 w 4876823"/>
                  <a:gd name="connsiteY204" fmla="*/ 2918574 h 4665011"/>
                  <a:gd name="connsiteX205" fmla="*/ 2438421 w 4876823"/>
                  <a:gd name="connsiteY205" fmla="*/ 3137249 h 4665011"/>
                  <a:gd name="connsiteX206" fmla="*/ 2215974 w 4876823"/>
                  <a:gd name="connsiteY206" fmla="*/ 2918574 h 4665011"/>
                  <a:gd name="connsiteX207" fmla="*/ 1032512 w 4876823"/>
                  <a:gd name="connsiteY207" fmla="*/ 2790892 h 4665011"/>
                  <a:gd name="connsiteX208" fmla="*/ 1254959 w 4876823"/>
                  <a:gd name="connsiteY208" fmla="*/ 2568445 h 4665011"/>
                  <a:gd name="connsiteX209" fmla="*/ 1477406 w 4876823"/>
                  <a:gd name="connsiteY209" fmla="*/ 2790892 h 4665011"/>
                  <a:gd name="connsiteX210" fmla="*/ 1477406 w 4876823"/>
                  <a:gd name="connsiteY210" fmla="*/ 2918574 h 4665011"/>
                  <a:gd name="connsiteX211" fmla="*/ 1254959 w 4876823"/>
                  <a:gd name="connsiteY211" fmla="*/ 3137249 h 4665011"/>
                  <a:gd name="connsiteX212" fmla="*/ 1032512 w 4876823"/>
                  <a:gd name="connsiteY212" fmla="*/ 2918574 h 4665011"/>
                  <a:gd name="connsiteX213" fmla="*/ 440772 w 4876823"/>
                  <a:gd name="connsiteY213" fmla="*/ 3701206 h 4665011"/>
                  <a:gd name="connsiteX214" fmla="*/ 440772 w 4876823"/>
                  <a:gd name="connsiteY214" fmla="*/ 3573523 h 4665011"/>
                  <a:gd name="connsiteX215" fmla="*/ 663218 w 4876823"/>
                  <a:gd name="connsiteY215" fmla="*/ 3351076 h 4665011"/>
                  <a:gd name="connsiteX216" fmla="*/ 885665 w 4876823"/>
                  <a:gd name="connsiteY216" fmla="*/ 3573523 h 4665011"/>
                  <a:gd name="connsiteX217" fmla="*/ 885665 w 4876823"/>
                  <a:gd name="connsiteY217" fmla="*/ 3701206 h 4665011"/>
                  <a:gd name="connsiteX218" fmla="*/ 663218 w 4876823"/>
                  <a:gd name="connsiteY218" fmla="*/ 3919880 h 4665011"/>
                  <a:gd name="connsiteX219" fmla="*/ 440772 w 4876823"/>
                  <a:gd name="connsiteY219" fmla="*/ 3701206 h 4665011"/>
                  <a:gd name="connsiteX220" fmla="*/ 1254950 w 4876823"/>
                  <a:gd name="connsiteY220" fmla="*/ 4196782 h 4665011"/>
                  <a:gd name="connsiteX221" fmla="*/ 1014548 w 4876823"/>
                  <a:gd name="connsiteY221" fmla="*/ 3928729 h 4665011"/>
                  <a:gd name="connsiteX222" fmla="*/ 958636 w 4876823"/>
                  <a:gd name="connsiteY222" fmla="*/ 3910717 h 4665011"/>
                  <a:gd name="connsiteX223" fmla="*/ 1028531 w 4876823"/>
                  <a:gd name="connsiteY223" fmla="*/ 3701206 h 4665011"/>
                  <a:gd name="connsiteX224" fmla="*/ 1028531 w 4876823"/>
                  <a:gd name="connsiteY224" fmla="*/ 3573523 h 4665011"/>
                  <a:gd name="connsiteX225" fmla="*/ 916650 w 4876823"/>
                  <a:gd name="connsiteY225" fmla="*/ 3310795 h 4665011"/>
                  <a:gd name="connsiteX226" fmla="*/ 1002004 w 4876823"/>
                  <a:gd name="connsiteY226" fmla="*/ 3264503 h 4665011"/>
                  <a:gd name="connsiteX227" fmla="*/ 1085862 w 4876823"/>
                  <a:gd name="connsiteY227" fmla="*/ 3237490 h 4665011"/>
                  <a:gd name="connsiteX228" fmla="*/ 1254950 w 4876823"/>
                  <a:gd name="connsiteY228" fmla="*/ 3280124 h 4665011"/>
                  <a:gd name="connsiteX229" fmla="*/ 1424037 w 4876823"/>
                  <a:gd name="connsiteY229" fmla="*/ 3237490 h 4665011"/>
                  <a:gd name="connsiteX230" fmla="*/ 1507896 w 4876823"/>
                  <a:gd name="connsiteY230" fmla="*/ 3264503 h 4665011"/>
                  <a:gd name="connsiteX231" fmla="*/ 1593230 w 4876823"/>
                  <a:gd name="connsiteY231" fmla="*/ 3310795 h 4665011"/>
                  <a:gd name="connsiteX232" fmla="*/ 1481359 w 4876823"/>
                  <a:gd name="connsiteY232" fmla="*/ 3573523 h 4665011"/>
                  <a:gd name="connsiteX233" fmla="*/ 1481359 w 4876823"/>
                  <a:gd name="connsiteY233" fmla="*/ 3701206 h 4665011"/>
                  <a:gd name="connsiteX234" fmla="*/ 1551253 w 4876823"/>
                  <a:gd name="connsiteY234" fmla="*/ 3910717 h 4665011"/>
                  <a:gd name="connsiteX235" fmla="*/ 1495341 w 4876823"/>
                  <a:gd name="connsiteY235" fmla="*/ 3928729 h 4665011"/>
                  <a:gd name="connsiteX236" fmla="*/ 1254950 w 4876823"/>
                  <a:gd name="connsiteY236" fmla="*/ 4196782 h 4665011"/>
                  <a:gd name="connsiteX237" fmla="*/ 1624234 w 4876823"/>
                  <a:gd name="connsiteY237" fmla="*/ 3701206 h 4665011"/>
                  <a:gd name="connsiteX238" fmla="*/ 1624234 w 4876823"/>
                  <a:gd name="connsiteY238" fmla="*/ 3573523 h 4665011"/>
                  <a:gd name="connsiteX239" fmla="*/ 1846681 w 4876823"/>
                  <a:gd name="connsiteY239" fmla="*/ 3351076 h 4665011"/>
                  <a:gd name="connsiteX240" fmla="*/ 2069128 w 4876823"/>
                  <a:gd name="connsiteY240" fmla="*/ 3573523 h 4665011"/>
                  <a:gd name="connsiteX241" fmla="*/ 2069128 w 4876823"/>
                  <a:gd name="connsiteY241" fmla="*/ 3701206 h 4665011"/>
                  <a:gd name="connsiteX242" fmla="*/ 1846681 w 4876823"/>
                  <a:gd name="connsiteY242" fmla="*/ 3919880 h 4665011"/>
                  <a:gd name="connsiteX243" fmla="*/ 1624234 w 4876823"/>
                  <a:gd name="connsiteY243" fmla="*/ 3701206 h 4665011"/>
                  <a:gd name="connsiteX244" fmla="*/ 2438421 w 4876823"/>
                  <a:gd name="connsiteY244" fmla="*/ 4196782 h 4665011"/>
                  <a:gd name="connsiteX245" fmla="*/ 2198020 w 4876823"/>
                  <a:gd name="connsiteY245" fmla="*/ 3928729 h 4665011"/>
                  <a:gd name="connsiteX246" fmla="*/ 2142108 w 4876823"/>
                  <a:gd name="connsiteY246" fmla="*/ 3910717 h 4665011"/>
                  <a:gd name="connsiteX247" fmla="*/ 2212003 w 4876823"/>
                  <a:gd name="connsiteY247" fmla="*/ 3701206 h 4665011"/>
                  <a:gd name="connsiteX248" fmla="*/ 2212003 w 4876823"/>
                  <a:gd name="connsiteY248" fmla="*/ 3573523 h 4665011"/>
                  <a:gd name="connsiteX249" fmla="*/ 2100141 w 4876823"/>
                  <a:gd name="connsiteY249" fmla="*/ 3310805 h 4665011"/>
                  <a:gd name="connsiteX250" fmla="*/ 2185485 w 4876823"/>
                  <a:gd name="connsiteY250" fmla="*/ 3264503 h 4665011"/>
                  <a:gd name="connsiteX251" fmla="*/ 2269343 w 4876823"/>
                  <a:gd name="connsiteY251" fmla="*/ 3237490 h 4665011"/>
                  <a:gd name="connsiteX252" fmla="*/ 2438431 w 4876823"/>
                  <a:gd name="connsiteY252" fmla="*/ 3280124 h 4665011"/>
                  <a:gd name="connsiteX253" fmla="*/ 2607519 w 4876823"/>
                  <a:gd name="connsiteY253" fmla="*/ 3237490 h 4665011"/>
                  <a:gd name="connsiteX254" fmla="*/ 2691367 w 4876823"/>
                  <a:gd name="connsiteY254" fmla="*/ 3264503 h 4665011"/>
                  <a:gd name="connsiteX255" fmla="*/ 2776702 w 4876823"/>
                  <a:gd name="connsiteY255" fmla="*/ 3310805 h 4665011"/>
                  <a:gd name="connsiteX256" fmla="*/ 2664830 w 4876823"/>
                  <a:gd name="connsiteY256" fmla="*/ 3573532 h 4665011"/>
                  <a:gd name="connsiteX257" fmla="*/ 2664830 w 4876823"/>
                  <a:gd name="connsiteY257" fmla="*/ 3701215 h 4665011"/>
                  <a:gd name="connsiteX258" fmla="*/ 2734715 w 4876823"/>
                  <a:gd name="connsiteY258" fmla="*/ 3910727 h 4665011"/>
                  <a:gd name="connsiteX259" fmla="*/ 2678804 w 4876823"/>
                  <a:gd name="connsiteY259" fmla="*/ 3928739 h 4665011"/>
                  <a:gd name="connsiteX260" fmla="*/ 2438421 w 4876823"/>
                  <a:gd name="connsiteY260" fmla="*/ 4196782 h 4665011"/>
                  <a:gd name="connsiteX261" fmla="*/ 2807705 w 4876823"/>
                  <a:gd name="connsiteY261" fmla="*/ 3701206 h 4665011"/>
                  <a:gd name="connsiteX262" fmla="*/ 2807705 w 4876823"/>
                  <a:gd name="connsiteY262" fmla="*/ 3573523 h 4665011"/>
                  <a:gd name="connsiteX263" fmla="*/ 3030152 w 4876823"/>
                  <a:gd name="connsiteY263" fmla="*/ 3351076 h 4665011"/>
                  <a:gd name="connsiteX264" fmla="*/ 3252599 w 4876823"/>
                  <a:gd name="connsiteY264" fmla="*/ 3573523 h 4665011"/>
                  <a:gd name="connsiteX265" fmla="*/ 3252599 w 4876823"/>
                  <a:gd name="connsiteY265" fmla="*/ 3701206 h 4665011"/>
                  <a:gd name="connsiteX266" fmla="*/ 3030152 w 4876823"/>
                  <a:gd name="connsiteY266" fmla="*/ 3919880 h 4665011"/>
                  <a:gd name="connsiteX267" fmla="*/ 2807705 w 4876823"/>
                  <a:gd name="connsiteY267" fmla="*/ 3701206 h 4665011"/>
                  <a:gd name="connsiteX268" fmla="*/ 3621931 w 4876823"/>
                  <a:gd name="connsiteY268" fmla="*/ 4196782 h 4665011"/>
                  <a:gd name="connsiteX269" fmla="*/ 3381501 w 4876823"/>
                  <a:gd name="connsiteY269" fmla="*/ 3928729 h 4665011"/>
                  <a:gd name="connsiteX270" fmla="*/ 3325580 w 4876823"/>
                  <a:gd name="connsiteY270" fmla="*/ 3910717 h 4665011"/>
                  <a:gd name="connsiteX271" fmla="*/ 3395465 w 4876823"/>
                  <a:gd name="connsiteY271" fmla="*/ 3701215 h 4665011"/>
                  <a:gd name="connsiteX272" fmla="*/ 3395465 w 4876823"/>
                  <a:gd name="connsiteY272" fmla="*/ 3573532 h 4665011"/>
                  <a:gd name="connsiteX273" fmla="*/ 3283622 w 4876823"/>
                  <a:gd name="connsiteY273" fmla="*/ 3310833 h 4665011"/>
                  <a:gd name="connsiteX274" fmla="*/ 3368976 w 4876823"/>
                  <a:gd name="connsiteY274" fmla="*/ 3264513 h 4665011"/>
                  <a:gd name="connsiteX275" fmla="*/ 3452834 w 4876823"/>
                  <a:gd name="connsiteY275" fmla="*/ 3237500 h 4665011"/>
                  <a:gd name="connsiteX276" fmla="*/ 3621922 w 4876823"/>
                  <a:gd name="connsiteY276" fmla="*/ 3280134 h 4665011"/>
                  <a:gd name="connsiteX277" fmla="*/ 3791009 w 4876823"/>
                  <a:gd name="connsiteY277" fmla="*/ 3237500 h 4665011"/>
                  <a:gd name="connsiteX278" fmla="*/ 3874868 w 4876823"/>
                  <a:gd name="connsiteY278" fmla="*/ 3264513 h 4665011"/>
                  <a:gd name="connsiteX279" fmla="*/ 3960192 w 4876823"/>
                  <a:gd name="connsiteY279" fmla="*/ 3310805 h 4665011"/>
                  <a:gd name="connsiteX280" fmla="*/ 3848312 w 4876823"/>
                  <a:gd name="connsiteY280" fmla="*/ 3573542 h 4665011"/>
                  <a:gd name="connsiteX281" fmla="*/ 3848312 w 4876823"/>
                  <a:gd name="connsiteY281" fmla="*/ 3701225 h 4665011"/>
                  <a:gd name="connsiteX282" fmla="*/ 3918206 w 4876823"/>
                  <a:gd name="connsiteY282" fmla="*/ 3910737 h 4665011"/>
                  <a:gd name="connsiteX283" fmla="*/ 3862295 w 4876823"/>
                  <a:gd name="connsiteY283" fmla="*/ 3928748 h 4665011"/>
                  <a:gd name="connsiteX284" fmla="*/ 3621931 w 4876823"/>
                  <a:gd name="connsiteY284" fmla="*/ 4196782 h 4665011"/>
                  <a:gd name="connsiteX285" fmla="*/ 3991187 w 4876823"/>
                  <a:gd name="connsiteY285" fmla="*/ 3701206 h 4665011"/>
                  <a:gd name="connsiteX286" fmla="*/ 3991187 w 4876823"/>
                  <a:gd name="connsiteY286" fmla="*/ 3573523 h 4665011"/>
                  <a:gd name="connsiteX287" fmla="*/ 4213634 w 4876823"/>
                  <a:gd name="connsiteY287" fmla="*/ 3351076 h 4665011"/>
                  <a:gd name="connsiteX288" fmla="*/ 4436081 w 4876823"/>
                  <a:gd name="connsiteY288" fmla="*/ 3573523 h 4665011"/>
                  <a:gd name="connsiteX289" fmla="*/ 4436081 w 4876823"/>
                  <a:gd name="connsiteY289" fmla="*/ 3701206 h 4665011"/>
                  <a:gd name="connsiteX290" fmla="*/ 4213634 w 4876823"/>
                  <a:gd name="connsiteY290" fmla="*/ 3919880 h 4665011"/>
                  <a:gd name="connsiteX291" fmla="*/ 3991187 w 4876823"/>
                  <a:gd name="connsiteY291" fmla="*/ 3701206 h 4665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Lst>
                <a:rect l="l" t="t" r="r" b="b"/>
                <a:pathLst>
                  <a:path w="4876823" h="4665011">
                    <a:moveTo>
                      <a:pt x="4875535" y="4580116"/>
                    </a:moveTo>
                    <a:lnTo>
                      <a:pt x="4802088" y="4196782"/>
                    </a:lnTo>
                    <a:cubicBezTo>
                      <a:pt x="4777952" y="4070776"/>
                      <a:pt x="4687093" y="3968068"/>
                      <a:pt x="4564973" y="3928729"/>
                    </a:cubicBezTo>
                    <a:lnTo>
                      <a:pt x="4509052" y="3910717"/>
                    </a:lnTo>
                    <a:cubicBezTo>
                      <a:pt x="4552790" y="3851148"/>
                      <a:pt x="4578937" y="3778577"/>
                      <a:pt x="4578937" y="3701215"/>
                    </a:cubicBezTo>
                    <a:lnTo>
                      <a:pt x="4578937" y="3573532"/>
                    </a:lnTo>
                    <a:cubicBezTo>
                      <a:pt x="4578937" y="3372098"/>
                      <a:pt x="4415059" y="3208211"/>
                      <a:pt x="4213615" y="3208211"/>
                    </a:cubicBezTo>
                    <a:cubicBezTo>
                      <a:pt x="4168276" y="3208211"/>
                      <a:pt x="4124870" y="3216574"/>
                      <a:pt x="4084780" y="3231737"/>
                    </a:cubicBezTo>
                    <a:cubicBezTo>
                      <a:pt x="4038717" y="3184427"/>
                      <a:pt x="3982081" y="3148937"/>
                      <a:pt x="3918664" y="3128515"/>
                    </a:cubicBezTo>
                    <a:lnTo>
                      <a:pt x="3917339" y="3128086"/>
                    </a:lnTo>
                    <a:cubicBezTo>
                      <a:pt x="3961078" y="3068517"/>
                      <a:pt x="3987224" y="2995946"/>
                      <a:pt x="3987224" y="2918584"/>
                    </a:cubicBezTo>
                    <a:lnTo>
                      <a:pt x="3987224" y="2790901"/>
                    </a:lnTo>
                    <a:cubicBezTo>
                      <a:pt x="3987224" y="2589467"/>
                      <a:pt x="3823347" y="2425580"/>
                      <a:pt x="3621903" y="2425580"/>
                    </a:cubicBezTo>
                    <a:cubicBezTo>
                      <a:pt x="3420458" y="2425580"/>
                      <a:pt x="3256581" y="2589467"/>
                      <a:pt x="3256581" y="2790901"/>
                    </a:cubicBezTo>
                    <a:lnTo>
                      <a:pt x="3256581" y="2918584"/>
                    </a:lnTo>
                    <a:cubicBezTo>
                      <a:pt x="3256581" y="2995946"/>
                      <a:pt x="3282727" y="3068517"/>
                      <a:pt x="3326475" y="3128086"/>
                    </a:cubicBezTo>
                    <a:lnTo>
                      <a:pt x="3325151" y="3128515"/>
                    </a:lnTo>
                    <a:cubicBezTo>
                      <a:pt x="3262801" y="3148603"/>
                      <a:pt x="3207022" y="3183265"/>
                      <a:pt x="3161388" y="3229375"/>
                    </a:cubicBezTo>
                    <a:lnTo>
                      <a:pt x="3161388" y="2132000"/>
                    </a:lnTo>
                    <a:lnTo>
                      <a:pt x="3254028" y="2132000"/>
                    </a:lnTo>
                    <a:cubicBezTo>
                      <a:pt x="3326580" y="2132000"/>
                      <a:pt x="3388302" y="2085423"/>
                      <a:pt x="3411305" y="2020662"/>
                    </a:cubicBezTo>
                    <a:cubicBezTo>
                      <a:pt x="3471560" y="2039579"/>
                      <a:pt x="3535111" y="2050828"/>
                      <a:pt x="3600900" y="2052866"/>
                    </a:cubicBezTo>
                    <a:cubicBezTo>
                      <a:pt x="3608606" y="2053104"/>
                      <a:pt x="3616273" y="2053228"/>
                      <a:pt x="3623932" y="2053228"/>
                    </a:cubicBezTo>
                    <a:cubicBezTo>
                      <a:pt x="3814250" y="2053228"/>
                      <a:pt x="3992263" y="1979619"/>
                      <a:pt x="4127347" y="1844535"/>
                    </a:cubicBezTo>
                    <a:cubicBezTo>
                      <a:pt x="4267869" y="1704013"/>
                      <a:pt x="4341859" y="1517047"/>
                      <a:pt x="4335668" y="1318089"/>
                    </a:cubicBezTo>
                    <a:cubicBezTo>
                      <a:pt x="4332296" y="1209351"/>
                      <a:pt x="4304540" y="1105214"/>
                      <a:pt x="4253191" y="1008545"/>
                    </a:cubicBezTo>
                    <a:cubicBezTo>
                      <a:pt x="4234693" y="973703"/>
                      <a:pt x="4191450" y="960482"/>
                      <a:pt x="4156589" y="978970"/>
                    </a:cubicBezTo>
                    <a:cubicBezTo>
                      <a:pt x="4121746" y="997477"/>
                      <a:pt x="4108506" y="1040730"/>
                      <a:pt x="4127023" y="1075573"/>
                    </a:cubicBezTo>
                    <a:cubicBezTo>
                      <a:pt x="4168028" y="1152754"/>
                      <a:pt x="4190174" y="1235840"/>
                      <a:pt x="4192869" y="1322518"/>
                    </a:cubicBezTo>
                    <a:cubicBezTo>
                      <a:pt x="4197813" y="1481642"/>
                      <a:pt x="4138672" y="1631147"/>
                      <a:pt x="4026325" y="1743494"/>
                    </a:cubicBezTo>
                    <a:cubicBezTo>
                      <a:pt x="3913987" y="1855842"/>
                      <a:pt x="3764216" y="1915116"/>
                      <a:pt x="3605358" y="1910039"/>
                    </a:cubicBezTo>
                    <a:cubicBezTo>
                      <a:pt x="3308206" y="1900809"/>
                      <a:pt x="3066205" y="1660893"/>
                      <a:pt x="3054413" y="1363866"/>
                    </a:cubicBezTo>
                    <a:cubicBezTo>
                      <a:pt x="3050450" y="1264006"/>
                      <a:pt x="3072729" y="1164717"/>
                      <a:pt x="3118849" y="1076735"/>
                    </a:cubicBezTo>
                    <a:cubicBezTo>
                      <a:pt x="3124212" y="1066505"/>
                      <a:pt x="3127012" y="1055122"/>
                      <a:pt x="3127012" y="1043569"/>
                    </a:cubicBezTo>
                    <a:lnTo>
                      <a:pt x="3127012" y="844201"/>
                    </a:lnTo>
                    <a:lnTo>
                      <a:pt x="3326408" y="844201"/>
                    </a:lnTo>
                    <a:cubicBezTo>
                      <a:pt x="3337962" y="844201"/>
                      <a:pt x="3349345" y="841400"/>
                      <a:pt x="3359575" y="836028"/>
                    </a:cubicBezTo>
                    <a:cubicBezTo>
                      <a:pt x="3447528" y="789908"/>
                      <a:pt x="3546836" y="767620"/>
                      <a:pt x="3646696" y="771592"/>
                    </a:cubicBezTo>
                    <a:cubicBezTo>
                      <a:pt x="3743775" y="775440"/>
                      <a:pt x="3839015" y="804758"/>
                      <a:pt x="3922121" y="856355"/>
                    </a:cubicBezTo>
                    <a:cubicBezTo>
                      <a:pt x="3955630" y="877167"/>
                      <a:pt x="3999674" y="866870"/>
                      <a:pt x="4020495" y="833342"/>
                    </a:cubicBezTo>
                    <a:cubicBezTo>
                      <a:pt x="4041307" y="799824"/>
                      <a:pt x="4031011" y="755780"/>
                      <a:pt x="3997483" y="734968"/>
                    </a:cubicBezTo>
                    <a:cubicBezTo>
                      <a:pt x="3893422" y="670360"/>
                      <a:pt x="3774093" y="633651"/>
                      <a:pt x="3652373" y="628821"/>
                    </a:cubicBezTo>
                    <a:cubicBezTo>
                      <a:pt x="3533529" y="624126"/>
                      <a:pt x="3415353" y="649138"/>
                      <a:pt x="3309311" y="701316"/>
                    </a:cubicBezTo>
                    <a:lnTo>
                      <a:pt x="3103200" y="701316"/>
                    </a:lnTo>
                    <a:cubicBezTo>
                      <a:pt x="3037544" y="701316"/>
                      <a:pt x="2984137" y="754723"/>
                      <a:pt x="2984137" y="820379"/>
                    </a:cubicBezTo>
                    <a:lnTo>
                      <a:pt x="2984137" y="1026490"/>
                    </a:lnTo>
                    <a:cubicBezTo>
                      <a:pt x="2975765" y="1043502"/>
                      <a:pt x="2968173" y="1060856"/>
                      <a:pt x="2961210" y="1078440"/>
                    </a:cubicBezTo>
                    <a:cubicBezTo>
                      <a:pt x="2923968" y="1048236"/>
                      <a:pt x="2881248" y="1024852"/>
                      <a:pt x="2835281" y="1010041"/>
                    </a:cubicBezTo>
                    <a:lnTo>
                      <a:pt x="2635999" y="945842"/>
                    </a:lnTo>
                    <a:lnTo>
                      <a:pt x="2635999" y="900103"/>
                    </a:lnTo>
                    <a:cubicBezTo>
                      <a:pt x="2759185" y="830237"/>
                      <a:pt x="2844339" y="698497"/>
                      <a:pt x="2844339" y="551202"/>
                    </a:cubicBezTo>
                    <a:lnTo>
                      <a:pt x="2844339" y="405898"/>
                    </a:lnTo>
                    <a:cubicBezTo>
                      <a:pt x="2844339" y="182080"/>
                      <a:pt x="2662259" y="0"/>
                      <a:pt x="2438441" y="0"/>
                    </a:cubicBezTo>
                    <a:cubicBezTo>
                      <a:pt x="2214622" y="0"/>
                      <a:pt x="2032532" y="182089"/>
                      <a:pt x="2032532" y="405898"/>
                    </a:cubicBezTo>
                    <a:lnTo>
                      <a:pt x="2032532" y="551212"/>
                    </a:lnTo>
                    <a:cubicBezTo>
                      <a:pt x="2032532" y="698506"/>
                      <a:pt x="2117686" y="830247"/>
                      <a:pt x="2240882" y="900112"/>
                    </a:cubicBezTo>
                    <a:lnTo>
                      <a:pt x="2240882" y="945852"/>
                    </a:lnTo>
                    <a:lnTo>
                      <a:pt x="2041610" y="1010050"/>
                    </a:lnTo>
                    <a:cubicBezTo>
                      <a:pt x="1906069" y="1053713"/>
                      <a:pt x="1805209" y="1167727"/>
                      <a:pt x="1778415" y="1307592"/>
                    </a:cubicBezTo>
                    <a:lnTo>
                      <a:pt x="1713912" y="1644244"/>
                    </a:lnTo>
                    <a:lnTo>
                      <a:pt x="1622853" y="1644244"/>
                    </a:lnTo>
                    <a:cubicBezTo>
                      <a:pt x="1530755" y="1644244"/>
                      <a:pt x="1455832" y="1719167"/>
                      <a:pt x="1455832" y="1811264"/>
                    </a:cubicBezTo>
                    <a:lnTo>
                      <a:pt x="1455832" y="1964969"/>
                    </a:lnTo>
                    <a:cubicBezTo>
                      <a:pt x="1455832" y="2057067"/>
                      <a:pt x="1530755" y="2131990"/>
                      <a:pt x="1622853" y="2131990"/>
                    </a:cubicBezTo>
                    <a:lnTo>
                      <a:pt x="1715493" y="2131990"/>
                    </a:lnTo>
                    <a:lnTo>
                      <a:pt x="1715493" y="2520439"/>
                    </a:lnTo>
                    <a:cubicBezTo>
                      <a:pt x="1715493" y="2559891"/>
                      <a:pt x="1747478" y="2591876"/>
                      <a:pt x="1786930" y="2591876"/>
                    </a:cubicBezTo>
                    <a:cubicBezTo>
                      <a:pt x="1826383" y="2591876"/>
                      <a:pt x="1858368" y="2559891"/>
                      <a:pt x="1858368" y="2520439"/>
                    </a:cubicBezTo>
                    <a:lnTo>
                      <a:pt x="1858368" y="2132000"/>
                    </a:lnTo>
                    <a:lnTo>
                      <a:pt x="2569733" y="2132000"/>
                    </a:lnTo>
                    <a:cubicBezTo>
                      <a:pt x="2609195" y="2132000"/>
                      <a:pt x="2641171" y="2100015"/>
                      <a:pt x="2641171" y="2060562"/>
                    </a:cubicBezTo>
                    <a:cubicBezTo>
                      <a:pt x="2641171" y="2021110"/>
                      <a:pt x="2609195" y="1989125"/>
                      <a:pt x="2569733" y="1989125"/>
                    </a:cubicBezTo>
                    <a:lnTo>
                      <a:pt x="1622862" y="1989125"/>
                    </a:lnTo>
                    <a:cubicBezTo>
                      <a:pt x="1609546" y="1989125"/>
                      <a:pt x="1598716" y="1978295"/>
                      <a:pt x="1598716" y="1964979"/>
                    </a:cubicBezTo>
                    <a:lnTo>
                      <a:pt x="1598716" y="1811274"/>
                    </a:lnTo>
                    <a:cubicBezTo>
                      <a:pt x="1598716" y="1797958"/>
                      <a:pt x="1609546" y="1787128"/>
                      <a:pt x="1622862" y="1787128"/>
                    </a:cubicBezTo>
                    <a:lnTo>
                      <a:pt x="3069262" y="1787128"/>
                    </a:lnTo>
                    <a:cubicBezTo>
                      <a:pt x="3126850" y="1858423"/>
                      <a:pt x="3197726" y="1918573"/>
                      <a:pt x="3278183" y="1963464"/>
                    </a:cubicBezTo>
                    <a:lnTo>
                      <a:pt x="3278183" y="1964979"/>
                    </a:lnTo>
                    <a:cubicBezTo>
                      <a:pt x="3278183" y="1978295"/>
                      <a:pt x="3267344" y="1989125"/>
                      <a:pt x="3254038" y="1989125"/>
                    </a:cubicBezTo>
                    <a:lnTo>
                      <a:pt x="2906861" y="1989125"/>
                    </a:lnTo>
                    <a:cubicBezTo>
                      <a:pt x="2867399" y="1989125"/>
                      <a:pt x="2835423" y="2021110"/>
                      <a:pt x="2835423" y="2060562"/>
                    </a:cubicBezTo>
                    <a:cubicBezTo>
                      <a:pt x="2835423" y="2100015"/>
                      <a:pt x="2867399" y="2132000"/>
                      <a:pt x="2906861" y="2132000"/>
                    </a:cubicBezTo>
                    <a:lnTo>
                      <a:pt x="3018532" y="2132000"/>
                    </a:lnTo>
                    <a:lnTo>
                      <a:pt x="3018532" y="3208496"/>
                    </a:lnTo>
                    <a:cubicBezTo>
                      <a:pt x="2977393" y="3209792"/>
                      <a:pt x="2937960" y="3217879"/>
                      <a:pt x="2901308" y="3231737"/>
                    </a:cubicBezTo>
                    <a:cubicBezTo>
                      <a:pt x="2855245" y="3184427"/>
                      <a:pt x="2798609" y="3148937"/>
                      <a:pt x="2735182" y="3128505"/>
                    </a:cubicBezTo>
                    <a:lnTo>
                      <a:pt x="2733858" y="3128077"/>
                    </a:lnTo>
                    <a:cubicBezTo>
                      <a:pt x="2777597" y="3068507"/>
                      <a:pt x="2803743" y="2995937"/>
                      <a:pt x="2803743" y="2918574"/>
                    </a:cubicBezTo>
                    <a:lnTo>
                      <a:pt x="2803743" y="2790892"/>
                    </a:lnTo>
                    <a:cubicBezTo>
                      <a:pt x="2803743" y="2589457"/>
                      <a:pt x="2639865" y="2425570"/>
                      <a:pt x="2438421" y="2425570"/>
                    </a:cubicBezTo>
                    <a:cubicBezTo>
                      <a:pt x="2236977" y="2425570"/>
                      <a:pt x="2073099" y="2589457"/>
                      <a:pt x="2073099" y="2790892"/>
                    </a:cubicBezTo>
                    <a:lnTo>
                      <a:pt x="2073099" y="2918574"/>
                    </a:lnTo>
                    <a:cubicBezTo>
                      <a:pt x="2073099" y="2995937"/>
                      <a:pt x="2099246" y="3068507"/>
                      <a:pt x="2142984" y="3128077"/>
                    </a:cubicBezTo>
                    <a:lnTo>
                      <a:pt x="2141651" y="3128505"/>
                    </a:lnTo>
                    <a:cubicBezTo>
                      <a:pt x="2078224" y="3148946"/>
                      <a:pt x="2021598" y="3184436"/>
                      <a:pt x="1975535" y="3231747"/>
                    </a:cubicBezTo>
                    <a:cubicBezTo>
                      <a:pt x="1938892" y="3217888"/>
                      <a:pt x="1899468" y="3209801"/>
                      <a:pt x="1858349" y="3208506"/>
                    </a:cubicBezTo>
                    <a:lnTo>
                      <a:pt x="1858349" y="2857586"/>
                    </a:lnTo>
                    <a:cubicBezTo>
                      <a:pt x="1858349" y="2818133"/>
                      <a:pt x="1826364" y="2786148"/>
                      <a:pt x="1786911" y="2786148"/>
                    </a:cubicBezTo>
                    <a:cubicBezTo>
                      <a:pt x="1747459" y="2786148"/>
                      <a:pt x="1715474" y="2818133"/>
                      <a:pt x="1715474" y="2857586"/>
                    </a:cubicBezTo>
                    <a:lnTo>
                      <a:pt x="1715474" y="3229375"/>
                    </a:lnTo>
                    <a:cubicBezTo>
                      <a:pt x="1669830" y="3183255"/>
                      <a:pt x="1614052" y="3148594"/>
                      <a:pt x="1551701" y="3128505"/>
                    </a:cubicBezTo>
                    <a:lnTo>
                      <a:pt x="1550377" y="3128077"/>
                    </a:lnTo>
                    <a:cubicBezTo>
                      <a:pt x="1594116" y="3068507"/>
                      <a:pt x="1620262" y="2995937"/>
                      <a:pt x="1620262" y="2918574"/>
                    </a:cubicBezTo>
                    <a:lnTo>
                      <a:pt x="1620262" y="2790892"/>
                    </a:lnTo>
                    <a:cubicBezTo>
                      <a:pt x="1620262" y="2589457"/>
                      <a:pt x="1456384" y="2425570"/>
                      <a:pt x="1254940" y="2425570"/>
                    </a:cubicBezTo>
                    <a:cubicBezTo>
                      <a:pt x="1053496" y="2425570"/>
                      <a:pt x="889618" y="2589457"/>
                      <a:pt x="889618" y="2790892"/>
                    </a:cubicBezTo>
                    <a:lnTo>
                      <a:pt x="889618" y="2918574"/>
                    </a:lnTo>
                    <a:cubicBezTo>
                      <a:pt x="889618" y="2995937"/>
                      <a:pt x="915764" y="3068507"/>
                      <a:pt x="959503" y="3128077"/>
                    </a:cubicBezTo>
                    <a:lnTo>
                      <a:pt x="958179" y="3128505"/>
                    </a:lnTo>
                    <a:cubicBezTo>
                      <a:pt x="894676" y="3148965"/>
                      <a:pt x="838116" y="3184446"/>
                      <a:pt x="792073" y="3231747"/>
                    </a:cubicBezTo>
                    <a:cubicBezTo>
                      <a:pt x="751963" y="3216574"/>
                      <a:pt x="708548" y="3208201"/>
                      <a:pt x="663190" y="3208201"/>
                    </a:cubicBezTo>
                    <a:cubicBezTo>
                      <a:pt x="461755" y="3208201"/>
                      <a:pt x="297868" y="3372088"/>
                      <a:pt x="297868" y="3573523"/>
                    </a:cubicBezTo>
                    <a:lnTo>
                      <a:pt x="297868" y="3701206"/>
                    </a:lnTo>
                    <a:cubicBezTo>
                      <a:pt x="297868" y="3778568"/>
                      <a:pt x="324014" y="3851139"/>
                      <a:pt x="367762" y="3910717"/>
                    </a:cubicBezTo>
                    <a:lnTo>
                      <a:pt x="311851" y="3928729"/>
                    </a:lnTo>
                    <a:cubicBezTo>
                      <a:pt x="189731" y="3968058"/>
                      <a:pt x="98872" y="4070776"/>
                      <a:pt x="74726" y="4196782"/>
                    </a:cubicBezTo>
                    <a:lnTo>
                      <a:pt x="1288" y="4580116"/>
                    </a:lnTo>
                    <a:cubicBezTo>
                      <a:pt x="-6132" y="4618863"/>
                      <a:pt x="19262" y="4656296"/>
                      <a:pt x="58009" y="4663717"/>
                    </a:cubicBezTo>
                    <a:cubicBezTo>
                      <a:pt x="62553" y="4664583"/>
                      <a:pt x="67068" y="4665002"/>
                      <a:pt x="71525" y="4665002"/>
                    </a:cubicBezTo>
                    <a:cubicBezTo>
                      <a:pt x="105111" y="4665002"/>
                      <a:pt x="135048" y="4641199"/>
                      <a:pt x="141610" y="4606995"/>
                    </a:cubicBezTo>
                    <a:lnTo>
                      <a:pt x="215048" y="4223661"/>
                    </a:lnTo>
                    <a:cubicBezTo>
                      <a:pt x="229364" y="4148947"/>
                      <a:pt x="283238" y="4088044"/>
                      <a:pt x="355647" y="4064718"/>
                    </a:cubicBezTo>
                    <a:lnTo>
                      <a:pt x="494092" y="4020112"/>
                    </a:lnTo>
                    <a:cubicBezTo>
                      <a:pt x="544994" y="4047201"/>
                      <a:pt x="602630" y="4062746"/>
                      <a:pt x="663180" y="4062746"/>
                    </a:cubicBezTo>
                    <a:cubicBezTo>
                      <a:pt x="723731" y="4062746"/>
                      <a:pt x="781366" y="4047201"/>
                      <a:pt x="832268" y="4020112"/>
                    </a:cubicBezTo>
                    <a:lnTo>
                      <a:pt x="970714" y="4064718"/>
                    </a:lnTo>
                    <a:cubicBezTo>
                      <a:pt x="1043133" y="4088044"/>
                      <a:pt x="1096996" y="4148947"/>
                      <a:pt x="1111313" y="4223661"/>
                    </a:cubicBezTo>
                    <a:lnTo>
                      <a:pt x="1184750" y="4606995"/>
                    </a:lnTo>
                    <a:cubicBezTo>
                      <a:pt x="1191303" y="4641209"/>
                      <a:pt x="1221250" y="4665002"/>
                      <a:pt x="1254835" y="4665002"/>
                    </a:cubicBezTo>
                    <a:cubicBezTo>
                      <a:pt x="1259293" y="4665002"/>
                      <a:pt x="1263817" y="4664583"/>
                      <a:pt x="1268351" y="4663717"/>
                    </a:cubicBezTo>
                    <a:cubicBezTo>
                      <a:pt x="1297850" y="4658059"/>
                      <a:pt x="1319558" y="4635008"/>
                      <a:pt x="1324996" y="4607233"/>
                    </a:cubicBezTo>
                    <a:cubicBezTo>
                      <a:pt x="1325015" y="4607148"/>
                      <a:pt x="1398520" y="4223661"/>
                      <a:pt x="1398520" y="4223661"/>
                    </a:cubicBezTo>
                    <a:cubicBezTo>
                      <a:pt x="1412826" y="4148947"/>
                      <a:pt x="1466700" y="4088044"/>
                      <a:pt x="1539118" y="4064718"/>
                    </a:cubicBezTo>
                    <a:lnTo>
                      <a:pt x="1677564" y="4020112"/>
                    </a:lnTo>
                    <a:cubicBezTo>
                      <a:pt x="1728466" y="4047201"/>
                      <a:pt x="1786102" y="4062746"/>
                      <a:pt x="1846652" y="4062746"/>
                    </a:cubicBezTo>
                    <a:cubicBezTo>
                      <a:pt x="1907203" y="4062746"/>
                      <a:pt x="1964838" y="4047201"/>
                      <a:pt x="2015740" y="4020112"/>
                    </a:cubicBezTo>
                    <a:lnTo>
                      <a:pt x="2154186" y="4064718"/>
                    </a:lnTo>
                    <a:cubicBezTo>
                      <a:pt x="2226604" y="4088044"/>
                      <a:pt x="2280468" y="4148947"/>
                      <a:pt x="2294784" y="4223661"/>
                    </a:cubicBezTo>
                    <a:lnTo>
                      <a:pt x="2368222" y="4606995"/>
                    </a:lnTo>
                    <a:cubicBezTo>
                      <a:pt x="2374775" y="4641209"/>
                      <a:pt x="2404722" y="4665002"/>
                      <a:pt x="2438307" y="4665002"/>
                    </a:cubicBezTo>
                    <a:cubicBezTo>
                      <a:pt x="2442765" y="4665002"/>
                      <a:pt x="2447289" y="4664583"/>
                      <a:pt x="2451832" y="4663717"/>
                    </a:cubicBezTo>
                    <a:cubicBezTo>
                      <a:pt x="2481322" y="4658059"/>
                      <a:pt x="2503029" y="4635008"/>
                      <a:pt x="2508468" y="4607243"/>
                    </a:cubicBezTo>
                    <a:cubicBezTo>
                      <a:pt x="2508487" y="4607157"/>
                      <a:pt x="2581992" y="4223671"/>
                      <a:pt x="2581992" y="4223671"/>
                    </a:cubicBezTo>
                    <a:cubicBezTo>
                      <a:pt x="2596308" y="4148957"/>
                      <a:pt x="2650181" y="4088044"/>
                      <a:pt x="2722600" y="4064718"/>
                    </a:cubicBezTo>
                    <a:lnTo>
                      <a:pt x="2861036" y="4020112"/>
                    </a:lnTo>
                    <a:cubicBezTo>
                      <a:pt x="2911938" y="4047201"/>
                      <a:pt x="2969573" y="4062746"/>
                      <a:pt x="3030124" y="4062746"/>
                    </a:cubicBezTo>
                    <a:cubicBezTo>
                      <a:pt x="3090674" y="4062746"/>
                      <a:pt x="3148310" y="4047201"/>
                      <a:pt x="3199212" y="4020112"/>
                    </a:cubicBezTo>
                    <a:lnTo>
                      <a:pt x="3337657" y="4064718"/>
                    </a:lnTo>
                    <a:cubicBezTo>
                      <a:pt x="3410076" y="4088044"/>
                      <a:pt x="3463949" y="4148947"/>
                      <a:pt x="3478256" y="4223661"/>
                    </a:cubicBezTo>
                    <a:lnTo>
                      <a:pt x="3551694" y="4606995"/>
                    </a:lnTo>
                    <a:cubicBezTo>
                      <a:pt x="3558247" y="4641209"/>
                      <a:pt x="3588184" y="4665002"/>
                      <a:pt x="3621779" y="4665002"/>
                    </a:cubicBezTo>
                    <a:cubicBezTo>
                      <a:pt x="3626236" y="4665002"/>
                      <a:pt x="3630751" y="4664583"/>
                      <a:pt x="3635295" y="4663717"/>
                    </a:cubicBezTo>
                    <a:cubicBezTo>
                      <a:pt x="3664755" y="4658068"/>
                      <a:pt x="3686454" y="4635075"/>
                      <a:pt x="3691921" y="4607348"/>
                    </a:cubicBezTo>
                    <a:cubicBezTo>
                      <a:pt x="3691949" y="4607224"/>
                      <a:pt x="3765473" y="4223671"/>
                      <a:pt x="3765473" y="4223671"/>
                    </a:cubicBezTo>
                    <a:cubicBezTo>
                      <a:pt x="3779789" y="4148957"/>
                      <a:pt x="3833662" y="4088044"/>
                      <a:pt x="3906081" y="4064718"/>
                    </a:cubicBezTo>
                    <a:lnTo>
                      <a:pt x="4044517" y="4020122"/>
                    </a:lnTo>
                    <a:cubicBezTo>
                      <a:pt x="4095419" y="4047211"/>
                      <a:pt x="4153055" y="4062755"/>
                      <a:pt x="4213605" y="4062755"/>
                    </a:cubicBezTo>
                    <a:cubicBezTo>
                      <a:pt x="4274156" y="4062755"/>
                      <a:pt x="4331791" y="4047211"/>
                      <a:pt x="4382693" y="4020122"/>
                    </a:cubicBezTo>
                    <a:lnTo>
                      <a:pt x="4521139" y="4064727"/>
                    </a:lnTo>
                    <a:cubicBezTo>
                      <a:pt x="4593557" y="4088054"/>
                      <a:pt x="4647431" y="4148957"/>
                      <a:pt x="4661737" y="4223671"/>
                    </a:cubicBezTo>
                    <a:lnTo>
                      <a:pt x="4735185" y="4607005"/>
                    </a:lnTo>
                    <a:cubicBezTo>
                      <a:pt x="4741738" y="4641219"/>
                      <a:pt x="4771675" y="4665012"/>
                      <a:pt x="4805270" y="4665012"/>
                    </a:cubicBezTo>
                    <a:cubicBezTo>
                      <a:pt x="4809727" y="4665012"/>
                      <a:pt x="4814242" y="4664593"/>
                      <a:pt x="4818786" y="4663726"/>
                    </a:cubicBezTo>
                    <a:cubicBezTo>
                      <a:pt x="4857562" y="4656287"/>
                      <a:pt x="4882955" y="4618854"/>
                      <a:pt x="4875535" y="4580116"/>
                    </a:cubicBezTo>
                    <a:close/>
                    <a:moveTo>
                      <a:pt x="2397730" y="1644244"/>
                    </a:moveTo>
                    <a:lnTo>
                      <a:pt x="2189447" y="1112520"/>
                    </a:lnTo>
                    <a:lnTo>
                      <a:pt x="2249026" y="1093327"/>
                    </a:lnTo>
                    <a:cubicBezTo>
                      <a:pt x="2273182" y="1175147"/>
                      <a:pt x="2348886" y="1235078"/>
                      <a:pt x="2438431" y="1235078"/>
                    </a:cubicBezTo>
                    <a:cubicBezTo>
                      <a:pt x="2527975" y="1235078"/>
                      <a:pt x="2603680" y="1175147"/>
                      <a:pt x="2627835" y="1093327"/>
                    </a:cubicBezTo>
                    <a:lnTo>
                      <a:pt x="2687414" y="1112520"/>
                    </a:lnTo>
                    <a:lnTo>
                      <a:pt x="2479141" y="1644244"/>
                    </a:lnTo>
                    <a:close/>
                    <a:moveTo>
                      <a:pt x="2175407" y="405898"/>
                    </a:moveTo>
                    <a:cubicBezTo>
                      <a:pt x="2175407" y="260861"/>
                      <a:pt x="2293403" y="142875"/>
                      <a:pt x="2438441" y="142875"/>
                    </a:cubicBezTo>
                    <a:cubicBezTo>
                      <a:pt x="2583478" y="142875"/>
                      <a:pt x="2701464" y="260871"/>
                      <a:pt x="2701464" y="405898"/>
                    </a:cubicBezTo>
                    <a:lnTo>
                      <a:pt x="2701464" y="551212"/>
                    </a:lnTo>
                    <a:cubicBezTo>
                      <a:pt x="2701464" y="689048"/>
                      <a:pt x="2578553" y="809949"/>
                      <a:pt x="2438441" y="809949"/>
                    </a:cubicBezTo>
                    <a:cubicBezTo>
                      <a:pt x="2298328" y="809949"/>
                      <a:pt x="2175407" y="689048"/>
                      <a:pt x="2175407" y="551212"/>
                    </a:cubicBezTo>
                    <a:close/>
                    <a:moveTo>
                      <a:pt x="2438441" y="952833"/>
                    </a:moveTo>
                    <a:cubicBezTo>
                      <a:pt x="2456948" y="952833"/>
                      <a:pt x="2475188" y="951424"/>
                      <a:pt x="2493124" y="948909"/>
                    </a:cubicBezTo>
                    <a:lnTo>
                      <a:pt x="2493124" y="1037520"/>
                    </a:lnTo>
                    <a:cubicBezTo>
                      <a:pt x="2493124" y="1067676"/>
                      <a:pt x="2468597" y="1092213"/>
                      <a:pt x="2438441" y="1092213"/>
                    </a:cubicBezTo>
                    <a:cubicBezTo>
                      <a:pt x="2408284" y="1092213"/>
                      <a:pt x="2383757" y="1067676"/>
                      <a:pt x="2383757" y="1037520"/>
                    </a:cubicBezTo>
                    <a:lnTo>
                      <a:pt x="2383757" y="948909"/>
                    </a:lnTo>
                    <a:cubicBezTo>
                      <a:pt x="2401683" y="951424"/>
                      <a:pt x="2419924" y="952833"/>
                      <a:pt x="2438441" y="952833"/>
                    </a:cubicBezTo>
                    <a:close/>
                    <a:moveTo>
                      <a:pt x="1918728" y="1334481"/>
                    </a:moveTo>
                    <a:cubicBezTo>
                      <a:pt x="1933558" y="1257071"/>
                      <a:pt x="1984212" y="1192178"/>
                      <a:pt x="2054040" y="1158583"/>
                    </a:cubicBezTo>
                    <a:lnTo>
                      <a:pt x="2244283" y="1644253"/>
                    </a:lnTo>
                    <a:lnTo>
                      <a:pt x="1859377" y="1644253"/>
                    </a:lnTo>
                    <a:close/>
                    <a:moveTo>
                      <a:pt x="2632589" y="1644244"/>
                    </a:moveTo>
                    <a:lnTo>
                      <a:pt x="2822746" y="1158773"/>
                    </a:lnTo>
                    <a:cubicBezTo>
                      <a:pt x="2860884" y="1177185"/>
                      <a:pt x="2894012" y="1205217"/>
                      <a:pt x="2918310" y="1240127"/>
                    </a:cubicBezTo>
                    <a:cubicBezTo>
                      <a:pt x="2912214" y="1282808"/>
                      <a:pt x="2909928" y="1326128"/>
                      <a:pt x="2911652" y="1369533"/>
                    </a:cubicBezTo>
                    <a:cubicBezTo>
                      <a:pt x="2915538" y="1467412"/>
                      <a:pt x="2939570" y="1560243"/>
                      <a:pt x="2979413" y="1644234"/>
                    </a:cubicBezTo>
                    <a:lnTo>
                      <a:pt x="2632589" y="1644234"/>
                    </a:lnTo>
                    <a:close/>
                    <a:moveTo>
                      <a:pt x="3399475" y="2790892"/>
                    </a:moveTo>
                    <a:cubicBezTo>
                      <a:pt x="3399475" y="2668238"/>
                      <a:pt x="3499268" y="2568445"/>
                      <a:pt x="3621922" y="2568445"/>
                    </a:cubicBezTo>
                    <a:cubicBezTo>
                      <a:pt x="3744575" y="2568445"/>
                      <a:pt x="3844368" y="2668238"/>
                      <a:pt x="3844368" y="2790892"/>
                    </a:cubicBezTo>
                    <a:lnTo>
                      <a:pt x="3844368" y="2918574"/>
                    </a:lnTo>
                    <a:cubicBezTo>
                      <a:pt x="3844368" y="3035056"/>
                      <a:pt x="3740422" y="3137249"/>
                      <a:pt x="3621922" y="3137249"/>
                    </a:cubicBezTo>
                    <a:cubicBezTo>
                      <a:pt x="3503421" y="3137249"/>
                      <a:pt x="3399475" y="3035065"/>
                      <a:pt x="3399475" y="2918574"/>
                    </a:cubicBezTo>
                    <a:close/>
                    <a:moveTo>
                      <a:pt x="2215974" y="2790892"/>
                    </a:moveTo>
                    <a:cubicBezTo>
                      <a:pt x="2215974" y="2668238"/>
                      <a:pt x="2315768" y="2568445"/>
                      <a:pt x="2438421" y="2568445"/>
                    </a:cubicBezTo>
                    <a:cubicBezTo>
                      <a:pt x="2561065" y="2568445"/>
                      <a:pt x="2660859" y="2668238"/>
                      <a:pt x="2660859" y="2790892"/>
                    </a:cubicBezTo>
                    <a:lnTo>
                      <a:pt x="2660859" y="2918574"/>
                    </a:lnTo>
                    <a:cubicBezTo>
                      <a:pt x="2660859" y="3035056"/>
                      <a:pt x="2556912" y="3137249"/>
                      <a:pt x="2438421" y="3137249"/>
                    </a:cubicBezTo>
                    <a:cubicBezTo>
                      <a:pt x="2319921" y="3137249"/>
                      <a:pt x="2215974" y="3035065"/>
                      <a:pt x="2215974" y="2918574"/>
                    </a:cubicBezTo>
                    <a:close/>
                    <a:moveTo>
                      <a:pt x="1032512" y="2790892"/>
                    </a:moveTo>
                    <a:cubicBezTo>
                      <a:pt x="1032512" y="2668238"/>
                      <a:pt x="1132306" y="2568445"/>
                      <a:pt x="1254959" y="2568445"/>
                    </a:cubicBezTo>
                    <a:cubicBezTo>
                      <a:pt x="1377612" y="2568445"/>
                      <a:pt x="1477406" y="2668238"/>
                      <a:pt x="1477406" y="2790892"/>
                    </a:cubicBezTo>
                    <a:lnTo>
                      <a:pt x="1477406" y="2918574"/>
                    </a:lnTo>
                    <a:cubicBezTo>
                      <a:pt x="1477406" y="3035056"/>
                      <a:pt x="1373460" y="3137249"/>
                      <a:pt x="1254959" y="3137249"/>
                    </a:cubicBezTo>
                    <a:cubicBezTo>
                      <a:pt x="1136459" y="3137249"/>
                      <a:pt x="1032512" y="3035065"/>
                      <a:pt x="1032512" y="2918574"/>
                    </a:cubicBezTo>
                    <a:close/>
                    <a:moveTo>
                      <a:pt x="440772" y="3701206"/>
                    </a:moveTo>
                    <a:lnTo>
                      <a:pt x="440772" y="3573523"/>
                    </a:lnTo>
                    <a:cubicBezTo>
                      <a:pt x="440772" y="3450870"/>
                      <a:pt x="540565" y="3351076"/>
                      <a:pt x="663218" y="3351076"/>
                    </a:cubicBezTo>
                    <a:cubicBezTo>
                      <a:pt x="785872" y="3351076"/>
                      <a:pt x="885665" y="3450870"/>
                      <a:pt x="885665" y="3573523"/>
                    </a:cubicBezTo>
                    <a:lnTo>
                      <a:pt x="885665" y="3701206"/>
                    </a:lnTo>
                    <a:cubicBezTo>
                      <a:pt x="885665" y="3817687"/>
                      <a:pt x="781719" y="3919880"/>
                      <a:pt x="663218" y="3919880"/>
                    </a:cubicBezTo>
                    <a:cubicBezTo>
                      <a:pt x="544718" y="3919880"/>
                      <a:pt x="440772" y="3817696"/>
                      <a:pt x="440772" y="3701206"/>
                    </a:cubicBezTo>
                    <a:close/>
                    <a:moveTo>
                      <a:pt x="1254950" y="4196782"/>
                    </a:moveTo>
                    <a:cubicBezTo>
                      <a:pt x="1230804" y="4070776"/>
                      <a:pt x="1136668" y="3968068"/>
                      <a:pt x="1014548" y="3928729"/>
                    </a:cubicBezTo>
                    <a:lnTo>
                      <a:pt x="958636" y="3910717"/>
                    </a:lnTo>
                    <a:cubicBezTo>
                      <a:pt x="1002375" y="3851148"/>
                      <a:pt x="1028531" y="3778577"/>
                      <a:pt x="1028531" y="3701206"/>
                    </a:cubicBezTo>
                    <a:lnTo>
                      <a:pt x="1028531" y="3573523"/>
                    </a:lnTo>
                    <a:cubicBezTo>
                      <a:pt x="1028531" y="3470443"/>
                      <a:pt x="985554" y="3377270"/>
                      <a:pt x="916650" y="3310795"/>
                    </a:cubicBezTo>
                    <a:cubicBezTo>
                      <a:pt x="941806" y="3290326"/>
                      <a:pt x="970628" y="3274619"/>
                      <a:pt x="1002004" y="3264503"/>
                    </a:cubicBezTo>
                    <a:lnTo>
                      <a:pt x="1085862" y="3237490"/>
                    </a:lnTo>
                    <a:cubicBezTo>
                      <a:pt x="1136763" y="3264579"/>
                      <a:pt x="1194399" y="3280124"/>
                      <a:pt x="1254950" y="3280124"/>
                    </a:cubicBezTo>
                    <a:cubicBezTo>
                      <a:pt x="1315500" y="3280124"/>
                      <a:pt x="1373136" y="3264579"/>
                      <a:pt x="1424037" y="3237490"/>
                    </a:cubicBezTo>
                    <a:lnTo>
                      <a:pt x="1507896" y="3264503"/>
                    </a:lnTo>
                    <a:cubicBezTo>
                      <a:pt x="1539233" y="3274600"/>
                      <a:pt x="1568065" y="3290326"/>
                      <a:pt x="1593230" y="3310795"/>
                    </a:cubicBezTo>
                    <a:cubicBezTo>
                      <a:pt x="1524336" y="3377279"/>
                      <a:pt x="1481359" y="3470453"/>
                      <a:pt x="1481359" y="3573523"/>
                    </a:cubicBezTo>
                    <a:lnTo>
                      <a:pt x="1481359" y="3701206"/>
                    </a:lnTo>
                    <a:cubicBezTo>
                      <a:pt x="1481359" y="3778568"/>
                      <a:pt x="1507505" y="3851139"/>
                      <a:pt x="1551253" y="3910717"/>
                    </a:cubicBezTo>
                    <a:lnTo>
                      <a:pt x="1495341" y="3928729"/>
                    </a:lnTo>
                    <a:cubicBezTo>
                      <a:pt x="1373221" y="3968068"/>
                      <a:pt x="1279086" y="4070776"/>
                      <a:pt x="1254950" y="4196782"/>
                    </a:cubicBezTo>
                    <a:close/>
                    <a:moveTo>
                      <a:pt x="1624234" y="3701206"/>
                    </a:moveTo>
                    <a:lnTo>
                      <a:pt x="1624234" y="3573523"/>
                    </a:lnTo>
                    <a:cubicBezTo>
                      <a:pt x="1624234" y="3450870"/>
                      <a:pt x="1724027" y="3351076"/>
                      <a:pt x="1846681" y="3351076"/>
                    </a:cubicBezTo>
                    <a:cubicBezTo>
                      <a:pt x="1969334" y="3351076"/>
                      <a:pt x="2069128" y="3450870"/>
                      <a:pt x="2069128" y="3573523"/>
                    </a:cubicBezTo>
                    <a:lnTo>
                      <a:pt x="2069128" y="3701206"/>
                    </a:lnTo>
                    <a:cubicBezTo>
                      <a:pt x="2069128" y="3817687"/>
                      <a:pt x="1965181" y="3919880"/>
                      <a:pt x="1846681" y="3919880"/>
                    </a:cubicBezTo>
                    <a:cubicBezTo>
                      <a:pt x="1728180" y="3919880"/>
                      <a:pt x="1624234" y="3817696"/>
                      <a:pt x="1624234" y="3701206"/>
                    </a:cubicBezTo>
                    <a:close/>
                    <a:moveTo>
                      <a:pt x="2438421" y="4196782"/>
                    </a:moveTo>
                    <a:cubicBezTo>
                      <a:pt x="2414285" y="4070776"/>
                      <a:pt x="2320140" y="3968068"/>
                      <a:pt x="2198020" y="3928729"/>
                    </a:cubicBezTo>
                    <a:lnTo>
                      <a:pt x="2142108" y="3910717"/>
                    </a:lnTo>
                    <a:cubicBezTo>
                      <a:pt x="2185847" y="3851148"/>
                      <a:pt x="2212003" y="3778577"/>
                      <a:pt x="2212003" y="3701206"/>
                    </a:cubicBezTo>
                    <a:lnTo>
                      <a:pt x="2212003" y="3573523"/>
                    </a:lnTo>
                    <a:cubicBezTo>
                      <a:pt x="2212003" y="3470453"/>
                      <a:pt x="2169026" y="3377289"/>
                      <a:pt x="2100141" y="3310805"/>
                    </a:cubicBezTo>
                    <a:cubicBezTo>
                      <a:pt x="2125316" y="3290326"/>
                      <a:pt x="2154138" y="3274600"/>
                      <a:pt x="2185485" y="3264503"/>
                    </a:cubicBezTo>
                    <a:lnTo>
                      <a:pt x="2269343" y="3237490"/>
                    </a:lnTo>
                    <a:cubicBezTo>
                      <a:pt x="2320245" y="3264589"/>
                      <a:pt x="2377880" y="3280124"/>
                      <a:pt x="2438431" y="3280124"/>
                    </a:cubicBezTo>
                    <a:cubicBezTo>
                      <a:pt x="2498981" y="3280124"/>
                      <a:pt x="2556617" y="3264579"/>
                      <a:pt x="2607519" y="3237490"/>
                    </a:cubicBezTo>
                    <a:lnTo>
                      <a:pt x="2691367" y="3264503"/>
                    </a:lnTo>
                    <a:cubicBezTo>
                      <a:pt x="2722714" y="3274600"/>
                      <a:pt x="2751537" y="3290326"/>
                      <a:pt x="2776702" y="3310805"/>
                    </a:cubicBezTo>
                    <a:cubicBezTo>
                      <a:pt x="2707807" y="3377289"/>
                      <a:pt x="2664830" y="3470453"/>
                      <a:pt x="2664830" y="3573532"/>
                    </a:cubicBezTo>
                    <a:lnTo>
                      <a:pt x="2664830" y="3701215"/>
                    </a:lnTo>
                    <a:cubicBezTo>
                      <a:pt x="2664830" y="3778577"/>
                      <a:pt x="2690977" y="3851148"/>
                      <a:pt x="2734715" y="3910727"/>
                    </a:cubicBezTo>
                    <a:lnTo>
                      <a:pt x="2678804" y="3928739"/>
                    </a:lnTo>
                    <a:cubicBezTo>
                      <a:pt x="2556703" y="3968058"/>
                      <a:pt x="2462567" y="4070766"/>
                      <a:pt x="2438421" y="4196782"/>
                    </a:cubicBezTo>
                    <a:close/>
                    <a:moveTo>
                      <a:pt x="2807705" y="3701206"/>
                    </a:moveTo>
                    <a:lnTo>
                      <a:pt x="2807705" y="3573523"/>
                    </a:lnTo>
                    <a:cubicBezTo>
                      <a:pt x="2807705" y="3450870"/>
                      <a:pt x="2907499" y="3351076"/>
                      <a:pt x="3030152" y="3351076"/>
                    </a:cubicBezTo>
                    <a:cubicBezTo>
                      <a:pt x="3152806" y="3351076"/>
                      <a:pt x="3252599" y="3450870"/>
                      <a:pt x="3252599" y="3573523"/>
                    </a:cubicBezTo>
                    <a:lnTo>
                      <a:pt x="3252599" y="3701206"/>
                    </a:lnTo>
                    <a:cubicBezTo>
                      <a:pt x="3252599" y="3817687"/>
                      <a:pt x="3148653" y="3919880"/>
                      <a:pt x="3030152" y="3919880"/>
                    </a:cubicBezTo>
                    <a:cubicBezTo>
                      <a:pt x="2911652" y="3919880"/>
                      <a:pt x="2807705" y="3817696"/>
                      <a:pt x="2807705" y="3701206"/>
                    </a:cubicBezTo>
                    <a:close/>
                    <a:moveTo>
                      <a:pt x="3621931" y="4196782"/>
                    </a:moveTo>
                    <a:cubicBezTo>
                      <a:pt x="3597795" y="4070776"/>
                      <a:pt x="3503612" y="3968068"/>
                      <a:pt x="3381501" y="3928729"/>
                    </a:cubicBezTo>
                    <a:lnTo>
                      <a:pt x="3325580" y="3910717"/>
                    </a:lnTo>
                    <a:cubicBezTo>
                      <a:pt x="3369319" y="3851148"/>
                      <a:pt x="3395465" y="3778577"/>
                      <a:pt x="3395465" y="3701215"/>
                    </a:cubicBezTo>
                    <a:lnTo>
                      <a:pt x="3395465" y="3573532"/>
                    </a:lnTo>
                    <a:cubicBezTo>
                      <a:pt x="3395465" y="3470472"/>
                      <a:pt x="3352498" y="3377308"/>
                      <a:pt x="3283622" y="3310833"/>
                    </a:cubicBezTo>
                    <a:cubicBezTo>
                      <a:pt x="3308797" y="3290345"/>
                      <a:pt x="3337629" y="3274619"/>
                      <a:pt x="3368976" y="3264513"/>
                    </a:cubicBezTo>
                    <a:lnTo>
                      <a:pt x="3452834" y="3237500"/>
                    </a:lnTo>
                    <a:cubicBezTo>
                      <a:pt x="3503735" y="3264599"/>
                      <a:pt x="3561381" y="3280134"/>
                      <a:pt x="3621922" y="3280134"/>
                    </a:cubicBezTo>
                    <a:cubicBezTo>
                      <a:pt x="3682472" y="3280134"/>
                      <a:pt x="3740108" y="3264589"/>
                      <a:pt x="3791009" y="3237500"/>
                    </a:cubicBezTo>
                    <a:lnTo>
                      <a:pt x="3874868" y="3264513"/>
                    </a:lnTo>
                    <a:cubicBezTo>
                      <a:pt x="3906205" y="3274609"/>
                      <a:pt x="3935018" y="3290326"/>
                      <a:pt x="3960192" y="3310805"/>
                    </a:cubicBezTo>
                    <a:cubicBezTo>
                      <a:pt x="3891298" y="3377289"/>
                      <a:pt x="3848312" y="3470463"/>
                      <a:pt x="3848312" y="3573542"/>
                    </a:cubicBezTo>
                    <a:lnTo>
                      <a:pt x="3848312" y="3701225"/>
                    </a:lnTo>
                    <a:cubicBezTo>
                      <a:pt x="3848312" y="3778587"/>
                      <a:pt x="3874458" y="3851158"/>
                      <a:pt x="3918206" y="3910737"/>
                    </a:cubicBezTo>
                    <a:lnTo>
                      <a:pt x="3862295" y="3928748"/>
                    </a:lnTo>
                    <a:cubicBezTo>
                      <a:pt x="3740184" y="3968058"/>
                      <a:pt x="3646077" y="4070766"/>
                      <a:pt x="3621931" y="4196782"/>
                    </a:cubicBezTo>
                    <a:close/>
                    <a:moveTo>
                      <a:pt x="3991187" y="3701206"/>
                    </a:moveTo>
                    <a:lnTo>
                      <a:pt x="3991187" y="3573523"/>
                    </a:lnTo>
                    <a:cubicBezTo>
                      <a:pt x="3991187" y="3450870"/>
                      <a:pt x="4090980" y="3351076"/>
                      <a:pt x="4213634" y="3351076"/>
                    </a:cubicBezTo>
                    <a:cubicBezTo>
                      <a:pt x="4336287" y="3351076"/>
                      <a:pt x="4436081" y="3450870"/>
                      <a:pt x="4436081" y="3573523"/>
                    </a:cubicBezTo>
                    <a:lnTo>
                      <a:pt x="4436081" y="3701206"/>
                    </a:lnTo>
                    <a:cubicBezTo>
                      <a:pt x="4436081" y="3817687"/>
                      <a:pt x="4332134" y="3919880"/>
                      <a:pt x="4213634" y="3919880"/>
                    </a:cubicBezTo>
                    <a:cubicBezTo>
                      <a:pt x="4095133" y="3919880"/>
                      <a:pt x="3991187" y="3817696"/>
                      <a:pt x="3991187" y="3701206"/>
                    </a:cubicBezTo>
                    <a:close/>
                  </a:path>
                </a:pathLst>
              </a:custGeom>
              <a:solidFill>
                <a:srgbClr val="09357A"/>
              </a:solidFill>
              <a:ln w="9525" cap="flat">
                <a:noFill/>
                <a:prstDash val="solid"/>
                <a:miter/>
              </a:ln>
            </p:spPr>
            <p:txBody>
              <a:bodyPr rtlCol="0" anchor="ctr"/>
              <a:lstStyle/>
              <a:p>
                <a:endParaRPr lang="fr-FR"/>
              </a:p>
            </p:txBody>
          </p:sp>
          <p:sp>
            <p:nvSpPr>
              <p:cNvPr id="49" name="Freeform 325">
                <a:extLst>
                  <a:ext uri="{FF2B5EF4-FFF2-40B4-BE49-F238E27FC236}">
                    <a16:creationId xmlns:a16="http://schemas.microsoft.com/office/drawing/2014/main" id="{49ED3431-BB74-3E58-DE4F-3586D68E504C}"/>
                  </a:ext>
                </a:extLst>
              </p:cNvPr>
              <p:cNvSpPr/>
              <p:nvPr/>
            </p:nvSpPr>
            <p:spPr>
              <a:xfrm>
                <a:off x="2392160" y="2145226"/>
                <a:ext cx="832332" cy="729986"/>
              </a:xfrm>
              <a:custGeom>
                <a:avLst/>
                <a:gdLst>
                  <a:gd name="connsiteX0" fmla="*/ 760181 w 832332"/>
                  <a:gd name="connsiteY0" fmla="*/ 378409 h 729986"/>
                  <a:gd name="connsiteX1" fmla="*/ 760181 w 832332"/>
                  <a:gd name="connsiteY1" fmla="*/ 199568 h 729986"/>
                  <a:gd name="connsiteX2" fmla="*/ 790108 w 832332"/>
                  <a:gd name="connsiteY2" fmla="*/ 141503 h 729986"/>
                  <a:gd name="connsiteX3" fmla="*/ 718671 w 832332"/>
                  <a:gd name="connsiteY3" fmla="*/ 70066 h 729986"/>
                  <a:gd name="connsiteX4" fmla="*/ 487537 w 832332"/>
                  <a:gd name="connsiteY4" fmla="*/ 70066 h 729986"/>
                  <a:gd name="connsiteX5" fmla="*/ 416166 w 832332"/>
                  <a:gd name="connsiteY5" fmla="*/ 0 h 729986"/>
                  <a:gd name="connsiteX6" fmla="*/ 344796 w 832332"/>
                  <a:gd name="connsiteY6" fmla="*/ 70066 h 729986"/>
                  <a:gd name="connsiteX7" fmla="*/ 113652 w 832332"/>
                  <a:gd name="connsiteY7" fmla="*/ 70066 h 729986"/>
                  <a:gd name="connsiteX8" fmla="*/ 42215 w 832332"/>
                  <a:gd name="connsiteY8" fmla="*/ 141503 h 729986"/>
                  <a:gd name="connsiteX9" fmla="*/ 72152 w 832332"/>
                  <a:gd name="connsiteY9" fmla="*/ 199577 h 729986"/>
                  <a:gd name="connsiteX10" fmla="*/ 72152 w 832332"/>
                  <a:gd name="connsiteY10" fmla="*/ 378419 h 729986"/>
                  <a:gd name="connsiteX11" fmla="*/ 71438 w 832332"/>
                  <a:gd name="connsiteY11" fmla="*/ 378419 h 729986"/>
                  <a:gd name="connsiteX12" fmla="*/ 0 w 832332"/>
                  <a:gd name="connsiteY12" fmla="*/ 449856 h 729986"/>
                  <a:gd name="connsiteX13" fmla="*/ 71438 w 832332"/>
                  <a:gd name="connsiteY13" fmla="*/ 521294 h 729986"/>
                  <a:gd name="connsiteX14" fmla="*/ 215741 w 832332"/>
                  <a:gd name="connsiteY14" fmla="*/ 521294 h 729986"/>
                  <a:gd name="connsiteX15" fmla="*/ 287179 w 832332"/>
                  <a:gd name="connsiteY15" fmla="*/ 449856 h 729986"/>
                  <a:gd name="connsiteX16" fmla="*/ 215741 w 832332"/>
                  <a:gd name="connsiteY16" fmla="*/ 378419 h 729986"/>
                  <a:gd name="connsiteX17" fmla="*/ 215027 w 832332"/>
                  <a:gd name="connsiteY17" fmla="*/ 378419 h 729986"/>
                  <a:gd name="connsiteX18" fmla="*/ 215027 w 832332"/>
                  <a:gd name="connsiteY18" fmla="*/ 212950 h 729986"/>
                  <a:gd name="connsiteX19" fmla="*/ 344729 w 832332"/>
                  <a:gd name="connsiteY19" fmla="*/ 212950 h 729986"/>
                  <a:gd name="connsiteX20" fmla="*/ 344729 w 832332"/>
                  <a:gd name="connsiteY20" fmla="*/ 587112 h 729986"/>
                  <a:gd name="connsiteX21" fmla="*/ 265443 w 832332"/>
                  <a:gd name="connsiteY21" fmla="*/ 587112 h 729986"/>
                  <a:gd name="connsiteX22" fmla="*/ 194005 w 832332"/>
                  <a:gd name="connsiteY22" fmla="*/ 658549 h 729986"/>
                  <a:gd name="connsiteX23" fmla="*/ 265443 w 832332"/>
                  <a:gd name="connsiteY23" fmla="*/ 729987 h 729986"/>
                  <a:gd name="connsiteX24" fmla="*/ 566881 w 832332"/>
                  <a:gd name="connsiteY24" fmla="*/ 729987 h 729986"/>
                  <a:gd name="connsiteX25" fmla="*/ 638318 w 832332"/>
                  <a:gd name="connsiteY25" fmla="*/ 658549 h 729986"/>
                  <a:gd name="connsiteX26" fmla="*/ 566881 w 832332"/>
                  <a:gd name="connsiteY26" fmla="*/ 587112 h 729986"/>
                  <a:gd name="connsiteX27" fmla="*/ 487604 w 832332"/>
                  <a:gd name="connsiteY27" fmla="*/ 587112 h 729986"/>
                  <a:gd name="connsiteX28" fmla="*/ 487604 w 832332"/>
                  <a:gd name="connsiteY28" fmla="*/ 212950 h 729986"/>
                  <a:gd name="connsiteX29" fmla="*/ 617306 w 832332"/>
                  <a:gd name="connsiteY29" fmla="*/ 212950 h 729986"/>
                  <a:gd name="connsiteX30" fmla="*/ 617306 w 832332"/>
                  <a:gd name="connsiteY30" fmla="*/ 378419 h 729986"/>
                  <a:gd name="connsiteX31" fmla="*/ 616591 w 832332"/>
                  <a:gd name="connsiteY31" fmla="*/ 378419 h 729986"/>
                  <a:gd name="connsiteX32" fmla="*/ 545154 w 832332"/>
                  <a:gd name="connsiteY32" fmla="*/ 449856 h 729986"/>
                  <a:gd name="connsiteX33" fmla="*/ 616591 w 832332"/>
                  <a:gd name="connsiteY33" fmla="*/ 521294 h 729986"/>
                  <a:gd name="connsiteX34" fmla="*/ 760895 w 832332"/>
                  <a:gd name="connsiteY34" fmla="*/ 521294 h 729986"/>
                  <a:gd name="connsiteX35" fmla="*/ 832333 w 832332"/>
                  <a:gd name="connsiteY35" fmla="*/ 449856 h 729986"/>
                  <a:gd name="connsiteX36" fmla="*/ 760895 w 832332"/>
                  <a:gd name="connsiteY36" fmla="*/ 378419 h 729986"/>
                  <a:gd name="connsiteX37" fmla="*/ 760181 w 832332"/>
                  <a:gd name="connsiteY37" fmla="*/ 378419 h 729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832332" h="729986">
                    <a:moveTo>
                      <a:pt x="760181" y="378409"/>
                    </a:moveTo>
                    <a:lnTo>
                      <a:pt x="760181" y="199568"/>
                    </a:lnTo>
                    <a:cubicBezTo>
                      <a:pt x="778278" y="186604"/>
                      <a:pt x="790108" y="165459"/>
                      <a:pt x="790108" y="141503"/>
                    </a:cubicBezTo>
                    <a:cubicBezTo>
                      <a:pt x="790108" y="102051"/>
                      <a:pt x="758133" y="70066"/>
                      <a:pt x="718671" y="70066"/>
                    </a:cubicBezTo>
                    <a:lnTo>
                      <a:pt x="487537" y="70066"/>
                    </a:lnTo>
                    <a:cubicBezTo>
                      <a:pt x="486804" y="31252"/>
                      <a:pt x="455162" y="0"/>
                      <a:pt x="416166" y="0"/>
                    </a:cubicBezTo>
                    <a:cubicBezTo>
                      <a:pt x="377171" y="0"/>
                      <a:pt x="345529" y="31252"/>
                      <a:pt x="344796" y="70066"/>
                    </a:cubicBezTo>
                    <a:lnTo>
                      <a:pt x="113652" y="70066"/>
                    </a:lnTo>
                    <a:cubicBezTo>
                      <a:pt x="74190" y="70066"/>
                      <a:pt x="42215" y="102051"/>
                      <a:pt x="42215" y="141503"/>
                    </a:cubicBezTo>
                    <a:cubicBezTo>
                      <a:pt x="42215" y="165459"/>
                      <a:pt x="54045" y="186614"/>
                      <a:pt x="72152" y="199577"/>
                    </a:cubicBezTo>
                    <a:lnTo>
                      <a:pt x="72152" y="378419"/>
                    </a:lnTo>
                    <a:lnTo>
                      <a:pt x="71438" y="378419"/>
                    </a:lnTo>
                    <a:cubicBezTo>
                      <a:pt x="31976" y="378419"/>
                      <a:pt x="0" y="410404"/>
                      <a:pt x="0" y="449856"/>
                    </a:cubicBezTo>
                    <a:cubicBezTo>
                      <a:pt x="0" y="489309"/>
                      <a:pt x="31976" y="521294"/>
                      <a:pt x="71438" y="521294"/>
                    </a:cubicBezTo>
                    <a:lnTo>
                      <a:pt x="215741" y="521294"/>
                    </a:lnTo>
                    <a:cubicBezTo>
                      <a:pt x="255203" y="521294"/>
                      <a:pt x="287179" y="489309"/>
                      <a:pt x="287179" y="449856"/>
                    </a:cubicBezTo>
                    <a:cubicBezTo>
                      <a:pt x="287179" y="410404"/>
                      <a:pt x="255203" y="378419"/>
                      <a:pt x="215741" y="378419"/>
                    </a:cubicBezTo>
                    <a:lnTo>
                      <a:pt x="215027" y="378419"/>
                    </a:lnTo>
                    <a:lnTo>
                      <a:pt x="215027" y="212950"/>
                    </a:lnTo>
                    <a:lnTo>
                      <a:pt x="344729" y="212950"/>
                    </a:lnTo>
                    <a:lnTo>
                      <a:pt x="344729" y="587112"/>
                    </a:lnTo>
                    <a:lnTo>
                      <a:pt x="265443" y="587112"/>
                    </a:lnTo>
                    <a:cubicBezTo>
                      <a:pt x="225981" y="587112"/>
                      <a:pt x="194005" y="619096"/>
                      <a:pt x="194005" y="658549"/>
                    </a:cubicBezTo>
                    <a:cubicBezTo>
                      <a:pt x="194005" y="698002"/>
                      <a:pt x="225981" y="729987"/>
                      <a:pt x="265443" y="729987"/>
                    </a:cubicBezTo>
                    <a:lnTo>
                      <a:pt x="566881" y="729987"/>
                    </a:lnTo>
                    <a:cubicBezTo>
                      <a:pt x="606343" y="729987"/>
                      <a:pt x="638318" y="698002"/>
                      <a:pt x="638318" y="658549"/>
                    </a:cubicBezTo>
                    <a:cubicBezTo>
                      <a:pt x="638318" y="619096"/>
                      <a:pt x="606343" y="587112"/>
                      <a:pt x="566881" y="587112"/>
                    </a:cubicBezTo>
                    <a:lnTo>
                      <a:pt x="487604" y="587112"/>
                    </a:lnTo>
                    <a:lnTo>
                      <a:pt x="487604" y="212950"/>
                    </a:lnTo>
                    <a:lnTo>
                      <a:pt x="617306" y="212950"/>
                    </a:lnTo>
                    <a:lnTo>
                      <a:pt x="617306" y="378419"/>
                    </a:lnTo>
                    <a:lnTo>
                      <a:pt x="616591" y="378419"/>
                    </a:lnTo>
                    <a:cubicBezTo>
                      <a:pt x="577129" y="378419"/>
                      <a:pt x="545154" y="410404"/>
                      <a:pt x="545154" y="449856"/>
                    </a:cubicBezTo>
                    <a:cubicBezTo>
                      <a:pt x="545154" y="489309"/>
                      <a:pt x="577129" y="521294"/>
                      <a:pt x="616591" y="521294"/>
                    </a:cubicBezTo>
                    <a:lnTo>
                      <a:pt x="760895" y="521294"/>
                    </a:lnTo>
                    <a:cubicBezTo>
                      <a:pt x="800357" y="521294"/>
                      <a:pt x="832333" y="489309"/>
                      <a:pt x="832333" y="449856"/>
                    </a:cubicBezTo>
                    <a:cubicBezTo>
                      <a:pt x="832333" y="410404"/>
                      <a:pt x="800357" y="378419"/>
                      <a:pt x="760895" y="378419"/>
                    </a:cubicBezTo>
                    <a:lnTo>
                      <a:pt x="760181" y="378419"/>
                    </a:lnTo>
                    <a:close/>
                  </a:path>
                </a:pathLst>
              </a:custGeom>
              <a:solidFill>
                <a:srgbClr val="09357A"/>
              </a:solidFill>
              <a:ln w="9525" cap="flat">
                <a:noFill/>
                <a:prstDash val="solid"/>
                <a:miter/>
              </a:ln>
            </p:spPr>
            <p:txBody>
              <a:bodyPr rtlCol="0" anchor="ctr"/>
              <a:lstStyle/>
              <a:p>
                <a:endParaRPr lang="fr-FR"/>
              </a:p>
            </p:txBody>
          </p:sp>
        </p:grpSp>
      </p:grpSp>
      <p:grpSp>
        <p:nvGrpSpPr>
          <p:cNvPr id="111" name="Graphic 21">
            <a:extLst>
              <a:ext uri="{FF2B5EF4-FFF2-40B4-BE49-F238E27FC236}">
                <a16:creationId xmlns:a16="http://schemas.microsoft.com/office/drawing/2014/main" id="{FBAED341-1AE5-97C2-1EBB-3D2B22A92639}"/>
              </a:ext>
            </a:extLst>
          </p:cNvPr>
          <p:cNvGrpSpPr>
            <a:grpSpLocks noChangeAspect="1"/>
          </p:cNvGrpSpPr>
          <p:nvPr/>
        </p:nvGrpSpPr>
        <p:grpSpPr>
          <a:xfrm>
            <a:off x="8251046" y="4962963"/>
            <a:ext cx="583971" cy="583971"/>
            <a:chOff x="8256316" y="-2030178"/>
            <a:chExt cx="4876800" cy="4876800"/>
          </a:xfrm>
        </p:grpSpPr>
        <p:sp>
          <p:nvSpPr>
            <p:cNvPr id="112" name="Freeform 327">
              <a:extLst>
                <a:ext uri="{FF2B5EF4-FFF2-40B4-BE49-F238E27FC236}">
                  <a16:creationId xmlns:a16="http://schemas.microsoft.com/office/drawing/2014/main" id="{128B4B41-303B-6EA7-1883-08593605A320}"/>
                </a:ext>
              </a:extLst>
            </p:cNvPr>
            <p:cNvSpPr/>
            <p:nvPr/>
          </p:nvSpPr>
          <p:spPr>
            <a:xfrm>
              <a:off x="8327753" y="-1958740"/>
              <a:ext cx="285750" cy="4733925"/>
            </a:xfrm>
            <a:custGeom>
              <a:avLst/>
              <a:gdLst>
                <a:gd name="connsiteX0" fmla="*/ 142875 w 285750"/>
                <a:gd name="connsiteY0" fmla="*/ 0 h 4733925"/>
                <a:gd name="connsiteX1" fmla="*/ 0 w 285750"/>
                <a:gd name="connsiteY1" fmla="*/ 142875 h 4733925"/>
                <a:gd name="connsiteX2" fmla="*/ 0 w 285750"/>
                <a:gd name="connsiteY2" fmla="*/ 4733925 h 4733925"/>
                <a:gd name="connsiteX3" fmla="*/ 285750 w 285750"/>
                <a:gd name="connsiteY3" fmla="*/ 4733925 h 4733925"/>
                <a:gd name="connsiteX4" fmla="*/ 285750 w 285750"/>
                <a:gd name="connsiteY4" fmla="*/ 142875 h 4733925"/>
                <a:gd name="connsiteX5" fmla="*/ 142875 w 285750"/>
                <a:gd name="connsiteY5" fmla="*/ 0 h 473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5750" h="4733925">
                  <a:moveTo>
                    <a:pt x="142875" y="0"/>
                  </a:moveTo>
                  <a:cubicBezTo>
                    <a:pt x="63970" y="0"/>
                    <a:pt x="0" y="63970"/>
                    <a:pt x="0" y="142875"/>
                  </a:cubicBezTo>
                  <a:lnTo>
                    <a:pt x="0" y="4733925"/>
                  </a:lnTo>
                  <a:lnTo>
                    <a:pt x="285750" y="4733925"/>
                  </a:lnTo>
                  <a:lnTo>
                    <a:pt x="285750" y="142875"/>
                  </a:lnTo>
                  <a:cubicBezTo>
                    <a:pt x="285750" y="63970"/>
                    <a:pt x="221780" y="0"/>
                    <a:pt x="142875" y="0"/>
                  </a:cubicBezTo>
                  <a:close/>
                </a:path>
              </a:pathLst>
            </a:custGeom>
            <a:solidFill>
              <a:srgbClr val="FC9F63"/>
            </a:solidFill>
            <a:ln w="9525" cap="flat">
              <a:noFill/>
              <a:prstDash val="solid"/>
              <a:miter/>
            </a:ln>
          </p:spPr>
          <p:txBody>
            <a:bodyPr rtlCol="0" anchor="ctr"/>
            <a:lstStyle/>
            <a:p>
              <a:endParaRPr lang="fr-FR"/>
            </a:p>
          </p:txBody>
        </p:sp>
        <p:sp>
          <p:nvSpPr>
            <p:cNvPr id="113" name="Freeform 328">
              <a:extLst>
                <a:ext uri="{FF2B5EF4-FFF2-40B4-BE49-F238E27FC236}">
                  <a16:creationId xmlns:a16="http://schemas.microsoft.com/office/drawing/2014/main" id="{96CBAE4D-A94B-F856-67B7-E8122A09A397}"/>
                </a:ext>
              </a:extLst>
            </p:cNvPr>
            <p:cNvSpPr/>
            <p:nvPr/>
          </p:nvSpPr>
          <p:spPr>
            <a:xfrm>
              <a:off x="12490178" y="-815740"/>
              <a:ext cx="571500" cy="3305175"/>
            </a:xfrm>
            <a:custGeom>
              <a:avLst/>
              <a:gdLst>
                <a:gd name="connsiteX0" fmla="*/ 285750 w 571500"/>
                <a:gd name="connsiteY0" fmla="*/ 0 h 3305175"/>
                <a:gd name="connsiteX1" fmla="*/ 0 w 571500"/>
                <a:gd name="connsiteY1" fmla="*/ 1509713 h 3305175"/>
                <a:gd name="connsiteX2" fmla="*/ 285750 w 571500"/>
                <a:gd name="connsiteY2" fmla="*/ 3305175 h 3305175"/>
                <a:gd name="connsiteX3" fmla="*/ 571500 w 571500"/>
                <a:gd name="connsiteY3" fmla="*/ 3305175 h 3305175"/>
                <a:gd name="connsiteX4" fmla="*/ 571500 w 571500"/>
                <a:gd name="connsiteY4" fmla="*/ 0 h 3305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0" h="3305175">
                  <a:moveTo>
                    <a:pt x="285750" y="0"/>
                  </a:moveTo>
                  <a:lnTo>
                    <a:pt x="0" y="1509713"/>
                  </a:lnTo>
                  <a:lnTo>
                    <a:pt x="285750" y="3305175"/>
                  </a:lnTo>
                  <a:lnTo>
                    <a:pt x="571500" y="3305175"/>
                  </a:lnTo>
                  <a:lnTo>
                    <a:pt x="571500" y="0"/>
                  </a:lnTo>
                  <a:close/>
                </a:path>
              </a:pathLst>
            </a:custGeom>
            <a:solidFill>
              <a:srgbClr val="B8B4B3"/>
            </a:solidFill>
            <a:ln w="9525" cap="flat">
              <a:noFill/>
              <a:prstDash val="solid"/>
              <a:miter/>
            </a:ln>
          </p:spPr>
          <p:txBody>
            <a:bodyPr rtlCol="0" anchor="ctr"/>
            <a:lstStyle/>
            <a:p>
              <a:endParaRPr lang="fr-FR"/>
            </a:p>
          </p:txBody>
        </p:sp>
        <p:sp>
          <p:nvSpPr>
            <p:cNvPr id="114" name="Freeform 329">
              <a:extLst>
                <a:ext uri="{FF2B5EF4-FFF2-40B4-BE49-F238E27FC236}">
                  <a16:creationId xmlns:a16="http://schemas.microsoft.com/office/drawing/2014/main" id="{A3D0F230-C5A6-7CC8-37F2-5F13179F9FC2}"/>
                </a:ext>
              </a:extLst>
            </p:cNvPr>
            <p:cNvSpPr/>
            <p:nvPr/>
          </p:nvSpPr>
          <p:spPr>
            <a:xfrm>
              <a:off x="12123466" y="-815740"/>
              <a:ext cx="652462" cy="3305175"/>
            </a:xfrm>
            <a:custGeom>
              <a:avLst/>
              <a:gdLst>
                <a:gd name="connsiteX0" fmla="*/ 0 w 652462"/>
                <a:gd name="connsiteY0" fmla="*/ 0 h 3305175"/>
                <a:gd name="connsiteX1" fmla="*/ 652463 w 652462"/>
                <a:gd name="connsiteY1" fmla="*/ 0 h 3305175"/>
                <a:gd name="connsiteX2" fmla="*/ 652463 w 652462"/>
                <a:gd name="connsiteY2" fmla="*/ 3305175 h 3305175"/>
                <a:gd name="connsiteX3" fmla="*/ 0 w 652462"/>
                <a:gd name="connsiteY3" fmla="*/ 3305175 h 3305175"/>
              </a:gdLst>
              <a:ahLst/>
              <a:cxnLst>
                <a:cxn ang="0">
                  <a:pos x="connsiteX0" y="connsiteY0"/>
                </a:cxn>
                <a:cxn ang="0">
                  <a:pos x="connsiteX1" y="connsiteY1"/>
                </a:cxn>
                <a:cxn ang="0">
                  <a:pos x="connsiteX2" y="connsiteY2"/>
                </a:cxn>
                <a:cxn ang="0">
                  <a:pos x="connsiteX3" y="connsiteY3"/>
                </a:cxn>
              </a:cxnLst>
              <a:rect l="l" t="t" r="r" b="b"/>
              <a:pathLst>
                <a:path w="652462" h="3305175">
                  <a:moveTo>
                    <a:pt x="0" y="0"/>
                  </a:moveTo>
                  <a:lnTo>
                    <a:pt x="652463" y="0"/>
                  </a:lnTo>
                  <a:lnTo>
                    <a:pt x="652463" y="3305175"/>
                  </a:lnTo>
                  <a:lnTo>
                    <a:pt x="0" y="3305175"/>
                  </a:lnTo>
                  <a:close/>
                </a:path>
              </a:pathLst>
            </a:custGeom>
            <a:solidFill>
              <a:srgbClr val="D0CDCD"/>
            </a:solidFill>
            <a:ln w="9525" cap="flat">
              <a:noFill/>
              <a:prstDash val="solid"/>
              <a:miter/>
            </a:ln>
          </p:spPr>
          <p:txBody>
            <a:bodyPr rtlCol="0" anchor="ctr"/>
            <a:lstStyle/>
            <a:p>
              <a:endParaRPr lang="fr-FR"/>
            </a:p>
          </p:txBody>
        </p:sp>
        <p:sp>
          <p:nvSpPr>
            <p:cNvPr id="115" name="Freeform 331">
              <a:extLst>
                <a:ext uri="{FF2B5EF4-FFF2-40B4-BE49-F238E27FC236}">
                  <a16:creationId xmlns:a16="http://schemas.microsoft.com/office/drawing/2014/main" id="{C73B6B3C-2FBD-919D-8EEA-81350B6AB15F}"/>
                </a:ext>
              </a:extLst>
            </p:cNvPr>
            <p:cNvSpPr/>
            <p:nvPr/>
          </p:nvSpPr>
          <p:spPr>
            <a:xfrm>
              <a:off x="11932966" y="-1387240"/>
              <a:ext cx="476250" cy="3590925"/>
            </a:xfrm>
            <a:custGeom>
              <a:avLst/>
              <a:gdLst>
                <a:gd name="connsiteX0" fmla="*/ 190500 w 476250"/>
                <a:gd name="connsiteY0" fmla="*/ 0 h 3590925"/>
                <a:gd name="connsiteX1" fmla="*/ 0 w 476250"/>
                <a:gd name="connsiteY1" fmla="*/ 176213 h 3590925"/>
                <a:gd name="connsiteX2" fmla="*/ 0 w 476250"/>
                <a:gd name="connsiteY2" fmla="*/ 3138488 h 3590925"/>
                <a:gd name="connsiteX3" fmla="*/ 190500 w 476250"/>
                <a:gd name="connsiteY3" fmla="*/ 3590925 h 3590925"/>
                <a:gd name="connsiteX4" fmla="*/ 476250 w 476250"/>
                <a:gd name="connsiteY4" fmla="*/ 3590925 h 3590925"/>
                <a:gd name="connsiteX5" fmla="*/ 476250 w 476250"/>
                <a:gd name="connsiteY5" fmla="*/ 285750 h 3590925"/>
                <a:gd name="connsiteX6" fmla="*/ 190500 w 476250"/>
                <a:gd name="connsiteY6" fmla="*/ 0 h 3590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250" h="3590925">
                  <a:moveTo>
                    <a:pt x="190500" y="0"/>
                  </a:moveTo>
                  <a:lnTo>
                    <a:pt x="0" y="176213"/>
                  </a:lnTo>
                  <a:lnTo>
                    <a:pt x="0" y="3138488"/>
                  </a:lnTo>
                  <a:lnTo>
                    <a:pt x="190500" y="3590925"/>
                  </a:lnTo>
                  <a:lnTo>
                    <a:pt x="476250" y="3590925"/>
                  </a:lnTo>
                  <a:lnTo>
                    <a:pt x="476250" y="285750"/>
                  </a:lnTo>
                  <a:cubicBezTo>
                    <a:pt x="476250" y="127930"/>
                    <a:pt x="348320" y="0"/>
                    <a:pt x="190500" y="0"/>
                  </a:cubicBezTo>
                  <a:close/>
                </a:path>
              </a:pathLst>
            </a:custGeom>
            <a:solidFill>
              <a:srgbClr val="E7E6E6"/>
            </a:solidFill>
            <a:ln w="9525" cap="flat">
              <a:noFill/>
              <a:prstDash val="solid"/>
              <a:miter/>
            </a:ln>
          </p:spPr>
          <p:txBody>
            <a:bodyPr rtlCol="0" anchor="ctr"/>
            <a:lstStyle/>
            <a:p>
              <a:endParaRPr lang="fr-FR"/>
            </a:p>
          </p:txBody>
        </p:sp>
        <p:sp>
          <p:nvSpPr>
            <p:cNvPr id="116" name="Freeform 336">
              <a:extLst>
                <a:ext uri="{FF2B5EF4-FFF2-40B4-BE49-F238E27FC236}">
                  <a16:creationId xmlns:a16="http://schemas.microsoft.com/office/drawing/2014/main" id="{9F6303B7-6788-36D4-CB85-15EFD49AAEE8}"/>
                </a:ext>
              </a:extLst>
            </p:cNvPr>
            <p:cNvSpPr/>
            <p:nvPr/>
          </p:nvSpPr>
          <p:spPr>
            <a:xfrm>
              <a:off x="8899253" y="-1387240"/>
              <a:ext cx="3224212" cy="3495675"/>
            </a:xfrm>
            <a:custGeom>
              <a:avLst/>
              <a:gdLst>
                <a:gd name="connsiteX0" fmla="*/ 0 w 3224212"/>
                <a:gd name="connsiteY0" fmla="*/ 0 h 3495675"/>
                <a:gd name="connsiteX1" fmla="*/ 0 w 3224212"/>
                <a:gd name="connsiteY1" fmla="*/ 3305175 h 3495675"/>
                <a:gd name="connsiteX2" fmla="*/ 2938463 w 3224212"/>
                <a:gd name="connsiteY2" fmla="*/ 3305175 h 3495675"/>
                <a:gd name="connsiteX3" fmla="*/ 3224213 w 3224212"/>
                <a:gd name="connsiteY3" fmla="*/ 3495675 h 3495675"/>
                <a:gd name="connsiteX4" fmla="*/ 3224213 w 3224212"/>
                <a:gd name="connsiteY4" fmla="*/ 0 h 3495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4212" h="3495675">
                  <a:moveTo>
                    <a:pt x="0" y="0"/>
                  </a:moveTo>
                  <a:lnTo>
                    <a:pt x="0" y="3305175"/>
                  </a:lnTo>
                  <a:lnTo>
                    <a:pt x="2938463" y="3305175"/>
                  </a:lnTo>
                  <a:lnTo>
                    <a:pt x="3224213" y="3495675"/>
                  </a:lnTo>
                  <a:lnTo>
                    <a:pt x="3224213" y="0"/>
                  </a:lnTo>
                  <a:close/>
                </a:path>
              </a:pathLst>
            </a:custGeom>
            <a:solidFill>
              <a:srgbClr val="FFFFFF"/>
            </a:solidFill>
            <a:ln w="9525" cap="flat">
              <a:noFill/>
              <a:prstDash val="solid"/>
              <a:miter/>
            </a:ln>
          </p:spPr>
          <p:txBody>
            <a:bodyPr rtlCol="0" anchor="ctr"/>
            <a:lstStyle/>
            <a:p>
              <a:endParaRPr lang="fr-FR"/>
            </a:p>
          </p:txBody>
        </p:sp>
        <p:sp>
          <p:nvSpPr>
            <p:cNvPr id="117" name="Freeform 347">
              <a:extLst>
                <a:ext uri="{FF2B5EF4-FFF2-40B4-BE49-F238E27FC236}">
                  <a16:creationId xmlns:a16="http://schemas.microsoft.com/office/drawing/2014/main" id="{DF6AC4FD-EF17-B50A-017D-9C229EE491A6}"/>
                </a:ext>
              </a:extLst>
            </p:cNvPr>
            <p:cNvSpPr/>
            <p:nvPr/>
          </p:nvSpPr>
          <p:spPr>
            <a:xfrm>
              <a:off x="11837716" y="1917934"/>
              <a:ext cx="571500" cy="571500"/>
            </a:xfrm>
            <a:custGeom>
              <a:avLst/>
              <a:gdLst>
                <a:gd name="connsiteX0" fmla="*/ 285750 w 571500"/>
                <a:gd name="connsiteY0" fmla="*/ 0 h 571500"/>
                <a:gd name="connsiteX1" fmla="*/ 0 w 571500"/>
                <a:gd name="connsiteY1" fmla="*/ 0 h 571500"/>
                <a:gd name="connsiteX2" fmla="*/ 0 w 571500"/>
                <a:gd name="connsiteY2" fmla="*/ 285750 h 571500"/>
                <a:gd name="connsiteX3" fmla="*/ 285750 w 571500"/>
                <a:gd name="connsiteY3" fmla="*/ 571500 h 571500"/>
                <a:gd name="connsiteX4" fmla="*/ 571500 w 571500"/>
                <a:gd name="connsiteY4" fmla="*/ 285750 h 571500"/>
                <a:gd name="connsiteX5" fmla="*/ 285750 w 571500"/>
                <a:gd name="connsiteY5" fmla="*/ 0 h 571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1500" h="571500">
                  <a:moveTo>
                    <a:pt x="285750" y="0"/>
                  </a:moveTo>
                  <a:lnTo>
                    <a:pt x="0" y="0"/>
                  </a:lnTo>
                  <a:lnTo>
                    <a:pt x="0" y="285750"/>
                  </a:lnTo>
                  <a:cubicBezTo>
                    <a:pt x="0" y="443570"/>
                    <a:pt x="127930" y="571500"/>
                    <a:pt x="285750" y="571500"/>
                  </a:cubicBezTo>
                  <a:cubicBezTo>
                    <a:pt x="443570" y="571500"/>
                    <a:pt x="571500" y="443570"/>
                    <a:pt x="571500" y="285750"/>
                  </a:cubicBezTo>
                  <a:cubicBezTo>
                    <a:pt x="571500" y="127930"/>
                    <a:pt x="443570" y="0"/>
                    <a:pt x="285750" y="0"/>
                  </a:cubicBezTo>
                  <a:close/>
                </a:path>
              </a:pathLst>
            </a:custGeom>
            <a:solidFill>
              <a:srgbClr val="B8B4B3"/>
            </a:solidFill>
            <a:ln w="9525" cap="flat">
              <a:noFill/>
              <a:prstDash val="solid"/>
              <a:miter/>
            </a:ln>
          </p:spPr>
          <p:txBody>
            <a:bodyPr rtlCol="0" anchor="ctr"/>
            <a:lstStyle/>
            <a:p>
              <a:endParaRPr lang="fr-FR"/>
            </a:p>
          </p:txBody>
        </p:sp>
        <p:sp>
          <p:nvSpPr>
            <p:cNvPr id="118" name="Freeform 349">
              <a:extLst>
                <a:ext uri="{FF2B5EF4-FFF2-40B4-BE49-F238E27FC236}">
                  <a16:creationId xmlns:a16="http://schemas.microsoft.com/office/drawing/2014/main" id="{5B48821D-AA99-3423-86EE-46D219F27C55}"/>
                </a:ext>
              </a:extLst>
            </p:cNvPr>
            <p:cNvSpPr/>
            <p:nvPr/>
          </p:nvSpPr>
          <p:spPr>
            <a:xfrm>
              <a:off x="10654234" y="-741131"/>
              <a:ext cx="949118" cy="1006478"/>
            </a:xfrm>
            <a:custGeom>
              <a:avLst/>
              <a:gdLst>
                <a:gd name="connsiteX0" fmla="*/ 0 w 949118"/>
                <a:gd name="connsiteY0" fmla="*/ 0 h 1006478"/>
                <a:gd name="connsiteX1" fmla="*/ 207588 w 949118"/>
                <a:gd name="connsiteY1" fmla="*/ 1006478 h 1006478"/>
                <a:gd name="connsiteX2" fmla="*/ 949119 w 949118"/>
                <a:gd name="connsiteY2" fmla="*/ 670989 h 1006478"/>
                <a:gd name="connsiteX3" fmla="*/ 0 w 949118"/>
                <a:gd name="connsiteY3" fmla="*/ 0 h 1006478"/>
              </a:gdLst>
              <a:ahLst/>
              <a:cxnLst>
                <a:cxn ang="0">
                  <a:pos x="connsiteX0" y="connsiteY0"/>
                </a:cxn>
                <a:cxn ang="0">
                  <a:pos x="connsiteX1" y="connsiteY1"/>
                </a:cxn>
                <a:cxn ang="0">
                  <a:pos x="connsiteX2" y="connsiteY2"/>
                </a:cxn>
                <a:cxn ang="0">
                  <a:pos x="connsiteX3" y="connsiteY3"/>
                </a:cxn>
              </a:cxnLst>
              <a:rect l="l" t="t" r="r" b="b"/>
              <a:pathLst>
                <a:path w="949118" h="1006478">
                  <a:moveTo>
                    <a:pt x="0" y="0"/>
                  </a:moveTo>
                  <a:lnTo>
                    <a:pt x="207588" y="1006478"/>
                  </a:lnTo>
                  <a:lnTo>
                    <a:pt x="949119" y="670989"/>
                  </a:lnTo>
                  <a:cubicBezTo>
                    <a:pt x="810949" y="280092"/>
                    <a:pt x="438217" y="0"/>
                    <a:pt x="0" y="0"/>
                  </a:cubicBezTo>
                  <a:close/>
                </a:path>
              </a:pathLst>
            </a:custGeom>
            <a:solidFill>
              <a:srgbClr val="16A5D9"/>
            </a:solidFill>
            <a:ln w="9525" cap="flat">
              <a:noFill/>
              <a:prstDash val="solid"/>
              <a:miter/>
            </a:ln>
          </p:spPr>
          <p:txBody>
            <a:bodyPr rtlCol="0" anchor="ctr"/>
            <a:lstStyle/>
            <a:p>
              <a:endParaRPr lang="fr-FR"/>
            </a:p>
          </p:txBody>
        </p:sp>
        <p:sp>
          <p:nvSpPr>
            <p:cNvPr id="119" name="Freeform 350">
              <a:extLst>
                <a:ext uri="{FF2B5EF4-FFF2-40B4-BE49-F238E27FC236}">
                  <a16:creationId xmlns:a16="http://schemas.microsoft.com/office/drawing/2014/main" id="{6CD2C117-7740-260A-9889-A382BAD6871B}"/>
                </a:ext>
              </a:extLst>
            </p:cNvPr>
            <p:cNvSpPr/>
            <p:nvPr/>
          </p:nvSpPr>
          <p:spPr>
            <a:xfrm>
              <a:off x="10654234" y="265347"/>
              <a:ext cx="949128" cy="1006478"/>
            </a:xfrm>
            <a:custGeom>
              <a:avLst/>
              <a:gdLst>
                <a:gd name="connsiteX0" fmla="*/ 207588 w 949128"/>
                <a:gd name="connsiteY0" fmla="*/ 0 h 1006478"/>
                <a:gd name="connsiteX1" fmla="*/ 0 w 949128"/>
                <a:gd name="connsiteY1" fmla="*/ 1006478 h 1006478"/>
                <a:gd name="connsiteX2" fmla="*/ 949128 w 949128"/>
                <a:gd name="connsiteY2" fmla="*/ 335499 h 1006478"/>
              </a:gdLst>
              <a:ahLst/>
              <a:cxnLst>
                <a:cxn ang="0">
                  <a:pos x="connsiteX0" y="connsiteY0"/>
                </a:cxn>
                <a:cxn ang="0">
                  <a:pos x="connsiteX1" y="connsiteY1"/>
                </a:cxn>
                <a:cxn ang="0">
                  <a:pos x="connsiteX2" y="connsiteY2"/>
                </a:cxn>
              </a:cxnLst>
              <a:rect l="l" t="t" r="r" b="b"/>
              <a:pathLst>
                <a:path w="949128" h="1006478">
                  <a:moveTo>
                    <a:pt x="207588" y="0"/>
                  </a:moveTo>
                  <a:lnTo>
                    <a:pt x="0" y="1006478"/>
                  </a:lnTo>
                  <a:cubicBezTo>
                    <a:pt x="438217" y="1006478"/>
                    <a:pt x="810949" y="726386"/>
                    <a:pt x="949128" y="335499"/>
                  </a:cubicBezTo>
                  <a:close/>
                </a:path>
              </a:pathLst>
            </a:custGeom>
            <a:solidFill>
              <a:srgbClr val="2874C2"/>
            </a:solidFill>
            <a:ln w="9525" cap="flat">
              <a:noFill/>
              <a:prstDash val="solid"/>
              <a:miter/>
            </a:ln>
          </p:spPr>
          <p:txBody>
            <a:bodyPr rtlCol="0" anchor="ctr"/>
            <a:lstStyle/>
            <a:p>
              <a:endParaRPr lang="fr-FR"/>
            </a:p>
          </p:txBody>
        </p:sp>
        <p:sp>
          <p:nvSpPr>
            <p:cNvPr id="120" name="Freeform 352">
              <a:extLst>
                <a:ext uri="{FF2B5EF4-FFF2-40B4-BE49-F238E27FC236}">
                  <a16:creationId xmlns:a16="http://schemas.microsoft.com/office/drawing/2014/main" id="{B9BE882E-7759-E9D7-34BE-6E13B53B8DB7}"/>
                </a:ext>
              </a:extLst>
            </p:cNvPr>
            <p:cNvSpPr/>
            <p:nvPr/>
          </p:nvSpPr>
          <p:spPr>
            <a:xfrm>
              <a:off x="10861832" y="-70142"/>
              <a:ext cx="798880" cy="670978"/>
            </a:xfrm>
            <a:custGeom>
              <a:avLst/>
              <a:gdLst>
                <a:gd name="connsiteX0" fmla="*/ 741531 w 798880"/>
                <a:gd name="connsiteY0" fmla="*/ 0 h 670978"/>
                <a:gd name="connsiteX1" fmla="*/ 0 w 798880"/>
                <a:gd name="connsiteY1" fmla="*/ 0 h 670978"/>
                <a:gd name="connsiteX2" fmla="*/ 0 w 798880"/>
                <a:gd name="connsiteY2" fmla="*/ 670979 h 670978"/>
                <a:gd name="connsiteX3" fmla="*/ 741531 w 798880"/>
                <a:gd name="connsiteY3" fmla="*/ 670979 h 670978"/>
                <a:gd name="connsiteX4" fmla="*/ 798881 w 798880"/>
                <a:gd name="connsiteY4" fmla="*/ 335490 h 670978"/>
                <a:gd name="connsiteX5" fmla="*/ 741531 w 798880"/>
                <a:gd name="connsiteY5" fmla="*/ 0 h 670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8880" h="670978">
                  <a:moveTo>
                    <a:pt x="741531" y="0"/>
                  </a:moveTo>
                  <a:lnTo>
                    <a:pt x="0" y="0"/>
                  </a:lnTo>
                  <a:lnTo>
                    <a:pt x="0" y="670979"/>
                  </a:lnTo>
                  <a:lnTo>
                    <a:pt x="741531" y="670979"/>
                  </a:lnTo>
                  <a:cubicBezTo>
                    <a:pt x="778630" y="566033"/>
                    <a:pt x="798881" y="453133"/>
                    <a:pt x="798881" y="335490"/>
                  </a:cubicBezTo>
                  <a:cubicBezTo>
                    <a:pt x="798881" y="217846"/>
                    <a:pt x="778621" y="104947"/>
                    <a:pt x="741531" y="0"/>
                  </a:cubicBezTo>
                  <a:close/>
                </a:path>
              </a:pathLst>
            </a:custGeom>
            <a:solidFill>
              <a:srgbClr val="1F8DCD"/>
            </a:solidFill>
            <a:ln w="9525" cap="flat">
              <a:noFill/>
              <a:prstDash val="solid"/>
              <a:miter/>
            </a:ln>
          </p:spPr>
          <p:txBody>
            <a:bodyPr rtlCol="0" anchor="ctr"/>
            <a:lstStyle/>
            <a:p>
              <a:endParaRPr lang="fr-FR"/>
            </a:p>
          </p:txBody>
        </p:sp>
        <p:sp>
          <p:nvSpPr>
            <p:cNvPr id="121" name="Freeform 353">
              <a:extLst>
                <a:ext uri="{FF2B5EF4-FFF2-40B4-BE49-F238E27FC236}">
                  <a16:creationId xmlns:a16="http://schemas.microsoft.com/office/drawing/2014/main" id="{198E2EF4-3B7D-1A4A-FD2F-66C47EA195EE}"/>
                </a:ext>
              </a:extLst>
            </p:cNvPr>
            <p:cNvSpPr/>
            <p:nvPr/>
          </p:nvSpPr>
          <p:spPr>
            <a:xfrm>
              <a:off x="10333880" y="-741121"/>
              <a:ext cx="794918" cy="991342"/>
            </a:xfrm>
            <a:custGeom>
              <a:avLst/>
              <a:gdLst>
                <a:gd name="connsiteX0" fmla="*/ 794918 w 794918"/>
                <a:gd name="connsiteY0" fmla="*/ 670979 h 991342"/>
                <a:gd name="connsiteX1" fmla="*/ 557641 w 794918"/>
                <a:gd name="connsiteY1" fmla="*/ 991343 h 991342"/>
                <a:gd name="connsiteX2" fmla="*/ 0 w 794918"/>
                <a:gd name="connsiteY2" fmla="*/ 670979 h 991342"/>
                <a:gd name="connsiteX3" fmla="*/ 320364 w 794918"/>
                <a:gd name="connsiteY3" fmla="*/ 0 h 991342"/>
                <a:gd name="connsiteX4" fmla="*/ 794918 w 794918"/>
                <a:gd name="connsiteY4" fmla="*/ 670979 h 9913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4918" h="991342">
                  <a:moveTo>
                    <a:pt x="794918" y="670979"/>
                  </a:moveTo>
                  <a:lnTo>
                    <a:pt x="557641" y="991343"/>
                  </a:lnTo>
                  <a:lnTo>
                    <a:pt x="0" y="670979"/>
                  </a:lnTo>
                  <a:lnTo>
                    <a:pt x="320364" y="0"/>
                  </a:lnTo>
                  <a:cubicBezTo>
                    <a:pt x="539458" y="-10"/>
                    <a:pt x="725824" y="280083"/>
                    <a:pt x="794918" y="670979"/>
                  </a:cubicBezTo>
                  <a:close/>
                </a:path>
              </a:pathLst>
            </a:custGeom>
            <a:solidFill>
              <a:srgbClr val="30BBEC"/>
            </a:solidFill>
            <a:ln w="9525" cap="flat">
              <a:noFill/>
              <a:prstDash val="solid"/>
              <a:miter/>
            </a:ln>
          </p:spPr>
          <p:txBody>
            <a:bodyPr rtlCol="0" anchor="ctr"/>
            <a:lstStyle/>
            <a:p>
              <a:endParaRPr lang="fr-FR"/>
            </a:p>
          </p:txBody>
        </p:sp>
        <p:sp>
          <p:nvSpPr>
            <p:cNvPr id="122" name="Freeform 355">
              <a:extLst>
                <a:ext uri="{FF2B5EF4-FFF2-40B4-BE49-F238E27FC236}">
                  <a16:creationId xmlns:a16="http://schemas.microsoft.com/office/drawing/2014/main" id="{05ACC1F7-79E6-2624-79A7-B53B32FE47D3}"/>
                </a:ext>
              </a:extLst>
            </p:cNvPr>
            <p:cNvSpPr/>
            <p:nvPr/>
          </p:nvSpPr>
          <p:spPr>
            <a:xfrm>
              <a:off x="10333870" y="280472"/>
              <a:ext cx="794927" cy="991342"/>
            </a:xfrm>
            <a:custGeom>
              <a:avLst/>
              <a:gdLst>
                <a:gd name="connsiteX0" fmla="*/ 794928 w 794927"/>
                <a:gd name="connsiteY0" fmla="*/ 320364 h 991342"/>
                <a:gd name="connsiteX1" fmla="*/ 320364 w 794927"/>
                <a:gd name="connsiteY1" fmla="*/ 991343 h 991342"/>
                <a:gd name="connsiteX2" fmla="*/ 0 w 794927"/>
                <a:gd name="connsiteY2" fmla="*/ 320364 h 991342"/>
                <a:gd name="connsiteX3" fmla="*/ 557641 w 794927"/>
                <a:gd name="connsiteY3" fmla="*/ 0 h 991342"/>
              </a:gdLst>
              <a:ahLst/>
              <a:cxnLst>
                <a:cxn ang="0">
                  <a:pos x="connsiteX0" y="connsiteY0"/>
                </a:cxn>
                <a:cxn ang="0">
                  <a:pos x="connsiteX1" y="connsiteY1"/>
                </a:cxn>
                <a:cxn ang="0">
                  <a:pos x="connsiteX2" y="connsiteY2"/>
                </a:cxn>
                <a:cxn ang="0">
                  <a:pos x="connsiteX3" y="connsiteY3"/>
                </a:cxn>
              </a:cxnLst>
              <a:rect l="l" t="t" r="r" b="b"/>
              <a:pathLst>
                <a:path w="794927" h="991342">
                  <a:moveTo>
                    <a:pt x="794928" y="320364"/>
                  </a:moveTo>
                  <a:cubicBezTo>
                    <a:pt x="725843" y="711260"/>
                    <a:pt x="539477" y="991343"/>
                    <a:pt x="320364" y="991343"/>
                  </a:cubicBezTo>
                  <a:lnTo>
                    <a:pt x="0" y="320364"/>
                  </a:lnTo>
                  <a:lnTo>
                    <a:pt x="557641" y="0"/>
                  </a:lnTo>
                  <a:close/>
                </a:path>
              </a:pathLst>
            </a:custGeom>
            <a:solidFill>
              <a:srgbClr val="1F8DCD"/>
            </a:solidFill>
            <a:ln w="9525" cap="flat">
              <a:noFill/>
              <a:prstDash val="solid"/>
              <a:miter/>
            </a:ln>
          </p:spPr>
          <p:txBody>
            <a:bodyPr rtlCol="0" anchor="ctr"/>
            <a:lstStyle/>
            <a:p>
              <a:endParaRPr lang="fr-FR"/>
            </a:p>
          </p:txBody>
        </p:sp>
        <p:sp>
          <p:nvSpPr>
            <p:cNvPr id="123" name="Freeform 356">
              <a:extLst>
                <a:ext uri="{FF2B5EF4-FFF2-40B4-BE49-F238E27FC236}">
                  <a16:creationId xmlns:a16="http://schemas.microsoft.com/office/drawing/2014/main" id="{9B496095-61A4-FE9A-3B5A-E4265E7BDCE6}"/>
                </a:ext>
              </a:extLst>
            </p:cNvPr>
            <p:cNvSpPr/>
            <p:nvPr/>
          </p:nvSpPr>
          <p:spPr>
            <a:xfrm>
              <a:off x="10333870" y="-70142"/>
              <a:ext cx="823598" cy="670978"/>
            </a:xfrm>
            <a:custGeom>
              <a:avLst/>
              <a:gdLst>
                <a:gd name="connsiteX0" fmla="*/ 794928 w 823598"/>
                <a:gd name="connsiteY0" fmla="*/ 0 h 670978"/>
                <a:gd name="connsiteX1" fmla="*/ 823598 w 823598"/>
                <a:gd name="connsiteY1" fmla="*/ 335490 h 670978"/>
                <a:gd name="connsiteX2" fmla="*/ 794928 w 823598"/>
                <a:gd name="connsiteY2" fmla="*/ 670979 h 670978"/>
                <a:gd name="connsiteX3" fmla="*/ 0 w 823598"/>
                <a:gd name="connsiteY3" fmla="*/ 670979 h 670978"/>
                <a:gd name="connsiteX4" fmla="*/ 0 w 823598"/>
                <a:gd name="connsiteY4" fmla="*/ 0 h 6709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3598" h="670978">
                  <a:moveTo>
                    <a:pt x="794928" y="0"/>
                  </a:moveTo>
                  <a:cubicBezTo>
                    <a:pt x="813473" y="104947"/>
                    <a:pt x="823598" y="217846"/>
                    <a:pt x="823598" y="335490"/>
                  </a:cubicBezTo>
                  <a:cubicBezTo>
                    <a:pt x="823598" y="453133"/>
                    <a:pt x="813473" y="566033"/>
                    <a:pt x="794928" y="670979"/>
                  </a:cubicBezTo>
                  <a:lnTo>
                    <a:pt x="0" y="670979"/>
                  </a:lnTo>
                  <a:lnTo>
                    <a:pt x="0" y="0"/>
                  </a:lnTo>
                  <a:close/>
                </a:path>
              </a:pathLst>
            </a:custGeom>
            <a:solidFill>
              <a:srgbClr val="16A5D9"/>
            </a:solidFill>
            <a:ln w="9525" cap="flat">
              <a:noFill/>
              <a:prstDash val="solid"/>
              <a:miter/>
            </a:ln>
          </p:spPr>
          <p:txBody>
            <a:bodyPr rtlCol="0" anchor="ctr"/>
            <a:lstStyle/>
            <a:p>
              <a:endParaRPr lang="fr-FR"/>
            </a:p>
          </p:txBody>
        </p:sp>
        <p:sp>
          <p:nvSpPr>
            <p:cNvPr id="124" name="Freeform 358">
              <a:extLst>
                <a:ext uri="{FF2B5EF4-FFF2-40B4-BE49-F238E27FC236}">
                  <a16:creationId xmlns:a16="http://schemas.microsoft.com/office/drawing/2014/main" id="{C194E1EF-DB60-36B4-E4AE-481FBB9460AB}"/>
                </a:ext>
              </a:extLst>
            </p:cNvPr>
            <p:cNvSpPr/>
            <p:nvPr/>
          </p:nvSpPr>
          <p:spPr>
            <a:xfrm>
              <a:off x="9705116" y="-741131"/>
              <a:ext cx="949118" cy="1006478"/>
            </a:xfrm>
            <a:custGeom>
              <a:avLst/>
              <a:gdLst>
                <a:gd name="connsiteX0" fmla="*/ 0 w 949118"/>
                <a:gd name="connsiteY0" fmla="*/ 670989 h 1006478"/>
                <a:gd name="connsiteX1" fmla="*/ 741531 w 949118"/>
                <a:gd name="connsiteY1" fmla="*/ 1006478 h 1006478"/>
                <a:gd name="connsiteX2" fmla="*/ 949119 w 949118"/>
                <a:gd name="connsiteY2" fmla="*/ 0 h 1006478"/>
                <a:gd name="connsiteX3" fmla="*/ 0 w 949118"/>
                <a:gd name="connsiteY3" fmla="*/ 670989 h 1006478"/>
              </a:gdLst>
              <a:ahLst/>
              <a:cxnLst>
                <a:cxn ang="0">
                  <a:pos x="connsiteX0" y="connsiteY0"/>
                </a:cxn>
                <a:cxn ang="0">
                  <a:pos x="connsiteX1" y="connsiteY1"/>
                </a:cxn>
                <a:cxn ang="0">
                  <a:pos x="connsiteX2" y="connsiteY2"/>
                </a:cxn>
                <a:cxn ang="0">
                  <a:pos x="connsiteX3" y="connsiteY3"/>
                </a:cxn>
              </a:cxnLst>
              <a:rect l="l" t="t" r="r" b="b"/>
              <a:pathLst>
                <a:path w="949118" h="1006478">
                  <a:moveTo>
                    <a:pt x="0" y="670989"/>
                  </a:moveTo>
                  <a:lnTo>
                    <a:pt x="741531" y="1006478"/>
                  </a:lnTo>
                  <a:lnTo>
                    <a:pt x="949119" y="0"/>
                  </a:lnTo>
                  <a:cubicBezTo>
                    <a:pt x="510902" y="0"/>
                    <a:pt x="138170" y="280092"/>
                    <a:pt x="0" y="670989"/>
                  </a:cubicBezTo>
                  <a:close/>
                </a:path>
              </a:pathLst>
            </a:custGeom>
            <a:solidFill>
              <a:srgbClr val="86E0FF"/>
            </a:solidFill>
            <a:ln w="9525" cap="flat">
              <a:noFill/>
              <a:prstDash val="solid"/>
              <a:miter/>
            </a:ln>
          </p:spPr>
          <p:txBody>
            <a:bodyPr rtlCol="0" anchor="ctr"/>
            <a:lstStyle/>
            <a:p>
              <a:endParaRPr lang="fr-FR"/>
            </a:p>
          </p:txBody>
        </p:sp>
        <p:sp>
          <p:nvSpPr>
            <p:cNvPr id="125" name="Freeform 359">
              <a:extLst>
                <a:ext uri="{FF2B5EF4-FFF2-40B4-BE49-F238E27FC236}">
                  <a16:creationId xmlns:a16="http://schemas.microsoft.com/office/drawing/2014/main" id="{612046D3-2678-5B88-C200-00D3DA81F2C6}"/>
                </a:ext>
              </a:extLst>
            </p:cNvPr>
            <p:cNvSpPr/>
            <p:nvPr/>
          </p:nvSpPr>
          <p:spPr>
            <a:xfrm>
              <a:off x="9705116" y="265347"/>
              <a:ext cx="949118" cy="1006468"/>
            </a:xfrm>
            <a:custGeom>
              <a:avLst/>
              <a:gdLst>
                <a:gd name="connsiteX0" fmla="*/ 741531 w 949118"/>
                <a:gd name="connsiteY0" fmla="*/ 0 h 1006468"/>
                <a:gd name="connsiteX1" fmla="*/ 0 w 949118"/>
                <a:gd name="connsiteY1" fmla="*/ 335489 h 1006468"/>
                <a:gd name="connsiteX2" fmla="*/ 949119 w 949118"/>
                <a:gd name="connsiteY2" fmla="*/ 1006469 h 1006468"/>
              </a:gdLst>
              <a:ahLst/>
              <a:cxnLst>
                <a:cxn ang="0">
                  <a:pos x="connsiteX0" y="connsiteY0"/>
                </a:cxn>
                <a:cxn ang="0">
                  <a:pos x="connsiteX1" y="connsiteY1"/>
                </a:cxn>
                <a:cxn ang="0">
                  <a:pos x="connsiteX2" y="connsiteY2"/>
                </a:cxn>
              </a:cxnLst>
              <a:rect l="l" t="t" r="r" b="b"/>
              <a:pathLst>
                <a:path w="949118" h="1006468">
                  <a:moveTo>
                    <a:pt x="741531" y="0"/>
                  </a:moveTo>
                  <a:lnTo>
                    <a:pt x="0" y="335489"/>
                  </a:lnTo>
                  <a:cubicBezTo>
                    <a:pt x="138179" y="726386"/>
                    <a:pt x="510912" y="1006469"/>
                    <a:pt x="949119" y="1006469"/>
                  </a:cubicBezTo>
                  <a:close/>
                </a:path>
              </a:pathLst>
            </a:custGeom>
            <a:solidFill>
              <a:srgbClr val="30BBEC"/>
            </a:solidFill>
            <a:ln w="9525" cap="flat">
              <a:noFill/>
              <a:prstDash val="solid"/>
              <a:miter/>
            </a:ln>
          </p:spPr>
          <p:txBody>
            <a:bodyPr rtlCol="0" anchor="ctr"/>
            <a:lstStyle/>
            <a:p>
              <a:endParaRPr lang="fr-FR"/>
            </a:p>
          </p:txBody>
        </p:sp>
        <p:sp>
          <p:nvSpPr>
            <p:cNvPr id="126" name="Freeform 361">
              <a:extLst>
                <a:ext uri="{FF2B5EF4-FFF2-40B4-BE49-F238E27FC236}">
                  <a16:creationId xmlns:a16="http://schemas.microsoft.com/office/drawing/2014/main" id="{6EADDF20-1677-F187-52A1-70458A4A638B}"/>
                </a:ext>
              </a:extLst>
            </p:cNvPr>
            <p:cNvSpPr/>
            <p:nvPr/>
          </p:nvSpPr>
          <p:spPr>
            <a:xfrm>
              <a:off x="9647766" y="-70142"/>
              <a:ext cx="798880" cy="670978"/>
            </a:xfrm>
            <a:custGeom>
              <a:avLst/>
              <a:gdLst>
                <a:gd name="connsiteX0" fmla="*/ 57350 w 798880"/>
                <a:gd name="connsiteY0" fmla="*/ 0 h 670978"/>
                <a:gd name="connsiteX1" fmla="*/ 0 w 798880"/>
                <a:gd name="connsiteY1" fmla="*/ 335490 h 670978"/>
                <a:gd name="connsiteX2" fmla="*/ 57350 w 798880"/>
                <a:gd name="connsiteY2" fmla="*/ 670979 h 670978"/>
                <a:gd name="connsiteX3" fmla="*/ 798881 w 798880"/>
                <a:gd name="connsiteY3" fmla="*/ 670979 h 670978"/>
                <a:gd name="connsiteX4" fmla="*/ 798881 w 798880"/>
                <a:gd name="connsiteY4" fmla="*/ 0 h 6709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8880" h="670978">
                  <a:moveTo>
                    <a:pt x="57350" y="0"/>
                  </a:moveTo>
                  <a:cubicBezTo>
                    <a:pt x="20250" y="104947"/>
                    <a:pt x="0" y="217846"/>
                    <a:pt x="0" y="335490"/>
                  </a:cubicBezTo>
                  <a:cubicBezTo>
                    <a:pt x="0" y="453133"/>
                    <a:pt x="20250" y="566033"/>
                    <a:pt x="57350" y="670979"/>
                  </a:cubicBezTo>
                  <a:lnTo>
                    <a:pt x="798881" y="670979"/>
                  </a:lnTo>
                  <a:lnTo>
                    <a:pt x="798881" y="0"/>
                  </a:lnTo>
                  <a:close/>
                </a:path>
              </a:pathLst>
            </a:custGeom>
            <a:solidFill>
              <a:srgbClr val="4AD0FF"/>
            </a:solidFill>
            <a:ln w="9525" cap="flat">
              <a:noFill/>
              <a:prstDash val="solid"/>
              <a:miter/>
            </a:ln>
          </p:spPr>
          <p:txBody>
            <a:bodyPr rtlCol="0" anchor="ctr"/>
            <a:lstStyle/>
            <a:p>
              <a:endParaRPr lang="fr-FR"/>
            </a:p>
          </p:txBody>
        </p:sp>
        <p:sp>
          <p:nvSpPr>
            <p:cNvPr id="127" name="Freeform 362">
              <a:extLst>
                <a:ext uri="{FF2B5EF4-FFF2-40B4-BE49-F238E27FC236}">
                  <a16:creationId xmlns:a16="http://schemas.microsoft.com/office/drawing/2014/main" id="{9216B489-D804-48C2-E88C-6DB61F809700}"/>
                </a:ext>
              </a:extLst>
            </p:cNvPr>
            <p:cNvSpPr/>
            <p:nvPr/>
          </p:nvSpPr>
          <p:spPr>
            <a:xfrm>
              <a:off x="10179670" y="-741121"/>
              <a:ext cx="474554" cy="991342"/>
            </a:xfrm>
            <a:custGeom>
              <a:avLst/>
              <a:gdLst>
                <a:gd name="connsiteX0" fmla="*/ 0 w 474554"/>
                <a:gd name="connsiteY0" fmla="*/ 670979 h 991342"/>
                <a:gd name="connsiteX1" fmla="*/ 237277 w 474554"/>
                <a:gd name="connsiteY1" fmla="*/ 991343 h 991342"/>
                <a:gd name="connsiteX2" fmla="*/ 474554 w 474554"/>
                <a:gd name="connsiteY2" fmla="*/ 670979 h 991342"/>
                <a:gd name="connsiteX3" fmla="*/ 474554 w 474554"/>
                <a:gd name="connsiteY3" fmla="*/ 0 h 991342"/>
                <a:gd name="connsiteX4" fmla="*/ 0 w 474554"/>
                <a:gd name="connsiteY4" fmla="*/ 670979 h 9913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4554" h="991342">
                  <a:moveTo>
                    <a:pt x="0" y="670979"/>
                  </a:moveTo>
                  <a:lnTo>
                    <a:pt x="237277" y="991343"/>
                  </a:lnTo>
                  <a:lnTo>
                    <a:pt x="474554" y="670979"/>
                  </a:lnTo>
                  <a:lnTo>
                    <a:pt x="474554" y="0"/>
                  </a:lnTo>
                  <a:cubicBezTo>
                    <a:pt x="255460" y="-10"/>
                    <a:pt x="69094" y="280083"/>
                    <a:pt x="0" y="670979"/>
                  </a:cubicBezTo>
                  <a:close/>
                </a:path>
              </a:pathLst>
            </a:custGeom>
            <a:solidFill>
              <a:srgbClr val="4AD0FF"/>
            </a:solidFill>
            <a:ln w="9525" cap="flat">
              <a:noFill/>
              <a:prstDash val="solid"/>
              <a:miter/>
            </a:ln>
          </p:spPr>
          <p:txBody>
            <a:bodyPr rtlCol="0" anchor="ctr"/>
            <a:lstStyle/>
            <a:p>
              <a:endParaRPr lang="fr-FR"/>
            </a:p>
          </p:txBody>
        </p:sp>
        <p:sp>
          <p:nvSpPr>
            <p:cNvPr id="128" name="Freeform 364">
              <a:extLst>
                <a:ext uri="{FF2B5EF4-FFF2-40B4-BE49-F238E27FC236}">
                  <a16:creationId xmlns:a16="http://schemas.microsoft.com/office/drawing/2014/main" id="{5F04E19F-8D8C-A0FE-51C1-56D83EE1CB25}"/>
                </a:ext>
              </a:extLst>
            </p:cNvPr>
            <p:cNvSpPr/>
            <p:nvPr/>
          </p:nvSpPr>
          <p:spPr>
            <a:xfrm>
              <a:off x="10179670" y="280472"/>
              <a:ext cx="474564" cy="991342"/>
            </a:xfrm>
            <a:custGeom>
              <a:avLst/>
              <a:gdLst>
                <a:gd name="connsiteX0" fmla="*/ 0 w 474564"/>
                <a:gd name="connsiteY0" fmla="*/ 320364 h 991342"/>
                <a:gd name="connsiteX1" fmla="*/ 474564 w 474564"/>
                <a:gd name="connsiteY1" fmla="*/ 991343 h 991342"/>
                <a:gd name="connsiteX2" fmla="*/ 474564 w 474564"/>
                <a:gd name="connsiteY2" fmla="*/ 320364 h 991342"/>
                <a:gd name="connsiteX3" fmla="*/ 237287 w 474564"/>
                <a:gd name="connsiteY3" fmla="*/ 0 h 991342"/>
              </a:gdLst>
              <a:ahLst/>
              <a:cxnLst>
                <a:cxn ang="0">
                  <a:pos x="connsiteX0" y="connsiteY0"/>
                </a:cxn>
                <a:cxn ang="0">
                  <a:pos x="connsiteX1" y="connsiteY1"/>
                </a:cxn>
                <a:cxn ang="0">
                  <a:pos x="connsiteX2" y="connsiteY2"/>
                </a:cxn>
                <a:cxn ang="0">
                  <a:pos x="connsiteX3" y="connsiteY3"/>
                </a:cxn>
              </a:cxnLst>
              <a:rect l="l" t="t" r="r" b="b"/>
              <a:pathLst>
                <a:path w="474564" h="991342">
                  <a:moveTo>
                    <a:pt x="0" y="320364"/>
                  </a:moveTo>
                  <a:cubicBezTo>
                    <a:pt x="69085" y="711260"/>
                    <a:pt x="255451" y="991343"/>
                    <a:pt x="474564" y="991343"/>
                  </a:cubicBezTo>
                  <a:lnTo>
                    <a:pt x="474564" y="320364"/>
                  </a:lnTo>
                  <a:lnTo>
                    <a:pt x="237287" y="0"/>
                  </a:lnTo>
                  <a:close/>
                </a:path>
              </a:pathLst>
            </a:custGeom>
            <a:solidFill>
              <a:srgbClr val="16A5D9"/>
            </a:solidFill>
            <a:ln w="9525" cap="flat">
              <a:noFill/>
              <a:prstDash val="solid"/>
              <a:miter/>
            </a:ln>
          </p:spPr>
          <p:txBody>
            <a:bodyPr rtlCol="0" anchor="ctr"/>
            <a:lstStyle/>
            <a:p>
              <a:endParaRPr lang="fr-FR"/>
            </a:p>
          </p:txBody>
        </p:sp>
        <p:sp>
          <p:nvSpPr>
            <p:cNvPr id="129" name="Freeform 365">
              <a:extLst>
                <a:ext uri="{FF2B5EF4-FFF2-40B4-BE49-F238E27FC236}">
                  <a16:creationId xmlns:a16="http://schemas.microsoft.com/office/drawing/2014/main" id="{C61E35C9-5B81-C1C7-134F-3B6BE065128C}"/>
                </a:ext>
              </a:extLst>
            </p:cNvPr>
            <p:cNvSpPr/>
            <p:nvPr/>
          </p:nvSpPr>
          <p:spPr>
            <a:xfrm>
              <a:off x="10150990" y="-70142"/>
              <a:ext cx="503243" cy="670978"/>
            </a:xfrm>
            <a:custGeom>
              <a:avLst/>
              <a:gdLst>
                <a:gd name="connsiteX0" fmla="*/ 28680 w 503243"/>
                <a:gd name="connsiteY0" fmla="*/ 0 h 670978"/>
                <a:gd name="connsiteX1" fmla="*/ 0 w 503243"/>
                <a:gd name="connsiteY1" fmla="*/ 335490 h 670978"/>
                <a:gd name="connsiteX2" fmla="*/ 28680 w 503243"/>
                <a:gd name="connsiteY2" fmla="*/ 670979 h 670978"/>
                <a:gd name="connsiteX3" fmla="*/ 503244 w 503243"/>
                <a:gd name="connsiteY3" fmla="*/ 670979 h 670978"/>
                <a:gd name="connsiteX4" fmla="*/ 503244 w 503243"/>
                <a:gd name="connsiteY4" fmla="*/ 0 h 6709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3243" h="670978">
                  <a:moveTo>
                    <a:pt x="28680" y="0"/>
                  </a:moveTo>
                  <a:cubicBezTo>
                    <a:pt x="10135" y="104947"/>
                    <a:pt x="0" y="217846"/>
                    <a:pt x="0" y="335490"/>
                  </a:cubicBezTo>
                  <a:cubicBezTo>
                    <a:pt x="0" y="453133"/>
                    <a:pt x="10125" y="566033"/>
                    <a:pt x="28680" y="670979"/>
                  </a:cubicBezTo>
                  <a:lnTo>
                    <a:pt x="503244" y="670979"/>
                  </a:lnTo>
                  <a:lnTo>
                    <a:pt x="503244" y="0"/>
                  </a:lnTo>
                  <a:close/>
                </a:path>
              </a:pathLst>
            </a:custGeom>
            <a:solidFill>
              <a:srgbClr val="30BBEC"/>
            </a:solidFill>
            <a:ln w="9525" cap="flat">
              <a:noFill/>
              <a:prstDash val="solid"/>
              <a:miter/>
            </a:ln>
          </p:spPr>
          <p:txBody>
            <a:bodyPr rtlCol="0" anchor="ctr"/>
            <a:lstStyle/>
            <a:p>
              <a:endParaRPr lang="fr-FR"/>
            </a:p>
          </p:txBody>
        </p:sp>
        <p:sp>
          <p:nvSpPr>
            <p:cNvPr id="130" name="Freeform 367">
              <a:extLst>
                <a:ext uri="{FF2B5EF4-FFF2-40B4-BE49-F238E27FC236}">
                  <a16:creationId xmlns:a16="http://schemas.microsoft.com/office/drawing/2014/main" id="{46B317D5-BC2A-FAA4-60BB-D980F4EEFF59}"/>
                </a:ext>
              </a:extLst>
            </p:cNvPr>
            <p:cNvSpPr/>
            <p:nvPr/>
          </p:nvSpPr>
          <p:spPr>
            <a:xfrm>
              <a:off x="9576328" y="-812568"/>
              <a:ext cx="2155812" cy="2155831"/>
            </a:xfrm>
            <a:custGeom>
              <a:avLst/>
              <a:gdLst>
                <a:gd name="connsiteX0" fmla="*/ 1077906 w 2155812"/>
                <a:gd name="connsiteY0" fmla="*/ 0 h 2155831"/>
                <a:gd name="connsiteX1" fmla="*/ 0 w 2155812"/>
                <a:gd name="connsiteY1" fmla="*/ 1077916 h 2155831"/>
                <a:gd name="connsiteX2" fmla="*/ 1077906 w 2155812"/>
                <a:gd name="connsiteY2" fmla="*/ 2155831 h 2155831"/>
                <a:gd name="connsiteX3" fmla="*/ 2155812 w 2155812"/>
                <a:gd name="connsiteY3" fmla="*/ 1077916 h 2155831"/>
                <a:gd name="connsiteX4" fmla="*/ 1077906 w 2155812"/>
                <a:gd name="connsiteY4" fmla="*/ 0 h 2155831"/>
                <a:gd name="connsiteX5" fmla="*/ 1919640 w 2155812"/>
                <a:gd name="connsiteY5" fmla="*/ 670989 h 2155831"/>
                <a:gd name="connsiteX6" fmla="*/ 1611630 w 2155812"/>
                <a:gd name="connsiteY6" fmla="*/ 670989 h 2155831"/>
                <a:gd name="connsiteX7" fmla="*/ 1421483 w 2155812"/>
                <a:gd name="connsiteY7" fmla="*/ 208283 h 2155831"/>
                <a:gd name="connsiteX8" fmla="*/ 1919640 w 2155812"/>
                <a:gd name="connsiteY8" fmla="*/ 670989 h 2155831"/>
                <a:gd name="connsiteX9" fmla="*/ 2012937 w 2155812"/>
                <a:gd name="connsiteY9" fmla="*/ 1077916 h 2155831"/>
                <a:gd name="connsiteX10" fmla="*/ 1974914 w 2155812"/>
                <a:gd name="connsiteY10" fmla="*/ 1341968 h 2155831"/>
                <a:gd name="connsiteX11" fmla="*/ 1635852 w 2155812"/>
                <a:gd name="connsiteY11" fmla="*/ 1341968 h 2155831"/>
                <a:gd name="connsiteX12" fmla="*/ 1652578 w 2155812"/>
                <a:gd name="connsiteY12" fmla="*/ 1077916 h 2155831"/>
                <a:gd name="connsiteX13" fmla="*/ 1635852 w 2155812"/>
                <a:gd name="connsiteY13" fmla="*/ 813864 h 2155831"/>
                <a:gd name="connsiteX14" fmla="*/ 1974914 w 2155812"/>
                <a:gd name="connsiteY14" fmla="*/ 813864 h 2155831"/>
                <a:gd name="connsiteX15" fmla="*/ 2012937 w 2155812"/>
                <a:gd name="connsiteY15" fmla="*/ 1077916 h 2155831"/>
                <a:gd name="connsiteX16" fmla="*/ 142875 w 2155812"/>
                <a:gd name="connsiteY16" fmla="*/ 1077916 h 2155831"/>
                <a:gd name="connsiteX17" fmla="*/ 180899 w 2155812"/>
                <a:gd name="connsiteY17" fmla="*/ 813864 h 2155831"/>
                <a:gd name="connsiteX18" fmla="*/ 519960 w 2155812"/>
                <a:gd name="connsiteY18" fmla="*/ 813864 h 2155831"/>
                <a:gd name="connsiteX19" fmla="*/ 503234 w 2155812"/>
                <a:gd name="connsiteY19" fmla="*/ 1077916 h 2155831"/>
                <a:gd name="connsiteX20" fmla="*/ 519960 w 2155812"/>
                <a:gd name="connsiteY20" fmla="*/ 1341968 h 2155831"/>
                <a:gd name="connsiteX21" fmla="*/ 180899 w 2155812"/>
                <a:gd name="connsiteY21" fmla="*/ 1341968 h 2155831"/>
                <a:gd name="connsiteX22" fmla="*/ 142875 w 2155812"/>
                <a:gd name="connsiteY22" fmla="*/ 1077916 h 2155831"/>
                <a:gd name="connsiteX23" fmla="*/ 646109 w 2155812"/>
                <a:gd name="connsiteY23" fmla="*/ 1077916 h 2155831"/>
                <a:gd name="connsiteX24" fmla="*/ 663731 w 2155812"/>
                <a:gd name="connsiteY24" fmla="*/ 813864 h 2155831"/>
                <a:gd name="connsiteX25" fmla="*/ 1006469 w 2155812"/>
                <a:gd name="connsiteY25" fmla="*/ 813864 h 2155831"/>
                <a:gd name="connsiteX26" fmla="*/ 1006469 w 2155812"/>
                <a:gd name="connsiteY26" fmla="*/ 1341968 h 2155831"/>
                <a:gd name="connsiteX27" fmla="*/ 663731 w 2155812"/>
                <a:gd name="connsiteY27" fmla="*/ 1341968 h 2155831"/>
                <a:gd name="connsiteX28" fmla="*/ 646109 w 2155812"/>
                <a:gd name="connsiteY28" fmla="*/ 1077916 h 2155831"/>
                <a:gd name="connsiteX29" fmla="*/ 1149344 w 2155812"/>
                <a:gd name="connsiteY29" fmla="*/ 157258 h 2155831"/>
                <a:gd name="connsiteX30" fmla="*/ 1466040 w 2155812"/>
                <a:gd name="connsiteY30" fmla="*/ 670989 h 2155831"/>
                <a:gd name="connsiteX31" fmla="*/ 1149344 w 2155812"/>
                <a:gd name="connsiteY31" fmla="*/ 670989 h 2155831"/>
                <a:gd name="connsiteX32" fmla="*/ 1006469 w 2155812"/>
                <a:gd name="connsiteY32" fmla="*/ 157258 h 2155831"/>
                <a:gd name="connsiteX33" fmla="*/ 1006469 w 2155812"/>
                <a:gd name="connsiteY33" fmla="*/ 670989 h 2155831"/>
                <a:gd name="connsiteX34" fmla="*/ 689772 w 2155812"/>
                <a:gd name="connsiteY34" fmla="*/ 670989 h 2155831"/>
                <a:gd name="connsiteX35" fmla="*/ 1006469 w 2155812"/>
                <a:gd name="connsiteY35" fmla="*/ 157258 h 2155831"/>
                <a:gd name="connsiteX36" fmla="*/ 1006469 w 2155812"/>
                <a:gd name="connsiteY36" fmla="*/ 1484843 h 2155831"/>
                <a:gd name="connsiteX37" fmla="*/ 1006469 w 2155812"/>
                <a:gd name="connsiteY37" fmla="*/ 1998574 h 2155831"/>
                <a:gd name="connsiteX38" fmla="*/ 689772 w 2155812"/>
                <a:gd name="connsiteY38" fmla="*/ 1484843 h 2155831"/>
                <a:gd name="connsiteX39" fmla="*/ 1149344 w 2155812"/>
                <a:gd name="connsiteY39" fmla="*/ 1998574 h 2155831"/>
                <a:gd name="connsiteX40" fmla="*/ 1149344 w 2155812"/>
                <a:gd name="connsiteY40" fmla="*/ 1484843 h 2155831"/>
                <a:gd name="connsiteX41" fmla="*/ 1466040 w 2155812"/>
                <a:gd name="connsiteY41" fmla="*/ 1484843 h 2155831"/>
                <a:gd name="connsiteX42" fmla="*/ 1149344 w 2155812"/>
                <a:gd name="connsiteY42" fmla="*/ 1998574 h 2155831"/>
                <a:gd name="connsiteX43" fmla="*/ 1149344 w 2155812"/>
                <a:gd name="connsiteY43" fmla="*/ 1341968 h 2155831"/>
                <a:gd name="connsiteX44" fmla="*/ 1149344 w 2155812"/>
                <a:gd name="connsiteY44" fmla="*/ 813864 h 2155831"/>
                <a:gd name="connsiteX45" fmla="*/ 1492082 w 2155812"/>
                <a:gd name="connsiteY45" fmla="*/ 813864 h 2155831"/>
                <a:gd name="connsiteX46" fmla="*/ 1509703 w 2155812"/>
                <a:gd name="connsiteY46" fmla="*/ 1077916 h 2155831"/>
                <a:gd name="connsiteX47" fmla="*/ 1492082 w 2155812"/>
                <a:gd name="connsiteY47" fmla="*/ 1341968 h 2155831"/>
                <a:gd name="connsiteX48" fmla="*/ 734320 w 2155812"/>
                <a:gd name="connsiteY48" fmla="*/ 208283 h 2155831"/>
                <a:gd name="connsiteX49" fmla="*/ 544173 w 2155812"/>
                <a:gd name="connsiteY49" fmla="*/ 670989 h 2155831"/>
                <a:gd name="connsiteX50" fmla="*/ 236163 w 2155812"/>
                <a:gd name="connsiteY50" fmla="*/ 670989 h 2155831"/>
                <a:gd name="connsiteX51" fmla="*/ 734320 w 2155812"/>
                <a:gd name="connsiteY51" fmla="*/ 208283 h 2155831"/>
                <a:gd name="connsiteX52" fmla="*/ 236172 w 2155812"/>
                <a:gd name="connsiteY52" fmla="*/ 1484843 h 2155831"/>
                <a:gd name="connsiteX53" fmla="*/ 544182 w 2155812"/>
                <a:gd name="connsiteY53" fmla="*/ 1484843 h 2155831"/>
                <a:gd name="connsiteX54" fmla="*/ 734330 w 2155812"/>
                <a:gd name="connsiteY54" fmla="*/ 1947548 h 2155831"/>
                <a:gd name="connsiteX55" fmla="*/ 236172 w 2155812"/>
                <a:gd name="connsiteY55" fmla="*/ 1484843 h 2155831"/>
                <a:gd name="connsiteX56" fmla="*/ 1421492 w 2155812"/>
                <a:gd name="connsiteY56" fmla="*/ 1947548 h 2155831"/>
                <a:gd name="connsiteX57" fmla="*/ 1611640 w 2155812"/>
                <a:gd name="connsiteY57" fmla="*/ 1484843 h 2155831"/>
                <a:gd name="connsiteX58" fmla="*/ 1919650 w 2155812"/>
                <a:gd name="connsiteY58" fmla="*/ 1484843 h 2155831"/>
                <a:gd name="connsiteX59" fmla="*/ 1421492 w 2155812"/>
                <a:gd name="connsiteY59" fmla="*/ 1947548 h 2155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2155812" h="2155831">
                  <a:moveTo>
                    <a:pt x="1077906" y="0"/>
                  </a:moveTo>
                  <a:cubicBezTo>
                    <a:pt x="483546" y="0"/>
                    <a:pt x="0" y="483546"/>
                    <a:pt x="0" y="1077916"/>
                  </a:cubicBezTo>
                  <a:cubicBezTo>
                    <a:pt x="0" y="1672285"/>
                    <a:pt x="483546" y="2155831"/>
                    <a:pt x="1077906" y="2155831"/>
                  </a:cubicBezTo>
                  <a:cubicBezTo>
                    <a:pt x="1672266" y="2155831"/>
                    <a:pt x="2155812" y="1672276"/>
                    <a:pt x="2155812" y="1077916"/>
                  </a:cubicBezTo>
                  <a:cubicBezTo>
                    <a:pt x="2155812" y="483556"/>
                    <a:pt x="1672266" y="0"/>
                    <a:pt x="1077906" y="0"/>
                  </a:cubicBezTo>
                  <a:close/>
                  <a:moveTo>
                    <a:pt x="1919640" y="670989"/>
                  </a:moveTo>
                  <a:lnTo>
                    <a:pt x="1611630" y="670989"/>
                  </a:lnTo>
                  <a:cubicBezTo>
                    <a:pt x="1572149" y="484299"/>
                    <a:pt x="1505988" y="324841"/>
                    <a:pt x="1421483" y="208283"/>
                  </a:cubicBezTo>
                  <a:cubicBezTo>
                    <a:pt x="1639634" y="294770"/>
                    <a:pt x="1817760" y="461086"/>
                    <a:pt x="1919640" y="670989"/>
                  </a:cubicBezTo>
                  <a:close/>
                  <a:moveTo>
                    <a:pt x="2012937" y="1077916"/>
                  </a:moveTo>
                  <a:cubicBezTo>
                    <a:pt x="2012937" y="1169584"/>
                    <a:pt x="1999612" y="1258195"/>
                    <a:pt x="1974914" y="1341968"/>
                  </a:cubicBezTo>
                  <a:lnTo>
                    <a:pt x="1635852" y="1341968"/>
                  </a:lnTo>
                  <a:cubicBezTo>
                    <a:pt x="1646768" y="1257729"/>
                    <a:pt x="1652578" y="1169337"/>
                    <a:pt x="1652578" y="1077916"/>
                  </a:cubicBezTo>
                  <a:cubicBezTo>
                    <a:pt x="1652578" y="986495"/>
                    <a:pt x="1646768" y="898103"/>
                    <a:pt x="1635852" y="813864"/>
                  </a:cubicBezTo>
                  <a:lnTo>
                    <a:pt x="1974914" y="813864"/>
                  </a:lnTo>
                  <a:cubicBezTo>
                    <a:pt x="1999612" y="897636"/>
                    <a:pt x="2012937" y="986247"/>
                    <a:pt x="2012937" y="1077916"/>
                  </a:cubicBezTo>
                  <a:close/>
                  <a:moveTo>
                    <a:pt x="142875" y="1077916"/>
                  </a:moveTo>
                  <a:cubicBezTo>
                    <a:pt x="142875" y="986247"/>
                    <a:pt x="156201" y="897636"/>
                    <a:pt x="180899" y="813864"/>
                  </a:cubicBezTo>
                  <a:lnTo>
                    <a:pt x="519960" y="813864"/>
                  </a:lnTo>
                  <a:cubicBezTo>
                    <a:pt x="509045" y="898103"/>
                    <a:pt x="503234" y="986495"/>
                    <a:pt x="503234" y="1077916"/>
                  </a:cubicBezTo>
                  <a:cubicBezTo>
                    <a:pt x="503234" y="1169337"/>
                    <a:pt x="509045" y="1257729"/>
                    <a:pt x="519960" y="1341968"/>
                  </a:cubicBezTo>
                  <a:lnTo>
                    <a:pt x="180899" y="1341968"/>
                  </a:lnTo>
                  <a:cubicBezTo>
                    <a:pt x="156201" y="1258195"/>
                    <a:pt x="142875" y="1169584"/>
                    <a:pt x="142875" y="1077916"/>
                  </a:cubicBezTo>
                  <a:close/>
                  <a:moveTo>
                    <a:pt x="646109" y="1077916"/>
                  </a:moveTo>
                  <a:cubicBezTo>
                    <a:pt x="646109" y="984466"/>
                    <a:pt x="652367" y="896169"/>
                    <a:pt x="663731" y="813864"/>
                  </a:cubicBezTo>
                  <a:lnTo>
                    <a:pt x="1006469" y="813864"/>
                  </a:lnTo>
                  <a:lnTo>
                    <a:pt x="1006469" y="1341968"/>
                  </a:lnTo>
                  <a:lnTo>
                    <a:pt x="663731" y="1341968"/>
                  </a:lnTo>
                  <a:cubicBezTo>
                    <a:pt x="652367" y="1259662"/>
                    <a:pt x="646109" y="1171366"/>
                    <a:pt x="646109" y="1077916"/>
                  </a:cubicBezTo>
                  <a:close/>
                  <a:moveTo>
                    <a:pt x="1149344" y="157258"/>
                  </a:moveTo>
                  <a:cubicBezTo>
                    <a:pt x="1278331" y="208569"/>
                    <a:pt x="1402595" y="394887"/>
                    <a:pt x="1466040" y="670989"/>
                  </a:cubicBezTo>
                  <a:lnTo>
                    <a:pt x="1149344" y="670989"/>
                  </a:lnTo>
                  <a:close/>
                  <a:moveTo>
                    <a:pt x="1006469" y="157258"/>
                  </a:moveTo>
                  <a:lnTo>
                    <a:pt x="1006469" y="670989"/>
                  </a:lnTo>
                  <a:lnTo>
                    <a:pt x="689772" y="670989"/>
                  </a:lnTo>
                  <a:cubicBezTo>
                    <a:pt x="753218" y="394887"/>
                    <a:pt x="877481" y="208569"/>
                    <a:pt x="1006469" y="157258"/>
                  </a:cubicBezTo>
                  <a:close/>
                  <a:moveTo>
                    <a:pt x="1006469" y="1484843"/>
                  </a:moveTo>
                  <a:lnTo>
                    <a:pt x="1006469" y="1998574"/>
                  </a:lnTo>
                  <a:cubicBezTo>
                    <a:pt x="877481" y="1947262"/>
                    <a:pt x="753218" y="1760944"/>
                    <a:pt x="689772" y="1484843"/>
                  </a:cubicBezTo>
                  <a:close/>
                  <a:moveTo>
                    <a:pt x="1149344" y="1998574"/>
                  </a:moveTo>
                  <a:lnTo>
                    <a:pt x="1149344" y="1484843"/>
                  </a:lnTo>
                  <a:lnTo>
                    <a:pt x="1466040" y="1484843"/>
                  </a:lnTo>
                  <a:cubicBezTo>
                    <a:pt x="1402595" y="1760944"/>
                    <a:pt x="1278331" y="1947262"/>
                    <a:pt x="1149344" y="1998574"/>
                  </a:cubicBezTo>
                  <a:close/>
                  <a:moveTo>
                    <a:pt x="1149344" y="1341968"/>
                  </a:moveTo>
                  <a:lnTo>
                    <a:pt x="1149344" y="813864"/>
                  </a:lnTo>
                  <a:lnTo>
                    <a:pt x="1492082" y="813864"/>
                  </a:lnTo>
                  <a:cubicBezTo>
                    <a:pt x="1503435" y="896169"/>
                    <a:pt x="1509703" y="984466"/>
                    <a:pt x="1509703" y="1077916"/>
                  </a:cubicBezTo>
                  <a:cubicBezTo>
                    <a:pt x="1509703" y="1171366"/>
                    <a:pt x="1503445" y="1259662"/>
                    <a:pt x="1492082" y="1341968"/>
                  </a:cubicBezTo>
                  <a:close/>
                  <a:moveTo>
                    <a:pt x="734320" y="208283"/>
                  </a:moveTo>
                  <a:cubicBezTo>
                    <a:pt x="649815" y="324850"/>
                    <a:pt x="583654" y="484299"/>
                    <a:pt x="544173" y="670989"/>
                  </a:cubicBezTo>
                  <a:lnTo>
                    <a:pt x="236163" y="670989"/>
                  </a:lnTo>
                  <a:cubicBezTo>
                    <a:pt x="338052" y="461086"/>
                    <a:pt x="516179" y="294770"/>
                    <a:pt x="734320" y="208283"/>
                  </a:cubicBezTo>
                  <a:close/>
                  <a:moveTo>
                    <a:pt x="236172" y="1484843"/>
                  </a:moveTo>
                  <a:lnTo>
                    <a:pt x="544182" y="1484843"/>
                  </a:lnTo>
                  <a:cubicBezTo>
                    <a:pt x="583663" y="1671533"/>
                    <a:pt x="649824" y="1830991"/>
                    <a:pt x="734330" y="1947548"/>
                  </a:cubicBezTo>
                  <a:cubicBezTo>
                    <a:pt x="516179" y="1861061"/>
                    <a:pt x="338052" y="1694745"/>
                    <a:pt x="236172" y="1484843"/>
                  </a:cubicBezTo>
                  <a:close/>
                  <a:moveTo>
                    <a:pt x="1421492" y="1947548"/>
                  </a:moveTo>
                  <a:cubicBezTo>
                    <a:pt x="1505998" y="1830981"/>
                    <a:pt x="1572159" y="1671533"/>
                    <a:pt x="1611640" y="1484843"/>
                  </a:cubicBezTo>
                  <a:lnTo>
                    <a:pt x="1919650" y="1484843"/>
                  </a:lnTo>
                  <a:cubicBezTo>
                    <a:pt x="1817760" y="1694745"/>
                    <a:pt x="1639634" y="1861061"/>
                    <a:pt x="1421492" y="1947548"/>
                  </a:cubicBezTo>
                  <a:close/>
                </a:path>
              </a:pathLst>
            </a:custGeom>
            <a:solidFill>
              <a:srgbClr val="09357A"/>
            </a:solidFill>
            <a:ln w="9525" cap="flat">
              <a:noFill/>
              <a:prstDash val="solid"/>
              <a:miter/>
            </a:ln>
          </p:spPr>
          <p:txBody>
            <a:bodyPr rtlCol="0" anchor="ctr"/>
            <a:lstStyle/>
            <a:p>
              <a:endParaRPr lang="fr-FR"/>
            </a:p>
          </p:txBody>
        </p:sp>
        <p:sp>
          <p:nvSpPr>
            <p:cNvPr id="131" name="Freeform 371">
              <a:extLst>
                <a:ext uri="{FF2B5EF4-FFF2-40B4-BE49-F238E27FC236}">
                  <a16:creationId xmlns:a16="http://schemas.microsoft.com/office/drawing/2014/main" id="{39289FC3-9B0E-B13D-E366-3AE276DD8260}"/>
                </a:ext>
              </a:extLst>
            </p:cNvPr>
            <p:cNvSpPr/>
            <p:nvPr/>
          </p:nvSpPr>
          <p:spPr>
            <a:xfrm>
              <a:off x="8256316" y="-2030178"/>
              <a:ext cx="4876800" cy="4876800"/>
            </a:xfrm>
            <a:custGeom>
              <a:avLst/>
              <a:gdLst>
                <a:gd name="connsiteX0" fmla="*/ 4805363 w 4876800"/>
                <a:gd name="connsiteY0" fmla="*/ 1143000 h 4876800"/>
                <a:gd name="connsiteX1" fmla="*/ 4438650 w 4876800"/>
                <a:gd name="connsiteY1" fmla="*/ 1143000 h 4876800"/>
                <a:gd name="connsiteX2" fmla="*/ 4367213 w 4876800"/>
                <a:gd name="connsiteY2" fmla="*/ 1214438 h 4876800"/>
                <a:gd name="connsiteX3" fmla="*/ 4438650 w 4876800"/>
                <a:gd name="connsiteY3" fmla="*/ 1285875 h 4876800"/>
                <a:gd name="connsiteX4" fmla="*/ 4733925 w 4876800"/>
                <a:gd name="connsiteY4" fmla="*/ 1285875 h 4876800"/>
                <a:gd name="connsiteX5" fmla="*/ 4733925 w 4876800"/>
                <a:gd name="connsiteY5" fmla="*/ 4448175 h 4876800"/>
                <a:gd name="connsiteX6" fmla="*/ 4152710 w 4876800"/>
                <a:gd name="connsiteY6" fmla="*/ 4448175 h 4876800"/>
                <a:gd name="connsiteX7" fmla="*/ 4224338 w 4876800"/>
                <a:gd name="connsiteY7" fmla="*/ 4233863 h 4876800"/>
                <a:gd name="connsiteX8" fmla="*/ 4224338 w 4876800"/>
                <a:gd name="connsiteY8" fmla="*/ 928688 h 4876800"/>
                <a:gd name="connsiteX9" fmla="*/ 3867150 w 4876800"/>
                <a:gd name="connsiteY9" fmla="*/ 571500 h 4876800"/>
                <a:gd name="connsiteX10" fmla="*/ 707184 w 4876800"/>
                <a:gd name="connsiteY10" fmla="*/ 571500 h 4876800"/>
                <a:gd name="connsiteX11" fmla="*/ 428625 w 4876800"/>
                <a:gd name="connsiteY11" fmla="*/ 292941 h 4876800"/>
                <a:gd name="connsiteX12" fmla="*/ 428625 w 4876800"/>
                <a:gd name="connsiteY12" fmla="*/ 214313 h 4876800"/>
                <a:gd name="connsiteX13" fmla="*/ 214313 w 4876800"/>
                <a:gd name="connsiteY13" fmla="*/ 0 h 4876800"/>
                <a:gd name="connsiteX14" fmla="*/ 0 w 4876800"/>
                <a:gd name="connsiteY14" fmla="*/ 214313 h 4876800"/>
                <a:gd name="connsiteX15" fmla="*/ 0 w 4876800"/>
                <a:gd name="connsiteY15" fmla="*/ 4805363 h 4876800"/>
                <a:gd name="connsiteX16" fmla="*/ 71438 w 4876800"/>
                <a:gd name="connsiteY16" fmla="*/ 4876800 h 4876800"/>
                <a:gd name="connsiteX17" fmla="*/ 357188 w 4876800"/>
                <a:gd name="connsiteY17" fmla="*/ 4876800 h 4876800"/>
                <a:gd name="connsiteX18" fmla="*/ 428625 w 4876800"/>
                <a:gd name="connsiteY18" fmla="*/ 4805363 h 4876800"/>
                <a:gd name="connsiteX19" fmla="*/ 428625 w 4876800"/>
                <a:gd name="connsiteY19" fmla="*/ 4298109 h 4876800"/>
                <a:gd name="connsiteX20" fmla="*/ 707184 w 4876800"/>
                <a:gd name="connsiteY20" fmla="*/ 4019550 h 4876800"/>
                <a:gd name="connsiteX21" fmla="*/ 3509963 w 4876800"/>
                <a:gd name="connsiteY21" fmla="*/ 4019550 h 4876800"/>
                <a:gd name="connsiteX22" fmla="*/ 3509963 w 4876800"/>
                <a:gd name="connsiteY22" fmla="*/ 4233863 h 4876800"/>
                <a:gd name="connsiteX23" fmla="*/ 3867150 w 4876800"/>
                <a:gd name="connsiteY23" fmla="*/ 4591050 h 4876800"/>
                <a:gd name="connsiteX24" fmla="*/ 4805363 w 4876800"/>
                <a:gd name="connsiteY24" fmla="*/ 4591050 h 4876800"/>
                <a:gd name="connsiteX25" fmla="*/ 4876800 w 4876800"/>
                <a:gd name="connsiteY25" fmla="*/ 4519613 h 4876800"/>
                <a:gd name="connsiteX26" fmla="*/ 4876800 w 4876800"/>
                <a:gd name="connsiteY26" fmla="*/ 1214438 h 4876800"/>
                <a:gd name="connsiteX27" fmla="*/ 4805363 w 4876800"/>
                <a:gd name="connsiteY27" fmla="*/ 1143000 h 4876800"/>
                <a:gd name="connsiteX28" fmla="*/ 285750 w 4876800"/>
                <a:gd name="connsiteY28" fmla="*/ 4733925 h 4876800"/>
                <a:gd name="connsiteX29" fmla="*/ 142875 w 4876800"/>
                <a:gd name="connsiteY29" fmla="*/ 4733925 h 4876800"/>
                <a:gd name="connsiteX30" fmla="*/ 142875 w 4876800"/>
                <a:gd name="connsiteY30" fmla="*/ 214313 h 4876800"/>
                <a:gd name="connsiteX31" fmla="*/ 214313 w 4876800"/>
                <a:gd name="connsiteY31" fmla="*/ 142875 h 4876800"/>
                <a:gd name="connsiteX32" fmla="*/ 285750 w 4876800"/>
                <a:gd name="connsiteY32" fmla="*/ 214313 h 4876800"/>
                <a:gd name="connsiteX33" fmla="*/ 571500 w 4876800"/>
                <a:gd name="connsiteY33" fmla="*/ 3948113 h 4876800"/>
                <a:gd name="connsiteX34" fmla="*/ 428625 w 4876800"/>
                <a:gd name="connsiteY34" fmla="*/ 4150138 h 4876800"/>
                <a:gd name="connsiteX35" fmla="*/ 428625 w 4876800"/>
                <a:gd name="connsiteY35" fmla="*/ 440912 h 4876800"/>
                <a:gd name="connsiteX36" fmla="*/ 571500 w 4876800"/>
                <a:gd name="connsiteY36" fmla="*/ 642938 h 4876800"/>
                <a:gd name="connsiteX37" fmla="*/ 714375 w 4876800"/>
                <a:gd name="connsiteY37" fmla="*/ 3876675 h 4876800"/>
                <a:gd name="connsiteX38" fmla="*/ 714375 w 4876800"/>
                <a:gd name="connsiteY38" fmla="*/ 714375 h 4876800"/>
                <a:gd name="connsiteX39" fmla="*/ 3867150 w 4876800"/>
                <a:gd name="connsiteY39" fmla="*/ 714375 h 4876800"/>
                <a:gd name="connsiteX40" fmla="*/ 4081463 w 4876800"/>
                <a:gd name="connsiteY40" fmla="*/ 928688 h 4876800"/>
                <a:gd name="connsiteX41" fmla="*/ 4081463 w 4876800"/>
                <a:gd name="connsiteY41" fmla="*/ 3948303 h 4876800"/>
                <a:gd name="connsiteX42" fmla="*/ 3867150 w 4876800"/>
                <a:gd name="connsiteY42" fmla="*/ 3876675 h 4876800"/>
                <a:gd name="connsiteX43" fmla="*/ 3652838 w 4876800"/>
                <a:gd name="connsiteY43" fmla="*/ 4233863 h 4876800"/>
                <a:gd name="connsiteX44" fmla="*/ 3652838 w 4876800"/>
                <a:gd name="connsiteY44" fmla="*/ 4019550 h 4876800"/>
                <a:gd name="connsiteX45" fmla="*/ 3867150 w 4876800"/>
                <a:gd name="connsiteY45" fmla="*/ 4019550 h 4876800"/>
                <a:gd name="connsiteX46" fmla="*/ 4081463 w 4876800"/>
                <a:gd name="connsiteY46" fmla="*/ 4233863 h 4876800"/>
                <a:gd name="connsiteX47" fmla="*/ 3867150 w 4876800"/>
                <a:gd name="connsiteY47" fmla="*/ 4448175 h 4876800"/>
                <a:gd name="connsiteX48" fmla="*/ 3652838 w 4876800"/>
                <a:gd name="connsiteY48" fmla="*/ 4233863 h 4876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4876800" h="4876800">
                  <a:moveTo>
                    <a:pt x="4805363" y="1143000"/>
                  </a:moveTo>
                  <a:lnTo>
                    <a:pt x="4438650" y="1143000"/>
                  </a:lnTo>
                  <a:cubicBezTo>
                    <a:pt x="4399188" y="1143000"/>
                    <a:pt x="4367213" y="1174985"/>
                    <a:pt x="4367213" y="1214438"/>
                  </a:cubicBezTo>
                  <a:cubicBezTo>
                    <a:pt x="4367213" y="1253890"/>
                    <a:pt x="4399188" y="1285875"/>
                    <a:pt x="4438650" y="1285875"/>
                  </a:cubicBezTo>
                  <a:lnTo>
                    <a:pt x="4733925" y="1285875"/>
                  </a:lnTo>
                  <a:lnTo>
                    <a:pt x="4733925" y="4448175"/>
                  </a:lnTo>
                  <a:lnTo>
                    <a:pt x="4152710" y="4448175"/>
                  </a:lnTo>
                  <a:cubicBezTo>
                    <a:pt x="4197658" y="4388434"/>
                    <a:pt x="4224338" y="4314216"/>
                    <a:pt x="4224338" y="4233863"/>
                  </a:cubicBezTo>
                  <a:lnTo>
                    <a:pt x="4224338" y="928688"/>
                  </a:lnTo>
                  <a:cubicBezTo>
                    <a:pt x="4224338" y="731730"/>
                    <a:pt x="4064108" y="571500"/>
                    <a:pt x="3867150" y="571500"/>
                  </a:cubicBezTo>
                  <a:lnTo>
                    <a:pt x="707184" y="571500"/>
                  </a:lnTo>
                  <a:cubicBezTo>
                    <a:pt x="678704" y="431749"/>
                    <a:pt x="568376" y="321421"/>
                    <a:pt x="428625" y="292941"/>
                  </a:cubicBezTo>
                  <a:lnTo>
                    <a:pt x="428625" y="214313"/>
                  </a:lnTo>
                  <a:cubicBezTo>
                    <a:pt x="428625" y="96136"/>
                    <a:pt x="332480" y="0"/>
                    <a:pt x="214313" y="0"/>
                  </a:cubicBezTo>
                  <a:cubicBezTo>
                    <a:pt x="96145" y="0"/>
                    <a:pt x="0" y="96136"/>
                    <a:pt x="0" y="214313"/>
                  </a:cubicBezTo>
                  <a:lnTo>
                    <a:pt x="0" y="4805363"/>
                  </a:lnTo>
                  <a:cubicBezTo>
                    <a:pt x="0" y="4844815"/>
                    <a:pt x="31975" y="4876800"/>
                    <a:pt x="71438" y="4876800"/>
                  </a:cubicBezTo>
                  <a:lnTo>
                    <a:pt x="357188" y="4876800"/>
                  </a:lnTo>
                  <a:cubicBezTo>
                    <a:pt x="396650" y="4876800"/>
                    <a:pt x="428625" y="4844815"/>
                    <a:pt x="428625" y="4805363"/>
                  </a:cubicBezTo>
                  <a:lnTo>
                    <a:pt x="428625" y="4298109"/>
                  </a:lnTo>
                  <a:cubicBezTo>
                    <a:pt x="568376" y="4269629"/>
                    <a:pt x="678704" y="4159301"/>
                    <a:pt x="707184" y="4019550"/>
                  </a:cubicBezTo>
                  <a:lnTo>
                    <a:pt x="3509963" y="4019550"/>
                  </a:lnTo>
                  <a:lnTo>
                    <a:pt x="3509963" y="4233863"/>
                  </a:lnTo>
                  <a:cubicBezTo>
                    <a:pt x="3509963" y="4430821"/>
                    <a:pt x="3670192" y="4591050"/>
                    <a:pt x="3867150" y="4591050"/>
                  </a:cubicBezTo>
                  <a:lnTo>
                    <a:pt x="4805363" y="4591050"/>
                  </a:lnTo>
                  <a:cubicBezTo>
                    <a:pt x="4844825" y="4591050"/>
                    <a:pt x="4876800" y="4559065"/>
                    <a:pt x="4876800" y="4519613"/>
                  </a:cubicBezTo>
                  <a:lnTo>
                    <a:pt x="4876800" y="1214438"/>
                  </a:lnTo>
                  <a:cubicBezTo>
                    <a:pt x="4876800" y="1174985"/>
                    <a:pt x="4844825" y="1143000"/>
                    <a:pt x="4805363" y="1143000"/>
                  </a:cubicBezTo>
                  <a:close/>
                  <a:moveTo>
                    <a:pt x="285750" y="4733925"/>
                  </a:moveTo>
                  <a:lnTo>
                    <a:pt x="142875" y="4733925"/>
                  </a:lnTo>
                  <a:lnTo>
                    <a:pt x="142875" y="214313"/>
                  </a:lnTo>
                  <a:cubicBezTo>
                    <a:pt x="142875" y="174917"/>
                    <a:pt x="174917" y="142875"/>
                    <a:pt x="214313" y="142875"/>
                  </a:cubicBezTo>
                  <a:cubicBezTo>
                    <a:pt x="253708" y="142875"/>
                    <a:pt x="285750" y="174917"/>
                    <a:pt x="285750" y="214313"/>
                  </a:cubicBezTo>
                  <a:close/>
                  <a:moveTo>
                    <a:pt x="571500" y="3948113"/>
                  </a:moveTo>
                  <a:cubicBezTo>
                    <a:pt x="571500" y="4041239"/>
                    <a:pt x="511769" y="4120649"/>
                    <a:pt x="428625" y="4150138"/>
                  </a:cubicBezTo>
                  <a:lnTo>
                    <a:pt x="428625" y="440912"/>
                  </a:lnTo>
                  <a:cubicBezTo>
                    <a:pt x="511769" y="470402"/>
                    <a:pt x="571500" y="549802"/>
                    <a:pt x="571500" y="642938"/>
                  </a:cubicBezTo>
                  <a:close/>
                  <a:moveTo>
                    <a:pt x="714375" y="3876675"/>
                  </a:moveTo>
                  <a:lnTo>
                    <a:pt x="714375" y="714375"/>
                  </a:lnTo>
                  <a:lnTo>
                    <a:pt x="3867150" y="714375"/>
                  </a:lnTo>
                  <a:cubicBezTo>
                    <a:pt x="3985317" y="714375"/>
                    <a:pt x="4081463" y="810511"/>
                    <a:pt x="4081463" y="928688"/>
                  </a:cubicBezTo>
                  <a:lnTo>
                    <a:pt x="4081463" y="3948303"/>
                  </a:lnTo>
                  <a:cubicBezTo>
                    <a:pt x="4021722" y="3903355"/>
                    <a:pt x="3947503" y="3876675"/>
                    <a:pt x="3867150" y="3876675"/>
                  </a:cubicBezTo>
                  <a:close/>
                  <a:moveTo>
                    <a:pt x="3652838" y="4233863"/>
                  </a:moveTo>
                  <a:lnTo>
                    <a:pt x="3652838" y="4019550"/>
                  </a:lnTo>
                  <a:lnTo>
                    <a:pt x="3867150" y="4019550"/>
                  </a:lnTo>
                  <a:cubicBezTo>
                    <a:pt x="3985317" y="4019550"/>
                    <a:pt x="4081463" y="4115686"/>
                    <a:pt x="4081463" y="4233863"/>
                  </a:cubicBezTo>
                  <a:cubicBezTo>
                    <a:pt x="4081463" y="4352040"/>
                    <a:pt x="3985317" y="4448175"/>
                    <a:pt x="3867150" y="4448175"/>
                  </a:cubicBezTo>
                  <a:cubicBezTo>
                    <a:pt x="3748983" y="4448175"/>
                    <a:pt x="3652838" y="4352040"/>
                    <a:pt x="3652838" y="4233863"/>
                  </a:cubicBezTo>
                  <a:close/>
                </a:path>
              </a:pathLst>
            </a:custGeom>
            <a:solidFill>
              <a:srgbClr val="09357A"/>
            </a:solidFill>
            <a:ln w="9525" cap="flat">
              <a:noFill/>
              <a:prstDash val="solid"/>
              <a:miter/>
            </a:ln>
          </p:spPr>
          <p:txBody>
            <a:bodyPr rtlCol="0" anchor="ctr"/>
            <a:lstStyle/>
            <a:p>
              <a:endParaRPr lang="fr-FR"/>
            </a:p>
          </p:txBody>
        </p:sp>
      </p:grpSp>
      <p:grpSp>
        <p:nvGrpSpPr>
          <p:cNvPr id="132" name="Graphic 23">
            <a:extLst>
              <a:ext uri="{FF2B5EF4-FFF2-40B4-BE49-F238E27FC236}">
                <a16:creationId xmlns:a16="http://schemas.microsoft.com/office/drawing/2014/main" id="{C6CE3C21-34C3-D620-9DC3-0DC365F0DCAE}"/>
              </a:ext>
            </a:extLst>
          </p:cNvPr>
          <p:cNvGrpSpPr>
            <a:grpSpLocks noChangeAspect="1"/>
          </p:cNvGrpSpPr>
          <p:nvPr/>
        </p:nvGrpSpPr>
        <p:grpSpPr>
          <a:xfrm>
            <a:off x="8296138" y="1954602"/>
            <a:ext cx="557206" cy="557206"/>
            <a:chOff x="-1044469" y="-2614450"/>
            <a:chExt cx="4876635" cy="4876635"/>
          </a:xfrm>
        </p:grpSpPr>
        <p:sp>
          <p:nvSpPr>
            <p:cNvPr id="133" name="Freeform 373">
              <a:extLst>
                <a:ext uri="{FF2B5EF4-FFF2-40B4-BE49-F238E27FC236}">
                  <a16:creationId xmlns:a16="http://schemas.microsoft.com/office/drawing/2014/main" id="{6880F031-994D-2D8F-9E85-CBCE0D449634}"/>
                </a:ext>
              </a:extLst>
            </p:cNvPr>
            <p:cNvSpPr/>
            <p:nvPr/>
          </p:nvSpPr>
          <p:spPr>
            <a:xfrm>
              <a:off x="-889424" y="1602000"/>
              <a:ext cx="505139" cy="588835"/>
            </a:xfrm>
            <a:custGeom>
              <a:avLst/>
              <a:gdLst>
                <a:gd name="connsiteX0" fmla="*/ 303086 w 505139"/>
                <a:gd name="connsiteY0" fmla="*/ 0 h 588835"/>
                <a:gd name="connsiteX1" fmla="*/ 0 w 505139"/>
                <a:gd name="connsiteY1" fmla="*/ 505139 h 588835"/>
                <a:gd name="connsiteX2" fmla="*/ 404108 w 505139"/>
                <a:gd name="connsiteY2" fmla="*/ 505139 h 588835"/>
                <a:gd name="connsiteX3" fmla="*/ 505139 w 505139"/>
                <a:gd name="connsiteY3" fmla="*/ 404108 h 588835"/>
              </a:gdLst>
              <a:ahLst/>
              <a:cxnLst>
                <a:cxn ang="0">
                  <a:pos x="connsiteX0" y="connsiteY0"/>
                </a:cxn>
                <a:cxn ang="0">
                  <a:pos x="connsiteX1" y="connsiteY1"/>
                </a:cxn>
                <a:cxn ang="0">
                  <a:pos x="connsiteX2" y="connsiteY2"/>
                </a:cxn>
                <a:cxn ang="0">
                  <a:pos x="connsiteX3" y="connsiteY3"/>
                </a:cxn>
              </a:cxnLst>
              <a:rect l="l" t="t" r="r" b="b"/>
              <a:pathLst>
                <a:path w="505139" h="588835">
                  <a:moveTo>
                    <a:pt x="303086" y="0"/>
                  </a:moveTo>
                  <a:lnTo>
                    <a:pt x="0" y="505139"/>
                  </a:lnTo>
                  <a:cubicBezTo>
                    <a:pt x="111595" y="616734"/>
                    <a:pt x="292522" y="616734"/>
                    <a:pt x="404108" y="505139"/>
                  </a:cubicBezTo>
                  <a:lnTo>
                    <a:pt x="505139" y="404108"/>
                  </a:lnTo>
                  <a:close/>
                </a:path>
              </a:pathLst>
            </a:custGeom>
            <a:solidFill>
              <a:srgbClr val="B8B4B3"/>
            </a:solidFill>
            <a:ln w="9525" cap="flat">
              <a:noFill/>
              <a:prstDash val="solid"/>
              <a:miter/>
            </a:ln>
          </p:spPr>
          <p:txBody>
            <a:bodyPr rtlCol="0" anchor="ctr"/>
            <a:lstStyle/>
            <a:p>
              <a:endParaRPr lang="fr-FR"/>
            </a:p>
          </p:txBody>
        </p:sp>
        <p:sp>
          <p:nvSpPr>
            <p:cNvPr id="134" name="Freeform 374">
              <a:extLst>
                <a:ext uri="{FF2B5EF4-FFF2-40B4-BE49-F238E27FC236}">
                  <a16:creationId xmlns:a16="http://schemas.microsoft.com/office/drawing/2014/main" id="{DBA77A83-BA88-164E-D936-CDFE520EAD63}"/>
                </a:ext>
              </a:extLst>
            </p:cNvPr>
            <p:cNvSpPr/>
            <p:nvPr/>
          </p:nvSpPr>
          <p:spPr>
            <a:xfrm>
              <a:off x="-973120" y="1601991"/>
              <a:ext cx="487803" cy="505139"/>
            </a:xfrm>
            <a:custGeom>
              <a:avLst/>
              <a:gdLst>
                <a:gd name="connsiteX0" fmla="*/ 83696 w 487803"/>
                <a:gd name="connsiteY0" fmla="*/ 101032 h 505139"/>
                <a:gd name="connsiteX1" fmla="*/ 83696 w 487803"/>
                <a:gd name="connsiteY1" fmla="*/ 505140 h 505139"/>
                <a:gd name="connsiteX2" fmla="*/ 487804 w 487803"/>
                <a:gd name="connsiteY2" fmla="*/ 101032 h 505139"/>
                <a:gd name="connsiteX3" fmla="*/ 184718 w 487803"/>
                <a:gd name="connsiteY3" fmla="*/ 0 h 505139"/>
              </a:gdLst>
              <a:ahLst/>
              <a:cxnLst>
                <a:cxn ang="0">
                  <a:pos x="connsiteX0" y="connsiteY0"/>
                </a:cxn>
                <a:cxn ang="0">
                  <a:pos x="connsiteX1" y="connsiteY1"/>
                </a:cxn>
                <a:cxn ang="0">
                  <a:pos x="connsiteX2" y="connsiteY2"/>
                </a:cxn>
                <a:cxn ang="0">
                  <a:pos x="connsiteX3" y="connsiteY3"/>
                </a:cxn>
              </a:cxnLst>
              <a:rect l="l" t="t" r="r" b="b"/>
              <a:pathLst>
                <a:path w="487803" h="505139">
                  <a:moveTo>
                    <a:pt x="83696" y="101032"/>
                  </a:moveTo>
                  <a:cubicBezTo>
                    <a:pt x="-27899" y="212627"/>
                    <a:pt x="-27899" y="393554"/>
                    <a:pt x="83696" y="505140"/>
                  </a:cubicBezTo>
                  <a:lnTo>
                    <a:pt x="487804" y="101032"/>
                  </a:lnTo>
                  <a:lnTo>
                    <a:pt x="184718" y="0"/>
                  </a:lnTo>
                  <a:close/>
                </a:path>
              </a:pathLst>
            </a:custGeom>
            <a:solidFill>
              <a:srgbClr val="D0CDCD"/>
            </a:solidFill>
            <a:ln w="9525" cap="flat">
              <a:noFill/>
              <a:prstDash val="solid"/>
              <a:miter/>
            </a:ln>
          </p:spPr>
          <p:txBody>
            <a:bodyPr rtlCol="0" anchor="ctr"/>
            <a:lstStyle/>
            <a:p>
              <a:endParaRPr lang="fr-FR"/>
            </a:p>
          </p:txBody>
        </p:sp>
        <p:sp>
          <p:nvSpPr>
            <p:cNvPr id="135" name="Freeform 375">
              <a:extLst>
                <a:ext uri="{FF2B5EF4-FFF2-40B4-BE49-F238E27FC236}">
                  <a16:creationId xmlns:a16="http://schemas.microsoft.com/office/drawing/2014/main" id="{562B7C29-8D10-A275-695F-2A2B65AFADFD}"/>
                </a:ext>
              </a:extLst>
            </p:cNvPr>
            <p:cNvSpPr/>
            <p:nvPr/>
          </p:nvSpPr>
          <p:spPr>
            <a:xfrm>
              <a:off x="-586338" y="585797"/>
              <a:ext cx="1181071" cy="1420310"/>
            </a:xfrm>
            <a:custGeom>
              <a:avLst/>
              <a:gdLst>
                <a:gd name="connsiteX0" fmla="*/ 1016203 w 1181071"/>
                <a:gd name="connsiteY0" fmla="*/ 0 h 1420310"/>
                <a:gd name="connsiteX1" fmla="*/ 0 w 1181071"/>
                <a:gd name="connsiteY1" fmla="*/ 1218257 h 1420310"/>
                <a:gd name="connsiteX2" fmla="*/ 202054 w 1181071"/>
                <a:gd name="connsiteY2" fmla="*/ 1420311 h 1420310"/>
                <a:gd name="connsiteX3" fmla="*/ 1181072 w 1181071"/>
                <a:gd name="connsiteY3" fmla="*/ 441293 h 1420310"/>
              </a:gdLst>
              <a:ahLst/>
              <a:cxnLst>
                <a:cxn ang="0">
                  <a:pos x="connsiteX0" y="connsiteY0"/>
                </a:cxn>
                <a:cxn ang="0">
                  <a:pos x="connsiteX1" y="connsiteY1"/>
                </a:cxn>
                <a:cxn ang="0">
                  <a:pos x="connsiteX2" y="connsiteY2"/>
                </a:cxn>
                <a:cxn ang="0">
                  <a:pos x="connsiteX3" y="connsiteY3"/>
                </a:cxn>
              </a:cxnLst>
              <a:rect l="l" t="t" r="r" b="b"/>
              <a:pathLst>
                <a:path w="1181071" h="1420310">
                  <a:moveTo>
                    <a:pt x="1016203" y="0"/>
                  </a:moveTo>
                  <a:lnTo>
                    <a:pt x="0" y="1218257"/>
                  </a:lnTo>
                  <a:lnTo>
                    <a:pt x="202054" y="1420311"/>
                  </a:lnTo>
                  <a:lnTo>
                    <a:pt x="1181072" y="441293"/>
                  </a:lnTo>
                  <a:close/>
                </a:path>
              </a:pathLst>
            </a:custGeom>
            <a:solidFill>
              <a:srgbClr val="292827"/>
            </a:solidFill>
            <a:ln w="9525" cap="flat">
              <a:noFill/>
              <a:prstDash val="solid"/>
              <a:miter/>
            </a:ln>
          </p:spPr>
          <p:txBody>
            <a:bodyPr rtlCol="0" anchor="ctr"/>
            <a:lstStyle/>
            <a:p>
              <a:endParaRPr lang="fr-FR"/>
            </a:p>
          </p:txBody>
        </p:sp>
        <p:sp>
          <p:nvSpPr>
            <p:cNvPr id="136" name="Freeform 384">
              <a:extLst>
                <a:ext uri="{FF2B5EF4-FFF2-40B4-BE49-F238E27FC236}">
                  <a16:creationId xmlns:a16="http://schemas.microsoft.com/office/drawing/2014/main" id="{147427D6-E913-A3B1-B71B-058A9293AB63}"/>
                </a:ext>
              </a:extLst>
            </p:cNvPr>
            <p:cNvSpPr/>
            <p:nvPr/>
          </p:nvSpPr>
          <p:spPr>
            <a:xfrm>
              <a:off x="-788392" y="622983"/>
              <a:ext cx="1319279" cy="1181071"/>
            </a:xfrm>
            <a:custGeom>
              <a:avLst/>
              <a:gdLst>
                <a:gd name="connsiteX0" fmla="*/ 979018 w 1319279"/>
                <a:gd name="connsiteY0" fmla="*/ 0 h 1181071"/>
                <a:gd name="connsiteX1" fmla="*/ 0 w 1319279"/>
                <a:gd name="connsiteY1" fmla="*/ 979018 h 1181071"/>
                <a:gd name="connsiteX2" fmla="*/ 202054 w 1319279"/>
                <a:gd name="connsiteY2" fmla="*/ 1181072 h 1181071"/>
                <a:gd name="connsiteX3" fmla="*/ 1319279 w 1319279"/>
                <a:gd name="connsiteY3" fmla="*/ 63846 h 1181071"/>
              </a:gdLst>
              <a:ahLst/>
              <a:cxnLst>
                <a:cxn ang="0">
                  <a:pos x="connsiteX0" y="connsiteY0"/>
                </a:cxn>
                <a:cxn ang="0">
                  <a:pos x="connsiteX1" y="connsiteY1"/>
                </a:cxn>
                <a:cxn ang="0">
                  <a:pos x="connsiteX2" y="connsiteY2"/>
                </a:cxn>
                <a:cxn ang="0">
                  <a:pos x="connsiteX3" y="connsiteY3"/>
                </a:cxn>
              </a:cxnLst>
              <a:rect l="l" t="t" r="r" b="b"/>
              <a:pathLst>
                <a:path w="1319279" h="1181071">
                  <a:moveTo>
                    <a:pt x="979018" y="0"/>
                  </a:moveTo>
                  <a:lnTo>
                    <a:pt x="0" y="979018"/>
                  </a:lnTo>
                  <a:lnTo>
                    <a:pt x="202054" y="1181072"/>
                  </a:lnTo>
                  <a:lnTo>
                    <a:pt x="1319279" y="63846"/>
                  </a:lnTo>
                  <a:close/>
                </a:path>
              </a:pathLst>
            </a:custGeom>
            <a:solidFill>
              <a:srgbClr val="464342"/>
            </a:solidFill>
            <a:ln w="9525" cap="flat">
              <a:noFill/>
              <a:prstDash val="solid"/>
              <a:miter/>
            </a:ln>
          </p:spPr>
          <p:txBody>
            <a:bodyPr rtlCol="0" anchor="ctr"/>
            <a:lstStyle/>
            <a:p>
              <a:endParaRPr lang="fr-FR"/>
            </a:p>
          </p:txBody>
        </p:sp>
        <p:sp>
          <p:nvSpPr>
            <p:cNvPr id="137" name="Freeform 385">
              <a:extLst>
                <a:ext uri="{FF2B5EF4-FFF2-40B4-BE49-F238E27FC236}">
                  <a16:creationId xmlns:a16="http://schemas.microsoft.com/office/drawing/2014/main" id="{99C4A650-9842-D1BF-2246-54C7E2A0B330}"/>
                </a:ext>
              </a:extLst>
            </p:cNvPr>
            <p:cNvSpPr/>
            <p:nvPr/>
          </p:nvSpPr>
          <p:spPr>
            <a:xfrm>
              <a:off x="392679" y="218866"/>
              <a:ext cx="707193" cy="808224"/>
            </a:xfrm>
            <a:custGeom>
              <a:avLst/>
              <a:gdLst>
                <a:gd name="connsiteX0" fmla="*/ 404108 w 707193"/>
                <a:gd name="connsiteY0" fmla="*/ 0 h 808224"/>
                <a:gd name="connsiteX1" fmla="*/ 0 w 707193"/>
                <a:gd name="connsiteY1" fmla="*/ 606171 h 808224"/>
                <a:gd name="connsiteX2" fmla="*/ 202054 w 707193"/>
                <a:gd name="connsiteY2" fmla="*/ 808225 h 808224"/>
                <a:gd name="connsiteX3" fmla="*/ 707193 w 707193"/>
                <a:gd name="connsiteY3" fmla="*/ 303086 h 808224"/>
              </a:gdLst>
              <a:ahLst/>
              <a:cxnLst>
                <a:cxn ang="0">
                  <a:pos x="connsiteX0" y="connsiteY0"/>
                </a:cxn>
                <a:cxn ang="0">
                  <a:pos x="connsiteX1" y="connsiteY1"/>
                </a:cxn>
                <a:cxn ang="0">
                  <a:pos x="connsiteX2" y="connsiteY2"/>
                </a:cxn>
                <a:cxn ang="0">
                  <a:pos x="connsiteX3" y="connsiteY3"/>
                </a:cxn>
              </a:cxnLst>
              <a:rect l="l" t="t" r="r" b="b"/>
              <a:pathLst>
                <a:path w="707193" h="808224">
                  <a:moveTo>
                    <a:pt x="404108" y="0"/>
                  </a:moveTo>
                  <a:lnTo>
                    <a:pt x="0" y="606171"/>
                  </a:lnTo>
                  <a:lnTo>
                    <a:pt x="202054" y="808225"/>
                  </a:lnTo>
                  <a:lnTo>
                    <a:pt x="707193" y="303086"/>
                  </a:lnTo>
                  <a:close/>
                </a:path>
              </a:pathLst>
            </a:custGeom>
            <a:solidFill>
              <a:srgbClr val="B8B4B3"/>
            </a:solidFill>
            <a:ln w="9525" cap="flat">
              <a:noFill/>
              <a:prstDash val="solid"/>
              <a:miter/>
            </a:ln>
          </p:spPr>
          <p:txBody>
            <a:bodyPr rtlCol="0" anchor="ctr"/>
            <a:lstStyle/>
            <a:p>
              <a:endParaRPr lang="fr-FR"/>
            </a:p>
          </p:txBody>
        </p:sp>
        <p:sp>
          <p:nvSpPr>
            <p:cNvPr id="138" name="Freeform 386">
              <a:extLst>
                <a:ext uri="{FF2B5EF4-FFF2-40B4-BE49-F238E27FC236}">
                  <a16:creationId xmlns:a16="http://schemas.microsoft.com/office/drawing/2014/main" id="{665EBBD9-A317-D2DF-05E2-E604A6470AB9}"/>
                </a:ext>
              </a:extLst>
            </p:cNvPr>
            <p:cNvSpPr/>
            <p:nvPr/>
          </p:nvSpPr>
          <p:spPr>
            <a:xfrm rot="-2700000">
              <a:off x="186587" y="328429"/>
              <a:ext cx="714267" cy="285706"/>
            </a:xfrm>
            <a:custGeom>
              <a:avLst/>
              <a:gdLst>
                <a:gd name="connsiteX0" fmla="*/ 0 w 714267"/>
                <a:gd name="connsiteY0" fmla="*/ 0 h 285706"/>
                <a:gd name="connsiteX1" fmla="*/ 714267 w 714267"/>
                <a:gd name="connsiteY1" fmla="*/ 0 h 285706"/>
                <a:gd name="connsiteX2" fmla="*/ 714267 w 714267"/>
                <a:gd name="connsiteY2" fmla="*/ 285707 h 285706"/>
                <a:gd name="connsiteX3" fmla="*/ 0 w 714267"/>
                <a:gd name="connsiteY3" fmla="*/ 285707 h 285706"/>
              </a:gdLst>
              <a:ahLst/>
              <a:cxnLst>
                <a:cxn ang="0">
                  <a:pos x="connsiteX0" y="connsiteY0"/>
                </a:cxn>
                <a:cxn ang="0">
                  <a:pos x="connsiteX1" y="connsiteY1"/>
                </a:cxn>
                <a:cxn ang="0">
                  <a:pos x="connsiteX2" y="connsiteY2"/>
                </a:cxn>
                <a:cxn ang="0">
                  <a:pos x="connsiteX3" y="connsiteY3"/>
                </a:cxn>
              </a:cxnLst>
              <a:rect l="l" t="t" r="r" b="b"/>
              <a:pathLst>
                <a:path w="714267" h="285706">
                  <a:moveTo>
                    <a:pt x="0" y="0"/>
                  </a:moveTo>
                  <a:lnTo>
                    <a:pt x="714267" y="0"/>
                  </a:lnTo>
                  <a:lnTo>
                    <a:pt x="714267" y="285707"/>
                  </a:lnTo>
                  <a:lnTo>
                    <a:pt x="0" y="285707"/>
                  </a:lnTo>
                  <a:close/>
                </a:path>
              </a:pathLst>
            </a:custGeom>
            <a:solidFill>
              <a:srgbClr val="D0CDCD"/>
            </a:solidFill>
            <a:ln w="9524" cap="flat">
              <a:noFill/>
              <a:prstDash val="solid"/>
              <a:miter/>
            </a:ln>
          </p:spPr>
          <p:txBody>
            <a:bodyPr rtlCol="0" anchor="ctr"/>
            <a:lstStyle/>
            <a:p>
              <a:endParaRPr lang="fr-FR"/>
            </a:p>
          </p:txBody>
        </p:sp>
        <p:sp>
          <p:nvSpPr>
            <p:cNvPr id="139" name="Freeform 387">
              <a:extLst>
                <a:ext uri="{FF2B5EF4-FFF2-40B4-BE49-F238E27FC236}">
                  <a16:creationId xmlns:a16="http://schemas.microsoft.com/office/drawing/2014/main" id="{839747F0-5A6C-E82B-1D02-BAA89D179D26}"/>
                </a:ext>
              </a:extLst>
            </p:cNvPr>
            <p:cNvSpPr/>
            <p:nvPr/>
          </p:nvSpPr>
          <p:spPr>
            <a:xfrm>
              <a:off x="169879" y="-2543098"/>
              <a:ext cx="3590925" cy="3590925"/>
            </a:xfrm>
            <a:custGeom>
              <a:avLst/>
              <a:gdLst>
                <a:gd name="connsiteX0" fmla="*/ 3590925 w 3590925"/>
                <a:gd name="connsiteY0" fmla="*/ 1795463 h 3590925"/>
                <a:gd name="connsiteX1" fmla="*/ 1795463 w 3590925"/>
                <a:gd name="connsiteY1" fmla="*/ 3590925 h 3590925"/>
                <a:gd name="connsiteX2" fmla="*/ 0 w 3590925"/>
                <a:gd name="connsiteY2" fmla="*/ 1795463 h 3590925"/>
                <a:gd name="connsiteX3" fmla="*/ 1795463 w 3590925"/>
                <a:gd name="connsiteY3" fmla="*/ 0 h 3590925"/>
                <a:gd name="connsiteX4" fmla="*/ 3590925 w 3590925"/>
                <a:gd name="connsiteY4" fmla="*/ 1795463 h 3590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90925" h="3590925">
                  <a:moveTo>
                    <a:pt x="3590925" y="1795463"/>
                  </a:moveTo>
                  <a:cubicBezTo>
                    <a:pt x="3590925" y="2787069"/>
                    <a:pt x="2787069" y="3590925"/>
                    <a:pt x="1795463" y="3590925"/>
                  </a:cubicBezTo>
                  <a:cubicBezTo>
                    <a:pt x="803856" y="3590925"/>
                    <a:pt x="0" y="2787069"/>
                    <a:pt x="0" y="1795463"/>
                  </a:cubicBezTo>
                  <a:cubicBezTo>
                    <a:pt x="0" y="803856"/>
                    <a:pt x="803856" y="0"/>
                    <a:pt x="1795463" y="0"/>
                  </a:cubicBezTo>
                  <a:cubicBezTo>
                    <a:pt x="2787069" y="0"/>
                    <a:pt x="3590925" y="803856"/>
                    <a:pt x="3590925" y="1795463"/>
                  </a:cubicBezTo>
                  <a:close/>
                </a:path>
              </a:pathLst>
            </a:custGeom>
            <a:solidFill>
              <a:srgbClr val="D0CDCD"/>
            </a:solidFill>
            <a:ln w="9525" cap="flat">
              <a:noFill/>
              <a:prstDash val="solid"/>
              <a:miter/>
            </a:ln>
          </p:spPr>
          <p:txBody>
            <a:bodyPr rtlCol="0" anchor="ctr"/>
            <a:lstStyle/>
            <a:p>
              <a:endParaRPr lang="fr-FR"/>
            </a:p>
          </p:txBody>
        </p:sp>
        <p:sp>
          <p:nvSpPr>
            <p:cNvPr id="140" name="Freeform 388">
              <a:extLst>
                <a:ext uri="{FF2B5EF4-FFF2-40B4-BE49-F238E27FC236}">
                  <a16:creationId xmlns:a16="http://schemas.microsoft.com/office/drawing/2014/main" id="{2DD70EC2-2711-EFDA-EEDE-144B06ABCF8E}"/>
                </a:ext>
              </a:extLst>
            </p:cNvPr>
            <p:cNvSpPr/>
            <p:nvPr/>
          </p:nvSpPr>
          <p:spPr>
            <a:xfrm>
              <a:off x="1965342" y="-2257348"/>
              <a:ext cx="1509712" cy="3019424"/>
            </a:xfrm>
            <a:custGeom>
              <a:avLst/>
              <a:gdLst>
                <a:gd name="connsiteX0" fmla="*/ 0 w 1509712"/>
                <a:gd name="connsiteY0" fmla="*/ 0 h 3019424"/>
                <a:gd name="connsiteX1" fmla="*/ 0 w 1509712"/>
                <a:gd name="connsiteY1" fmla="*/ 3019425 h 3019424"/>
                <a:gd name="connsiteX2" fmla="*/ 1509713 w 1509712"/>
                <a:gd name="connsiteY2" fmla="*/ 1509713 h 3019424"/>
                <a:gd name="connsiteX3" fmla="*/ 0 w 1509712"/>
                <a:gd name="connsiteY3" fmla="*/ 0 h 3019424"/>
              </a:gdLst>
              <a:ahLst/>
              <a:cxnLst>
                <a:cxn ang="0">
                  <a:pos x="connsiteX0" y="connsiteY0"/>
                </a:cxn>
                <a:cxn ang="0">
                  <a:pos x="connsiteX1" y="connsiteY1"/>
                </a:cxn>
                <a:cxn ang="0">
                  <a:pos x="connsiteX2" y="connsiteY2"/>
                </a:cxn>
                <a:cxn ang="0">
                  <a:pos x="connsiteX3" y="connsiteY3"/>
                </a:cxn>
              </a:cxnLst>
              <a:rect l="l" t="t" r="r" b="b"/>
              <a:pathLst>
                <a:path w="1509712" h="3019424">
                  <a:moveTo>
                    <a:pt x="0" y="0"/>
                  </a:moveTo>
                  <a:lnTo>
                    <a:pt x="0" y="3019425"/>
                  </a:lnTo>
                  <a:cubicBezTo>
                    <a:pt x="833790" y="3019425"/>
                    <a:pt x="1509713" y="2343503"/>
                    <a:pt x="1509713" y="1509713"/>
                  </a:cubicBezTo>
                  <a:cubicBezTo>
                    <a:pt x="1509713" y="675923"/>
                    <a:pt x="833799" y="0"/>
                    <a:pt x="0" y="0"/>
                  </a:cubicBezTo>
                  <a:close/>
                </a:path>
              </a:pathLst>
            </a:custGeom>
            <a:solidFill>
              <a:srgbClr val="C3EFFF"/>
            </a:solidFill>
            <a:ln w="9525" cap="flat">
              <a:noFill/>
              <a:prstDash val="solid"/>
              <a:miter/>
            </a:ln>
          </p:spPr>
          <p:txBody>
            <a:bodyPr rtlCol="0" anchor="ctr"/>
            <a:lstStyle/>
            <a:p>
              <a:endParaRPr lang="fr-FR"/>
            </a:p>
          </p:txBody>
        </p:sp>
        <p:sp>
          <p:nvSpPr>
            <p:cNvPr id="141" name="Freeform 389">
              <a:extLst>
                <a:ext uri="{FF2B5EF4-FFF2-40B4-BE49-F238E27FC236}">
                  <a16:creationId xmlns:a16="http://schemas.microsoft.com/office/drawing/2014/main" id="{B4CADA6C-8712-F913-7DB5-FC14AED9F4D2}"/>
                </a:ext>
              </a:extLst>
            </p:cNvPr>
            <p:cNvSpPr/>
            <p:nvPr/>
          </p:nvSpPr>
          <p:spPr>
            <a:xfrm>
              <a:off x="455629" y="-2257348"/>
              <a:ext cx="2733675" cy="3019424"/>
            </a:xfrm>
            <a:custGeom>
              <a:avLst/>
              <a:gdLst>
                <a:gd name="connsiteX0" fmla="*/ 1509713 w 2733675"/>
                <a:gd name="connsiteY0" fmla="*/ 0 h 3019424"/>
                <a:gd name="connsiteX1" fmla="*/ 0 w 2733675"/>
                <a:gd name="connsiteY1" fmla="*/ 1509713 h 3019424"/>
                <a:gd name="connsiteX2" fmla="*/ 1509713 w 2733675"/>
                <a:gd name="connsiteY2" fmla="*/ 3019425 h 3019424"/>
                <a:gd name="connsiteX3" fmla="*/ 2733675 w 2733675"/>
                <a:gd name="connsiteY3" fmla="*/ 1509713 h 3019424"/>
                <a:gd name="connsiteX4" fmla="*/ 1509713 w 2733675"/>
                <a:gd name="connsiteY4" fmla="*/ 0 h 30194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33675" h="3019424">
                  <a:moveTo>
                    <a:pt x="1509713" y="0"/>
                  </a:moveTo>
                  <a:cubicBezTo>
                    <a:pt x="675923" y="0"/>
                    <a:pt x="0" y="675923"/>
                    <a:pt x="0" y="1509713"/>
                  </a:cubicBezTo>
                  <a:cubicBezTo>
                    <a:pt x="0" y="2343503"/>
                    <a:pt x="675923" y="3019425"/>
                    <a:pt x="1509713" y="3019425"/>
                  </a:cubicBezTo>
                  <a:cubicBezTo>
                    <a:pt x="2185692" y="3019425"/>
                    <a:pt x="2733675" y="2343503"/>
                    <a:pt x="2733675" y="1509713"/>
                  </a:cubicBezTo>
                  <a:cubicBezTo>
                    <a:pt x="2733675" y="675923"/>
                    <a:pt x="2185692" y="0"/>
                    <a:pt x="1509713" y="0"/>
                  </a:cubicBezTo>
                  <a:close/>
                </a:path>
              </a:pathLst>
            </a:custGeom>
            <a:solidFill>
              <a:srgbClr val="FFFFFF"/>
            </a:solidFill>
            <a:ln w="9525" cap="flat">
              <a:noFill/>
              <a:prstDash val="solid"/>
              <a:miter/>
            </a:ln>
          </p:spPr>
          <p:txBody>
            <a:bodyPr rtlCol="0" anchor="ctr"/>
            <a:lstStyle/>
            <a:p>
              <a:endParaRPr lang="fr-FR"/>
            </a:p>
          </p:txBody>
        </p:sp>
        <p:sp>
          <p:nvSpPr>
            <p:cNvPr id="142" name="Freeform 390">
              <a:extLst>
                <a:ext uri="{FF2B5EF4-FFF2-40B4-BE49-F238E27FC236}">
                  <a16:creationId xmlns:a16="http://schemas.microsoft.com/office/drawing/2014/main" id="{02070E72-F020-DCE2-4A68-6053D55BF773}"/>
                </a:ext>
              </a:extLst>
            </p:cNvPr>
            <p:cNvSpPr/>
            <p:nvPr/>
          </p:nvSpPr>
          <p:spPr>
            <a:xfrm>
              <a:off x="-1044469" y="-2614450"/>
              <a:ext cx="4876635" cy="4876635"/>
            </a:xfrm>
            <a:custGeom>
              <a:avLst/>
              <a:gdLst>
                <a:gd name="connsiteX0" fmla="*/ 4329834 w 4876635"/>
                <a:gd name="connsiteY0" fmla="*/ 546802 h 4876635"/>
                <a:gd name="connsiteX1" fmla="*/ 3009736 w 4876635"/>
                <a:gd name="connsiteY1" fmla="*/ 0 h 4876635"/>
                <a:gd name="connsiteX2" fmla="*/ 1689637 w 4876635"/>
                <a:gd name="connsiteY2" fmla="*/ 546802 h 4876635"/>
                <a:gd name="connsiteX3" fmla="*/ 1142836 w 4876635"/>
                <a:gd name="connsiteY3" fmla="*/ 1866900 h 4876635"/>
                <a:gd name="connsiteX4" fmla="*/ 1337936 w 4876635"/>
                <a:gd name="connsiteY4" fmla="*/ 2698394 h 4876635"/>
                <a:gd name="connsiteX5" fmla="*/ 1433739 w 4876635"/>
                <a:gd name="connsiteY5" fmla="*/ 2730465 h 4876635"/>
                <a:gd name="connsiteX6" fmla="*/ 1465819 w 4876635"/>
                <a:gd name="connsiteY6" fmla="*/ 2634663 h 4876635"/>
                <a:gd name="connsiteX7" fmla="*/ 1285711 w 4876635"/>
                <a:gd name="connsiteY7" fmla="*/ 1866890 h 4876635"/>
                <a:gd name="connsiteX8" fmla="*/ 1790660 w 4876635"/>
                <a:gd name="connsiteY8" fmla="*/ 647824 h 4876635"/>
                <a:gd name="connsiteX9" fmla="*/ 3009726 w 4876635"/>
                <a:gd name="connsiteY9" fmla="*/ 142865 h 4876635"/>
                <a:gd name="connsiteX10" fmla="*/ 4228803 w 4876635"/>
                <a:gd name="connsiteY10" fmla="*/ 647824 h 4876635"/>
                <a:gd name="connsiteX11" fmla="*/ 4733751 w 4876635"/>
                <a:gd name="connsiteY11" fmla="*/ 1866900 h 4876635"/>
                <a:gd name="connsiteX12" fmla="*/ 4228793 w 4876635"/>
                <a:gd name="connsiteY12" fmla="*/ 3085967 h 4876635"/>
                <a:gd name="connsiteX13" fmla="*/ 3009736 w 4876635"/>
                <a:gd name="connsiteY13" fmla="*/ 3590925 h 4876635"/>
                <a:gd name="connsiteX14" fmla="*/ 1612142 w 4876635"/>
                <a:gd name="connsiteY14" fmla="*/ 2876379 h 4876635"/>
                <a:gd name="connsiteX15" fmla="*/ 1559945 w 4876635"/>
                <a:gd name="connsiteY15" fmla="*/ 2847042 h 4876635"/>
                <a:gd name="connsiteX16" fmla="*/ 1503757 w 4876635"/>
                <a:gd name="connsiteY16" fmla="*/ 2867740 h 4876635"/>
                <a:gd name="connsiteX17" fmla="*/ 104449 w 4876635"/>
                <a:gd name="connsiteY17" fmla="*/ 4267048 h 4876635"/>
                <a:gd name="connsiteX18" fmla="*/ 104449 w 4876635"/>
                <a:gd name="connsiteY18" fmla="*/ 4772187 h 4876635"/>
                <a:gd name="connsiteX19" fmla="*/ 609588 w 4876635"/>
                <a:gd name="connsiteY19" fmla="*/ 4772187 h 4876635"/>
                <a:gd name="connsiteX20" fmla="*/ 1966596 w 4876635"/>
                <a:gd name="connsiteY20" fmla="*/ 3415179 h 4876635"/>
                <a:gd name="connsiteX21" fmla="*/ 2146638 w 4876635"/>
                <a:gd name="connsiteY21" fmla="*/ 3522669 h 4876635"/>
                <a:gd name="connsiteX22" fmla="*/ 3009726 w 4876635"/>
                <a:gd name="connsiteY22" fmla="*/ 3733800 h 4876635"/>
                <a:gd name="connsiteX23" fmla="*/ 4329825 w 4876635"/>
                <a:gd name="connsiteY23" fmla="*/ 3186998 h 4876635"/>
                <a:gd name="connsiteX24" fmla="*/ 4876636 w 4876635"/>
                <a:gd name="connsiteY24" fmla="*/ 1866890 h 4876635"/>
                <a:gd name="connsiteX25" fmla="*/ 4329834 w 4876635"/>
                <a:gd name="connsiteY25" fmla="*/ 546802 h 4876635"/>
                <a:gd name="connsiteX26" fmla="*/ 1235009 w 4876635"/>
                <a:gd name="connsiteY26" fmla="*/ 3338541 h 4876635"/>
                <a:gd name="connsiteX27" fmla="*/ 1538095 w 4876635"/>
                <a:gd name="connsiteY27" fmla="*/ 3641627 h 4876635"/>
                <a:gd name="connsiteX28" fmla="*/ 660109 w 4876635"/>
                <a:gd name="connsiteY28" fmla="*/ 4519613 h 4876635"/>
                <a:gd name="connsiteX29" fmla="*/ 357023 w 4876635"/>
                <a:gd name="connsiteY29" fmla="*/ 4216527 h 4876635"/>
                <a:gd name="connsiteX30" fmla="*/ 205480 w 4876635"/>
                <a:gd name="connsiteY30" fmla="*/ 4671156 h 4876635"/>
                <a:gd name="connsiteX31" fmla="*/ 205480 w 4876635"/>
                <a:gd name="connsiteY31" fmla="*/ 4368070 h 4876635"/>
                <a:gd name="connsiteX32" fmla="*/ 255992 w 4876635"/>
                <a:gd name="connsiteY32" fmla="*/ 4317559 h 4876635"/>
                <a:gd name="connsiteX33" fmla="*/ 559077 w 4876635"/>
                <a:gd name="connsiteY33" fmla="*/ 4620644 h 4876635"/>
                <a:gd name="connsiteX34" fmla="*/ 508566 w 4876635"/>
                <a:gd name="connsiteY34" fmla="*/ 4671156 h 4876635"/>
                <a:gd name="connsiteX35" fmla="*/ 205480 w 4876635"/>
                <a:gd name="connsiteY35" fmla="*/ 4671156 h 4876635"/>
                <a:gd name="connsiteX36" fmla="*/ 1639117 w 4876635"/>
                <a:gd name="connsiteY36" fmla="*/ 3540595 h 4876635"/>
                <a:gd name="connsiteX37" fmla="*/ 1336031 w 4876635"/>
                <a:gd name="connsiteY37" fmla="*/ 3237509 h 4876635"/>
                <a:gd name="connsiteX38" fmla="*/ 1546867 w 4876635"/>
                <a:gd name="connsiteY38" fmla="*/ 3026674 h 4876635"/>
                <a:gd name="connsiteX39" fmla="*/ 1850057 w 4876635"/>
                <a:gd name="connsiteY39" fmla="*/ 3329654 h 4876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4876635" h="4876635">
                  <a:moveTo>
                    <a:pt x="4329834" y="546802"/>
                  </a:moveTo>
                  <a:cubicBezTo>
                    <a:pt x="3977228" y="194186"/>
                    <a:pt x="3508408" y="0"/>
                    <a:pt x="3009736" y="0"/>
                  </a:cubicBezTo>
                  <a:cubicBezTo>
                    <a:pt x="2511064" y="10"/>
                    <a:pt x="2042243" y="194196"/>
                    <a:pt x="1689637" y="546802"/>
                  </a:cubicBezTo>
                  <a:cubicBezTo>
                    <a:pt x="1337031" y="899408"/>
                    <a:pt x="1142836" y="1368238"/>
                    <a:pt x="1142836" y="1866900"/>
                  </a:cubicBezTo>
                  <a:cubicBezTo>
                    <a:pt x="1142836" y="2158841"/>
                    <a:pt x="1208482" y="2438591"/>
                    <a:pt x="1337936" y="2698394"/>
                  </a:cubicBezTo>
                  <a:cubicBezTo>
                    <a:pt x="1355558" y="2733675"/>
                    <a:pt x="1398430" y="2748067"/>
                    <a:pt x="1433739" y="2730465"/>
                  </a:cubicBezTo>
                  <a:cubicBezTo>
                    <a:pt x="1469048" y="2712873"/>
                    <a:pt x="1483412" y="2669981"/>
                    <a:pt x="1465819" y="2634663"/>
                  </a:cubicBezTo>
                  <a:cubicBezTo>
                    <a:pt x="1346309" y="2394842"/>
                    <a:pt x="1285711" y="2136515"/>
                    <a:pt x="1285711" y="1866890"/>
                  </a:cubicBezTo>
                  <a:cubicBezTo>
                    <a:pt x="1285711" y="1406395"/>
                    <a:pt x="1465038" y="973455"/>
                    <a:pt x="1790660" y="647824"/>
                  </a:cubicBezTo>
                  <a:cubicBezTo>
                    <a:pt x="2116281" y="322193"/>
                    <a:pt x="2549231" y="142875"/>
                    <a:pt x="3009726" y="142865"/>
                  </a:cubicBezTo>
                  <a:cubicBezTo>
                    <a:pt x="3470241" y="142875"/>
                    <a:pt x="3903181" y="322202"/>
                    <a:pt x="4228803" y="647824"/>
                  </a:cubicBezTo>
                  <a:cubicBezTo>
                    <a:pt x="4554424" y="973445"/>
                    <a:pt x="4733761" y="1406385"/>
                    <a:pt x="4733751" y="1866900"/>
                  </a:cubicBezTo>
                  <a:cubicBezTo>
                    <a:pt x="4733751" y="2327405"/>
                    <a:pt x="4554424" y="2760345"/>
                    <a:pt x="4228793" y="3085967"/>
                  </a:cubicBezTo>
                  <a:cubicBezTo>
                    <a:pt x="3903162" y="3411588"/>
                    <a:pt x="3470232" y="3590925"/>
                    <a:pt x="3009736" y="3590925"/>
                  </a:cubicBezTo>
                  <a:cubicBezTo>
                    <a:pt x="2458362" y="3590925"/>
                    <a:pt x="1935868" y="3323825"/>
                    <a:pt x="1612142" y="2876379"/>
                  </a:cubicBezTo>
                  <a:cubicBezTo>
                    <a:pt x="1599883" y="2859453"/>
                    <a:pt x="1580805" y="2848709"/>
                    <a:pt x="1559945" y="2847042"/>
                  </a:cubicBezTo>
                  <a:cubicBezTo>
                    <a:pt x="1539085" y="2845375"/>
                    <a:pt x="1518549" y="2852947"/>
                    <a:pt x="1503757" y="2867740"/>
                  </a:cubicBezTo>
                  <a:lnTo>
                    <a:pt x="104449" y="4267048"/>
                  </a:lnTo>
                  <a:cubicBezTo>
                    <a:pt x="-34816" y="4406313"/>
                    <a:pt x="-34816" y="4632922"/>
                    <a:pt x="104449" y="4772187"/>
                  </a:cubicBezTo>
                  <a:cubicBezTo>
                    <a:pt x="243714" y="4911452"/>
                    <a:pt x="470323" y="4911452"/>
                    <a:pt x="609588" y="4772187"/>
                  </a:cubicBezTo>
                  <a:lnTo>
                    <a:pt x="1966596" y="3415179"/>
                  </a:lnTo>
                  <a:cubicBezTo>
                    <a:pt x="2024565" y="3454375"/>
                    <a:pt x="2084706" y="3490313"/>
                    <a:pt x="2146638" y="3522669"/>
                  </a:cubicBezTo>
                  <a:cubicBezTo>
                    <a:pt x="2411032" y="3660791"/>
                    <a:pt x="2709489" y="3733800"/>
                    <a:pt x="3009726" y="3733800"/>
                  </a:cubicBezTo>
                  <a:cubicBezTo>
                    <a:pt x="3508398" y="3733800"/>
                    <a:pt x="3977209" y="3539614"/>
                    <a:pt x="4329825" y="3186998"/>
                  </a:cubicBezTo>
                  <a:cubicBezTo>
                    <a:pt x="4682440" y="2834393"/>
                    <a:pt x="4876626" y="2365572"/>
                    <a:pt x="4876636" y="1866890"/>
                  </a:cubicBezTo>
                  <a:cubicBezTo>
                    <a:pt x="4876636" y="1368228"/>
                    <a:pt x="4682450" y="899408"/>
                    <a:pt x="4329834" y="546802"/>
                  </a:cubicBezTo>
                  <a:close/>
                  <a:moveTo>
                    <a:pt x="1235009" y="3338541"/>
                  </a:moveTo>
                  <a:lnTo>
                    <a:pt x="1538095" y="3641627"/>
                  </a:lnTo>
                  <a:lnTo>
                    <a:pt x="660109" y="4519613"/>
                  </a:lnTo>
                  <a:lnTo>
                    <a:pt x="357023" y="4216527"/>
                  </a:lnTo>
                  <a:close/>
                  <a:moveTo>
                    <a:pt x="205480" y="4671156"/>
                  </a:moveTo>
                  <a:cubicBezTo>
                    <a:pt x="121918" y="4587593"/>
                    <a:pt x="121918" y="4451633"/>
                    <a:pt x="205480" y="4368070"/>
                  </a:cubicBezTo>
                  <a:lnTo>
                    <a:pt x="255992" y="4317559"/>
                  </a:lnTo>
                  <a:lnTo>
                    <a:pt x="559077" y="4620644"/>
                  </a:lnTo>
                  <a:lnTo>
                    <a:pt x="508566" y="4671156"/>
                  </a:lnTo>
                  <a:cubicBezTo>
                    <a:pt x="425003" y="4754718"/>
                    <a:pt x="289043" y="4754718"/>
                    <a:pt x="205480" y="4671156"/>
                  </a:cubicBezTo>
                  <a:close/>
                  <a:moveTo>
                    <a:pt x="1639117" y="3540595"/>
                  </a:moveTo>
                  <a:lnTo>
                    <a:pt x="1336031" y="3237509"/>
                  </a:lnTo>
                  <a:lnTo>
                    <a:pt x="1546867" y="3026674"/>
                  </a:lnTo>
                  <a:cubicBezTo>
                    <a:pt x="1635955" y="3138783"/>
                    <a:pt x="1737986" y="3240605"/>
                    <a:pt x="1850057" y="3329654"/>
                  </a:cubicBezTo>
                  <a:close/>
                </a:path>
              </a:pathLst>
            </a:custGeom>
            <a:solidFill>
              <a:srgbClr val="09357A"/>
            </a:solidFill>
            <a:ln w="9525" cap="flat">
              <a:noFill/>
              <a:prstDash val="solid"/>
              <a:miter/>
            </a:ln>
          </p:spPr>
          <p:txBody>
            <a:bodyPr rtlCol="0" anchor="ctr"/>
            <a:lstStyle/>
            <a:p>
              <a:endParaRPr lang="fr-FR"/>
            </a:p>
          </p:txBody>
        </p:sp>
        <p:sp>
          <p:nvSpPr>
            <p:cNvPr id="143" name="Freeform 391">
              <a:extLst>
                <a:ext uri="{FF2B5EF4-FFF2-40B4-BE49-F238E27FC236}">
                  <a16:creationId xmlns:a16="http://schemas.microsoft.com/office/drawing/2014/main" id="{997AAB42-E9BB-6363-B72B-2F402816A6C6}"/>
                </a:ext>
              </a:extLst>
            </p:cNvPr>
            <p:cNvSpPr/>
            <p:nvPr/>
          </p:nvSpPr>
          <p:spPr>
            <a:xfrm>
              <a:off x="384106" y="-2328709"/>
              <a:ext cx="3162309" cy="3162309"/>
            </a:xfrm>
            <a:custGeom>
              <a:avLst/>
              <a:gdLst>
                <a:gd name="connsiteX0" fmla="*/ 1581150 w 3162309"/>
                <a:gd name="connsiteY0" fmla="*/ 3162310 h 3162309"/>
                <a:gd name="connsiteX1" fmla="*/ 3162310 w 3162309"/>
                <a:gd name="connsiteY1" fmla="*/ 1581150 h 3162309"/>
                <a:gd name="connsiteX2" fmla="*/ 1581160 w 3162309"/>
                <a:gd name="connsiteY2" fmla="*/ 0 h 3162309"/>
                <a:gd name="connsiteX3" fmla="*/ 0 w 3162309"/>
                <a:gd name="connsiteY3" fmla="*/ 1581160 h 3162309"/>
                <a:gd name="connsiteX4" fmla="*/ 463106 w 3162309"/>
                <a:gd name="connsiteY4" fmla="*/ 2699204 h 3162309"/>
                <a:gd name="connsiteX5" fmla="*/ 1581150 w 3162309"/>
                <a:gd name="connsiteY5" fmla="*/ 3162310 h 3162309"/>
                <a:gd name="connsiteX6" fmla="*/ 1581150 w 3162309"/>
                <a:gd name="connsiteY6" fmla="*/ 142885 h 3162309"/>
                <a:gd name="connsiteX7" fmla="*/ 2597687 w 3162309"/>
                <a:gd name="connsiteY7" fmla="*/ 564623 h 3162309"/>
                <a:gd name="connsiteX8" fmla="*/ 3019425 w 3162309"/>
                <a:gd name="connsiteY8" fmla="*/ 1581160 h 3162309"/>
                <a:gd name="connsiteX9" fmla="*/ 1581150 w 3162309"/>
                <a:gd name="connsiteY9" fmla="*/ 3019435 h 3162309"/>
                <a:gd name="connsiteX10" fmla="*/ 564137 w 3162309"/>
                <a:gd name="connsiteY10" fmla="*/ 2598182 h 3162309"/>
                <a:gd name="connsiteX11" fmla="*/ 142875 w 3162309"/>
                <a:gd name="connsiteY11" fmla="*/ 1581160 h 3162309"/>
                <a:gd name="connsiteX12" fmla="*/ 1581150 w 3162309"/>
                <a:gd name="connsiteY12" fmla="*/ 142885 h 31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2309" h="3162309">
                  <a:moveTo>
                    <a:pt x="1581150" y="3162310"/>
                  </a:moveTo>
                  <a:cubicBezTo>
                    <a:pt x="2453002" y="3162310"/>
                    <a:pt x="3162310" y="2453002"/>
                    <a:pt x="3162310" y="1581150"/>
                  </a:cubicBezTo>
                  <a:cubicBezTo>
                    <a:pt x="3162310" y="709308"/>
                    <a:pt x="2453002" y="0"/>
                    <a:pt x="1581160" y="0"/>
                  </a:cubicBezTo>
                  <a:cubicBezTo>
                    <a:pt x="709308" y="0"/>
                    <a:pt x="0" y="709308"/>
                    <a:pt x="0" y="1581160"/>
                  </a:cubicBezTo>
                  <a:cubicBezTo>
                    <a:pt x="10" y="2003498"/>
                    <a:pt x="164468" y="2400557"/>
                    <a:pt x="463106" y="2699204"/>
                  </a:cubicBezTo>
                  <a:cubicBezTo>
                    <a:pt x="761752" y="2997851"/>
                    <a:pt x="1158821" y="3162310"/>
                    <a:pt x="1581150" y="3162310"/>
                  </a:cubicBezTo>
                  <a:close/>
                  <a:moveTo>
                    <a:pt x="1581150" y="142885"/>
                  </a:moveTo>
                  <a:cubicBezTo>
                    <a:pt x="1977733" y="142885"/>
                    <a:pt x="2337225" y="304152"/>
                    <a:pt x="2597687" y="564623"/>
                  </a:cubicBezTo>
                  <a:cubicBezTo>
                    <a:pt x="2858091" y="825027"/>
                    <a:pt x="3019425" y="1184681"/>
                    <a:pt x="3019425" y="1581160"/>
                  </a:cubicBezTo>
                  <a:cubicBezTo>
                    <a:pt x="3019425" y="2374230"/>
                    <a:pt x="2374221" y="3019435"/>
                    <a:pt x="1581150" y="3019435"/>
                  </a:cubicBezTo>
                  <a:cubicBezTo>
                    <a:pt x="1196969" y="3019435"/>
                    <a:pt x="835790" y="2869835"/>
                    <a:pt x="564137" y="2598182"/>
                  </a:cubicBezTo>
                  <a:cubicBezTo>
                    <a:pt x="292484" y="2326529"/>
                    <a:pt x="142875" y="1965341"/>
                    <a:pt x="142875" y="1581160"/>
                  </a:cubicBezTo>
                  <a:cubicBezTo>
                    <a:pt x="142885" y="788089"/>
                    <a:pt x="788089" y="142885"/>
                    <a:pt x="1581150" y="142885"/>
                  </a:cubicBezTo>
                  <a:close/>
                </a:path>
              </a:pathLst>
            </a:custGeom>
            <a:solidFill>
              <a:srgbClr val="09357A"/>
            </a:solidFill>
            <a:ln w="9525" cap="flat">
              <a:noFill/>
              <a:prstDash val="solid"/>
              <a:miter/>
            </a:ln>
          </p:spPr>
          <p:txBody>
            <a:bodyPr rtlCol="0" anchor="ctr"/>
            <a:lstStyle/>
            <a:p>
              <a:endParaRPr lang="fr-FR"/>
            </a:p>
          </p:txBody>
        </p:sp>
        <p:sp>
          <p:nvSpPr>
            <p:cNvPr id="144" name="Freeform 392">
              <a:extLst>
                <a:ext uri="{FF2B5EF4-FFF2-40B4-BE49-F238E27FC236}">
                  <a16:creationId xmlns:a16="http://schemas.microsoft.com/office/drawing/2014/main" id="{139C43DA-9C89-EDBC-79BA-ED1EEBE79356}"/>
                </a:ext>
              </a:extLst>
            </p:cNvPr>
            <p:cNvSpPr/>
            <p:nvPr/>
          </p:nvSpPr>
          <p:spPr>
            <a:xfrm>
              <a:off x="1036568" y="-2042950"/>
              <a:ext cx="1857375" cy="2590800"/>
            </a:xfrm>
            <a:custGeom>
              <a:avLst/>
              <a:gdLst>
                <a:gd name="connsiteX0" fmla="*/ 928688 w 1857375"/>
                <a:gd name="connsiteY0" fmla="*/ 2590800 h 2590800"/>
                <a:gd name="connsiteX1" fmla="*/ 1857375 w 1857375"/>
                <a:gd name="connsiteY1" fmla="*/ 1662113 h 2590800"/>
                <a:gd name="connsiteX2" fmla="*/ 1785938 w 1857375"/>
                <a:gd name="connsiteY2" fmla="*/ 1590675 h 2590800"/>
                <a:gd name="connsiteX3" fmla="*/ 1714500 w 1857375"/>
                <a:gd name="connsiteY3" fmla="*/ 1662113 h 2590800"/>
                <a:gd name="connsiteX4" fmla="*/ 928688 w 1857375"/>
                <a:gd name="connsiteY4" fmla="*/ 2447925 h 2590800"/>
                <a:gd name="connsiteX5" fmla="*/ 142875 w 1857375"/>
                <a:gd name="connsiteY5" fmla="*/ 1662113 h 2590800"/>
                <a:gd name="connsiteX6" fmla="*/ 142875 w 1857375"/>
                <a:gd name="connsiteY6" fmla="*/ 928688 h 2590800"/>
                <a:gd name="connsiteX7" fmla="*/ 928688 w 1857375"/>
                <a:gd name="connsiteY7" fmla="*/ 142875 h 2590800"/>
                <a:gd name="connsiteX8" fmla="*/ 1714500 w 1857375"/>
                <a:gd name="connsiteY8" fmla="*/ 928688 h 2590800"/>
                <a:gd name="connsiteX9" fmla="*/ 1714500 w 1857375"/>
                <a:gd name="connsiteY9" fmla="*/ 1376363 h 2590800"/>
                <a:gd name="connsiteX10" fmla="*/ 1785938 w 1857375"/>
                <a:gd name="connsiteY10" fmla="*/ 1447800 h 2590800"/>
                <a:gd name="connsiteX11" fmla="*/ 1857375 w 1857375"/>
                <a:gd name="connsiteY11" fmla="*/ 1376363 h 2590800"/>
                <a:gd name="connsiteX12" fmla="*/ 1857375 w 1857375"/>
                <a:gd name="connsiteY12" fmla="*/ 928688 h 2590800"/>
                <a:gd name="connsiteX13" fmla="*/ 928688 w 1857375"/>
                <a:gd name="connsiteY13" fmla="*/ 0 h 2590800"/>
                <a:gd name="connsiteX14" fmla="*/ 0 w 1857375"/>
                <a:gd name="connsiteY14" fmla="*/ 928688 h 2590800"/>
                <a:gd name="connsiteX15" fmla="*/ 0 w 1857375"/>
                <a:gd name="connsiteY15" fmla="*/ 1662113 h 2590800"/>
                <a:gd name="connsiteX16" fmla="*/ 928688 w 1857375"/>
                <a:gd name="connsiteY16" fmla="*/ 2590800 h 2590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857375" h="2590800">
                  <a:moveTo>
                    <a:pt x="928688" y="2590800"/>
                  </a:moveTo>
                  <a:cubicBezTo>
                    <a:pt x="1440771" y="2590800"/>
                    <a:pt x="1857375" y="2174196"/>
                    <a:pt x="1857375" y="1662113"/>
                  </a:cubicBezTo>
                  <a:cubicBezTo>
                    <a:pt x="1857375" y="1622650"/>
                    <a:pt x="1825390" y="1590675"/>
                    <a:pt x="1785938" y="1590675"/>
                  </a:cubicBezTo>
                  <a:cubicBezTo>
                    <a:pt x="1746485" y="1590675"/>
                    <a:pt x="1714500" y="1622650"/>
                    <a:pt x="1714500" y="1662113"/>
                  </a:cubicBezTo>
                  <a:cubicBezTo>
                    <a:pt x="1714500" y="2095405"/>
                    <a:pt x="1361989" y="2447925"/>
                    <a:pt x="928688" y="2447925"/>
                  </a:cubicBezTo>
                  <a:cubicBezTo>
                    <a:pt x="495386" y="2447925"/>
                    <a:pt x="142875" y="2095405"/>
                    <a:pt x="142875" y="1662113"/>
                  </a:cubicBezTo>
                  <a:lnTo>
                    <a:pt x="142875" y="928688"/>
                  </a:lnTo>
                  <a:cubicBezTo>
                    <a:pt x="142875" y="495395"/>
                    <a:pt x="495386" y="142875"/>
                    <a:pt x="928688" y="142875"/>
                  </a:cubicBezTo>
                  <a:cubicBezTo>
                    <a:pt x="1361989" y="142875"/>
                    <a:pt x="1714500" y="495395"/>
                    <a:pt x="1714500" y="928688"/>
                  </a:cubicBezTo>
                  <a:lnTo>
                    <a:pt x="1714500" y="1376363"/>
                  </a:lnTo>
                  <a:cubicBezTo>
                    <a:pt x="1714500" y="1415825"/>
                    <a:pt x="1746485" y="1447800"/>
                    <a:pt x="1785938" y="1447800"/>
                  </a:cubicBezTo>
                  <a:cubicBezTo>
                    <a:pt x="1825390" y="1447800"/>
                    <a:pt x="1857375" y="1415825"/>
                    <a:pt x="1857375" y="1376363"/>
                  </a:cubicBezTo>
                  <a:lnTo>
                    <a:pt x="1857375" y="928688"/>
                  </a:lnTo>
                  <a:cubicBezTo>
                    <a:pt x="1857375" y="416604"/>
                    <a:pt x="1440771" y="0"/>
                    <a:pt x="928688" y="0"/>
                  </a:cubicBezTo>
                  <a:cubicBezTo>
                    <a:pt x="416605" y="0"/>
                    <a:pt x="0" y="416604"/>
                    <a:pt x="0" y="928688"/>
                  </a:cubicBezTo>
                  <a:lnTo>
                    <a:pt x="0" y="1662113"/>
                  </a:lnTo>
                  <a:cubicBezTo>
                    <a:pt x="0" y="2174196"/>
                    <a:pt x="416614" y="2590800"/>
                    <a:pt x="928688" y="2590800"/>
                  </a:cubicBezTo>
                  <a:close/>
                </a:path>
              </a:pathLst>
            </a:custGeom>
            <a:solidFill>
              <a:srgbClr val="09357A"/>
            </a:solidFill>
            <a:ln w="9525" cap="flat">
              <a:noFill/>
              <a:prstDash val="solid"/>
              <a:miter/>
            </a:ln>
          </p:spPr>
          <p:txBody>
            <a:bodyPr rtlCol="0" anchor="ctr"/>
            <a:lstStyle/>
            <a:p>
              <a:endParaRPr lang="fr-FR"/>
            </a:p>
          </p:txBody>
        </p:sp>
        <p:sp>
          <p:nvSpPr>
            <p:cNvPr id="145" name="Freeform 393">
              <a:extLst>
                <a:ext uri="{FF2B5EF4-FFF2-40B4-BE49-F238E27FC236}">
                  <a16:creationId xmlns:a16="http://schemas.microsoft.com/office/drawing/2014/main" id="{6DE780F5-1F70-65B8-6576-128CDC69A050}"/>
                </a:ext>
              </a:extLst>
            </p:cNvPr>
            <p:cNvSpPr/>
            <p:nvPr/>
          </p:nvSpPr>
          <p:spPr>
            <a:xfrm>
              <a:off x="1608068" y="-1471450"/>
              <a:ext cx="714375" cy="1447800"/>
            </a:xfrm>
            <a:custGeom>
              <a:avLst/>
              <a:gdLst>
                <a:gd name="connsiteX0" fmla="*/ 142875 w 714375"/>
                <a:gd name="connsiteY0" fmla="*/ 1090613 h 1447800"/>
                <a:gd name="connsiteX1" fmla="*/ 71438 w 714375"/>
                <a:gd name="connsiteY1" fmla="*/ 1019175 h 1447800"/>
                <a:gd name="connsiteX2" fmla="*/ 0 w 714375"/>
                <a:gd name="connsiteY2" fmla="*/ 1090613 h 1447800"/>
                <a:gd name="connsiteX3" fmla="*/ 357188 w 714375"/>
                <a:gd name="connsiteY3" fmla="*/ 1447800 h 1447800"/>
                <a:gd name="connsiteX4" fmla="*/ 714375 w 714375"/>
                <a:gd name="connsiteY4" fmla="*/ 1090613 h 1447800"/>
                <a:gd name="connsiteX5" fmla="*/ 714375 w 714375"/>
                <a:gd name="connsiteY5" fmla="*/ 357188 h 1447800"/>
                <a:gd name="connsiteX6" fmla="*/ 357188 w 714375"/>
                <a:gd name="connsiteY6" fmla="*/ 0 h 1447800"/>
                <a:gd name="connsiteX7" fmla="*/ 0 w 714375"/>
                <a:gd name="connsiteY7" fmla="*/ 357188 h 1447800"/>
                <a:gd name="connsiteX8" fmla="*/ 0 w 714375"/>
                <a:gd name="connsiteY8" fmla="*/ 804863 h 1447800"/>
                <a:gd name="connsiteX9" fmla="*/ 71438 w 714375"/>
                <a:gd name="connsiteY9" fmla="*/ 876300 h 1447800"/>
                <a:gd name="connsiteX10" fmla="*/ 142875 w 714375"/>
                <a:gd name="connsiteY10" fmla="*/ 804863 h 1447800"/>
                <a:gd name="connsiteX11" fmla="*/ 142875 w 714375"/>
                <a:gd name="connsiteY11" fmla="*/ 357188 h 1447800"/>
                <a:gd name="connsiteX12" fmla="*/ 357188 w 714375"/>
                <a:gd name="connsiteY12" fmla="*/ 142875 h 1447800"/>
                <a:gd name="connsiteX13" fmla="*/ 571500 w 714375"/>
                <a:gd name="connsiteY13" fmla="*/ 357188 h 1447800"/>
                <a:gd name="connsiteX14" fmla="*/ 571500 w 714375"/>
                <a:gd name="connsiteY14" fmla="*/ 1090613 h 1447800"/>
                <a:gd name="connsiteX15" fmla="*/ 357188 w 714375"/>
                <a:gd name="connsiteY15" fmla="*/ 1304925 h 1447800"/>
                <a:gd name="connsiteX16" fmla="*/ 142875 w 714375"/>
                <a:gd name="connsiteY16" fmla="*/ 1090613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14375" h="1447800">
                  <a:moveTo>
                    <a:pt x="142875" y="1090613"/>
                  </a:moveTo>
                  <a:cubicBezTo>
                    <a:pt x="142875" y="1051150"/>
                    <a:pt x="110890" y="1019175"/>
                    <a:pt x="71438" y="1019175"/>
                  </a:cubicBezTo>
                  <a:cubicBezTo>
                    <a:pt x="31985" y="1019175"/>
                    <a:pt x="0" y="1051150"/>
                    <a:pt x="0" y="1090613"/>
                  </a:cubicBezTo>
                  <a:cubicBezTo>
                    <a:pt x="0" y="1287570"/>
                    <a:pt x="160229" y="1447800"/>
                    <a:pt x="357188" y="1447800"/>
                  </a:cubicBezTo>
                  <a:cubicBezTo>
                    <a:pt x="554146" y="1447800"/>
                    <a:pt x="714375" y="1287570"/>
                    <a:pt x="714375" y="1090613"/>
                  </a:cubicBezTo>
                  <a:lnTo>
                    <a:pt x="714375" y="357188"/>
                  </a:lnTo>
                  <a:cubicBezTo>
                    <a:pt x="714375" y="160230"/>
                    <a:pt x="554146" y="0"/>
                    <a:pt x="357188" y="0"/>
                  </a:cubicBezTo>
                  <a:cubicBezTo>
                    <a:pt x="160229" y="0"/>
                    <a:pt x="0" y="160230"/>
                    <a:pt x="0" y="357188"/>
                  </a:cubicBezTo>
                  <a:lnTo>
                    <a:pt x="0" y="804863"/>
                  </a:lnTo>
                  <a:cubicBezTo>
                    <a:pt x="0" y="844325"/>
                    <a:pt x="31985" y="876300"/>
                    <a:pt x="71438" y="876300"/>
                  </a:cubicBezTo>
                  <a:cubicBezTo>
                    <a:pt x="110890" y="876300"/>
                    <a:pt x="142875" y="844325"/>
                    <a:pt x="142875" y="804863"/>
                  </a:cubicBezTo>
                  <a:lnTo>
                    <a:pt x="142875" y="357188"/>
                  </a:lnTo>
                  <a:cubicBezTo>
                    <a:pt x="142875" y="239020"/>
                    <a:pt x="239011" y="142875"/>
                    <a:pt x="357188" y="142875"/>
                  </a:cubicBezTo>
                  <a:cubicBezTo>
                    <a:pt x="475364" y="142875"/>
                    <a:pt x="571500" y="239020"/>
                    <a:pt x="571500" y="357188"/>
                  </a:cubicBezTo>
                  <a:lnTo>
                    <a:pt x="571500" y="1090613"/>
                  </a:lnTo>
                  <a:cubicBezTo>
                    <a:pt x="571500" y="1208780"/>
                    <a:pt x="475364" y="1304925"/>
                    <a:pt x="357188" y="1304925"/>
                  </a:cubicBezTo>
                  <a:cubicBezTo>
                    <a:pt x="239011" y="1304925"/>
                    <a:pt x="142875" y="1208780"/>
                    <a:pt x="142875" y="1090613"/>
                  </a:cubicBezTo>
                  <a:close/>
                </a:path>
              </a:pathLst>
            </a:custGeom>
            <a:solidFill>
              <a:srgbClr val="09357A"/>
            </a:solidFill>
            <a:ln w="9525" cap="flat">
              <a:noFill/>
              <a:prstDash val="solid"/>
              <a:miter/>
            </a:ln>
          </p:spPr>
          <p:txBody>
            <a:bodyPr rtlCol="0" anchor="ctr"/>
            <a:lstStyle/>
            <a:p>
              <a:endParaRPr lang="fr-FR"/>
            </a:p>
          </p:txBody>
        </p:sp>
        <p:sp>
          <p:nvSpPr>
            <p:cNvPr id="146" name="Freeform 394">
              <a:extLst>
                <a:ext uri="{FF2B5EF4-FFF2-40B4-BE49-F238E27FC236}">
                  <a16:creationId xmlns:a16="http://schemas.microsoft.com/office/drawing/2014/main" id="{3675579D-6EE0-559F-F57A-2DFD5F3D0FE8}"/>
                </a:ext>
              </a:extLst>
            </p:cNvPr>
            <p:cNvSpPr/>
            <p:nvPr/>
          </p:nvSpPr>
          <p:spPr>
            <a:xfrm>
              <a:off x="1893818" y="-1185700"/>
              <a:ext cx="142875" cy="876300"/>
            </a:xfrm>
            <a:custGeom>
              <a:avLst/>
              <a:gdLst>
                <a:gd name="connsiteX0" fmla="*/ 142875 w 142875"/>
                <a:gd name="connsiteY0" fmla="*/ 804863 h 876300"/>
                <a:gd name="connsiteX1" fmla="*/ 142875 w 142875"/>
                <a:gd name="connsiteY1" fmla="*/ 71438 h 876300"/>
                <a:gd name="connsiteX2" fmla="*/ 71438 w 142875"/>
                <a:gd name="connsiteY2" fmla="*/ 0 h 876300"/>
                <a:gd name="connsiteX3" fmla="*/ 0 w 142875"/>
                <a:gd name="connsiteY3" fmla="*/ 71438 h 876300"/>
                <a:gd name="connsiteX4" fmla="*/ 0 w 142875"/>
                <a:gd name="connsiteY4" fmla="*/ 804863 h 876300"/>
                <a:gd name="connsiteX5" fmla="*/ 71438 w 142875"/>
                <a:gd name="connsiteY5" fmla="*/ 876300 h 876300"/>
                <a:gd name="connsiteX6" fmla="*/ 142875 w 142875"/>
                <a:gd name="connsiteY6" fmla="*/ 804863 h 876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2875" h="876300">
                  <a:moveTo>
                    <a:pt x="142875" y="804863"/>
                  </a:moveTo>
                  <a:lnTo>
                    <a:pt x="142875" y="71438"/>
                  </a:lnTo>
                  <a:cubicBezTo>
                    <a:pt x="142875" y="31975"/>
                    <a:pt x="110890" y="0"/>
                    <a:pt x="71438" y="0"/>
                  </a:cubicBezTo>
                  <a:cubicBezTo>
                    <a:pt x="31985" y="0"/>
                    <a:pt x="0" y="31975"/>
                    <a:pt x="0" y="71438"/>
                  </a:cubicBezTo>
                  <a:lnTo>
                    <a:pt x="0" y="804863"/>
                  </a:lnTo>
                  <a:cubicBezTo>
                    <a:pt x="0" y="844325"/>
                    <a:pt x="31985" y="876300"/>
                    <a:pt x="71438" y="876300"/>
                  </a:cubicBezTo>
                  <a:cubicBezTo>
                    <a:pt x="110890" y="876300"/>
                    <a:pt x="142875" y="844325"/>
                    <a:pt x="142875" y="804863"/>
                  </a:cubicBezTo>
                  <a:close/>
                </a:path>
              </a:pathLst>
            </a:custGeom>
            <a:solidFill>
              <a:srgbClr val="09357A"/>
            </a:solidFill>
            <a:ln w="9525" cap="flat">
              <a:noFill/>
              <a:prstDash val="solid"/>
              <a:miter/>
            </a:ln>
          </p:spPr>
          <p:txBody>
            <a:bodyPr rtlCol="0" anchor="ctr"/>
            <a:lstStyle/>
            <a:p>
              <a:endParaRPr lang="fr-FR"/>
            </a:p>
          </p:txBody>
        </p:sp>
        <p:sp>
          <p:nvSpPr>
            <p:cNvPr id="147" name="Freeform 395">
              <a:extLst>
                <a:ext uri="{FF2B5EF4-FFF2-40B4-BE49-F238E27FC236}">
                  <a16:creationId xmlns:a16="http://schemas.microsoft.com/office/drawing/2014/main" id="{81DB18AF-84C1-4D8B-9891-8E27F4FE76B6}"/>
                </a:ext>
              </a:extLst>
            </p:cNvPr>
            <p:cNvSpPr/>
            <p:nvPr/>
          </p:nvSpPr>
          <p:spPr>
            <a:xfrm>
              <a:off x="1322318" y="-1757200"/>
              <a:ext cx="1285875" cy="2019300"/>
            </a:xfrm>
            <a:custGeom>
              <a:avLst/>
              <a:gdLst>
                <a:gd name="connsiteX0" fmla="*/ 71438 w 1285875"/>
                <a:gd name="connsiteY0" fmla="*/ 857250 h 2019300"/>
                <a:gd name="connsiteX1" fmla="*/ 0 w 1285875"/>
                <a:gd name="connsiteY1" fmla="*/ 928688 h 2019300"/>
                <a:gd name="connsiteX2" fmla="*/ 0 w 1285875"/>
                <a:gd name="connsiteY2" fmla="*/ 1376363 h 2019300"/>
                <a:gd name="connsiteX3" fmla="*/ 642938 w 1285875"/>
                <a:gd name="connsiteY3" fmla="*/ 2019300 h 2019300"/>
                <a:gd name="connsiteX4" fmla="*/ 1285875 w 1285875"/>
                <a:gd name="connsiteY4" fmla="*/ 1376363 h 2019300"/>
                <a:gd name="connsiteX5" fmla="*/ 1285875 w 1285875"/>
                <a:gd name="connsiteY5" fmla="*/ 642938 h 2019300"/>
                <a:gd name="connsiteX6" fmla="*/ 642938 w 1285875"/>
                <a:gd name="connsiteY6" fmla="*/ 0 h 2019300"/>
                <a:gd name="connsiteX7" fmla="*/ 0 w 1285875"/>
                <a:gd name="connsiteY7" fmla="*/ 642938 h 2019300"/>
                <a:gd name="connsiteX8" fmla="*/ 71438 w 1285875"/>
                <a:gd name="connsiteY8" fmla="*/ 714375 h 2019300"/>
                <a:gd name="connsiteX9" fmla="*/ 142875 w 1285875"/>
                <a:gd name="connsiteY9" fmla="*/ 642938 h 2019300"/>
                <a:gd name="connsiteX10" fmla="*/ 642938 w 1285875"/>
                <a:gd name="connsiteY10" fmla="*/ 142875 h 2019300"/>
                <a:gd name="connsiteX11" fmla="*/ 1143000 w 1285875"/>
                <a:gd name="connsiteY11" fmla="*/ 642938 h 2019300"/>
                <a:gd name="connsiteX12" fmla="*/ 1143000 w 1285875"/>
                <a:gd name="connsiteY12" fmla="*/ 1376363 h 2019300"/>
                <a:gd name="connsiteX13" fmla="*/ 642938 w 1285875"/>
                <a:gd name="connsiteY13" fmla="*/ 1876425 h 2019300"/>
                <a:gd name="connsiteX14" fmla="*/ 142875 w 1285875"/>
                <a:gd name="connsiteY14" fmla="*/ 1376363 h 2019300"/>
                <a:gd name="connsiteX15" fmla="*/ 142875 w 1285875"/>
                <a:gd name="connsiteY15" fmla="*/ 928688 h 2019300"/>
                <a:gd name="connsiteX16" fmla="*/ 71438 w 1285875"/>
                <a:gd name="connsiteY16" fmla="*/ 857250 h 2019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85875" h="2019300">
                  <a:moveTo>
                    <a:pt x="71438" y="857250"/>
                  </a:moveTo>
                  <a:cubicBezTo>
                    <a:pt x="31985" y="857250"/>
                    <a:pt x="0" y="889225"/>
                    <a:pt x="0" y="928688"/>
                  </a:cubicBezTo>
                  <a:lnTo>
                    <a:pt x="0" y="1376363"/>
                  </a:lnTo>
                  <a:cubicBezTo>
                    <a:pt x="0" y="1730883"/>
                    <a:pt x="288417" y="2019300"/>
                    <a:pt x="642938" y="2019300"/>
                  </a:cubicBezTo>
                  <a:cubicBezTo>
                    <a:pt x="997458" y="2019300"/>
                    <a:pt x="1285875" y="1730883"/>
                    <a:pt x="1285875" y="1376363"/>
                  </a:cubicBezTo>
                  <a:lnTo>
                    <a:pt x="1285875" y="642938"/>
                  </a:lnTo>
                  <a:cubicBezTo>
                    <a:pt x="1285875" y="288417"/>
                    <a:pt x="997458" y="0"/>
                    <a:pt x="642938" y="0"/>
                  </a:cubicBezTo>
                  <a:cubicBezTo>
                    <a:pt x="288417" y="0"/>
                    <a:pt x="0" y="288417"/>
                    <a:pt x="0" y="642938"/>
                  </a:cubicBezTo>
                  <a:cubicBezTo>
                    <a:pt x="0" y="682400"/>
                    <a:pt x="31985" y="714375"/>
                    <a:pt x="71438" y="714375"/>
                  </a:cubicBezTo>
                  <a:cubicBezTo>
                    <a:pt x="110890" y="714375"/>
                    <a:pt x="142875" y="682400"/>
                    <a:pt x="142875" y="642938"/>
                  </a:cubicBezTo>
                  <a:cubicBezTo>
                    <a:pt x="142875" y="367208"/>
                    <a:pt x="367198" y="142875"/>
                    <a:pt x="642938" y="142875"/>
                  </a:cubicBezTo>
                  <a:cubicBezTo>
                    <a:pt x="918677" y="142875"/>
                    <a:pt x="1143000" y="367208"/>
                    <a:pt x="1143000" y="642938"/>
                  </a:cubicBezTo>
                  <a:lnTo>
                    <a:pt x="1143000" y="1376363"/>
                  </a:lnTo>
                  <a:cubicBezTo>
                    <a:pt x="1143000" y="1652092"/>
                    <a:pt x="918677" y="1876425"/>
                    <a:pt x="642938" y="1876425"/>
                  </a:cubicBezTo>
                  <a:cubicBezTo>
                    <a:pt x="367198" y="1876425"/>
                    <a:pt x="142875" y="1652092"/>
                    <a:pt x="142875" y="1376363"/>
                  </a:cubicBezTo>
                  <a:lnTo>
                    <a:pt x="142875" y="928688"/>
                  </a:lnTo>
                  <a:cubicBezTo>
                    <a:pt x="142875" y="889225"/>
                    <a:pt x="110900" y="857250"/>
                    <a:pt x="71438" y="857250"/>
                  </a:cubicBezTo>
                  <a:close/>
                </a:path>
              </a:pathLst>
            </a:custGeom>
            <a:solidFill>
              <a:srgbClr val="09357A"/>
            </a:solidFill>
            <a:ln w="9525" cap="flat">
              <a:noFill/>
              <a:prstDash val="solid"/>
              <a:miter/>
            </a:ln>
          </p:spPr>
          <p:txBody>
            <a:bodyPr rtlCol="0" anchor="ctr"/>
            <a:lstStyle/>
            <a:p>
              <a:endParaRPr lang="fr-FR"/>
            </a:p>
          </p:txBody>
        </p:sp>
      </p:grpSp>
      <p:grpSp>
        <p:nvGrpSpPr>
          <p:cNvPr id="148" name="Group 396">
            <a:extLst>
              <a:ext uri="{FF2B5EF4-FFF2-40B4-BE49-F238E27FC236}">
                <a16:creationId xmlns:a16="http://schemas.microsoft.com/office/drawing/2014/main" id="{C58CFD1A-6D08-23BB-9CDE-1A091AB660C5}"/>
              </a:ext>
            </a:extLst>
          </p:cNvPr>
          <p:cNvGrpSpPr/>
          <p:nvPr/>
        </p:nvGrpSpPr>
        <p:grpSpPr>
          <a:xfrm>
            <a:off x="4173006" y="1896561"/>
            <a:ext cx="3858533" cy="238261"/>
            <a:chOff x="4173006" y="1896561"/>
            <a:chExt cx="3858533" cy="238261"/>
          </a:xfrm>
        </p:grpSpPr>
        <p:sp>
          <p:nvSpPr>
            <p:cNvPr id="149" name="Medio marco 162">
              <a:extLst>
                <a:ext uri="{FF2B5EF4-FFF2-40B4-BE49-F238E27FC236}">
                  <a16:creationId xmlns:a16="http://schemas.microsoft.com/office/drawing/2014/main" id="{9AE7D820-8A5D-8A72-DF3E-2FE5163DD09C}"/>
                </a:ext>
              </a:extLst>
            </p:cNvPr>
            <p:cNvSpPr/>
            <p:nvPr/>
          </p:nvSpPr>
          <p:spPr>
            <a:xfrm>
              <a:off x="4173006" y="1896561"/>
              <a:ext cx="238259" cy="238261"/>
            </a:xfrm>
            <a:prstGeom prst="halfFrame">
              <a:avLst>
                <a:gd name="adj1" fmla="val 0"/>
                <a:gd name="adj2" fmla="val 0"/>
              </a:avLst>
            </a:prstGeom>
            <a:noFill/>
            <a:ln w="76200" cap="rnd" cmpd="sng" algn="ctr">
              <a:gradFill>
                <a:gsLst>
                  <a:gs pos="72000">
                    <a:srgbClr val="DA3E00">
                      <a:alpha val="0"/>
                    </a:srgbClr>
                  </a:gs>
                  <a:gs pos="100000">
                    <a:srgbClr val="DA3E00"/>
                  </a:gs>
                </a:gsLst>
                <a:lin ang="13500000" scaled="0"/>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s-ES_tradnl" sz="1800" b="0" i="0" u="none" strike="noStrike" kern="0" cap="none" spc="0" normalizeH="0" baseline="0" noProof="0">
                <a:ln>
                  <a:noFill/>
                </a:ln>
                <a:solidFill>
                  <a:prstClr val="black"/>
                </a:solidFill>
                <a:effectLst/>
                <a:uLnTx/>
                <a:uFillTx/>
                <a:latin typeface="Candara" panose="020E0502030303020204" pitchFamily="34" charset="0"/>
                <a:ea typeface="+mn-ea"/>
                <a:cs typeface="+mn-cs"/>
              </a:endParaRPr>
            </a:p>
          </p:txBody>
        </p:sp>
        <p:sp>
          <p:nvSpPr>
            <p:cNvPr id="150" name="Medio marco 162">
              <a:extLst>
                <a:ext uri="{FF2B5EF4-FFF2-40B4-BE49-F238E27FC236}">
                  <a16:creationId xmlns:a16="http://schemas.microsoft.com/office/drawing/2014/main" id="{B5079DE2-B926-ABC6-CD3B-98ECA9FB4B78}"/>
                </a:ext>
              </a:extLst>
            </p:cNvPr>
            <p:cNvSpPr/>
            <p:nvPr/>
          </p:nvSpPr>
          <p:spPr>
            <a:xfrm flipH="1">
              <a:off x="7793280" y="1896561"/>
              <a:ext cx="238259" cy="238261"/>
            </a:xfrm>
            <a:prstGeom prst="halfFrame">
              <a:avLst>
                <a:gd name="adj1" fmla="val 0"/>
                <a:gd name="adj2" fmla="val 0"/>
              </a:avLst>
            </a:prstGeom>
            <a:noFill/>
            <a:ln w="76200" cap="rnd" cmpd="sng" algn="ctr">
              <a:gradFill>
                <a:gsLst>
                  <a:gs pos="72000">
                    <a:srgbClr val="DA3E00">
                      <a:alpha val="0"/>
                    </a:srgbClr>
                  </a:gs>
                  <a:gs pos="100000">
                    <a:srgbClr val="DA3E00"/>
                  </a:gs>
                </a:gsLst>
                <a:lin ang="13500000" scaled="0"/>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s-ES_tradnl" sz="1800" b="0" i="0" u="none" strike="noStrike" kern="0" cap="none" spc="0" normalizeH="0" baseline="0" noProof="0">
                <a:ln>
                  <a:noFill/>
                </a:ln>
                <a:solidFill>
                  <a:prstClr val="black"/>
                </a:solidFill>
                <a:effectLst/>
                <a:uLnTx/>
                <a:uFillTx/>
                <a:latin typeface="Candara" panose="020E0502030303020204" pitchFamily="34" charset="0"/>
                <a:ea typeface="+mn-ea"/>
                <a:cs typeface="+mn-cs"/>
              </a:endParaRPr>
            </a:p>
          </p:txBody>
        </p:sp>
      </p:grpSp>
      <p:grpSp>
        <p:nvGrpSpPr>
          <p:cNvPr id="151" name="Group 208">
            <a:extLst>
              <a:ext uri="{FF2B5EF4-FFF2-40B4-BE49-F238E27FC236}">
                <a16:creationId xmlns:a16="http://schemas.microsoft.com/office/drawing/2014/main" id="{AE477089-5D3A-2E9D-1284-18E08FE98807}"/>
              </a:ext>
            </a:extLst>
          </p:cNvPr>
          <p:cNvGrpSpPr/>
          <p:nvPr/>
        </p:nvGrpSpPr>
        <p:grpSpPr>
          <a:xfrm flipV="1">
            <a:off x="4173006" y="5542778"/>
            <a:ext cx="3858533" cy="238261"/>
            <a:chOff x="4173006" y="1896561"/>
            <a:chExt cx="3858533" cy="238261"/>
          </a:xfrm>
        </p:grpSpPr>
        <p:sp>
          <p:nvSpPr>
            <p:cNvPr id="152" name="Medio marco 162">
              <a:extLst>
                <a:ext uri="{FF2B5EF4-FFF2-40B4-BE49-F238E27FC236}">
                  <a16:creationId xmlns:a16="http://schemas.microsoft.com/office/drawing/2014/main" id="{4BE0A0A7-83D4-E9AC-6FD0-0DDEF22C4052}"/>
                </a:ext>
              </a:extLst>
            </p:cNvPr>
            <p:cNvSpPr/>
            <p:nvPr/>
          </p:nvSpPr>
          <p:spPr>
            <a:xfrm>
              <a:off x="4173006" y="1896561"/>
              <a:ext cx="238259" cy="238261"/>
            </a:xfrm>
            <a:prstGeom prst="halfFrame">
              <a:avLst>
                <a:gd name="adj1" fmla="val 0"/>
                <a:gd name="adj2" fmla="val 0"/>
              </a:avLst>
            </a:prstGeom>
            <a:noFill/>
            <a:ln w="76200" cap="rnd" cmpd="sng" algn="ctr">
              <a:gradFill>
                <a:gsLst>
                  <a:gs pos="72000">
                    <a:srgbClr val="DA3E00">
                      <a:alpha val="0"/>
                    </a:srgbClr>
                  </a:gs>
                  <a:gs pos="100000">
                    <a:srgbClr val="DA3E00"/>
                  </a:gs>
                </a:gsLst>
                <a:lin ang="13500000" scaled="0"/>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s-ES_tradnl" sz="1800" b="0" i="0" u="none" strike="noStrike" kern="0" cap="none" spc="0" normalizeH="0" baseline="0" noProof="0">
                <a:ln>
                  <a:noFill/>
                </a:ln>
                <a:solidFill>
                  <a:prstClr val="black"/>
                </a:solidFill>
                <a:effectLst/>
                <a:uLnTx/>
                <a:uFillTx/>
                <a:latin typeface="Candara" panose="020E0502030303020204" pitchFamily="34" charset="0"/>
                <a:ea typeface="+mn-ea"/>
                <a:cs typeface="+mn-cs"/>
              </a:endParaRPr>
            </a:p>
          </p:txBody>
        </p:sp>
        <p:sp>
          <p:nvSpPr>
            <p:cNvPr id="153" name="Medio marco 162">
              <a:extLst>
                <a:ext uri="{FF2B5EF4-FFF2-40B4-BE49-F238E27FC236}">
                  <a16:creationId xmlns:a16="http://schemas.microsoft.com/office/drawing/2014/main" id="{0E5A0B0C-1ACE-7C0A-745A-C91CA3272108}"/>
                </a:ext>
              </a:extLst>
            </p:cNvPr>
            <p:cNvSpPr/>
            <p:nvPr/>
          </p:nvSpPr>
          <p:spPr>
            <a:xfrm flipH="1">
              <a:off x="7793280" y="1896561"/>
              <a:ext cx="238259" cy="238261"/>
            </a:xfrm>
            <a:prstGeom prst="halfFrame">
              <a:avLst>
                <a:gd name="adj1" fmla="val 0"/>
                <a:gd name="adj2" fmla="val 0"/>
              </a:avLst>
            </a:prstGeom>
            <a:noFill/>
            <a:ln w="76200" cap="rnd" cmpd="sng" algn="ctr">
              <a:gradFill>
                <a:gsLst>
                  <a:gs pos="72000">
                    <a:srgbClr val="DA3E00">
                      <a:alpha val="0"/>
                    </a:srgbClr>
                  </a:gs>
                  <a:gs pos="100000">
                    <a:srgbClr val="DA3E00"/>
                  </a:gs>
                </a:gsLst>
                <a:lin ang="13500000" scaled="0"/>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s-ES_tradnl" sz="1800" b="0" i="0" u="none" strike="noStrike" kern="0" cap="none" spc="0" normalizeH="0" baseline="0" noProof="0">
                <a:ln>
                  <a:noFill/>
                </a:ln>
                <a:solidFill>
                  <a:prstClr val="black"/>
                </a:solidFill>
                <a:effectLst/>
                <a:uLnTx/>
                <a:uFillTx/>
                <a:latin typeface="Candara" panose="020E0502030303020204" pitchFamily="34" charset="0"/>
                <a:ea typeface="+mn-ea"/>
                <a:cs typeface="+mn-cs"/>
              </a:endParaRPr>
            </a:p>
          </p:txBody>
        </p:sp>
      </p:grpSp>
      <p:sp>
        <p:nvSpPr>
          <p:cNvPr id="154" name="Medio marco 39">
            <a:extLst>
              <a:ext uri="{FF2B5EF4-FFF2-40B4-BE49-F238E27FC236}">
                <a16:creationId xmlns:a16="http://schemas.microsoft.com/office/drawing/2014/main" id="{2D700CD8-320B-011E-7730-E37DA566CB8E}"/>
              </a:ext>
            </a:extLst>
          </p:cNvPr>
          <p:cNvSpPr/>
          <p:nvPr/>
        </p:nvSpPr>
        <p:spPr>
          <a:xfrm rot="8100000">
            <a:off x="1505221" y="2666504"/>
            <a:ext cx="82430" cy="82430"/>
          </a:xfrm>
          <a:prstGeom prst="halfFrame">
            <a:avLst>
              <a:gd name="adj1" fmla="val 0"/>
              <a:gd name="adj2" fmla="val 0"/>
            </a:avLst>
          </a:prstGeom>
          <a:ln w="6350">
            <a:solidFill>
              <a:srgbClr val="DA3E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ndara" panose="020E0502030303020204" pitchFamily="34" charset="0"/>
              <a:ea typeface="+mn-ea"/>
              <a:cs typeface="+mn-cs"/>
            </a:endParaRPr>
          </a:p>
        </p:txBody>
      </p:sp>
      <p:cxnSp>
        <p:nvCxnSpPr>
          <p:cNvPr id="155" name="Straight Connector 22">
            <a:extLst>
              <a:ext uri="{FF2B5EF4-FFF2-40B4-BE49-F238E27FC236}">
                <a16:creationId xmlns:a16="http://schemas.microsoft.com/office/drawing/2014/main" id="{AA6C6F4C-CB1E-F195-5C57-BC0DA596D669}"/>
              </a:ext>
            </a:extLst>
          </p:cNvPr>
          <p:cNvCxnSpPr>
            <a:cxnSpLocks/>
          </p:cNvCxnSpPr>
          <p:nvPr/>
        </p:nvCxnSpPr>
        <p:spPr>
          <a:xfrm flipH="1">
            <a:off x="1511238" y="1855050"/>
            <a:ext cx="2900027" cy="0"/>
          </a:xfrm>
          <a:prstGeom prst="line">
            <a:avLst/>
          </a:prstGeom>
          <a:ln>
            <a:gradFill>
              <a:gsLst>
                <a:gs pos="0">
                  <a:schemeClr val="accent1">
                    <a:lumMod val="5000"/>
                    <a:lumOff val="95000"/>
                  </a:schemeClr>
                </a:gs>
                <a:gs pos="100000">
                  <a:srgbClr val="DA3E00"/>
                </a:gs>
              </a:gsLst>
              <a:lin ang="18600000" scaled="0"/>
            </a:gradFill>
            <a:prstDash val="dash"/>
            <a:headEnd type="none"/>
            <a:tailEnd type="oval"/>
          </a:ln>
        </p:spPr>
        <p:style>
          <a:lnRef idx="1">
            <a:schemeClr val="accent1"/>
          </a:lnRef>
          <a:fillRef idx="0">
            <a:schemeClr val="accent1"/>
          </a:fillRef>
          <a:effectRef idx="0">
            <a:schemeClr val="accent1"/>
          </a:effectRef>
          <a:fontRef idx="minor">
            <a:schemeClr val="tx1"/>
          </a:fontRef>
        </p:style>
      </p:cxnSp>
      <p:sp>
        <p:nvSpPr>
          <p:cNvPr id="156" name="TextBox 2">
            <a:extLst>
              <a:ext uri="{FF2B5EF4-FFF2-40B4-BE49-F238E27FC236}">
                <a16:creationId xmlns:a16="http://schemas.microsoft.com/office/drawing/2014/main" id="{5A13194D-C77C-DC26-65FC-36CB42112162}"/>
              </a:ext>
            </a:extLst>
          </p:cNvPr>
          <p:cNvSpPr txBox="1"/>
          <p:nvPr/>
        </p:nvSpPr>
        <p:spPr>
          <a:xfrm>
            <a:off x="3761633" y="1840908"/>
            <a:ext cx="1540247" cy="1569660"/>
          </a:xfrm>
          <a:prstGeom prst="rect">
            <a:avLst/>
          </a:prstGeom>
          <a:noFill/>
        </p:spPr>
        <p:txBody>
          <a:bodyPr wrap="square" rtlCol="0">
            <a:spAutoFit/>
          </a:bodyPr>
          <a:lstStyle/>
          <a:p>
            <a:pPr marL="0" marR="0" lvl="0" indent="0" algn="r" defTabSz="685800" rtl="0" eaLnBrk="1" fontAlgn="auto" latinLnBrk="0" hangingPunct="1">
              <a:lnSpc>
                <a:spcPct val="100000"/>
              </a:lnSpc>
              <a:spcBef>
                <a:spcPts val="0"/>
              </a:spcBef>
              <a:spcAft>
                <a:spcPts val="0"/>
              </a:spcAft>
              <a:buClrTx/>
              <a:buSzTx/>
              <a:buFontTx/>
              <a:buNone/>
              <a:tabLst/>
              <a:defRPr/>
            </a:pPr>
            <a:r>
              <a:rPr kumimoji="0" lang="en-GB" sz="9600" b="1" i="0" u="none" strike="noStrike" kern="1200" cap="none" spc="0" normalizeH="0" baseline="0" noProof="0" dirty="0">
                <a:ln>
                  <a:solidFill>
                    <a:srgbClr val="DA3E00"/>
                  </a:solidFill>
                </a:ln>
                <a:noFill/>
                <a:effectLst/>
                <a:uLnTx/>
                <a:uFillTx/>
                <a:latin typeface="Candara" panose="020E0502030303020204" pitchFamily="34" charset="0"/>
                <a:ea typeface="+mn-ea"/>
                <a:cs typeface="+mn-cs"/>
              </a:rPr>
              <a:t>1</a:t>
            </a:r>
          </a:p>
        </p:txBody>
      </p:sp>
      <p:sp>
        <p:nvSpPr>
          <p:cNvPr id="157" name="Oval 214">
            <a:extLst>
              <a:ext uri="{FF2B5EF4-FFF2-40B4-BE49-F238E27FC236}">
                <a16:creationId xmlns:a16="http://schemas.microsoft.com/office/drawing/2014/main" id="{AE286F2F-6646-C1DC-7B5F-966FBA5C3156}"/>
              </a:ext>
            </a:extLst>
          </p:cNvPr>
          <p:cNvSpPr/>
          <p:nvPr/>
        </p:nvSpPr>
        <p:spPr>
          <a:xfrm>
            <a:off x="4753162" y="2511808"/>
            <a:ext cx="998515" cy="998515"/>
          </a:xfrm>
          <a:prstGeom prst="ellipse">
            <a:avLst/>
          </a:prstGeom>
          <a:solidFill>
            <a:srgbClr val="0061BB"/>
          </a:solidFill>
          <a:ln>
            <a:noFill/>
          </a:ln>
          <a:effectLst>
            <a:softEdge rad="279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8" name="TextBox 2">
            <a:extLst>
              <a:ext uri="{FF2B5EF4-FFF2-40B4-BE49-F238E27FC236}">
                <a16:creationId xmlns:a16="http://schemas.microsoft.com/office/drawing/2014/main" id="{3BF34A23-BAAC-D8D7-E24A-DC7382244E57}"/>
              </a:ext>
            </a:extLst>
          </p:cNvPr>
          <p:cNvSpPr txBox="1"/>
          <p:nvPr/>
        </p:nvSpPr>
        <p:spPr>
          <a:xfrm>
            <a:off x="6080000" y="1840908"/>
            <a:ext cx="1540247" cy="1569660"/>
          </a:xfrm>
          <a:prstGeom prst="rect">
            <a:avLst/>
          </a:prstGeom>
          <a:noFill/>
        </p:spPr>
        <p:txBody>
          <a:bodyPr wrap="square" rtlCol="0">
            <a:spAutoFit/>
          </a:bodyPr>
          <a:lstStyle/>
          <a:p>
            <a:pPr marL="0" marR="0" lvl="0" indent="0" algn="r" defTabSz="685800" rtl="0" eaLnBrk="1" fontAlgn="auto" latinLnBrk="0" hangingPunct="1">
              <a:lnSpc>
                <a:spcPct val="100000"/>
              </a:lnSpc>
              <a:spcBef>
                <a:spcPts val="0"/>
              </a:spcBef>
              <a:spcAft>
                <a:spcPts val="0"/>
              </a:spcAft>
              <a:buClrTx/>
              <a:buSzTx/>
              <a:buFontTx/>
              <a:buNone/>
              <a:tabLst/>
              <a:defRPr/>
            </a:pPr>
            <a:r>
              <a:rPr lang="fr-FR" sz="9600" b="1" dirty="0">
                <a:ln>
                  <a:solidFill>
                    <a:srgbClr val="DA3E00"/>
                  </a:solidFill>
                </a:ln>
                <a:noFill/>
                <a:latin typeface="Candara" panose="020E0502030303020204" pitchFamily="34" charset="0"/>
              </a:rPr>
              <a:t>3</a:t>
            </a:r>
            <a:endParaRPr kumimoji="0" lang="en-GB" sz="9600" b="1" i="0" u="none" strike="noStrike" kern="1200" cap="none" spc="0" normalizeH="0" baseline="0" noProof="0" dirty="0">
              <a:ln>
                <a:solidFill>
                  <a:srgbClr val="DA3E00"/>
                </a:solidFill>
              </a:ln>
              <a:noFill/>
              <a:effectLst/>
              <a:uLnTx/>
              <a:uFillTx/>
              <a:latin typeface="Candara" panose="020E0502030303020204" pitchFamily="34" charset="0"/>
              <a:ea typeface="+mn-ea"/>
              <a:cs typeface="+mn-cs"/>
            </a:endParaRPr>
          </a:p>
        </p:txBody>
      </p:sp>
      <p:sp>
        <p:nvSpPr>
          <p:cNvPr id="159" name="Oval 216">
            <a:extLst>
              <a:ext uri="{FF2B5EF4-FFF2-40B4-BE49-F238E27FC236}">
                <a16:creationId xmlns:a16="http://schemas.microsoft.com/office/drawing/2014/main" id="{8E90B5D3-6920-AB71-BC7F-0D65F0787AA8}"/>
              </a:ext>
            </a:extLst>
          </p:cNvPr>
          <p:cNvSpPr/>
          <p:nvPr/>
        </p:nvSpPr>
        <p:spPr>
          <a:xfrm>
            <a:off x="6437416" y="2511808"/>
            <a:ext cx="998515" cy="998515"/>
          </a:xfrm>
          <a:prstGeom prst="ellipse">
            <a:avLst/>
          </a:prstGeom>
          <a:solidFill>
            <a:srgbClr val="0061BB"/>
          </a:solidFill>
          <a:ln>
            <a:noFill/>
          </a:ln>
          <a:effectLst>
            <a:softEdge rad="279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0" name="TextBox 2">
            <a:extLst>
              <a:ext uri="{FF2B5EF4-FFF2-40B4-BE49-F238E27FC236}">
                <a16:creationId xmlns:a16="http://schemas.microsoft.com/office/drawing/2014/main" id="{8A4D7F05-A07C-5838-D11F-AF2B90E7E058}"/>
              </a:ext>
            </a:extLst>
          </p:cNvPr>
          <p:cNvSpPr txBox="1"/>
          <p:nvPr/>
        </p:nvSpPr>
        <p:spPr>
          <a:xfrm>
            <a:off x="3761633" y="4160151"/>
            <a:ext cx="1540247" cy="1569660"/>
          </a:xfrm>
          <a:prstGeom prst="rect">
            <a:avLst/>
          </a:prstGeom>
          <a:noFill/>
        </p:spPr>
        <p:txBody>
          <a:bodyPr wrap="square" rtlCol="0">
            <a:spAutoFit/>
          </a:bodyPr>
          <a:lstStyle/>
          <a:p>
            <a:pPr marL="0" marR="0" lvl="0" indent="0" algn="r" defTabSz="685800" rtl="0" eaLnBrk="1" fontAlgn="auto" latinLnBrk="0" hangingPunct="1">
              <a:lnSpc>
                <a:spcPct val="100000"/>
              </a:lnSpc>
              <a:spcBef>
                <a:spcPts val="0"/>
              </a:spcBef>
              <a:spcAft>
                <a:spcPts val="0"/>
              </a:spcAft>
              <a:buClrTx/>
              <a:buSzTx/>
              <a:buFontTx/>
              <a:buNone/>
              <a:tabLst/>
              <a:defRPr/>
            </a:pPr>
            <a:r>
              <a:rPr kumimoji="0" lang="fr-FR" sz="9600" b="1" i="0" u="none" strike="noStrike" kern="1200" cap="none" spc="0" normalizeH="0" baseline="0" noProof="0" dirty="0">
                <a:ln>
                  <a:solidFill>
                    <a:srgbClr val="DA3E00"/>
                  </a:solidFill>
                </a:ln>
                <a:noFill/>
                <a:effectLst/>
                <a:uLnTx/>
                <a:uFillTx/>
                <a:latin typeface="Candara" panose="020E0502030303020204" pitchFamily="34" charset="0"/>
                <a:ea typeface="+mn-ea"/>
                <a:cs typeface="+mn-cs"/>
              </a:rPr>
              <a:t>2</a:t>
            </a:r>
            <a:endParaRPr kumimoji="0" lang="en-GB" sz="9600" b="1" i="0" u="none" strike="noStrike" kern="1200" cap="none" spc="0" normalizeH="0" baseline="0" noProof="0" dirty="0">
              <a:ln>
                <a:solidFill>
                  <a:srgbClr val="DA3E00"/>
                </a:solidFill>
              </a:ln>
              <a:noFill/>
              <a:effectLst/>
              <a:uLnTx/>
              <a:uFillTx/>
              <a:latin typeface="Candara" panose="020E0502030303020204" pitchFamily="34" charset="0"/>
              <a:ea typeface="+mn-ea"/>
              <a:cs typeface="+mn-cs"/>
            </a:endParaRPr>
          </a:p>
        </p:txBody>
      </p:sp>
      <p:sp>
        <p:nvSpPr>
          <p:cNvPr id="161" name="Oval 218">
            <a:extLst>
              <a:ext uri="{FF2B5EF4-FFF2-40B4-BE49-F238E27FC236}">
                <a16:creationId xmlns:a16="http://schemas.microsoft.com/office/drawing/2014/main" id="{D9FA3811-8C38-E975-6C69-668399823A1E}"/>
              </a:ext>
            </a:extLst>
          </p:cNvPr>
          <p:cNvSpPr/>
          <p:nvPr/>
        </p:nvSpPr>
        <p:spPr>
          <a:xfrm>
            <a:off x="4753162" y="4191132"/>
            <a:ext cx="998515" cy="998515"/>
          </a:xfrm>
          <a:prstGeom prst="ellipse">
            <a:avLst/>
          </a:prstGeom>
          <a:solidFill>
            <a:srgbClr val="0061BB"/>
          </a:solidFill>
          <a:ln>
            <a:noFill/>
          </a:ln>
          <a:effectLst>
            <a:softEdge rad="279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2" name="TextBox 2">
            <a:extLst>
              <a:ext uri="{FF2B5EF4-FFF2-40B4-BE49-F238E27FC236}">
                <a16:creationId xmlns:a16="http://schemas.microsoft.com/office/drawing/2014/main" id="{EB85CD2A-B08A-1CC8-D927-2DC1D60FC684}"/>
              </a:ext>
            </a:extLst>
          </p:cNvPr>
          <p:cNvSpPr txBox="1"/>
          <p:nvPr/>
        </p:nvSpPr>
        <p:spPr>
          <a:xfrm>
            <a:off x="6080000" y="4160151"/>
            <a:ext cx="1540247" cy="1569660"/>
          </a:xfrm>
          <a:prstGeom prst="rect">
            <a:avLst/>
          </a:prstGeom>
          <a:noFill/>
        </p:spPr>
        <p:txBody>
          <a:bodyPr wrap="square" rtlCol="0">
            <a:spAutoFit/>
          </a:bodyPr>
          <a:lstStyle/>
          <a:p>
            <a:pPr marL="0" marR="0" lvl="0" indent="0" algn="r" defTabSz="685800" rtl="0" eaLnBrk="1" fontAlgn="auto" latinLnBrk="0" hangingPunct="1">
              <a:lnSpc>
                <a:spcPct val="100000"/>
              </a:lnSpc>
              <a:spcBef>
                <a:spcPts val="0"/>
              </a:spcBef>
              <a:spcAft>
                <a:spcPts val="0"/>
              </a:spcAft>
              <a:buClrTx/>
              <a:buSzTx/>
              <a:buFontTx/>
              <a:buNone/>
              <a:tabLst/>
              <a:defRPr/>
            </a:pPr>
            <a:r>
              <a:rPr lang="fr-FR" sz="9600" b="1" dirty="0">
                <a:ln>
                  <a:solidFill>
                    <a:srgbClr val="DA3E00"/>
                  </a:solidFill>
                </a:ln>
                <a:noFill/>
                <a:latin typeface="Candara" panose="020E0502030303020204" pitchFamily="34" charset="0"/>
              </a:rPr>
              <a:t>4</a:t>
            </a:r>
            <a:endParaRPr kumimoji="0" lang="en-GB" sz="9600" b="1" i="0" u="none" strike="noStrike" kern="1200" cap="none" spc="0" normalizeH="0" baseline="0" noProof="0" dirty="0">
              <a:ln>
                <a:solidFill>
                  <a:srgbClr val="DA3E00"/>
                </a:solidFill>
              </a:ln>
              <a:noFill/>
              <a:effectLst/>
              <a:uLnTx/>
              <a:uFillTx/>
              <a:latin typeface="Candara" panose="020E0502030303020204" pitchFamily="34" charset="0"/>
              <a:ea typeface="+mn-ea"/>
              <a:cs typeface="+mn-cs"/>
            </a:endParaRPr>
          </a:p>
        </p:txBody>
      </p:sp>
      <p:sp>
        <p:nvSpPr>
          <p:cNvPr id="163" name="Oval 220">
            <a:extLst>
              <a:ext uri="{FF2B5EF4-FFF2-40B4-BE49-F238E27FC236}">
                <a16:creationId xmlns:a16="http://schemas.microsoft.com/office/drawing/2014/main" id="{24BD7366-673F-57D8-7B89-75C4EFF1CD91}"/>
              </a:ext>
            </a:extLst>
          </p:cNvPr>
          <p:cNvSpPr/>
          <p:nvPr/>
        </p:nvSpPr>
        <p:spPr>
          <a:xfrm>
            <a:off x="6437416" y="4191132"/>
            <a:ext cx="998515" cy="998515"/>
          </a:xfrm>
          <a:prstGeom prst="ellipse">
            <a:avLst/>
          </a:prstGeom>
          <a:solidFill>
            <a:srgbClr val="0061BB"/>
          </a:solidFill>
          <a:ln>
            <a:noFill/>
          </a:ln>
          <a:effectLst>
            <a:softEdge rad="279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4" name="Rectangle 163">
            <a:extLst>
              <a:ext uri="{FF2B5EF4-FFF2-40B4-BE49-F238E27FC236}">
                <a16:creationId xmlns:a16="http://schemas.microsoft.com/office/drawing/2014/main" id="{B250CC9E-F38E-10C5-D072-6AB83C6B2FC9}"/>
              </a:ext>
            </a:extLst>
          </p:cNvPr>
          <p:cNvSpPr/>
          <p:nvPr/>
        </p:nvSpPr>
        <p:spPr>
          <a:xfrm rot="2700000">
            <a:off x="4690059" y="2435662"/>
            <a:ext cx="2811883" cy="2811883"/>
          </a:xfrm>
          <a:prstGeom prst="rect">
            <a:avLst/>
          </a:prstGeom>
          <a:solidFill>
            <a:srgbClr val="DFE7F4"/>
          </a:solidFill>
          <a:ln>
            <a:noFill/>
          </a:ln>
          <a:effectLst>
            <a:outerShdw blurRad="190500" dist="38100" dir="8100000" algn="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914400"/>
            <a:endParaRPr lang="fr-FR">
              <a:solidFill>
                <a:prstClr val="white"/>
              </a:solidFill>
              <a:latin typeface="Calibri" panose="020F0502020204030204"/>
            </a:endParaRPr>
          </a:p>
        </p:txBody>
      </p:sp>
      <p:sp>
        <p:nvSpPr>
          <p:cNvPr id="165" name="Freeform 398">
            <a:extLst>
              <a:ext uri="{FF2B5EF4-FFF2-40B4-BE49-F238E27FC236}">
                <a16:creationId xmlns:a16="http://schemas.microsoft.com/office/drawing/2014/main" id="{44C7EA19-F6E7-DF60-B052-0D2FF209C31D}"/>
              </a:ext>
            </a:extLst>
          </p:cNvPr>
          <p:cNvSpPr/>
          <p:nvPr/>
        </p:nvSpPr>
        <p:spPr>
          <a:xfrm>
            <a:off x="5107648" y="2051149"/>
            <a:ext cx="2784373" cy="3611950"/>
          </a:xfrm>
          <a:custGeom>
            <a:avLst/>
            <a:gdLst>
              <a:gd name="connsiteX0" fmla="*/ 50800 w 3048000"/>
              <a:gd name="connsiteY0" fmla="*/ 1016000 h 3953933"/>
              <a:gd name="connsiteX1" fmla="*/ 1066800 w 3048000"/>
              <a:gd name="connsiteY1" fmla="*/ 0 h 3953933"/>
              <a:gd name="connsiteX2" fmla="*/ 3048000 w 3048000"/>
              <a:gd name="connsiteY2" fmla="*/ 1981200 h 3953933"/>
              <a:gd name="connsiteX3" fmla="*/ 1075267 w 3048000"/>
              <a:gd name="connsiteY3" fmla="*/ 3953933 h 3953933"/>
              <a:gd name="connsiteX4" fmla="*/ 0 w 3048000"/>
              <a:gd name="connsiteY4" fmla="*/ 2878666 h 3953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48000" h="3953933">
                <a:moveTo>
                  <a:pt x="50800" y="1016000"/>
                </a:moveTo>
                <a:lnTo>
                  <a:pt x="1066800" y="0"/>
                </a:lnTo>
                <a:lnTo>
                  <a:pt x="3048000" y="1981200"/>
                </a:lnTo>
                <a:lnTo>
                  <a:pt x="1075267" y="3953933"/>
                </a:lnTo>
                <a:lnTo>
                  <a:pt x="0" y="2878666"/>
                </a:lnTo>
              </a:path>
            </a:pathLst>
          </a:custGeom>
          <a:noFill/>
          <a:ln w="12700" cap="rnd">
            <a:solidFill>
              <a:schemeClr val="accent1"/>
            </a:solidFill>
            <a:prstDash val="sysDot"/>
            <a:head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166" name="Straight Connector 400">
            <a:extLst>
              <a:ext uri="{FF2B5EF4-FFF2-40B4-BE49-F238E27FC236}">
                <a16:creationId xmlns:a16="http://schemas.microsoft.com/office/drawing/2014/main" id="{BD04161E-4D0C-0F1D-9BDD-45E33BE3C7A0}"/>
              </a:ext>
            </a:extLst>
          </p:cNvPr>
          <p:cNvCxnSpPr>
            <a:cxnSpLocks/>
            <a:stCxn id="165" idx="4"/>
          </p:cNvCxnSpPr>
          <p:nvPr/>
        </p:nvCxnSpPr>
        <p:spPr>
          <a:xfrm flipH="1">
            <a:off x="5039916" y="4680834"/>
            <a:ext cx="67732" cy="60499"/>
          </a:xfrm>
          <a:prstGeom prst="line">
            <a:avLst/>
          </a:prstGeom>
          <a:noFill/>
          <a:ln w="12700" cap="rnd">
            <a:solidFill>
              <a:schemeClr val="accent1"/>
            </a:solidFill>
            <a:prstDash val="sysDot"/>
            <a:headEnd type="none" w="sm" len="sm"/>
          </a:ln>
        </p:spPr>
        <p:style>
          <a:lnRef idx="2">
            <a:schemeClr val="accent1">
              <a:shade val="50000"/>
            </a:schemeClr>
          </a:lnRef>
          <a:fillRef idx="1">
            <a:schemeClr val="accent1"/>
          </a:fillRef>
          <a:effectRef idx="0">
            <a:schemeClr val="accent1"/>
          </a:effectRef>
          <a:fontRef idx="minor">
            <a:schemeClr val="lt1"/>
          </a:fontRef>
        </p:style>
      </p:cxnSp>
      <p:cxnSp>
        <p:nvCxnSpPr>
          <p:cNvPr id="167" name="Straight Connector 22">
            <a:extLst>
              <a:ext uri="{FF2B5EF4-FFF2-40B4-BE49-F238E27FC236}">
                <a16:creationId xmlns:a16="http://schemas.microsoft.com/office/drawing/2014/main" id="{5363E7EA-9614-0BB6-48CE-C8F6D3E083ED}"/>
              </a:ext>
            </a:extLst>
          </p:cNvPr>
          <p:cNvCxnSpPr>
            <a:cxnSpLocks/>
          </p:cNvCxnSpPr>
          <p:nvPr/>
        </p:nvCxnSpPr>
        <p:spPr>
          <a:xfrm flipH="1">
            <a:off x="1511238" y="5825917"/>
            <a:ext cx="2900027" cy="0"/>
          </a:xfrm>
          <a:prstGeom prst="line">
            <a:avLst/>
          </a:prstGeom>
          <a:ln>
            <a:gradFill>
              <a:gsLst>
                <a:gs pos="0">
                  <a:schemeClr val="accent1">
                    <a:lumMod val="5000"/>
                    <a:lumOff val="95000"/>
                  </a:schemeClr>
                </a:gs>
                <a:gs pos="100000">
                  <a:srgbClr val="DA3E00"/>
                </a:gs>
              </a:gsLst>
              <a:lin ang="18600000" scaled="0"/>
            </a:gradFill>
            <a:prstDash val="dash"/>
            <a:headEnd type="none"/>
            <a:tailEnd type="oval"/>
          </a:ln>
        </p:spPr>
        <p:style>
          <a:lnRef idx="1">
            <a:schemeClr val="accent1"/>
          </a:lnRef>
          <a:fillRef idx="0">
            <a:schemeClr val="accent1"/>
          </a:fillRef>
          <a:effectRef idx="0">
            <a:schemeClr val="accent1"/>
          </a:effectRef>
          <a:fontRef idx="minor">
            <a:schemeClr val="tx1"/>
          </a:fontRef>
        </p:style>
      </p:cxnSp>
      <p:sp>
        <p:nvSpPr>
          <p:cNvPr id="168" name="Rectangle 5">
            <a:extLst>
              <a:ext uri="{FF2B5EF4-FFF2-40B4-BE49-F238E27FC236}">
                <a16:creationId xmlns:a16="http://schemas.microsoft.com/office/drawing/2014/main" id="{408D3D11-B1BF-0C74-AB89-A1307E1237CE}"/>
              </a:ext>
            </a:extLst>
          </p:cNvPr>
          <p:cNvSpPr>
            <a:spLocks/>
          </p:cNvSpPr>
          <p:nvPr/>
        </p:nvSpPr>
        <p:spPr bwMode="auto">
          <a:xfrm>
            <a:off x="1458369" y="4025684"/>
            <a:ext cx="2497370" cy="338554"/>
          </a:xfrm>
          <a:prstGeom prst="rect">
            <a:avLst/>
          </a:prstGeom>
          <a:noFill/>
          <a:ln>
            <a:noFill/>
          </a:ln>
          <a:effectLst/>
        </p:spPr>
        <p:txBody>
          <a:bodyPr wrap="square" lIns="45720" rIns="45720">
            <a:spAutoFit/>
          </a:bodyPr>
          <a:lstStyle>
            <a:lvl1pPr>
              <a:defRPr>
                <a:solidFill>
                  <a:srgbClr val="FFFFFF"/>
                </a:solidFill>
                <a:latin typeface="Calibri" panose="020F0502020204030204" pitchFamily="34" charset="0"/>
                <a:cs typeface="Calibri" panose="020F0502020204030204" pitchFamily="34" charset="0"/>
                <a:sym typeface="Calibri" panose="020F0502020204030204" pitchFamily="34" charset="0"/>
              </a:defRPr>
            </a:lvl1pPr>
            <a:lvl2pPr marL="742950" indent="-285750">
              <a:defRPr>
                <a:solidFill>
                  <a:srgbClr val="FFFFFF"/>
                </a:solidFill>
                <a:latin typeface="Calibri" panose="020F0502020204030204" pitchFamily="34" charset="0"/>
                <a:cs typeface="Calibri" panose="020F0502020204030204" pitchFamily="34" charset="0"/>
                <a:sym typeface="Calibri" panose="020F0502020204030204" pitchFamily="34" charset="0"/>
              </a:defRPr>
            </a:lvl2pPr>
            <a:lvl3pPr marL="1143000" indent="-228600">
              <a:defRPr>
                <a:solidFill>
                  <a:srgbClr val="FFFFFF"/>
                </a:solidFill>
                <a:latin typeface="Calibri" panose="020F0502020204030204" pitchFamily="34" charset="0"/>
                <a:cs typeface="Calibri" panose="020F0502020204030204" pitchFamily="34" charset="0"/>
                <a:sym typeface="Calibri" panose="020F0502020204030204" pitchFamily="34" charset="0"/>
              </a:defRPr>
            </a:lvl3pPr>
            <a:lvl4pPr marL="1600200" indent="-228600">
              <a:defRPr>
                <a:solidFill>
                  <a:srgbClr val="FFFFFF"/>
                </a:solidFill>
                <a:latin typeface="Calibri" panose="020F0502020204030204" pitchFamily="34" charset="0"/>
                <a:cs typeface="Calibri" panose="020F0502020204030204" pitchFamily="34" charset="0"/>
                <a:sym typeface="Calibri" panose="020F0502020204030204" pitchFamily="34" charset="0"/>
              </a:defRPr>
            </a:lvl4pPr>
            <a:lvl5pPr marL="2057400" indent="-228600">
              <a:defRPr>
                <a:solidFill>
                  <a:srgbClr val="FFFFFF"/>
                </a:solidFill>
                <a:latin typeface="Calibri" panose="020F0502020204030204" pitchFamily="34" charset="0"/>
                <a:cs typeface="Calibri" panose="020F0502020204030204" pitchFamily="34" charset="0"/>
                <a:sym typeface="Calibri" panose="020F0502020204030204" pitchFamily="34" charset="0"/>
              </a:defRPr>
            </a:lvl5pPr>
            <a:lvl6pPr marL="2514600" indent="-228600" eaLnBrk="0" fontAlgn="base" hangingPunct="0">
              <a:spcBef>
                <a:spcPct val="0"/>
              </a:spcBef>
              <a:spcAft>
                <a:spcPct val="0"/>
              </a:spcAft>
              <a:defRPr>
                <a:solidFill>
                  <a:srgbClr val="FFFFFF"/>
                </a:solidFill>
                <a:latin typeface="Calibri" panose="020F0502020204030204" pitchFamily="34" charset="0"/>
                <a:cs typeface="Calibri" panose="020F0502020204030204" pitchFamily="34" charset="0"/>
                <a:sym typeface="Calibri" panose="020F0502020204030204" pitchFamily="34" charset="0"/>
              </a:defRPr>
            </a:lvl6pPr>
            <a:lvl7pPr marL="2971800" indent="-228600" eaLnBrk="0" fontAlgn="base" hangingPunct="0">
              <a:spcBef>
                <a:spcPct val="0"/>
              </a:spcBef>
              <a:spcAft>
                <a:spcPct val="0"/>
              </a:spcAft>
              <a:defRPr>
                <a:solidFill>
                  <a:srgbClr val="FFFFFF"/>
                </a:solidFill>
                <a:latin typeface="Calibri" panose="020F0502020204030204" pitchFamily="34" charset="0"/>
                <a:cs typeface="Calibri" panose="020F0502020204030204" pitchFamily="34" charset="0"/>
                <a:sym typeface="Calibri" panose="020F0502020204030204" pitchFamily="34" charset="0"/>
              </a:defRPr>
            </a:lvl7pPr>
            <a:lvl8pPr marL="3429000" indent="-228600" eaLnBrk="0" fontAlgn="base" hangingPunct="0">
              <a:spcBef>
                <a:spcPct val="0"/>
              </a:spcBef>
              <a:spcAft>
                <a:spcPct val="0"/>
              </a:spcAft>
              <a:defRPr>
                <a:solidFill>
                  <a:srgbClr val="FFFFFF"/>
                </a:solidFill>
                <a:latin typeface="Calibri" panose="020F0502020204030204" pitchFamily="34" charset="0"/>
                <a:cs typeface="Calibri" panose="020F0502020204030204" pitchFamily="34" charset="0"/>
                <a:sym typeface="Calibri" panose="020F0502020204030204" pitchFamily="34" charset="0"/>
              </a:defRPr>
            </a:lvl8pPr>
            <a:lvl9pPr marL="3886200" indent="-228600" eaLnBrk="0" fontAlgn="base" hangingPunct="0">
              <a:spcBef>
                <a:spcPct val="0"/>
              </a:spcBef>
              <a:spcAft>
                <a:spcPct val="0"/>
              </a:spcAft>
              <a:defRPr>
                <a:solidFill>
                  <a:srgbClr val="FFFFFF"/>
                </a:solidFill>
                <a:latin typeface="Calibri" panose="020F0502020204030204" pitchFamily="34" charset="0"/>
                <a:cs typeface="Calibri" panose="020F0502020204030204" pitchFamily="34" charset="0"/>
                <a:sym typeface="Calibri" panose="020F0502020204030204" pitchFamily="34" charset="0"/>
              </a:defRPr>
            </a:lvl9pPr>
          </a:lstStyle>
          <a:p>
            <a:pPr lvl="0">
              <a:defRPr/>
            </a:pPr>
            <a:r>
              <a:rPr lang="es-UY" altLang="fr-FR" sz="1600" b="1" dirty="0">
                <a:solidFill>
                  <a:srgbClr val="0061BB"/>
                </a:solidFill>
                <a:latin typeface="Candara" panose="020E0502030303020204" pitchFamily="34" charset="0"/>
                <a:sym typeface="Helvetica" panose="020B0604020202020204" pitchFamily="34" charset="0"/>
              </a:rPr>
              <a:t>IMPACT MEDIATIQUE</a:t>
            </a:r>
          </a:p>
        </p:txBody>
      </p:sp>
      <p:sp>
        <p:nvSpPr>
          <p:cNvPr id="169" name="Rectangle 19">
            <a:extLst>
              <a:ext uri="{FF2B5EF4-FFF2-40B4-BE49-F238E27FC236}">
                <a16:creationId xmlns:a16="http://schemas.microsoft.com/office/drawing/2014/main" id="{99A03989-1756-49BA-916A-EC37EC633733}"/>
              </a:ext>
            </a:extLst>
          </p:cNvPr>
          <p:cNvSpPr>
            <a:spLocks/>
          </p:cNvSpPr>
          <p:nvPr/>
        </p:nvSpPr>
        <p:spPr bwMode="auto">
          <a:xfrm>
            <a:off x="1610921" y="4582554"/>
            <a:ext cx="1540247" cy="1184940"/>
          </a:xfrm>
          <a:prstGeom prst="rect">
            <a:avLst/>
          </a:prstGeom>
        </p:spPr>
        <p:txBody>
          <a:bodyPr vert="horz" wrap="square" lIns="36000" tIns="0" rIns="36000" bIns="0" rtlCol="0" anchor="t">
            <a:spAutoFit/>
          </a:bodyPr>
          <a:lstStyle/>
          <a:p>
            <a:pPr lvl="0" defTabSz="914400">
              <a:spcBef>
                <a:spcPts val="600"/>
              </a:spcBef>
              <a:buClr>
                <a:prstClr val="white"/>
              </a:buClr>
              <a:buSzPct val="25000"/>
              <a:defRPr/>
            </a:pPr>
            <a:r>
              <a:rPr lang="fr-FR" altLang="en-US" sz="1200" dirty="0">
                <a:solidFill>
                  <a:srgbClr val="002060"/>
                </a:solidFill>
                <a:latin typeface="Candara" panose="020E0502030303020204" pitchFamily="34" charset="0"/>
              </a:rPr>
              <a:t>Questionnement des acteurs / politiques énergétiques </a:t>
            </a:r>
          </a:p>
          <a:p>
            <a:pPr lvl="0" defTabSz="914400">
              <a:spcBef>
                <a:spcPts val="600"/>
              </a:spcBef>
              <a:buClr>
                <a:prstClr val="white"/>
              </a:buClr>
              <a:buSzPct val="25000"/>
              <a:defRPr/>
            </a:pPr>
            <a:r>
              <a:rPr lang="fr-FR" altLang="en-US" sz="1200" dirty="0">
                <a:solidFill>
                  <a:srgbClr val="002060"/>
                </a:solidFill>
                <a:latin typeface="Candara" panose="020E0502030303020204" pitchFamily="34" charset="0"/>
              </a:rPr>
              <a:t>Opérateur réseau : service public par défaut</a:t>
            </a:r>
          </a:p>
        </p:txBody>
      </p:sp>
      <p:sp>
        <p:nvSpPr>
          <p:cNvPr id="170" name="Medio marco 39">
            <a:extLst>
              <a:ext uri="{FF2B5EF4-FFF2-40B4-BE49-F238E27FC236}">
                <a16:creationId xmlns:a16="http://schemas.microsoft.com/office/drawing/2014/main" id="{156C7F1C-F676-24FA-B01D-0B53FEFE9AE9}"/>
              </a:ext>
            </a:extLst>
          </p:cNvPr>
          <p:cNvSpPr/>
          <p:nvPr/>
        </p:nvSpPr>
        <p:spPr>
          <a:xfrm rot="8100000">
            <a:off x="1498159" y="4649018"/>
            <a:ext cx="82430" cy="82430"/>
          </a:xfrm>
          <a:prstGeom prst="halfFrame">
            <a:avLst>
              <a:gd name="adj1" fmla="val 0"/>
              <a:gd name="adj2" fmla="val 0"/>
            </a:avLst>
          </a:prstGeom>
          <a:ln w="6350">
            <a:solidFill>
              <a:srgbClr val="DA3E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ndara" panose="020E0502030303020204" pitchFamily="34" charset="0"/>
              <a:ea typeface="+mn-ea"/>
              <a:cs typeface="+mn-cs"/>
            </a:endParaRPr>
          </a:p>
        </p:txBody>
      </p:sp>
      <p:sp>
        <p:nvSpPr>
          <p:cNvPr id="171" name="Medio marco 39">
            <a:extLst>
              <a:ext uri="{FF2B5EF4-FFF2-40B4-BE49-F238E27FC236}">
                <a16:creationId xmlns:a16="http://schemas.microsoft.com/office/drawing/2014/main" id="{A03B3336-ED49-21CC-DC0A-9E4FC7E26FC2}"/>
              </a:ext>
            </a:extLst>
          </p:cNvPr>
          <p:cNvSpPr/>
          <p:nvPr/>
        </p:nvSpPr>
        <p:spPr>
          <a:xfrm rot="8100000">
            <a:off x="1498159" y="5259698"/>
            <a:ext cx="82430" cy="82430"/>
          </a:xfrm>
          <a:prstGeom prst="halfFrame">
            <a:avLst>
              <a:gd name="adj1" fmla="val 0"/>
              <a:gd name="adj2" fmla="val 0"/>
            </a:avLst>
          </a:prstGeom>
          <a:ln w="6350">
            <a:solidFill>
              <a:srgbClr val="DA3E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ndara" panose="020E0502030303020204" pitchFamily="34" charset="0"/>
              <a:ea typeface="+mn-ea"/>
              <a:cs typeface="+mn-cs"/>
            </a:endParaRPr>
          </a:p>
        </p:txBody>
      </p:sp>
      <p:sp>
        <p:nvSpPr>
          <p:cNvPr id="172" name="Rectangle 5">
            <a:extLst>
              <a:ext uri="{FF2B5EF4-FFF2-40B4-BE49-F238E27FC236}">
                <a16:creationId xmlns:a16="http://schemas.microsoft.com/office/drawing/2014/main" id="{EAA7F785-2D5F-D514-C7E5-A2CA28D94A9E}"/>
              </a:ext>
            </a:extLst>
          </p:cNvPr>
          <p:cNvSpPr>
            <a:spLocks/>
          </p:cNvSpPr>
          <p:nvPr/>
        </p:nvSpPr>
        <p:spPr bwMode="auto">
          <a:xfrm>
            <a:off x="9708540" y="1853301"/>
            <a:ext cx="965970" cy="338554"/>
          </a:xfrm>
          <a:prstGeom prst="rect">
            <a:avLst/>
          </a:prstGeom>
          <a:noFill/>
          <a:ln>
            <a:noFill/>
          </a:ln>
          <a:effectLst/>
        </p:spPr>
        <p:txBody>
          <a:bodyPr wrap="none" lIns="45720" rIns="45720">
            <a:spAutoFit/>
          </a:bodyPr>
          <a:lstStyle>
            <a:lvl1pPr>
              <a:defRPr>
                <a:solidFill>
                  <a:srgbClr val="FFFFFF"/>
                </a:solidFill>
                <a:latin typeface="Calibri" panose="020F0502020204030204" pitchFamily="34" charset="0"/>
                <a:cs typeface="Calibri" panose="020F0502020204030204" pitchFamily="34" charset="0"/>
                <a:sym typeface="Calibri" panose="020F0502020204030204" pitchFamily="34" charset="0"/>
              </a:defRPr>
            </a:lvl1pPr>
            <a:lvl2pPr marL="742950" indent="-285750">
              <a:defRPr>
                <a:solidFill>
                  <a:srgbClr val="FFFFFF"/>
                </a:solidFill>
                <a:latin typeface="Calibri" panose="020F0502020204030204" pitchFamily="34" charset="0"/>
                <a:cs typeface="Calibri" panose="020F0502020204030204" pitchFamily="34" charset="0"/>
                <a:sym typeface="Calibri" panose="020F0502020204030204" pitchFamily="34" charset="0"/>
              </a:defRPr>
            </a:lvl2pPr>
            <a:lvl3pPr marL="1143000" indent="-228600">
              <a:defRPr>
                <a:solidFill>
                  <a:srgbClr val="FFFFFF"/>
                </a:solidFill>
                <a:latin typeface="Calibri" panose="020F0502020204030204" pitchFamily="34" charset="0"/>
                <a:cs typeface="Calibri" panose="020F0502020204030204" pitchFamily="34" charset="0"/>
                <a:sym typeface="Calibri" panose="020F0502020204030204" pitchFamily="34" charset="0"/>
              </a:defRPr>
            </a:lvl3pPr>
            <a:lvl4pPr marL="1600200" indent="-228600">
              <a:defRPr>
                <a:solidFill>
                  <a:srgbClr val="FFFFFF"/>
                </a:solidFill>
                <a:latin typeface="Calibri" panose="020F0502020204030204" pitchFamily="34" charset="0"/>
                <a:cs typeface="Calibri" panose="020F0502020204030204" pitchFamily="34" charset="0"/>
                <a:sym typeface="Calibri" panose="020F0502020204030204" pitchFamily="34" charset="0"/>
              </a:defRPr>
            </a:lvl4pPr>
            <a:lvl5pPr marL="2057400" indent="-228600">
              <a:defRPr>
                <a:solidFill>
                  <a:srgbClr val="FFFFFF"/>
                </a:solidFill>
                <a:latin typeface="Calibri" panose="020F0502020204030204" pitchFamily="34" charset="0"/>
                <a:cs typeface="Calibri" panose="020F0502020204030204" pitchFamily="34" charset="0"/>
                <a:sym typeface="Calibri" panose="020F0502020204030204" pitchFamily="34" charset="0"/>
              </a:defRPr>
            </a:lvl5pPr>
            <a:lvl6pPr marL="2514600" indent="-228600" eaLnBrk="0" fontAlgn="base" hangingPunct="0">
              <a:spcBef>
                <a:spcPct val="0"/>
              </a:spcBef>
              <a:spcAft>
                <a:spcPct val="0"/>
              </a:spcAft>
              <a:defRPr>
                <a:solidFill>
                  <a:srgbClr val="FFFFFF"/>
                </a:solidFill>
                <a:latin typeface="Calibri" panose="020F0502020204030204" pitchFamily="34" charset="0"/>
                <a:cs typeface="Calibri" panose="020F0502020204030204" pitchFamily="34" charset="0"/>
                <a:sym typeface="Calibri" panose="020F0502020204030204" pitchFamily="34" charset="0"/>
              </a:defRPr>
            </a:lvl6pPr>
            <a:lvl7pPr marL="2971800" indent="-228600" eaLnBrk="0" fontAlgn="base" hangingPunct="0">
              <a:spcBef>
                <a:spcPct val="0"/>
              </a:spcBef>
              <a:spcAft>
                <a:spcPct val="0"/>
              </a:spcAft>
              <a:defRPr>
                <a:solidFill>
                  <a:srgbClr val="FFFFFF"/>
                </a:solidFill>
                <a:latin typeface="Calibri" panose="020F0502020204030204" pitchFamily="34" charset="0"/>
                <a:cs typeface="Calibri" panose="020F0502020204030204" pitchFamily="34" charset="0"/>
                <a:sym typeface="Calibri" panose="020F0502020204030204" pitchFamily="34" charset="0"/>
              </a:defRPr>
            </a:lvl7pPr>
            <a:lvl8pPr marL="3429000" indent="-228600" eaLnBrk="0" fontAlgn="base" hangingPunct="0">
              <a:spcBef>
                <a:spcPct val="0"/>
              </a:spcBef>
              <a:spcAft>
                <a:spcPct val="0"/>
              </a:spcAft>
              <a:defRPr>
                <a:solidFill>
                  <a:srgbClr val="FFFFFF"/>
                </a:solidFill>
                <a:latin typeface="Calibri" panose="020F0502020204030204" pitchFamily="34" charset="0"/>
                <a:cs typeface="Calibri" panose="020F0502020204030204" pitchFamily="34" charset="0"/>
                <a:sym typeface="Calibri" panose="020F0502020204030204" pitchFamily="34" charset="0"/>
              </a:defRPr>
            </a:lvl8pPr>
            <a:lvl9pPr marL="3886200" indent="-228600" eaLnBrk="0" fontAlgn="base" hangingPunct="0">
              <a:spcBef>
                <a:spcPct val="0"/>
              </a:spcBef>
              <a:spcAft>
                <a:spcPct val="0"/>
              </a:spcAft>
              <a:defRPr>
                <a:solidFill>
                  <a:srgbClr val="FFFFFF"/>
                </a:solidFill>
                <a:latin typeface="Calibri" panose="020F0502020204030204" pitchFamily="34" charset="0"/>
                <a:cs typeface="Calibri" panose="020F0502020204030204" pitchFamily="34" charset="0"/>
                <a:sym typeface="Calibri" panose="020F0502020204030204" pitchFamily="34" charset="0"/>
              </a:defRPr>
            </a:lvl9pPr>
          </a:lstStyle>
          <a:p>
            <a:pPr lvl="0" algn="r">
              <a:defRPr/>
            </a:pPr>
            <a:r>
              <a:rPr lang="es-UY" altLang="fr-FR" sz="1600" b="1" dirty="0">
                <a:solidFill>
                  <a:srgbClr val="0061BB"/>
                </a:solidFill>
                <a:latin typeface="Candara" panose="020E0502030303020204" pitchFamily="34" charset="0"/>
                <a:sym typeface="Helvetica" panose="020B0604020202020204" pitchFamily="34" charset="0"/>
              </a:rPr>
              <a:t>CRIMINEL</a:t>
            </a:r>
          </a:p>
        </p:txBody>
      </p:sp>
      <p:cxnSp>
        <p:nvCxnSpPr>
          <p:cNvPr id="173" name="Straight Connector 22">
            <a:extLst>
              <a:ext uri="{FF2B5EF4-FFF2-40B4-BE49-F238E27FC236}">
                <a16:creationId xmlns:a16="http://schemas.microsoft.com/office/drawing/2014/main" id="{BA757D1D-DE88-4D45-216E-9A1C8B413194}"/>
              </a:ext>
            </a:extLst>
          </p:cNvPr>
          <p:cNvCxnSpPr>
            <a:cxnSpLocks/>
          </p:cNvCxnSpPr>
          <p:nvPr/>
        </p:nvCxnSpPr>
        <p:spPr>
          <a:xfrm>
            <a:off x="8084303" y="5825917"/>
            <a:ext cx="2584557" cy="0"/>
          </a:xfrm>
          <a:prstGeom prst="line">
            <a:avLst/>
          </a:prstGeom>
          <a:ln>
            <a:gradFill>
              <a:gsLst>
                <a:gs pos="0">
                  <a:schemeClr val="accent1">
                    <a:lumMod val="5000"/>
                    <a:lumOff val="95000"/>
                  </a:schemeClr>
                </a:gs>
                <a:gs pos="100000">
                  <a:srgbClr val="DA3E00"/>
                </a:gs>
              </a:gsLst>
              <a:lin ang="18600000" scaled="0"/>
            </a:gradFill>
            <a:prstDash val="dash"/>
            <a:headEnd type="none"/>
            <a:tailEnd type="oval"/>
          </a:ln>
        </p:spPr>
        <p:style>
          <a:lnRef idx="1">
            <a:schemeClr val="accent1"/>
          </a:lnRef>
          <a:fillRef idx="0">
            <a:schemeClr val="accent1"/>
          </a:fillRef>
          <a:effectRef idx="0">
            <a:schemeClr val="accent1"/>
          </a:effectRef>
          <a:fontRef idx="minor">
            <a:schemeClr val="tx1"/>
          </a:fontRef>
        </p:style>
      </p:cxnSp>
      <p:sp>
        <p:nvSpPr>
          <p:cNvPr id="174" name="Rectangle 9">
            <a:extLst>
              <a:ext uri="{FF2B5EF4-FFF2-40B4-BE49-F238E27FC236}">
                <a16:creationId xmlns:a16="http://schemas.microsoft.com/office/drawing/2014/main" id="{0493BD29-1357-F29E-53ED-3F0F23865C57}"/>
              </a:ext>
            </a:extLst>
          </p:cNvPr>
          <p:cNvSpPr>
            <a:spLocks/>
          </p:cNvSpPr>
          <p:nvPr/>
        </p:nvSpPr>
        <p:spPr bwMode="auto">
          <a:xfrm>
            <a:off x="8667256" y="4584343"/>
            <a:ext cx="1911348" cy="1000274"/>
          </a:xfrm>
          <a:prstGeom prst="rect">
            <a:avLst/>
          </a:prstGeom>
        </p:spPr>
        <p:txBody>
          <a:bodyPr vert="horz" wrap="square" lIns="36000" tIns="0" rIns="36000" bIns="0" rtlCol="0" anchor="t">
            <a:spAutoFit/>
          </a:bodyPr>
          <a:lstStyle/>
          <a:p>
            <a:pPr lvl="1" algn="r">
              <a:spcBef>
                <a:spcPts val="600"/>
              </a:spcBef>
              <a:defRPr/>
            </a:pPr>
            <a:r>
              <a:rPr lang="fr-FR" altLang="en-US" sz="1200" dirty="0">
                <a:solidFill>
                  <a:srgbClr val="002060"/>
                </a:solidFill>
                <a:latin typeface="Candara" panose="020E0502030303020204" pitchFamily="34" charset="0"/>
              </a:rPr>
              <a:t>Interruption de la continuité du service électrique</a:t>
            </a:r>
          </a:p>
          <a:p>
            <a:pPr lvl="1" algn="r">
              <a:spcBef>
                <a:spcPts val="600"/>
              </a:spcBef>
              <a:defRPr/>
            </a:pPr>
            <a:r>
              <a:rPr lang="fr-FR" altLang="en-US" sz="1200" dirty="0">
                <a:solidFill>
                  <a:srgbClr val="002060"/>
                </a:solidFill>
                <a:latin typeface="Candara" panose="020E0502030303020204" pitchFamily="34" charset="0"/>
              </a:rPr>
              <a:t>Altération de la confiance</a:t>
            </a:r>
          </a:p>
        </p:txBody>
      </p:sp>
      <p:sp>
        <p:nvSpPr>
          <p:cNvPr id="175" name="Medio marco 39">
            <a:extLst>
              <a:ext uri="{FF2B5EF4-FFF2-40B4-BE49-F238E27FC236}">
                <a16:creationId xmlns:a16="http://schemas.microsoft.com/office/drawing/2014/main" id="{17EC965D-8ED1-EF4F-8DBF-8A0310813274}"/>
              </a:ext>
            </a:extLst>
          </p:cNvPr>
          <p:cNvSpPr/>
          <p:nvPr/>
        </p:nvSpPr>
        <p:spPr>
          <a:xfrm rot="13500000" flipH="1">
            <a:off x="10599132" y="4662383"/>
            <a:ext cx="82430" cy="82430"/>
          </a:xfrm>
          <a:prstGeom prst="halfFrame">
            <a:avLst>
              <a:gd name="adj1" fmla="val 0"/>
              <a:gd name="adj2" fmla="val 0"/>
            </a:avLst>
          </a:prstGeom>
          <a:ln w="6350">
            <a:solidFill>
              <a:srgbClr val="DA3E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ndara" panose="020E0502030303020204" pitchFamily="34" charset="0"/>
              <a:ea typeface="+mn-ea"/>
              <a:cs typeface="+mn-cs"/>
            </a:endParaRPr>
          </a:p>
        </p:txBody>
      </p:sp>
      <p:sp>
        <p:nvSpPr>
          <p:cNvPr id="176" name="Medio marco 39">
            <a:extLst>
              <a:ext uri="{FF2B5EF4-FFF2-40B4-BE49-F238E27FC236}">
                <a16:creationId xmlns:a16="http://schemas.microsoft.com/office/drawing/2014/main" id="{0C06392E-8020-D593-D449-6DF2AB808291}"/>
              </a:ext>
            </a:extLst>
          </p:cNvPr>
          <p:cNvSpPr/>
          <p:nvPr/>
        </p:nvSpPr>
        <p:spPr>
          <a:xfrm rot="13500000" flipH="1">
            <a:off x="10599132" y="5263302"/>
            <a:ext cx="82430" cy="82430"/>
          </a:xfrm>
          <a:prstGeom prst="halfFrame">
            <a:avLst>
              <a:gd name="adj1" fmla="val 0"/>
              <a:gd name="adj2" fmla="val 0"/>
            </a:avLst>
          </a:prstGeom>
          <a:ln w="6350">
            <a:solidFill>
              <a:srgbClr val="DA3E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ndara" panose="020E0502030303020204" pitchFamily="34" charset="0"/>
              <a:ea typeface="+mn-ea"/>
              <a:cs typeface="+mn-cs"/>
            </a:endParaRPr>
          </a:p>
        </p:txBody>
      </p:sp>
      <p:sp>
        <p:nvSpPr>
          <p:cNvPr id="177" name="Rectangle 5">
            <a:extLst>
              <a:ext uri="{FF2B5EF4-FFF2-40B4-BE49-F238E27FC236}">
                <a16:creationId xmlns:a16="http://schemas.microsoft.com/office/drawing/2014/main" id="{219F7F68-E906-E49E-F997-9E643F6EDF64}"/>
              </a:ext>
            </a:extLst>
          </p:cNvPr>
          <p:cNvSpPr>
            <a:spLocks/>
          </p:cNvSpPr>
          <p:nvPr/>
        </p:nvSpPr>
        <p:spPr bwMode="auto">
          <a:xfrm>
            <a:off x="8171490" y="4086886"/>
            <a:ext cx="2497370" cy="338554"/>
          </a:xfrm>
          <a:prstGeom prst="rect">
            <a:avLst/>
          </a:prstGeom>
          <a:noFill/>
          <a:ln>
            <a:noFill/>
          </a:ln>
          <a:effectLst/>
        </p:spPr>
        <p:txBody>
          <a:bodyPr wrap="square" lIns="45720" rIns="45720">
            <a:spAutoFit/>
          </a:bodyPr>
          <a:lstStyle>
            <a:lvl1pPr>
              <a:defRPr>
                <a:solidFill>
                  <a:srgbClr val="FFFFFF"/>
                </a:solidFill>
                <a:latin typeface="Calibri" panose="020F0502020204030204" pitchFamily="34" charset="0"/>
                <a:cs typeface="Calibri" panose="020F0502020204030204" pitchFamily="34" charset="0"/>
                <a:sym typeface="Calibri" panose="020F0502020204030204" pitchFamily="34" charset="0"/>
              </a:defRPr>
            </a:lvl1pPr>
            <a:lvl2pPr marL="742950" indent="-285750">
              <a:defRPr>
                <a:solidFill>
                  <a:srgbClr val="FFFFFF"/>
                </a:solidFill>
                <a:latin typeface="Calibri" panose="020F0502020204030204" pitchFamily="34" charset="0"/>
                <a:cs typeface="Calibri" panose="020F0502020204030204" pitchFamily="34" charset="0"/>
                <a:sym typeface="Calibri" panose="020F0502020204030204" pitchFamily="34" charset="0"/>
              </a:defRPr>
            </a:lvl2pPr>
            <a:lvl3pPr marL="1143000" indent="-228600">
              <a:defRPr>
                <a:solidFill>
                  <a:srgbClr val="FFFFFF"/>
                </a:solidFill>
                <a:latin typeface="Calibri" panose="020F0502020204030204" pitchFamily="34" charset="0"/>
                <a:cs typeface="Calibri" panose="020F0502020204030204" pitchFamily="34" charset="0"/>
                <a:sym typeface="Calibri" panose="020F0502020204030204" pitchFamily="34" charset="0"/>
              </a:defRPr>
            </a:lvl3pPr>
            <a:lvl4pPr marL="1600200" indent="-228600">
              <a:defRPr>
                <a:solidFill>
                  <a:srgbClr val="FFFFFF"/>
                </a:solidFill>
                <a:latin typeface="Calibri" panose="020F0502020204030204" pitchFamily="34" charset="0"/>
                <a:cs typeface="Calibri" panose="020F0502020204030204" pitchFamily="34" charset="0"/>
                <a:sym typeface="Calibri" panose="020F0502020204030204" pitchFamily="34" charset="0"/>
              </a:defRPr>
            </a:lvl4pPr>
            <a:lvl5pPr marL="2057400" indent="-228600">
              <a:defRPr>
                <a:solidFill>
                  <a:srgbClr val="FFFFFF"/>
                </a:solidFill>
                <a:latin typeface="Calibri" panose="020F0502020204030204" pitchFamily="34" charset="0"/>
                <a:cs typeface="Calibri" panose="020F0502020204030204" pitchFamily="34" charset="0"/>
                <a:sym typeface="Calibri" panose="020F0502020204030204" pitchFamily="34" charset="0"/>
              </a:defRPr>
            </a:lvl5pPr>
            <a:lvl6pPr marL="2514600" indent="-228600" eaLnBrk="0" fontAlgn="base" hangingPunct="0">
              <a:spcBef>
                <a:spcPct val="0"/>
              </a:spcBef>
              <a:spcAft>
                <a:spcPct val="0"/>
              </a:spcAft>
              <a:defRPr>
                <a:solidFill>
                  <a:srgbClr val="FFFFFF"/>
                </a:solidFill>
                <a:latin typeface="Calibri" panose="020F0502020204030204" pitchFamily="34" charset="0"/>
                <a:cs typeface="Calibri" panose="020F0502020204030204" pitchFamily="34" charset="0"/>
                <a:sym typeface="Calibri" panose="020F0502020204030204" pitchFamily="34" charset="0"/>
              </a:defRPr>
            </a:lvl6pPr>
            <a:lvl7pPr marL="2971800" indent="-228600" eaLnBrk="0" fontAlgn="base" hangingPunct="0">
              <a:spcBef>
                <a:spcPct val="0"/>
              </a:spcBef>
              <a:spcAft>
                <a:spcPct val="0"/>
              </a:spcAft>
              <a:defRPr>
                <a:solidFill>
                  <a:srgbClr val="FFFFFF"/>
                </a:solidFill>
                <a:latin typeface="Calibri" panose="020F0502020204030204" pitchFamily="34" charset="0"/>
                <a:cs typeface="Calibri" panose="020F0502020204030204" pitchFamily="34" charset="0"/>
                <a:sym typeface="Calibri" panose="020F0502020204030204" pitchFamily="34" charset="0"/>
              </a:defRPr>
            </a:lvl7pPr>
            <a:lvl8pPr marL="3429000" indent="-228600" eaLnBrk="0" fontAlgn="base" hangingPunct="0">
              <a:spcBef>
                <a:spcPct val="0"/>
              </a:spcBef>
              <a:spcAft>
                <a:spcPct val="0"/>
              </a:spcAft>
              <a:defRPr>
                <a:solidFill>
                  <a:srgbClr val="FFFFFF"/>
                </a:solidFill>
                <a:latin typeface="Calibri" panose="020F0502020204030204" pitchFamily="34" charset="0"/>
                <a:cs typeface="Calibri" panose="020F0502020204030204" pitchFamily="34" charset="0"/>
                <a:sym typeface="Calibri" panose="020F0502020204030204" pitchFamily="34" charset="0"/>
              </a:defRPr>
            </a:lvl8pPr>
            <a:lvl9pPr marL="3886200" indent="-228600" eaLnBrk="0" fontAlgn="base" hangingPunct="0">
              <a:spcBef>
                <a:spcPct val="0"/>
              </a:spcBef>
              <a:spcAft>
                <a:spcPct val="0"/>
              </a:spcAft>
              <a:defRPr>
                <a:solidFill>
                  <a:srgbClr val="FFFFFF"/>
                </a:solidFill>
                <a:latin typeface="Calibri" panose="020F0502020204030204" pitchFamily="34" charset="0"/>
                <a:cs typeface="Calibri" panose="020F0502020204030204" pitchFamily="34" charset="0"/>
                <a:sym typeface="Calibri" panose="020F0502020204030204" pitchFamily="34" charset="0"/>
              </a:defRPr>
            </a:lvl9pPr>
          </a:lstStyle>
          <a:p>
            <a:pPr lvl="0" algn="r">
              <a:defRPr/>
            </a:pPr>
            <a:r>
              <a:rPr lang="es-UY" altLang="fr-FR" sz="1600" b="1" dirty="0">
                <a:solidFill>
                  <a:srgbClr val="0061BB"/>
                </a:solidFill>
                <a:latin typeface="Candara" panose="020E0502030303020204" pitchFamily="34" charset="0"/>
                <a:sym typeface="Helvetica" panose="020B0604020202020204" pitchFamily="34" charset="0"/>
              </a:rPr>
              <a:t>GEOPOLITIQUE</a:t>
            </a:r>
          </a:p>
        </p:txBody>
      </p:sp>
      <p:grpSp>
        <p:nvGrpSpPr>
          <p:cNvPr id="178" name="Graphic 414">
            <a:extLst>
              <a:ext uri="{FF2B5EF4-FFF2-40B4-BE49-F238E27FC236}">
                <a16:creationId xmlns:a16="http://schemas.microsoft.com/office/drawing/2014/main" id="{AB989093-64A9-534A-9DC4-D9AB2F0F5A86}"/>
              </a:ext>
            </a:extLst>
          </p:cNvPr>
          <p:cNvGrpSpPr/>
          <p:nvPr/>
        </p:nvGrpSpPr>
        <p:grpSpPr>
          <a:xfrm>
            <a:off x="5369972" y="3008693"/>
            <a:ext cx="1411010" cy="1725067"/>
            <a:chOff x="4101407" y="990600"/>
            <a:chExt cx="3988012" cy="4875647"/>
          </a:xfrm>
        </p:grpSpPr>
        <p:sp>
          <p:nvSpPr>
            <p:cNvPr id="179" name="Freeform 416">
              <a:extLst>
                <a:ext uri="{FF2B5EF4-FFF2-40B4-BE49-F238E27FC236}">
                  <a16:creationId xmlns:a16="http://schemas.microsoft.com/office/drawing/2014/main" id="{EC1D3067-6B1E-2773-B21D-3B9FA6168264}"/>
                </a:ext>
              </a:extLst>
            </p:cNvPr>
            <p:cNvSpPr/>
            <p:nvPr/>
          </p:nvSpPr>
          <p:spPr>
            <a:xfrm>
              <a:off x="5577649" y="5498925"/>
              <a:ext cx="1035538" cy="295865"/>
            </a:xfrm>
            <a:custGeom>
              <a:avLst/>
              <a:gdLst>
                <a:gd name="connsiteX0" fmla="*/ 1035539 w 1035538"/>
                <a:gd name="connsiteY0" fmla="*/ 0 h 295865"/>
                <a:gd name="connsiteX1" fmla="*/ 0 w 1035538"/>
                <a:gd name="connsiteY1" fmla="*/ 0 h 295865"/>
                <a:gd name="connsiteX2" fmla="*/ 129445 w 1035538"/>
                <a:gd name="connsiteY2" fmla="*/ 295866 h 295865"/>
                <a:gd name="connsiteX3" fmla="*/ 906094 w 1035538"/>
                <a:gd name="connsiteY3" fmla="*/ 295866 h 295865"/>
              </a:gdLst>
              <a:ahLst/>
              <a:cxnLst>
                <a:cxn ang="0">
                  <a:pos x="connsiteX0" y="connsiteY0"/>
                </a:cxn>
                <a:cxn ang="0">
                  <a:pos x="connsiteX1" y="connsiteY1"/>
                </a:cxn>
                <a:cxn ang="0">
                  <a:pos x="connsiteX2" y="connsiteY2"/>
                </a:cxn>
                <a:cxn ang="0">
                  <a:pos x="connsiteX3" y="connsiteY3"/>
                </a:cxn>
              </a:cxnLst>
              <a:rect l="l" t="t" r="r" b="b"/>
              <a:pathLst>
                <a:path w="1035538" h="295865">
                  <a:moveTo>
                    <a:pt x="1035539" y="0"/>
                  </a:moveTo>
                  <a:lnTo>
                    <a:pt x="0" y="0"/>
                  </a:lnTo>
                  <a:lnTo>
                    <a:pt x="129445" y="295866"/>
                  </a:lnTo>
                  <a:lnTo>
                    <a:pt x="906094" y="295866"/>
                  </a:lnTo>
                  <a:close/>
                </a:path>
              </a:pathLst>
            </a:custGeom>
            <a:solidFill>
              <a:srgbClr val="EAF6FF"/>
            </a:solidFill>
            <a:ln w="9525" cap="flat">
              <a:noFill/>
              <a:prstDash val="solid"/>
              <a:miter/>
            </a:ln>
          </p:spPr>
          <p:txBody>
            <a:bodyPr rtlCol="0" anchor="ctr"/>
            <a:lstStyle/>
            <a:p>
              <a:endParaRPr lang="fr-FR"/>
            </a:p>
          </p:txBody>
        </p:sp>
        <p:sp>
          <p:nvSpPr>
            <p:cNvPr id="180" name="Freeform 417">
              <a:extLst>
                <a:ext uri="{FF2B5EF4-FFF2-40B4-BE49-F238E27FC236}">
                  <a16:creationId xmlns:a16="http://schemas.microsoft.com/office/drawing/2014/main" id="{8A4624F2-4C69-0406-08B9-591D68F2236E}"/>
                </a:ext>
              </a:extLst>
            </p:cNvPr>
            <p:cNvSpPr/>
            <p:nvPr/>
          </p:nvSpPr>
          <p:spPr>
            <a:xfrm>
              <a:off x="5577639" y="5498953"/>
              <a:ext cx="415194" cy="295846"/>
            </a:xfrm>
            <a:custGeom>
              <a:avLst/>
              <a:gdLst>
                <a:gd name="connsiteX0" fmla="*/ 415195 w 415194"/>
                <a:gd name="connsiteY0" fmla="*/ 295846 h 295846"/>
                <a:gd name="connsiteX1" fmla="*/ 129445 w 415194"/>
                <a:gd name="connsiteY1" fmla="*/ 295846 h 295846"/>
                <a:gd name="connsiteX2" fmla="*/ 0 w 415194"/>
                <a:gd name="connsiteY2" fmla="*/ 0 h 295846"/>
                <a:gd name="connsiteX3" fmla="*/ 285750 w 415194"/>
                <a:gd name="connsiteY3" fmla="*/ 0 h 295846"/>
              </a:gdLst>
              <a:ahLst/>
              <a:cxnLst>
                <a:cxn ang="0">
                  <a:pos x="connsiteX0" y="connsiteY0"/>
                </a:cxn>
                <a:cxn ang="0">
                  <a:pos x="connsiteX1" y="connsiteY1"/>
                </a:cxn>
                <a:cxn ang="0">
                  <a:pos x="connsiteX2" y="connsiteY2"/>
                </a:cxn>
                <a:cxn ang="0">
                  <a:pos x="connsiteX3" y="connsiteY3"/>
                </a:cxn>
              </a:cxnLst>
              <a:rect l="l" t="t" r="r" b="b"/>
              <a:pathLst>
                <a:path w="415194" h="295846">
                  <a:moveTo>
                    <a:pt x="415195" y="295846"/>
                  </a:moveTo>
                  <a:lnTo>
                    <a:pt x="129445" y="295846"/>
                  </a:lnTo>
                  <a:lnTo>
                    <a:pt x="0" y="0"/>
                  </a:lnTo>
                  <a:lnTo>
                    <a:pt x="285750" y="0"/>
                  </a:lnTo>
                  <a:close/>
                </a:path>
              </a:pathLst>
            </a:custGeom>
            <a:solidFill>
              <a:srgbClr val="D8ECFE"/>
            </a:solidFill>
            <a:ln w="9525" cap="flat">
              <a:noFill/>
              <a:prstDash val="solid"/>
              <a:miter/>
            </a:ln>
          </p:spPr>
          <p:txBody>
            <a:bodyPr rtlCol="0" anchor="ctr"/>
            <a:lstStyle/>
            <a:p>
              <a:endParaRPr lang="fr-FR"/>
            </a:p>
          </p:txBody>
        </p:sp>
        <p:sp>
          <p:nvSpPr>
            <p:cNvPr id="181" name="Freeform 418">
              <a:extLst>
                <a:ext uri="{FF2B5EF4-FFF2-40B4-BE49-F238E27FC236}">
                  <a16:creationId xmlns:a16="http://schemas.microsoft.com/office/drawing/2014/main" id="{5948AEBF-FB54-DC82-FE48-08646C167BB0}"/>
                </a:ext>
              </a:extLst>
            </p:cNvPr>
            <p:cNvSpPr/>
            <p:nvPr/>
          </p:nvSpPr>
          <p:spPr>
            <a:xfrm>
              <a:off x="5355745" y="5203069"/>
              <a:ext cx="1479337" cy="295865"/>
            </a:xfrm>
            <a:custGeom>
              <a:avLst/>
              <a:gdLst>
                <a:gd name="connsiteX0" fmla="*/ 1331404 w 1479337"/>
                <a:gd name="connsiteY0" fmla="*/ 295866 h 295865"/>
                <a:gd name="connsiteX1" fmla="*/ 147933 w 1479337"/>
                <a:gd name="connsiteY1" fmla="*/ 295866 h 295865"/>
                <a:gd name="connsiteX2" fmla="*/ 0 w 1479337"/>
                <a:gd name="connsiteY2" fmla="*/ 147933 h 295865"/>
                <a:gd name="connsiteX3" fmla="*/ 147933 w 1479337"/>
                <a:gd name="connsiteY3" fmla="*/ 0 h 295865"/>
                <a:gd name="connsiteX4" fmla="*/ 1331404 w 1479337"/>
                <a:gd name="connsiteY4" fmla="*/ 0 h 295865"/>
                <a:gd name="connsiteX5" fmla="*/ 1479337 w 1479337"/>
                <a:gd name="connsiteY5" fmla="*/ 147933 h 295865"/>
                <a:gd name="connsiteX6" fmla="*/ 1331404 w 1479337"/>
                <a:gd name="connsiteY6" fmla="*/ 295866 h 295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9337" h="295865">
                  <a:moveTo>
                    <a:pt x="1331404" y="295866"/>
                  </a:moveTo>
                  <a:lnTo>
                    <a:pt x="147933" y="295866"/>
                  </a:lnTo>
                  <a:cubicBezTo>
                    <a:pt x="66227" y="295866"/>
                    <a:pt x="0" y="229629"/>
                    <a:pt x="0" y="147933"/>
                  </a:cubicBezTo>
                  <a:cubicBezTo>
                    <a:pt x="0" y="66227"/>
                    <a:pt x="66237" y="0"/>
                    <a:pt x="147933" y="0"/>
                  </a:cubicBezTo>
                  <a:lnTo>
                    <a:pt x="1331404" y="0"/>
                  </a:lnTo>
                  <a:cubicBezTo>
                    <a:pt x="1413110" y="0"/>
                    <a:pt x="1479337" y="66237"/>
                    <a:pt x="1479337" y="147933"/>
                  </a:cubicBezTo>
                  <a:cubicBezTo>
                    <a:pt x="1479337" y="229629"/>
                    <a:pt x="1413110" y="295866"/>
                    <a:pt x="1331404" y="295866"/>
                  </a:cubicBezTo>
                  <a:close/>
                </a:path>
              </a:pathLst>
            </a:custGeom>
            <a:solidFill>
              <a:srgbClr val="9BD8F9"/>
            </a:solidFill>
            <a:ln w="9525" cap="flat">
              <a:noFill/>
              <a:prstDash val="solid"/>
              <a:miter/>
            </a:ln>
          </p:spPr>
          <p:txBody>
            <a:bodyPr rtlCol="0" anchor="ctr"/>
            <a:lstStyle/>
            <a:p>
              <a:endParaRPr lang="fr-FR"/>
            </a:p>
          </p:txBody>
        </p:sp>
        <p:sp>
          <p:nvSpPr>
            <p:cNvPr id="182" name="Freeform 419">
              <a:extLst>
                <a:ext uri="{FF2B5EF4-FFF2-40B4-BE49-F238E27FC236}">
                  <a16:creationId xmlns:a16="http://schemas.microsoft.com/office/drawing/2014/main" id="{6C667958-10C1-8EF1-94AA-5F3B349C4718}"/>
                </a:ext>
              </a:extLst>
            </p:cNvPr>
            <p:cNvSpPr/>
            <p:nvPr/>
          </p:nvSpPr>
          <p:spPr>
            <a:xfrm>
              <a:off x="5355707" y="5203107"/>
              <a:ext cx="433768" cy="295846"/>
            </a:xfrm>
            <a:custGeom>
              <a:avLst/>
              <a:gdLst>
                <a:gd name="connsiteX0" fmla="*/ 433768 w 433768"/>
                <a:gd name="connsiteY0" fmla="*/ 295846 h 295846"/>
                <a:gd name="connsiteX1" fmla="*/ 148018 w 433768"/>
                <a:gd name="connsiteY1" fmla="*/ 295846 h 295846"/>
                <a:gd name="connsiteX2" fmla="*/ 0 w 433768"/>
                <a:gd name="connsiteY2" fmla="*/ 147923 h 295846"/>
                <a:gd name="connsiteX3" fmla="*/ 43339 w 433768"/>
                <a:gd name="connsiteY3" fmla="*/ 43339 h 295846"/>
                <a:gd name="connsiteX4" fmla="*/ 148018 w 433768"/>
                <a:gd name="connsiteY4" fmla="*/ 0 h 295846"/>
                <a:gd name="connsiteX5" fmla="*/ 433768 w 433768"/>
                <a:gd name="connsiteY5" fmla="*/ 0 h 295846"/>
                <a:gd name="connsiteX6" fmla="*/ 329089 w 433768"/>
                <a:gd name="connsiteY6" fmla="*/ 43339 h 295846"/>
                <a:gd name="connsiteX7" fmla="*/ 285750 w 433768"/>
                <a:gd name="connsiteY7" fmla="*/ 147923 h 295846"/>
                <a:gd name="connsiteX8" fmla="*/ 433768 w 433768"/>
                <a:gd name="connsiteY8" fmla="*/ 295846 h 295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3768" h="295846">
                  <a:moveTo>
                    <a:pt x="433768" y="295846"/>
                  </a:moveTo>
                  <a:lnTo>
                    <a:pt x="148018" y="295846"/>
                  </a:lnTo>
                  <a:cubicBezTo>
                    <a:pt x="66294" y="295846"/>
                    <a:pt x="0" y="229553"/>
                    <a:pt x="0" y="147923"/>
                  </a:cubicBezTo>
                  <a:cubicBezTo>
                    <a:pt x="0" y="107061"/>
                    <a:pt x="16573" y="70104"/>
                    <a:pt x="43339" y="43339"/>
                  </a:cubicBezTo>
                  <a:cubicBezTo>
                    <a:pt x="70104" y="16573"/>
                    <a:pt x="107156" y="0"/>
                    <a:pt x="148018" y="0"/>
                  </a:cubicBezTo>
                  <a:lnTo>
                    <a:pt x="433768" y="0"/>
                  </a:lnTo>
                  <a:cubicBezTo>
                    <a:pt x="392906" y="0"/>
                    <a:pt x="355854" y="16573"/>
                    <a:pt x="329089" y="43339"/>
                  </a:cubicBezTo>
                  <a:cubicBezTo>
                    <a:pt x="302323" y="70104"/>
                    <a:pt x="285750" y="107061"/>
                    <a:pt x="285750" y="147923"/>
                  </a:cubicBezTo>
                  <a:cubicBezTo>
                    <a:pt x="285750" y="229553"/>
                    <a:pt x="352044" y="295846"/>
                    <a:pt x="433768" y="295846"/>
                  </a:cubicBezTo>
                  <a:close/>
                </a:path>
              </a:pathLst>
            </a:custGeom>
            <a:solidFill>
              <a:srgbClr val="73C3F9"/>
            </a:solidFill>
            <a:ln w="9525" cap="flat">
              <a:noFill/>
              <a:prstDash val="solid"/>
              <a:miter/>
            </a:ln>
          </p:spPr>
          <p:txBody>
            <a:bodyPr rtlCol="0" anchor="ctr"/>
            <a:lstStyle/>
            <a:p>
              <a:endParaRPr lang="fr-FR"/>
            </a:p>
          </p:txBody>
        </p:sp>
        <p:sp>
          <p:nvSpPr>
            <p:cNvPr id="183" name="Freeform 420">
              <a:extLst>
                <a:ext uri="{FF2B5EF4-FFF2-40B4-BE49-F238E27FC236}">
                  <a16:creationId xmlns:a16="http://schemas.microsoft.com/office/drawing/2014/main" id="{59B4002A-21CF-F80F-ABA6-D2E70FAE538C}"/>
                </a:ext>
              </a:extLst>
            </p:cNvPr>
            <p:cNvSpPr/>
            <p:nvPr/>
          </p:nvSpPr>
          <p:spPr>
            <a:xfrm>
              <a:off x="5355745" y="4907194"/>
              <a:ext cx="1479337" cy="295865"/>
            </a:xfrm>
            <a:custGeom>
              <a:avLst/>
              <a:gdLst>
                <a:gd name="connsiteX0" fmla="*/ 1331404 w 1479337"/>
                <a:gd name="connsiteY0" fmla="*/ 295865 h 295865"/>
                <a:gd name="connsiteX1" fmla="*/ 147933 w 1479337"/>
                <a:gd name="connsiteY1" fmla="*/ 295865 h 295865"/>
                <a:gd name="connsiteX2" fmla="*/ 0 w 1479337"/>
                <a:gd name="connsiteY2" fmla="*/ 147933 h 295865"/>
                <a:gd name="connsiteX3" fmla="*/ 147933 w 1479337"/>
                <a:gd name="connsiteY3" fmla="*/ 0 h 295865"/>
                <a:gd name="connsiteX4" fmla="*/ 1331404 w 1479337"/>
                <a:gd name="connsiteY4" fmla="*/ 0 h 295865"/>
                <a:gd name="connsiteX5" fmla="*/ 1479337 w 1479337"/>
                <a:gd name="connsiteY5" fmla="*/ 147933 h 295865"/>
                <a:gd name="connsiteX6" fmla="*/ 1331404 w 1479337"/>
                <a:gd name="connsiteY6" fmla="*/ 295865 h 295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9337" h="295865">
                  <a:moveTo>
                    <a:pt x="1331404" y="295865"/>
                  </a:moveTo>
                  <a:lnTo>
                    <a:pt x="147933" y="295865"/>
                  </a:lnTo>
                  <a:cubicBezTo>
                    <a:pt x="66227" y="295865"/>
                    <a:pt x="0" y="229629"/>
                    <a:pt x="0" y="147933"/>
                  </a:cubicBezTo>
                  <a:cubicBezTo>
                    <a:pt x="0" y="66227"/>
                    <a:pt x="66237" y="0"/>
                    <a:pt x="147933" y="0"/>
                  </a:cubicBezTo>
                  <a:lnTo>
                    <a:pt x="1331404" y="0"/>
                  </a:lnTo>
                  <a:cubicBezTo>
                    <a:pt x="1413110" y="0"/>
                    <a:pt x="1479337" y="66237"/>
                    <a:pt x="1479337" y="147933"/>
                  </a:cubicBezTo>
                  <a:cubicBezTo>
                    <a:pt x="1479337" y="229629"/>
                    <a:pt x="1413110" y="295865"/>
                    <a:pt x="1331404" y="295865"/>
                  </a:cubicBezTo>
                  <a:close/>
                </a:path>
              </a:pathLst>
            </a:custGeom>
            <a:solidFill>
              <a:srgbClr val="EAF6FF"/>
            </a:solidFill>
            <a:ln w="9525" cap="flat">
              <a:noFill/>
              <a:prstDash val="solid"/>
              <a:miter/>
            </a:ln>
          </p:spPr>
          <p:txBody>
            <a:bodyPr rtlCol="0" anchor="ctr"/>
            <a:lstStyle/>
            <a:p>
              <a:endParaRPr lang="fr-FR"/>
            </a:p>
          </p:txBody>
        </p:sp>
        <p:sp>
          <p:nvSpPr>
            <p:cNvPr id="184" name="Freeform 421">
              <a:extLst>
                <a:ext uri="{FF2B5EF4-FFF2-40B4-BE49-F238E27FC236}">
                  <a16:creationId xmlns:a16="http://schemas.microsoft.com/office/drawing/2014/main" id="{C1446975-F18B-94B9-67D7-40E946046F77}"/>
                </a:ext>
              </a:extLst>
            </p:cNvPr>
            <p:cNvSpPr/>
            <p:nvPr/>
          </p:nvSpPr>
          <p:spPr>
            <a:xfrm>
              <a:off x="5355707" y="4907165"/>
              <a:ext cx="433768" cy="295846"/>
            </a:xfrm>
            <a:custGeom>
              <a:avLst/>
              <a:gdLst>
                <a:gd name="connsiteX0" fmla="*/ 433768 w 433768"/>
                <a:gd name="connsiteY0" fmla="*/ 295846 h 295846"/>
                <a:gd name="connsiteX1" fmla="*/ 148018 w 433768"/>
                <a:gd name="connsiteY1" fmla="*/ 295846 h 295846"/>
                <a:gd name="connsiteX2" fmla="*/ 0 w 433768"/>
                <a:gd name="connsiteY2" fmla="*/ 147923 h 295846"/>
                <a:gd name="connsiteX3" fmla="*/ 43339 w 433768"/>
                <a:gd name="connsiteY3" fmla="*/ 43339 h 295846"/>
                <a:gd name="connsiteX4" fmla="*/ 148018 w 433768"/>
                <a:gd name="connsiteY4" fmla="*/ 0 h 295846"/>
                <a:gd name="connsiteX5" fmla="*/ 433768 w 433768"/>
                <a:gd name="connsiteY5" fmla="*/ 0 h 295846"/>
                <a:gd name="connsiteX6" fmla="*/ 329089 w 433768"/>
                <a:gd name="connsiteY6" fmla="*/ 43339 h 295846"/>
                <a:gd name="connsiteX7" fmla="*/ 285750 w 433768"/>
                <a:gd name="connsiteY7" fmla="*/ 147923 h 295846"/>
                <a:gd name="connsiteX8" fmla="*/ 433768 w 433768"/>
                <a:gd name="connsiteY8" fmla="*/ 295846 h 295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3768" h="295846">
                  <a:moveTo>
                    <a:pt x="433768" y="295846"/>
                  </a:moveTo>
                  <a:lnTo>
                    <a:pt x="148018" y="295846"/>
                  </a:lnTo>
                  <a:cubicBezTo>
                    <a:pt x="66294" y="295846"/>
                    <a:pt x="0" y="229648"/>
                    <a:pt x="0" y="147923"/>
                  </a:cubicBezTo>
                  <a:cubicBezTo>
                    <a:pt x="0" y="107156"/>
                    <a:pt x="16573" y="70104"/>
                    <a:pt x="43339" y="43339"/>
                  </a:cubicBezTo>
                  <a:cubicBezTo>
                    <a:pt x="70104" y="16574"/>
                    <a:pt x="107156" y="0"/>
                    <a:pt x="148018" y="0"/>
                  </a:cubicBezTo>
                  <a:lnTo>
                    <a:pt x="433768" y="0"/>
                  </a:lnTo>
                  <a:cubicBezTo>
                    <a:pt x="392906" y="0"/>
                    <a:pt x="355854" y="16574"/>
                    <a:pt x="329089" y="43339"/>
                  </a:cubicBezTo>
                  <a:cubicBezTo>
                    <a:pt x="302323" y="70104"/>
                    <a:pt x="285750" y="107156"/>
                    <a:pt x="285750" y="147923"/>
                  </a:cubicBezTo>
                  <a:cubicBezTo>
                    <a:pt x="285750" y="229648"/>
                    <a:pt x="352044" y="295846"/>
                    <a:pt x="433768" y="295846"/>
                  </a:cubicBezTo>
                  <a:close/>
                </a:path>
              </a:pathLst>
            </a:custGeom>
            <a:solidFill>
              <a:srgbClr val="D8ECFE"/>
            </a:solidFill>
            <a:ln w="9525" cap="flat">
              <a:noFill/>
              <a:prstDash val="solid"/>
              <a:miter/>
            </a:ln>
          </p:spPr>
          <p:txBody>
            <a:bodyPr rtlCol="0" anchor="ctr"/>
            <a:lstStyle/>
            <a:p>
              <a:endParaRPr lang="fr-FR"/>
            </a:p>
          </p:txBody>
        </p:sp>
        <p:sp>
          <p:nvSpPr>
            <p:cNvPr id="185" name="Freeform 422">
              <a:extLst>
                <a:ext uri="{FF2B5EF4-FFF2-40B4-BE49-F238E27FC236}">
                  <a16:creationId xmlns:a16="http://schemas.microsoft.com/office/drawing/2014/main" id="{72CA1E3A-EE6E-3E6A-4413-49825F9FCD21}"/>
                </a:ext>
              </a:extLst>
            </p:cNvPr>
            <p:cNvSpPr/>
            <p:nvPr/>
          </p:nvSpPr>
          <p:spPr>
            <a:xfrm>
              <a:off x="5355745" y="4611328"/>
              <a:ext cx="1479337" cy="295865"/>
            </a:xfrm>
            <a:custGeom>
              <a:avLst/>
              <a:gdLst>
                <a:gd name="connsiteX0" fmla="*/ 1331404 w 1479337"/>
                <a:gd name="connsiteY0" fmla="*/ 295866 h 295865"/>
                <a:gd name="connsiteX1" fmla="*/ 147933 w 1479337"/>
                <a:gd name="connsiteY1" fmla="*/ 295866 h 295865"/>
                <a:gd name="connsiteX2" fmla="*/ 0 w 1479337"/>
                <a:gd name="connsiteY2" fmla="*/ 147933 h 295865"/>
                <a:gd name="connsiteX3" fmla="*/ 147933 w 1479337"/>
                <a:gd name="connsiteY3" fmla="*/ 0 h 295865"/>
                <a:gd name="connsiteX4" fmla="*/ 1331404 w 1479337"/>
                <a:gd name="connsiteY4" fmla="*/ 0 h 295865"/>
                <a:gd name="connsiteX5" fmla="*/ 1479337 w 1479337"/>
                <a:gd name="connsiteY5" fmla="*/ 147933 h 295865"/>
                <a:gd name="connsiteX6" fmla="*/ 1331404 w 1479337"/>
                <a:gd name="connsiteY6" fmla="*/ 295866 h 295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9337" h="295865">
                  <a:moveTo>
                    <a:pt x="1331404" y="295866"/>
                  </a:moveTo>
                  <a:lnTo>
                    <a:pt x="147933" y="295866"/>
                  </a:lnTo>
                  <a:cubicBezTo>
                    <a:pt x="66227" y="295866"/>
                    <a:pt x="0" y="229629"/>
                    <a:pt x="0" y="147933"/>
                  </a:cubicBezTo>
                  <a:cubicBezTo>
                    <a:pt x="0" y="66227"/>
                    <a:pt x="66237" y="0"/>
                    <a:pt x="147933" y="0"/>
                  </a:cubicBezTo>
                  <a:lnTo>
                    <a:pt x="1331404" y="0"/>
                  </a:lnTo>
                  <a:cubicBezTo>
                    <a:pt x="1413110" y="0"/>
                    <a:pt x="1479337" y="66237"/>
                    <a:pt x="1479337" y="147933"/>
                  </a:cubicBezTo>
                  <a:cubicBezTo>
                    <a:pt x="1479337" y="229629"/>
                    <a:pt x="1413110" y="295866"/>
                    <a:pt x="1331404" y="295866"/>
                  </a:cubicBezTo>
                  <a:close/>
                </a:path>
              </a:pathLst>
            </a:custGeom>
            <a:solidFill>
              <a:srgbClr val="9BD8F9"/>
            </a:solidFill>
            <a:ln w="9525" cap="flat">
              <a:noFill/>
              <a:prstDash val="solid"/>
              <a:miter/>
            </a:ln>
          </p:spPr>
          <p:txBody>
            <a:bodyPr rtlCol="0" anchor="ctr"/>
            <a:lstStyle/>
            <a:p>
              <a:endParaRPr lang="fr-FR"/>
            </a:p>
          </p:txBody>
        </p:sp>
        <p:sp>
          <p:nvSpPr>
            <p:cNvPr id="186" name="Freeform 423">
              <a:extLst>
                <a:ext uri="{FF2B5EF4-FFF2-40B4-BE49-F238E27FC236}">
                  <a16:creationId xmlns:a16="http://schemas.microsoft.com/office/drawing/2014/main" id="{26ECB304-C307-1B0C-9FFB-F161DD0DC3D0}"/>
                </a:ext>
              </a:extLst>
            </p:cNvPr>
            <p:cNvSpPr/>
            <p:nvPr/>
          </p:nvSpPr>
          <p:spPr>
            <a:xfrm>
              <a:off x="5355707" y="4611319"/>
              <a:ext cx="433768" cy="295846"/>
            </a:xfrm>
            <a:custGeom>
              <a:avLst/>
              <a:gdLst>
                <a:gd name="connsiteX0" fmla="*/ 433768 w 433768"/>
                <a:gd name="connsiteY0" fmla="*/ 295846 h 295846"/>
                <a:gd name="connsiteX1" fmla="*/ 148018 w 433768"/>
                <a:gd name="connsiteY1" fmla="*/ 295846 h 295846"/>
                <a:gd name="connsiteX2" fmla="*/ 0 w 433768"/>
                <a:gd name="connsiteY2" fmla="*/ 147923 h 295846"/>
                <a:gd name="connsiteX3" fmla="*/ 43339 w 433768"/>
                <a:gd name="connsiteY3" fmla="*/ 43339 h 295846"/>
                <a:gd name="connsiteX4" fmla="*/ 148018 w 433768"/>
                <a:gd name="connsiteY4" fmla="*/ 0 h 295846"/>
                <a:gd name="connsiteX5" fmla="*/ 433768 w 433768"/>
                <a:gd name="connsiteY5" fmla="*/ 0 h 295846"/>
                <a:gd name="connsiteX6" fmla="*/ 329089 w 433768"/>
                <a:gd name="connsiteY6" fmla="*/ 43339 h 295846"/>
                <a:gd name="connsiteX7" fmla="*/ 285750 w 433768"/>
                <a:gd name="connsiteY7" fmla="*/ 147923 h 295846"/>
                <a:gd name="connsiteX8" fmla="*/ 433768 w 433768"/>
                <a:gd name="connsiteY8" fmla="*/ 295846 h 295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3768" h="295846">
                  <a:moveTo>
                    <a:pt x="433768" y="295846"/>
                  </a:moveTo>
                  <a:lnTo>
                    <a:pt x="148018" y="295846"/>
                  </a:lnTo>
                  <a:cubicBezTo>
                    <a:pt x="66294" y="295846"/>
                    <a:pt x="0" y="229648"/>
                    <a:pt x="0" y="147923"/>
                  </a:cubicBezTo>
                  <a:cubicBezTo>
                    <a:pt x="0" y="107061"/>
                    <a:pt x="16573" y="70104"/>
                    <a:pt x="43339" y="43339"/>
                  </a:cubicBezTo>
                  <a:cubicBezTo>
                    <a:pt x="70104" y="16574"/>
                    <a:pt x="107156" y="0"/>
                    <a:pt x="148018" y="0"/>
                  </a:cubicBezTo>
                  <a:lnTo>
                    <a:pt x="433768" y="0"/>
                  </a:lnTo>
                  <a:cubicBezTo>
                    <a:pt x="392906" y="0"/>
                    <a:pt x="355854" y="16574"/>
                    <a:pt x="329089" y="43339"/>
                  </a:cubicBezTo>
                  <a:cubicBezTo>
                    <a:pt x="302323" y="70104"/>
                    <a:pt x="285750" y="107061"/>
                    <a:pt x="285750" y="147923"/>
                  </a:cubicBezTo>
                  <a:cubicBezTo>
                    <a:pt x="285750" y="229648"/>
                    <a:pt x="352044" y="295846"/>
                    <a:pt x="433768" y="295846"/>
                  </a:cubicBezTo>
                  <a:close/>
                </a:path>
              </a:pathLst>
            </a:custGeom>
            <a:solidFill>
              <a:srgbClr val="73C3F9"/>
            </a:solidFill>
            <a:ln w="9525" cap="flat">
              <a:noFill/>
              <a:prstDash val="solid"/>
              <a:miter/>
            </a:ln>
          </p:spPr>
          <p:txBody>
            <a:bodyPr rtlCol="0" anchor="ctr"/>
            <a:lstStyle/>
            <a:p>
              <a:endParaRPr lang="fr-FR"/>
            </a:p>
          </p:txBody>
        </p:sp>
        <p:sp>
          <p:nvSpPr>
            <p:cNvPr id="187" name="Freeform 424">
              <a:extLst>
                <a:ext uri="{FF2B5EF4-FFF2-40B4-BE49-F238E27FC236}">
                  <a16:creationId xmlns:a16="http://schemas.microsoft.com/office/drawing/2014/main" id="{54397B60-C1E2-3678-8BE7-425E88F864BE}"/>
                </a:ext>
              </a:extLst>
            </p:cNvPr>
            <p:cNvSpPr/>
            <p:nvPr/>
          </p:nvSpPr>
          <p:spPr>
            <a:xfrm>
              <a:off x="4741440" y="1654902"/>
              <a:ext cx="2707966" cy="2956407"/>
            </a:xfrm>
            <a:custGeom>
              <a:avLst/>
              <a:gdLst>
                <a:gd name="connsiteX0" fmla="*/ 2707967 w 2707966"/>
                <a:gd name="connsiteY0" fmla="*/ 1353988 h 2956407"/>
                <a:gd name="connsiteX1" fmla="*/ 1353988 w 2707966"/>
                <a:gd name="connsiteY1" fmla="*/ 0 h 2956407"/>
                <a:gd name="connsiteX2" fmla="*/ 0 w 2707966"/>
                <a:gd name="connsiteY2" fmla="*/ 1353941 h 2956407"/>
                <a:gd name="connsiteX3" fmla="*/ 724900 w 2707966"/>
                <a:gd name="connsiteY3" fmla="*/ 2553214 h 2956407"/>
                <a:gd name="connsiteX4" fmla="*/ 861631 w 2707966"/>
                <a:gd name="connsiteY4" fmla="*/ 2778233 h 2956407"/>
                <a:gd name="connsiteX5" fmla="*/ 861631 w 2707966"/>
                <a:gd name="connsiteY5" fmla="*/ 2956408 h 2956407"/>
                <a:gd name="connsiteX6" fmla="*/ 1846336 w 2707966"/>
                <a:gd name="connsiteY6" fmla="*/ 2956408 h 2956407"/>
                <a:gd name="connsiteX7" fmla="*/ 1846336 w 2707966"/>
                <a:gd name="connsiteY7" fmla="*/ 2778281 h 2956407"/>
                <a:gd name="connsiteX8" fmla="*/ 1983848 w 2707966"/>
                <a:gd name="connsiteY8" fmla="*/ 2552805 h 2956407"/>
                <a:gd name="connsiteX9" fmla="*/ 2707967 w 2707966"/>
                <a:gd name="connsiteY9" fmla="*/ 1353988 h 2956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07966" h="2956407">
                  <a:moveTo>
                    <a:pt x="2707967" y="1353988"/>
                  </a:moveTo>
                  <a:cubicBezTo>
                    <a:pt x="2707967" y="606200"/>
                    <a:pt x="2101767" y="0"/>
                    <a:pt x="1353988" y="0"/>
                  </a:cubicBezTo>
                  <a:cubicBezTo>
                    <a:pt x="604018" y="0"/>
                    <a:pt x="19" y="603971"/>
                    <a:pt x="0" y="1353941"/>
                  </a:cubicBezTo>
                  <a:cubicBezTo>
                    <a:pt x="-19" y="1874644"/>
                    <a:pt x="293913" y="2326672"/>
                    <a:pt x="724900" y="2553214"/>
                  </a:cubicBezTo>
                  <a:cubicBezTo>
                    <a:pt x="808682" y="2597258"/>
                    <a:pt x="861631" y="2683583"/>
                    <a:pt x="861631" y="2778233"/>
                  </a:cubicBezTo>
                  <a:lnTo>
                    <a:pt x="861631" y="2956408"/>
                  </a:lnTo>
                  <a:lnTo>
                    <a:pt x="1846336" y="2956408"/>
                  </a:lnTo>
                  <a:lnTo>
                    <a:pt x="1846336" y="2778281"/>
                  </a:lnTo>
                  <a:cubicBezTo>
                    <a:pt x="1846336" y="2683307"/>
                    <a:pt x="1899809" y="2597058"/>
                    <a:pt x="1983848" y="2552805"/>
                  </a:cubicBezTo>
                  <a:cubicBezTo>
                    <a:pt x="2414388" y="2326139"/>
                    <a:pt x="2707967" y="1874358"/>
                    <a:pt x="2707967" y="1353988"/>
                  </a:cubicBezTo>
                  <a:close/>
                </a:path>
              </a:pathLst>
            </a:custGeom>
            <a:solidFill>
              <a:srgbClr val="F9D264"/>
            </a:solidFill>
            <a:ln w="9525" cap="flat">
              <a:noFill/>
              <a:prstDash val="solid"/>
              <a:miter/>
            </a:ln>
          </p:spPr>
          <p:txBody>
            <a:bodyPr rtlCol="0" anchor="ctr"/>
            <a:lstStyle/>
            <a:p>
              <a:endParaRPr lang="fr-FR"/>
            </a:p>
          </p:txBody>
        </p:sp>
        <p:sp>
          <p:nvSpPr>
            <p:cNvPr id="188" name="Freeform 425">
              <a:extLst>
                <a:ext uri="{FF2B5EF4-FFF2-40B4-BE49-F238E27FC236}">
                  <a16:creationId xmlns:a16="http://schemas.microsoft.com/office/drawing/2014/main" id="{23959720-EB8D-A32E-097D-A5360FD9CBA0}"/>
                </a:ext>
              </a:extLst>
            </p:cNvPr>
            <p:cNvSpPr/>
            <p:nvPr/>
          </p:nvSpPr>
          <p:spPr>
            <a:xfrm>
              <a:off x="4741421" y="1654902"/>
              <a:ext cx="1496548" cy="2956407"/>
            </a:xfrm>
            <a:custGeom>
              <a:avLst/>
              <a:gdLst>
                <a:gd name="connsiteX0" fmla="*/ 1010650 w 1496548"/>
                <a:gd name="connsiteY0" fmla="*/ 2553214 h 2956407"/>
                <a:gd name="connsiteX1" fmla="*/ 285750 w 1496548"/>
                <a:gd name="connsiteY1" fmla="*/ 1353941 h 2956407"/>
                <a:gd name="connsiteX2" fmla="*/ 1496549 w 1496548"/>
                <a:gd name="connsiteY2" fmla="*/ 7420 h 2956407"/>
                <a:gd name="connsiteX3" fmla="*/ 1353988 w 1496548"/>
                <a:gd name="connsiteY3" fmla="*/ 0 h 2956407"/>
                <a:gd name="connsiteX4" fmla="*/ 0 w 1496548"/>
                <a:gd name="connsiteY4" fmla="*/ 1353941 h 2956407"/>
                <a:gd name="connsiteX5" fmla="*/ 724900 w 1496548"/>
                <a:gd name="connsiteY5" fmla="*/ 2553214 h 2956407"/>
                <a:gd name="connsiteX6" fmla="*/ 861631 w 1496548"/>
                <a:gd name="connsiteY6" fmla="*/ 2778233 h 2956407"/>
                <a:gd name="connsiteX7" fmla="*/ 861631 w 1496548"/>
                <a:gd name="connsiteY7" fmla="*/ 2956408 h 2956407"/>
                <a:gd name="connsiteX8" fmla="*/ 1147381 w 1496548"/>
                <a:gd name="connsiteY8" fmla="*/ 2956408 h 2956407"/>
                <a:gd name="connsiteX9" fmla="*/ 1147381 w 1496548"/>
                <a:gd name="connsiteY9" fmla="*/ 2778233 h 2956407"/>
                <a:gd name="connsiteX10" fmla="*/ 1010650 w 1496548"/>
                <a:gd name="connsiteY10" fmla="*/ 2553214 h 2956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96548" h="2956407">
                  <a:moveTo>
                    <a:pt x="1010650" y="2553214"/>
                  </a:moveTo>
                  <a:cubicBezTo>
                    <a:pt x="579663" y="2326672"/>
                    <a:pt x="285731" y="1874644"/>
                    <a:pt x="285750" y="1353941"/>
                  </a:cubicBezTo>
                  <a:cubicBezTo>
                    <a:pt x="285769" y="652358"/>
                    <a:pt x="814368" y="78534"/>
                    <a:pt x="1496549" y="7420"/>
                  </a:cubicBezTo>
                  <a:cubicBezTo>
                    <a:pt x="1449695" y="2515"/>
                    <a:pt x="1402137" y="0"/>
                    <a:pt x="1353988" y="0"/>
                  </a:cubicBezTo>
                  <a:cubicBezTo>
                    <a:pt x="604018" y="0"/>
                    <a:pt x="19" y="603971"/>
                    <a:pt x="0" y="1353941"/>
                  </a:cubicBezTo>
                  <a:cubicBezTo>
                    <a:pt x="-19" y="1874644"/>
                    <a:pt x="293913" y="2326672"/>
                    <a:pt x="724900" y="2553214"/>
                  </a:cubicBezTo>
                  <a:cubicBezTo>
                    <a:pt x="808682" y="2597258"/>
                    <a:pt x="861631" y="2683583"/>
                    <a:pt x="861631" y="2778233"/>
                  </a:cubicBezTo>
                  <a:lnTo>
                    <a:pt x="861631" y="2956408"/>
                  </a:lnTo>
                  <a:lnTo>
                    <a:pt x="1147381" y="2956408"/>
                  </a:lnTo>
                  <a:lnTo>
                    <a:pt x="1147381" y="2778233"/>
                  </a:lnTo>
                  <a:cubicBezTo>
                    <a:pt x="1147391" y="2683583"/>
                    <a:pt x="1094442" y="2597258"/>
                    <a:pt x="1010650" y="2553214"/>
                  </a:cubicBezTo>
                  <a:close/>
                </a:path>
              </a:pathLst>
            </a:custGeom>
            <a:solidFill>
              <a:srgbClr val="EFC356"/>
            </a:solidFill>
            <a:ln w="9525" cap="flat">
              <a:noFill/>
              <a:prstDash val="solid"/>
              <a:miter/>
            </a:ln>
          </p:spPr>
          <p:txBody>
            <a:bodyPr rtlCol="0" anchor="ctr"/>
            <a:lstStyle/>
            <a:p>
              <a:endParaRPr lang="fr-FR"/>
            </a:p>
          </p:txBody>
        </p:sp>
        <p:grpSp>
          <p:nvGrpSpPr>
            <p:cNvPr id="189" name="Graphic 414">
              <a:extLst>
                <a:ext uri="{FF2B5EF4-FFF2-40B4-BE49-F238E27FC236}">
                  <a16:creationId xmlns:a16="http://schemas.microsoft.com/office/drawing/2014/main" id="{33D1737C-1EDB-1DBE-7BF8-E6AA1ACD0397}"/>
                </a:ext>
              </a:extLst>
            </p:cNvPr>
            <p:cNvGrpSpPr/>
            <p:nvPr/>
          </p:nvGrpSpPr>
          <p:grpSpPr>
            <a:xfrm>
              <a:off x="4101407" y="990600"/>
              <a:ext cx="3988012" cy="4875647"/>
              <a:chOff x="4101407" y="990600"/>
              <a:chExt cx="3988012" cy="4875647"/>
            </a:xfrm>
            <a:solidFill>
              <a:srgbClr val="000000"/>
            </a:solidFill>
          </p:grpSpPr>
          <p:sp>
            <p:nvSpPr>
              <p:cNvPr id="190" name="Freeform 427">
                <a:extLst>
                  <a:ext uri="{FF2B5EF4-FFF2-40B4-BE49-F238E27FC236}">
                    <a16:creationId xmlns:a16="http://schemas.microsoft.com/office/drawing/2014/main" id="{CB25D691-3462-61FB-3897-ED1317C1A530}"/>
                  </a:ext>
                </a:extLst>
              </p:cNvPr>
              <p:cNvSpPr/>
              <p:nvPr/>
            </p:nvSpPr>
            <p:spPr>
              <a:xfrm>
                <a:off x="4670621" y="1586335"/>
                <a:ext cx="1870301" cy="1925726"/>
              </a:xfrm>
              <a:custGeom>
                <a:avLst/>
                <a:gdLst>
                  <a:gd name="connsiteX0" fmla="*/ 73515 w 1870301"/>
                  <a:gd name="connsiteY0" fmla="*/ 1877088 h 1925726"/>
                  <a:gd name="connsiteX1" fmla="*/ 164031 w 1870301"/>
                  <a:gd name="connsiteY1" fmla="*/ 1921960 h 1925726"/>
                  <a:gd name="connsiteX2" fmla="*/ 208912 w 1870301"/>
                  <a:gd name="connsiteY2" fmla="*/ 1831454 h 1925726"/>
                  <a:gd name="connsiteX3" fmla="*/ 517075 w 1870301"/>
                  <a:gd name="connsiteY3" fmla="*/ 514794 h 1925726"/>
                  <a:gd name="connsiteX4" fmla="*/ 1779185 w 1870301"/>
                  <a:gd name="connsiteY4" fmla="*/ 189591 h 1925726"/>
                  <a:gd name="connsiteX5" fmla="*/ 1867520 w 1870301"/>
                  <a:gd name="connsiteY5" fmla="*/ 140576 h 1925726"/>
                  <a:gd name="connsiteX6" fmla="*/ 1818504 w 1870301"/>
                  <a:gd name="connsiteY6" fmla="*/ 52231 h 1925726"/>
                  <a:gd name="connsiteX7" fmla="*/ 416043 w 1870301"/>
                  <a:gd name="connsiteY7" fmla="*/ 413762 h 1925726"/>
                  <a:gd name="connsiteX8" fmla="*/ 73515 w 1870301"/>
                  <a:gd name="connsiteY8" fmla="*/ 1877088 h 1925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70301" h="1925726">
                    <a:moveTo>
                      <a:pt x="73515" y="1877088"/>
                    </a:moveTo>
                    <a:cubicBezTo>
                      <a:pt x="97489" y="1918531"/>
                      <a:pt x="127664" y="1933495"/>
                      <a:pt x="164031" y="1921960"/>
                    </a:cubicBezTo>
                    <a:cubicBezTo>
                      <a:pt x="201416" y="1909359"/>
                      <a:pt x="221504" y="1868839"/>
                      <a:pt x="208912" y="1831454"/>
                    </a:cubicBezTo>
                    <a:cubicBezTo>
                      <a:pt x="54369" y="1372968"/>
                      <a:pt x="176146" y="855694"/>
                      <a:pt x="517075" y="514794"/>
                    </a:cubicBezTo>
                    <a:cubicBezTo>
                      <a:pt x="840087" y="191801"/>
                      <a:pt x="1339625" y="63728"/>
                      <a:pt x="1779185" y="189591"/>
                    </a:cubicBezTo>
                    <a:cubicBezTo>
                      <a:pt x="1817123" y="200450"/>
                      <a:pt x="1856671" y="178495"/>
                      <a:pt x="1867520" y="140576"/>
                    </a:cubicBezTo>
                    <a:cubicBezTo>
                      <a:pt x="1878388" y="102647"/>
                      <a:pt x="1856442" y="63090"/>
                      <a:pt x="1818504" y="52231"/>
                    </a:cubicBezTo>
                    <a:cubicBezTo>
                      <a:pt x="1333205" y="-86700"/>
                      <a:pt x="772326" y="57499"/>
                      <a:pt x="416043" y="413762"/>
                    </a:cubicBezTo>
                    <a:cubicBezTo>
                      <a:pt x="37053" y="792724"/>
                      <a:pt x="-98259" y="1367405"/>
                      <a:pt x="73515" y="1877088"/>
                    </a:cubicBezTo>
                    <a:close/>
                  </a:path>
                </a:pathLst>
              </a:custGeom>
              <a:solidFill>
                <a:srgbClr val="09357A"/>
              </a:solidFill>
              <a:ln w="9525" cap="flat">
                <a:noFill/>
                <a:prstDash val="solid"/>
                <a:miter/>
              </a:ln>
            </p:spPr>
            <p:txBody>
              <a:bodyPr rtlCol="0" anchor="ctr"/>
              <a:lstStyle/>
              <a:p>
                <a:endParaRPr lang="fr-FR"/>
              </a:p>
            </p:txBody>
          </p:sp>
          <p:sp>
            <p:nvSpPr>
              <p:cNvPr id="191" name="Freeform 428">
                <a:extLst>
                  <a:ext uri="{FF2B5EF4-FFF2-40B4-BE49-F238E27FC236}">
                    <a16:creationId xmlns:a16="http://schemas.microsoft.com/office/drawing/2014/main" id="{38ED4939-7EC1-4230-B5AF-7F0A883296E2}"/>
                  </a:ext>
                </a:extLst>
              </p:cNvPr>
              <p:cNvSpPr/>
              <p:nvPr/>
            </p:nvSpPr>
            <p:spPr>
              <a:xfrm>
                <a:off x="4873052" y="1755716"/>
                <a:ext cx="2647782" cy="4110530"/>
              </a:xfrm>
              <a:custGeom>
                <a:avLst/>
                <a:gdLst>
                  <a:gd name="connsiteX0" fmla="*/ 1885535 w 2647782"/>
                  <a:gd name="connsiteY0" fmla="*/ 2515237 h 4110530"/>
                  <a:gd name="connsiteX1" fmla="*/ 2647783 w 2647782"/>
                  <a:gd name="connsiteY1" fmla="*/ 1253212 h 4110530"/>
                  <a:gd name="connsiteX2" fmla="*/ 1918625 w 2647782"/>
                  <a:gd name="connsiteY2" fmla="*/ 9142 h 4110530"/>
                  <a:gd name="connsiteX3" fmla="*/ 1821365 w 2647782"/>
                  <a:gd name="connsiteY3" fmla="*/ 36507 h 4110530"/>
                  <a:gd name="connsiteX4" fmla="*/ 1848731 w 2647782"/>
                  <a:gd name="connsiteY4" fmla="*/ 133758 h 4110530"/>
                  <a:gd name="connsiteX5" fmla="*/ 2504908 w 2647782"/>
                  <a:gd name="connsiteY5" fmla="*/ 1253212 h 4110530"/>
                  <a:gd name="connsiteX6" fmla="*/ 1819013 w 2647782"/>
                  <a:gd name="connsiteY6" fmla="*/ 2388792 h 4110530"/>
                  <a:gd name="connsiteX7" fmla="*/ 1643276 w 2647782"/>
                  <a:gd name="connsiteY7" fmla="*/ 2677495 h 4110530"/>
                  <a:gd name="connsiteX8" fmla="*/ 1643276 w 2647782"/>
                  <a:gd name="connsiteY8" fmla="*/ 2784175 h 4110530"/>
                  <a:gd name="connsiteX9" fmla="*/ 1442299 w 2647782"/>
                  <a:gd name="connsiteY9" fmla="*/ 2784175 h 4110530"/>
                  <a:gd name="connsiteX10" fmla="*/ 1442299 w 2647782"/>
                  <a:gd name="connsiteY10" fmla="*/ 1745674 h 4110530"/>
                  <a:gd name="connsiteX11" fmla="*/ 1666737 w 2647782"/>
                  <a:gd name="connsiteY11" fmla="*/ 1745674 h 4110530"/>
                  <a:gd name="connsiteX12" fmla="*/ 2034039 w 2647782"/>
                  <a:gd name="connsiteY12" fmla="*/ 1377789 h 4110530"/>
                  <a:gd name="connsiteX13" fmla="*/ 1666727 w 2647782"/>
                  <a:gd name="connsiteY13" fmla="*/ 1010477 h 4110530"/>
                  <a:gd name="connsiteX14" fmla="*/ 1299424 w 2647782"/>
                  <a:gd name="connsiteY14" fmla="*/ 1377789 h 4110530"/>
                  <a:gd name="connsiteX15" fmla="*/ 1299424 w 2647782"/>
                  <a:gd name="connsiteY15" fmla="*/ 1602799 h 4110530"/>
                  <a:gd name="connsiteX16" fmla="*/ 1146424 w 2647782"/>
                  <a:gd name="connsiteY16" fmla="*/ 1602799 h 4110530"/>
                  <a:gd name="connsiteX17" fmla="*/ 1146424 w 2647782"/>
                  <a:gd name="connsiteY17" fmla="*/ 1377789 h 4110530"/>
                  <a:gd name="connsiteX18" fmla="*/ 779111 w 2647782"/>
                  <a:gd name="connsiteY18" fmla="*/ 1010477 h 4110530"/>
                  <a:gd name="connsiteX19" fmla="*/ 777978 w 2647782"/>
                  <a:gd name="connsiteY19" fmla="*/ 1010477 h 4110530"/>
                  <a:gd name="connsiteX20" fmla="*/ 410675 w 2647782"/>
                  <a:gd name="connsiteY20" fmla="*/ 1378361 h 4110530"/>
                  <a:gd name="connsiteX21" fmla="*/ 777978 w 2647782"/>
                  <a:gd name="connsiteY21" fmla="*/ 1745674 h 4110530"/>
                  <a:gd name="connsiteX22" fmla="*/ 1003549 w 2647782"/>
                  <a:gd name="connsiteY22" fmla="*/ 1745674 h 4110530"/>
                  <a:gd name="connsiteX23" fmla="*/ 1003549 w 2647782"/>
                  <a:gd name="connsiteY23" fmla="*/ 2784165 h 4110530"/>
                  <a:gd name="connsiteX24" fmla="*/ 801438 w 2647782"/>
                  <a:gd name="connsiteY24" fmla="*/ 2784165 h 4110530"/>
                  <a:gd name="connsiteX25" fmla="*/ 801438 w 2647782"/>
                  <a:gd name="connsiteY25" fmla="*/ 2677390 h 4110530"/>
                  <a:gd name="connsiteX26" fmla="*/ 626464 w 2647782"/>
                  <a:gd name="connsiteY26" fmla="*/ 2389173 h 4110530"/>
                  <a:gd name="connsiteX27" fmla="*/ 132145 w 2647782"/>
                  <a:gd name="connsiteY27" fmla="*/ 1928954 h 4110530"/>
                  <a:gd name="connsiteX28" fmla="*/ 33770 w 2647782"/>
                  <a:gd name="connsiteY28" fmla="*/ 1905941 h 4110530"/>
                  <a:gd name="connsiteX29" fmla="*/ 10758 w 2647782"/>
                  <a:gd name="connsiteY29" fmla="*/ 2004315 h 4110530"/>
                  <a:gd name="connsiteX30" fmla="*/ 560027 w 2647782"/>
                  <a:gd name="connsiteY30" fmla="*/ 2515665 h 4110530"/>
                  <a:gd name="connsiteX31" fmla="*/ 658572 w 2647782"/>
                  <a:gd name="connsiteY31" fmla="*/ 2677390 h 4110530"/>
                  <a:gd name="connsiteX32" fmla="*/ 658572 w 2647782"/>
                  <a:gd name="connsiteY32" fmla="*/ 2784165 h 4110530"/>
                  <a:gd name="connsiteX33" fmla="*/ 468872 w 2647782"/>
                  <a:gd name="connsiteY33" fmla="*/ 3151554 h 4110530"/>
                  <a:gd name="connsiteX34" fmla="*/ 468815 w 2647782"/>
                  <a:gd name="connsiteY34" fmla="*/ 3447343 h 4110530"/>
                  <a:gd name="connsiteX35" fmla="*/ 657877 w 2647782"/>
                  <a:gd name="connsiteY35" fmla="*/ 3814665 h 4110530"/>
                  <a:gd name="connsiteX36" fmla="*/ 768586 w 2647782"/>
                  <a:gd name="connsiteY36" fmla="*/ 4067726 h 4110530"/>
                  <a:gd name="connsiteX37" fmla="*/ 834032 w 2647782"/>
                  <a:gd name="connsiteY37" fmla="*/ 4110531 h 4110530"/>
                  <a:gd name="connsiteX38" fmla="*/ 1610691 w 2647782"/>
                  <a:gd name="connsiteY38" fmla="*/ 4110531 h 4110530"/>
                  <a:gd name="connsiteX39" fmla="*/ 1676138 w 2647782"/>
                  <a:gd name="connsiteY39" fmla="*/ 4067726 h 4110530"/>
                  <a:gd name="connsiteX40" fmla="*/ 1786856 w 2647782"/>
                  <a:gd name="connsiteY40" fmla="*/ 3814665 h 4110530"/>
                  <a:gd name="connsiteX41" fmla="*/ 1975823 w 2647782"/>
                  <a:gd name="connsiteY41" fmla="*/ 3447248 h 4110530"/>
                  <a:gd name="connsiteX42" fmla="*/ 1975861 w 2647782"/>
                  <a:gd name="connsiteY42" fmla="*/ 3151363 h 4110530"/>
                  <a:gd name="connsiteX43" fmla="*/ 1786161 w 2647782"/>
                  <a:gd name="connsiteY43" fmla="*/ 2784184 h 4110530"/>
                  <a:gd name="connsiteX44" fmla="*/ 1786161 w 2647782"/>
                  <a:gd name="connsiteY44" fmla="*/ 2677504 h 4110530"/>
                  <a:gd name="connsiteX45" fmla="*/ 1885535 w 2647782"/>
                  <a:gd name="connsiteY45" fmla="*/ 2515237 h 4110530"/>
                  <a:gd name="connsiteX46" fmla="*/ 1442308 w 2647782"/>
                  <a:gd name="connsiteY46" fmla="*/ 1377789 h 4110530"/>
                  <a:gd name="connsiteX47" fmla="*/ 1666746 w 2647782"/>
                  <a:gd name="connsiteY47" fmla="*/ 1153352 h 4110530"/>
                  <a:gd name="connsiteX48" fmla="*/ 1891174 w 2647782"/>
                  <a:gd name="connsiteY48" fmla="*/ 1378361 h 4110530"/>
                  <a:gd name="connsiteX49" fmla="*/ 1666746 w 2647782"/>
                  <a:gd name="connsiteY49" fmla="*/ 1602799 h 4110530"/>
                  <a:gd name="connsiteX50" fmla="*/ 1442308 w 2647782"/>
                  <a:gd name="connsiteY50" fmla="*/ 1602799 h 4110530"/>
                  <a:gd name="connsiteX51" fmla="*/ 777987 w 2647782"/>
                  <a:gd name="connsiteY51" fmla="*/ 1602799 h 4110530"/>
                  <a:gd name="connsiteX52" fmla="*/ 553559 w 2647782"/>
                  <a:gd name="connsiteY52" fmla="*/ 1377789 h 4110530"/>
                  <a:gd name="connsiteX53" fmla="*/ 777987 w 2647782"/>
                  <a:gd name="connsiteY53" fmla="*/ 1153352 h 4110530"/>
                  <a:gd name="connsiteX54" fmla="*/ 779121 w 2647782"/>
                  <a:gd name="connsiteY54" fmla="*/ 1153352 h 4110530"/>
                  <a:gd name="connsiteX55" fmla="*/ 1003558 w 2647782"/>
                  <a:gd name="connsiteY55" fmla="*/ 1377789 h 4110530"/>
                  <a:gd name="connsiteX56" fmla="*/ 1003558 w 2647782"/>
                  <a:gd name="connsiteY56" fmla="*/ 1602799 h 4110530"/>
                  <a:gd name="connsiteX57" fmla="*/ 1146433 w 2647782"/>
                  <a:gd name="connsiteY57" fmla="*/ 1745674 h 4110530"/>
                  <a:gd name="connsiteX58" fmla="*/ 1299433 w 2647782"/>
                  <a:gd name="connsiteY58" fmla="*/ 1745674 h 4110530"/>
                  <a:gd name="connsiteX59" fmla="*/ 1299433 w 2647782"/>
                  <a:gd name="connsiteY59" fmla="*/ 2784165 h 4110530"/>
                  <a:gd name="connsiteX60" fmla="*/ 1146433 w 2647782"/>
                  <a:gd name="connsiteY60" fmla="*/ 2784165 h 4110530"/>
                  <a:gd name="connsiteX61" fmla="*/ 1563971 w 2647782"/>
                  <a:gd name="connsiteY61" fmla="*/ 3967637 h 4110530"/>
                  <a:gd name="connsiteX62" fmla="*/ 880753 w 2647782"/>
                  <a:gd name="connsiteY62" fmla="*/ 3967637 h 4110530"/>
                  <a:gd name="connsiteX63" fmla="*/ 813820 w 2647782"/>
                  <a:gd name="connsiteY63" fmla="*/ 3814646 h 4110530"/>
                  <a:gd name="connsiteX64" fmla="*/ 1630894 w 2647782"/>
                  <a:gd name="connsiteY64" fmla="*/ 3814646 h 4110530"/>
                  <a:gd name="connsiteX65" fmla="*/ 1814107 w 2647782"/>
                  <a:gd name="connsiteY65" fmla="*/ 3671781 h 4110530"/>
                  <a:gd name="connsiteX66" fmla="*/ 630626 w 2647782"/>
                  <a:gd name="connsiteY66" fmla="*/ 3671781 h 4110530"/>
                  <a:gd name="connsiteX67" fmla="*/ 554140 w 2647782"/>
                  <a:gd name="connsiteY67" fmla="*/ 3595286 h 4110530"/>
                  <a:gd name="connsiteX68" fmla="*/ 630626 w 2647782"/>
                  <a:gd name="connsiteY68" fmla="*/ 3518790 h 4110530"/>
                  <a:gd name="connsiteX69" fmla="*/ 1814107 w 2647782"/>
                  <a:gd name="connsiteY69" fmla="*/ 3518790 h 4110530"/>
                  <a:gd name="connsiteX70" fmla="*/ 1890593 w 2647782"/>
                  <a:gd name="connsiteY70" fmla="*/ 3595286 h 4110530"/>
                  <a:gd name="connsiteX71" fmla="*/ 1814107 w 2647782"/>
                  <a:gd name="connsiteY71" fmla="*/ 3671781 h 4110530"/>
                  <a:gd name="connsiteX72" fmla="*/ 1890641 w 2647782"/>
                  <a:gd name="connsiteY72" fmla="*/ 3003526 h 4110530"/>
                  <a:gd name="connsiteX73" fmla="*/ 1814060 w 2647782"/>
                  <a:gd name="connsiteY73" fmla="*/ 3080012 h 4110530"/>
                  <a:gd name="connsiteX74" fmla="*/ 1520499 w 2647782"/>
                  <a:gd name="connsiteY74" fmla="*/ 3080012 h 4110530"/>
                  <a:gd name="connsiteX75" fmla="*/ 1449062 w 2647782"/>
                  <a:gd name="connsiteY75" fmla="*/ 3151449 h 4110530"/>
                  <a:gd name="connsiteX76" fmla="*/ 1520499 w 2647782"/>
                  <a:gd name="connsiteY76" fmla="*/ 3222887 h 4110530"/>
                  <a:gd name="connsiteX77" fmla="*/ 1814060 w 2647782"/>
                  <a:gd name="connsiteY77" fmla="*/ 3222887 h 4110530"/>
                  <a:gd name="connsiteX78" fmla="*/ 1890641 w 2647782"/>
                  <a:gd name="connsiteY78" fmla="*/ 3299372 h 4110530"/>
                  <a:gd name="connsiteX79" fmla="*/ 1814060 w 2647782"/>
                  <a:gd name="connsiteY79" fmla="*/ 3375858 h 4110530"/>
                  <a:gd name="connsiteX80" fmla="*/ 630674 w 2647782"/>
                  <a:gd name="connsiteY80" fmla="*/ 3375858 h 4110530"/>
                  <a:gd name="connsiteX81" fmla="*/ 554093 w 2647782"/>
                  <a:gd name="connsiteY81" fmla="*/ 3299372 h 4110530"/>
                  <a:gd name="connsiteX82" fmla="*/ 630674 w 2647782"/>
                  <a:gd name="connsiteY82" fmla="*/ 3222887 h 4110530"/>
                  <a:gd name="connsiteX83" fmla="*/ 1209222 w 2647782"/>
                  <a:gd name="connsiteY83" fmla="*/ 3222887 h 4110530"/>
                  <a:gd name="connsiteX84" fmla="*/ 1280660 w 2647782"/>
                  <a:gd name="connsiteY84" fmla="*/ 3151449 h 4110530"/>
                  <a:gd name="connsiteX85" fmla="*/ 1209222 w 2647782"/>
                  <a:gd name="connsiteY85" fmla="*/ 3080012 h 4110530"/>
                  <a:gd name="connsiteX86" fmla="*/ 630674 w 2647782"/>
                  <a:gd name="connsiteY86" fmla="*/ 3080012 h 4110530"/>
                  <a:gd name="connsiteX87" fmla="*/ 554093 w 2647782"/>
                  <a:gd name="connsiteY87" fmla="*/ 3003526 h 4110530"/>
                  <a:gd name="connsiteX88" fmla="*/ 630674 w 2647782"/>
                  <a:gd name="connsiteY88" fmla="*/ 2927040 h 4110530"/>
                  <a:gd name="connsiteX89" fmla="*/ 1814060 w 2647782"/>
                  <a:gd name="connsiteY89" fmla="*/ 2927040 h 4110530"/>
                  <a:gd name="connsiteX90" fmla="*/ 1890641 w 2647782"/>
                  <a:gd name="connsiteY90" fmla="*/ 3003526 h 4110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Lst>
                <a:rect l="l" t="t" r="r" b="b"/>
                <a:pathLst>
                  <a:path w="2647782" h="4110530">
                    <a:moveTo>
                      <a:pt x="1885535" y="2515237"/>
                    </a:moveTo>
                    <a:cubicBezTo>
                      <a:pt x="2355708" y="2267672"/>
                      <a:pt x="2647783" y="1784088"/>
                      <a:pt x="2647783" y="1253212"/>
                    </a:cubicBezTo>
                    <a:cubicBezTo>
                      <a:pt x="2647783" y="738071"/>
                      <a:pt x="2368386" y="261374"/>
                      <a:pt x="1918625" y="9142"/>
                    </a:cubicBezTo>
                    <a:cubicBezTo>
                      <a:pt x="1884202" y="-10156"/>
                      <a:pt x="1840663" y="2094"/>
                      <a:pt x="1821365" y="36507"/>
                    </a:cubicBezTo>
                    <a:cubicBezTo>
                      <a:pt x="1802077" y="70921"/>
                      <a:pt x="1814326" y="114460"/>
                      <a:pt x="1848731" y="133758"/>
                    </a:cubicBezTo>
                    <a:cubicBezTo>
                      <a:pt x="2253476" y="360748"/>
                      <a:pt x="2504908" y="789697"/>
                      <a:pt x="2504908" y="1253212"/>
                    </a:cubicBezTo>
                    <a:cubicBezTo>
                      <a:pt x="2504908" y="1730891"/>
                      <a:pt x="2242066" y="2166031"/>
                      <a:pt x="1819013" y="2388792"/>
                    </a:cubicBezTo>
                    <a:cubicBezTo>
                      <a:pt x="1710618" y="2445752"/>
                      <a:pt x="1643276" y="2556384"/>
                      <a:pt x="1643276" y="2677495"/>
                    </a:cubicBezTo>
                    <a:lnTo>
                      <a:pt x="1643276" y="2784175"/>
                    </a:lnTo>
                    <a:lnTo>
                      <a:pt x="1442299" y="2784175"/>
                    </a:lnTo>
                    <a:lnTo>
                      <a:pt x="1442299" y="1745674"/>
                    </a:lnTo>
                    <a:lnTo>
                      <a:pt x="1666737" y="1745674"/>
                    </a:lnTo>
                    <a:cubicBezTo>
                      <a:pt x="1869267" y="1745674"/>
                      <a:pt x="2034039" y="1580900"/>
                      <a:pt x="2034039" y="1377789"/>
                    </a:cubicBezTo>
                    <a:cubicBezTo>
                      <a:pt x="2034039" y="1175250"/>
                      <a:pt x="1869267" y="1010477"/>
                      <a:pt x="1666727" y="1010477"/>
                    </a:cubicBezTo>
                    <a:cubicBezTo>
                      <a:pt x="1464197" y="1010477"/>
                      <a:pt x="1299424" y="1175250"/>
                      <a:pt x="1299424" y="1377789"/>
                    </a:cubicBezTo>
                    <a:lnTo>
                      <a:pt x="1299424" y="1602799"/>
                    </a:lnTo>
                    <a:lnTo>
                      <a:pt x="1146424" y="1602799"/>
                    </a:lnTo>
                    <a:lnTo>
                      <a:pt x="1146424" y="1377789"/>
                    </a:lnTo>
                    <a:cubicBezTo>
                      <a:pt x="1146424" y="1175250"/>
                      <a:pt x="981651" y="1010477"/>
                      <a:pt x="779111" y="1010477"/>
                    </a:cubicBezTo>
                    <a:lnTo>
                      <a:pt x="777978" y="1010477"/>
                    </a:lnTo>
                    <a:cubicBezTo>
                      <a:pt x="575448" y="1010477"/>
                      <a:pt x="410675" y="1175250"/>
                      <a:pt x="410675" y="1378361"/>
                    </a:cubicBezTo>
                    <a:cubicBezTo>
                      <a:pt x="410675" y="1580900"/>
                      <a:pt x="575448" y="1745674"/>
                      <a:pt x="777978" y="1745674"/>
                    </a:cubicBezTo>
                    <a:lnTo>
                      <a:pt x="1003549" y="1745674"/>
                    </a:lnTo>
                    <a:lnTo>
                      <a:pt x="1003549" y="2784165"/>
                    </a:lnTo>
                    <a:lnTo>
                      <a:pt x="801438" y="2784165"/>
                    </a:lnTo>
                    <a:lnTo>
                      <a:pt x="801438" y="2677390"/>
                    </a:lnTo>
                    <a:cubicBezTo>
                      <a:pt x="801438" y="2556280"/>
                      <a:pt x="734382" y="2445828"/>
                      <a:pt x="626464" y="2389173"/>
                    </a:cubicBezTo>
                    <a:cubicBezTo>
                      <a:pt x="423914" y="2282731"/>
                      <a:pt x="252988" y="2123587"/>
                      <a:pt x="132145" y="1928954"/>
                    </a:cubicBezTo>
                    <a:cubicBezTo>
                      <a:pt x="111323" y="1895425"/>
                      <a:pt x="67289" y="1885148"/>
                      <a:pt x="33770" y="1905941"/>
                    </a:cubicBezTo>
                    <a:cubicBezTo>
                      <a:pt x="242" y="1926753"/>
                      <a:pt x="-10054" y="1970797"/>
                      <a:pt x="10758" y="2004315"/>
                    </a:cubicBezTo>
                    <a:cubicBezTo>
                      <a:pt x="145032" y="2220552"/>
                      <a:pt x="334951" y="2397374"/>
                      <a:pt x="560027" y="2515665"/>
                    </a:cubicBezTo>
                    <a:cubicBezTo>
                      <a:pt x="620815" y="2547574"/>
                      <a:pt x="658572" y="2609544"/>
                      <a:pt x="658572" y="2677390"/>
                    </a:cubicBezTo>
                    <a:lnTo>
                      <a:pt x="658572" y="2784165"/>
                    </a:lnTo>
                    <a:cubicBezTo>
                      <a:pt x="358763" y="2784165"/>
                      <a:pt x="336532" y="3086136"/>
                      <a:pt x="468872" y="3151554"/>
                    </a:cubicBezTo>
                    <a:cubicBezTo>
                      <a:pt x="342885" y="3194093"/>
                      <a:pt x="355592" y="3400471"/>
                      <a:pt x="468815" y="3447343"/>
                    </a:cubicBezTo>
                    <a:cubicBezTo>
                      <a:pt x="341304" y="3541755"/>
                      <a:pt x="377813" y="3814665"/>
                      <a:pt x="657877" y="3814665"/>
                    </a:cubicBezTo>
                    <a:lnTo>
                      <a:pt x="768586" y="4067726"/>
                    </a:lnTo>
                    <a:cubicBezTo>
                      <a:pt x="779959" y="4093720"/>
                      <a:pt x="805657" y="4110531"/>
                      <a:pt x="834032" y="4110531"/>
                    </a:cubicBezTo>
                    <a:lnTo>
                      <a:pt x="1610691" y="4110531"/>
                    </a:lnTo>
                    <a:cubicBezTo>
                      <a:pt x="1639066" y="4110531"/>
                      <a:pt x="1664765" y="4093729"/>
                      <a:pt x="1676138" y="4067726"/>
                    </a:cubicBezTo>
                    <a:lnTo>
                      <a:pt x="1786856" y="3814665"/>
                    </a:lnTo>
                    <a:cubicBezTo>
                      <a:pt x="2136767" y="3814665"/>
                      <a:pt x="2053423" y="3486996"/>
                      <a:pt x="1975823" y="3447248"/>
                    </a:cubicBezTo>
                    <a:cubicBezTo>
                      <a:pt x="2073273" y="3398890"/>
                      <a:pt x="2070092" y="3194893"/>
                      <a:pt x="1975861" y="3151363"/>
                    </a:cubicBezTo>
                    <a:cubicBezTo>
                      <a:pt x="2108192" y="3078221"/>
                      <a:pt x="2081998" y="2784184"/>
                      <a:pt x="1786161" y="2784184"/>
                    </a:cubicBezTo>
                    <a:lnTo>
                      <a:pt x="1786161" y="2677504"/>
                    </a:lnTo>
                    <a:cubicBezTo>
                      <a:pt x="1786151" y="2609620"/>
                      <a:pt x="1824213" y="2547460"/>
                      <a:pt x="1885535" y="2515237"/>
                    </a:cubicBezTo>
                    <a:close/>
                    <a:moveTo>
                      <a:pt x="1442308" y="1377789"/>
                    </a:moveTo>
                    <a:cubicBezTo>
                      <a:pt x="1442308" y="1254041"/>
                      <a:pt x="1542988" y="1153352"/>
                      <a:pt x="1666746" y="1153352"/>
                    </a:cubicBezTo>
                    <a:cubicBezTo>
                      <a:pt x="1790504" y="1153352"/>
                      <a:pt x="1891174" y="1254031"/>
                      <a:pt x="1891174" y="1378361"/>
                    </a:cubicBezTo>
                    <a:cubicBezTo>
                      <a:pt x="1891174" y="1502110"/>
                      <a:pt x="1790504" y="1602799"/>
                      <a:pt x="1666746" y="1602799"/>
                    </a:cubicBezTo>
                    <a:lnTo>
                      <a:pt x="1442308" y="1602799"/>
                    </a:lnTo>
                    <a:close/>
                    <a:moveTo>
                      <a:pt x="777987" y="1602799"/>
                    </a:moveTo>
                    <a:cubicBezTo>
                      <a:pt x="654238" y="1602799"/>
                      <a:pt x="553559" y="1502119"/>
                      <a:pt x="553559" y="1377789"/>
                    </a:cubicBezTo>
                    <a:cubicBezTo>
                      <a:pt x="553559" y="1254041"/>
                      <a:pt x="654229" y="1153352"/>
                      <a:pt x="777987" y="1153352"/>
                    </a:cubicBezTo>
                    <a:lnTo>
                      <a:pt x="779121" y="1153352"/>
                    </a:lnTo>
                    <a:cubicBezTo>
                      <a:pt x="902870" y="1153352"/>
                      <a:pt x="1003558" y="1254031"/>
                      <a:pt x="1003558" y="1377789"/>
                    </a:cubicBezTo>
                    <a:lnTo>
                      <a:pt x="1003558" y="1602799"/>
                    </a:lnTo>
                    <a:close/>
                    <a:moveTo>
                      <a:pt x="1146433" y="1745674"/>
                    </a:moveTo>
                    <a:lnTo>
                      <a:pt x="1299433" y="1745674"/>
                    </a:lnTo>
                    <a:lnTo>
                      <a:pt x="1299433" y="2784165"/>
                    </a:lnTo>
                    <a:lnTo>
                      <a:pt x="1146433" y="2784165"/>
                    </a:lnTo>
                    <a:close/>
                    <a:moveTo>
                      <a:pt x="1563971" y="3967637"/>
                    </a:moveTo>
                    <a:lnTo>
                      <a:pt x="880753" y="3967637"/>
                    </a:lnTo>
                    <a:lnTo>
                      <a:pt x="813820" y="3814646"/>
                    </a:lnTo>
                    <a:lnTo>
                      <a:pt x="1630894" y="3814646"/>
                    </a:lnTo>
                    <a:close/>
                    <a:moveTo>
                      <a:pt x="1814107" y="3671781"/>
                    </a:moveTo>
                    <a:lnTo>
                      <a:pt x="630626" y="3671781"/>
                    </a:lnTo>
                    <a:cubicBezTo>
                      <a:pt x="588449" y="3671781"/>
                      <a:pt x="554140" y="3637463"/>
                      <a:pt x="554140" y="3595286"/>
                    </a:cubicBezTo>
                    <a:cubicBezTo>
                      <a:pt x="554140" y="3553109"/>
                      <a:pt x="588459" y="3518790"/>
                      <a:pt x="630626" y="3518790"/>
                    </a:cubicBezTo>
                    <a:lnTo>
                      <a:pt x="1814107" y="3518790"/>
                    </a:lnTo>
                    <a:cubicBezTo>
                      <a:pt x="1856284" y="3518790"/>
                      <a:pt x="1890593" y="3553109"/>
                      <a:pt x="1890593" y="3595286"/>
                    </a:cubicBezTo>
                    <a:cubicBezTo>
                      <a:pt x="1890593" y="3637463"/>
                      <a:pt x="1856274" y="3671781"/>
                      <a:pt x="1814107" y="3671781"/>
                    </a:cubicBezTo>
                    <a:close/>
                    <a:moveTo>
                      <a:pt x="1890641" y="3003526"/>
                    </a:moveTo>
                    <a:cubicBezTo>
                      <a:pt x="1886250" y="3050160"/>
                      <a:pt x="1860723" y="3075659"/>
                      <a:pt x="1814060" y="3080012"/>
                    </a:cubicBezTo>
                    <a:lnTo>
                      <a:pt x="1520499" y="3080012"/>
                    </a:lnTo>
                    <a:cubicBezTo>
                      <a:pt x="1481037" y="3080012"/>
                      <a:pt x="1449062" y="3111997"/>
                      <a:pt x="1449062" y="3151449"/>
                    </a:cubicBezTo>
                    <a:cubicBezTo>
                      <a:pt x="1449062" y="3190902"/>
                      <a:pt x="1481037" y="3222887"/>
                      <a:pt x="1520499" y="3222887"/>
                    </a:cubicBezTo>
                    <a:lnTo>
                      <a:pt x="1814060" y="3222887"/>
                    </a:lnTo>
                    <a:cubicBezTo>
                      <a:pt x="1856294" y="3222887"/>
                      <a:pt x="1890641" y="3257205"/>
                      <a:pt x="1890641" y="3299372"/>
                    </a:cubicBezTo>
                    <a:cubicBezTo>
                      <a:pt x="1890641" y="3342111"/>
                      <a:pt x="1855522" y="3375858"/>
                      <a:pt x="1814060" y="3375858"/>
                    </a:cubicBezTo>
                    <a:lnTo>
                      <a:pt x="630674" y="3375858"/>
                    </a:lnTo>
                    <a:cubicBezTo>
                      <a:pt x="588440" y="3375858"/>
                      <a:pt x="554093" y="3341549"/>
                      <a:pt x="554093" y="3299372"/>
                    </a:cubicBezTo>
                    <a:cubicBezTo>
                      <a:pt x="558484" y="3252738"/>
                      <a:pt x="584011" y="3227240"/>
                      <a:pt x="630674" y="3222887"/>
                    </a:cubicBezTo>
                    <a:lnTo>
                      <a:pt x="1209222" y="3222887"/>
                    </a:lnTo>
                    <a:cubicBezTo>
                      <a:pt x="1248684" y="3222887"/>
                      <a:pt x="1280660" y="3190902"/>
                      <a:pt x="1280660" y="3151449"/>
                    </a:cubicBezTo>
                    <a:cubicBezTo>
                      <a:pt x="1280660" y="3111997"/>
                      <a:pt x="1248684" y="3080012"/>
                      <a:pt x="1209222" y="3080012"/>
                    </a:cubicBezTo>
                    <a:lnTo>
                      <a:pt x="630674" y="3080012"/>
                    </a:lnTo>
                    <a:cubicBezTo>
                      <a:pt x="588440" y="3080012"/>
                      <a:pt x="554093" y="3045703"/>
                      <a:pt x="554093" y="3003526"/>
                    </a:cubicBezTo>
                    <a:cubicBezTo>
                      <a:pt x="558484" y="2956892"/>
                      <a:pt x="584011" y="2931393"/>
                      <a:pt x="630674" y="2927040"/>
                    </a:cubicBezTo>
                    <a:lnTo>
                      <a:pt x="1814060" y="2927040"/>
                    </a:lnTo>
                    <a:cubicBezTo>
                      <a:pt x="1856284" y="2927040"/>
                      <a:pt x="1890641" y="2961349"/>
                      <a:pt x="1890641" y="3003526"/>
                    </a:cubicBezTo>
                    <a:close/>
                  </a:path>
                </a:pathLst>
              </a:custGeom>
              <a:solidFill>
                <a:srgbClr val="09357A"/>
              </a:solidFill>
              <a:ln w="9525" cap="flat">
                <a:noFill/>
                <a:prstDash val="solid"/>
                <a:miter/>
              </a:ln>
            </p:spPr>
            <p:txBody>
              <a:bodyPr rtlCol="0" anchor="ctr"/>
              <a:lstStyle/>
              <a:p>
                <a:endParaRPr lang="fr-FR"/>
              </a:p>
            </p:txBody>
          </p:sp>
          <p:sp>
            <p:nvSpPr>
              <p:cNvPr id="192" name="Freeform 429">
                <a:extLst>
                  <a:ext uri="{FF2B5EF4-FFF2-40B4-BE49-F238E27FC236}">
                    <a16:creationId xmlns:a16="http://schemas.microsoft.com/office/drawing/2014/main" id="{1A8ED7AE-64E8-B0F9-DFE6-91738E3C490A}"/>
                  </a:ext>
                </a:extLst>
              </p:cNvPr>
              <p:cNvSpPr/>
              <p:nvPr/>
            </p:nvSpPr>
            <p:spPr>
              <a:xfrm>
                <a:off x="6023981" y="990600"/>
                <a:ext cx="142875" cy="438750"/>
              </a:xfrm>
              <a:custGeom>
                <a:avLst/>
                <a:gdLst>
                  <a:gd name="connsiteX0" fmla="*/ 71438 w 142875"/>
                  <a:gd name="connsiteY0" fmla="*/ 438750 h 438750"/>
                  <a:gd name="connsiteX1" fmla="*/ 142875 w 142875"/>
                  <a:gd name="connsiteY1" fmla="*/ 367313 h 438750"/>
                  <a:gd name="connsiteX2" fmla="*/ 142875 w 142875"/>
                  <a:gd name="connsiteY2" fmla="*/ 71438 h 438750"/>
                  <a:gd name="connsiteX3" fmla="*/ 71438 w 142875"/>
                  <a:gd name="connsiteY3" fmla="*/ 0 h 438750"/>
                  <a:gd name="connsiteX4" fmla="*/ 0 w 142875"/>
                  <a:gd name="connsiteY4" fmla="*/ 71438 h 438750"/>
                  <a:gd name="connsiteX5" fmla="*/ 0 w 142875"/>
                  <a:gd name="connsiteY5" fmla="*/ 367313 h 438750"/>
                  <a:gd name="connsiteX6" fmla="*/ 71438 w 142875"/>
                  <a:gd name="connsiteY6" fmla="*/ 438750 h 438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2875" h="438750">
                    <a:moveTo>
                      <a:pt x="71438" y="438750"/>
                    </a:moveTo>
                    <a:cubicBezTo>
                      <a:pt x="110900" y="438750"/>
                      <a:pt x="142875" y="406765"/>
                      <a:pt x="142875" y="367313"/>
                    </a:cubicBezTo>
                    <a:lnTo>
                      <a:pt x="142875" y="71438"/>
                    </a:lnTo>
                    <a:cubicBezTo>
                      <a:pt x="142875" y="31985"/>
                      <a:pt x="110900" y="0"/>
                      <a:pt x="71438" y="0"/>
                    </a:cubicBezTo>
                    <a:cubicBezTo>
                      <a:pt x="31976" y="0"/>
                      <a:pt x="0" y="31985"/>
                      <a:pt x="0" y="71438"/>
                    </a:cubicBezTo>
                    <a:lnTo>
                      <a:pt x="0" y="367313"/>
                    </a:lnTo>
                    <a:cubicBezTo>
                      <a:pt x="0" y="406765"/>
                      <a:pt x="31976" y="438750"/>
                      <a:pt x="71438" y="438750"/>
                    </a:cubicBezTo>
                    <a:close/>
                  </a:path>
                </a:pathLst>
              </a:custGeom>
              <a:solidFill>
                <a:srgbClr val="09357A"/>
              </a:solidFill>
              <a:ln w="9525" cap="flat">
                <a:noFill/>
                <a:prstDash val="solid"/>
                <a:miter/>
              </a:ln>
            </p:spPr>
            <p:txBody>
              <a:bodyPr rtlCol="0" anchor="ctr"/>
              <a:lstStyle/>
              <a:p>
                <a:endParaRPr lang="fr-FR"/>
              </a:p>
            </p:txBody>
          </p:sp>
          <p:sp>
            <p:nvSpPr>
              <p:cNvPr id="193" name="Freeform 430">
                <a:extLst>
                  <a:ext uri="{FF2B5EF4-FFF2-40B4-BE49-F238E27FC236}">
                    <a16:creationId xmlns:a16="http://schemas.microsoft.com/office/drawing/2014/main" id="{63CD840F-2987-6403-4860-3BE87B352452}"/>
                  </a:ext>
                </a:extLst>
              </p:cNvPr>
              <p:cNvSpPr/>
              <p:nvPr/>
            </p:nvSpPr>
            <p:spPr>
              <a:xfrm>
                <a:off x="4664509" y="1553720"/>
                <a:ext cx="352086" cy="352077"/>
              </a:xfrm>
              <a:custGeom>
                <a:avLst/>
                <a:gdLst>
                  <a:gd name="connsiteX0" fmla="*/ 230131 w 352086"/>
                  <a:gd name="connsiteY0" fmla="*/ 331153 h 352077"/>
                  <a:gd name="connsiteX1" fmla="*/ 331163 w 352086"/>
                  <a:gd name="connsiteY1" fmla="*/ 331153 h 352077"/>
                  <a:gd name="connsiteX2" fmla="*/ 331163 w 352086"/>
                  <a:gd name="connsiteY2" fmla="*/ 230131 h 352077"/>
                  <a:gd name="connsiteX3" fmla="*/ 121956 w 352086"/>
                  <a:gd name="connsiteY3" fmla="*/ 20924 h 352077"/>
                  <a:gd name="connsiteX4" fmla="*/ 20924 w 352086"/>
                  <a:gd name="connsiteY4" fmla="*/ 20924 h 352077"/>
                  <a:gd name="connsiteX5" fmla="*/ 20924 w 352086"/>
                  <a:gd name="connsiteY5" fmla="*/ 121946 h 352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2086" h="352077">
                    <a:moveTo>
                      <a:pt x="230131" y="331153"/>
                    </a:moveTo>
                    <a:cubicBezTo>
                      <a:pt x="263812" y="359052"/>
                      <a:pt x="297492" y="359052"/>
                      <a:pt x="331163" y="331153"/>
                    </a:cubicBezTo>
                    <a:cubicBezTo>
                      <a:pt x="359062" y="303255"/>
                      <a:pt x="359062" y="258030"/>
                      <a:pt x="331163" y="230131"/>
                    </a:cubicBezTo>
                    <a:lnTo>
                      <a:pt x="121956" y="20924"/>
                    </a:lnTo>
                    <a:cubicBezTo>
                      <a:pt x="94057" y="-6975"/>
                      <a:pt x="48832" y="-6975"/>
                      <a:pt x="20924" y="20924"/>
                    </a:cubicBezTo>
                    <a:cubicBezTo>
                      <a:pt x="-6975" y="48823"/>
                      <a:pt x="-6975" y="94057"/>
                      <a:pt x="20924" y="121946"/>
                    </a:cubicBezTo>
                    <a:close/>
                  </a:path>
                </a:pathLst>
              </a:custGeom>
              <a:solidFill>
                <a:srgbClr val="09357A"/>
              </a:solidFill>
              <a:ln w="9525" cap="flat">
                <a:noFill/>
                <a:prstDash val="solid"/>
                <a:miter/>
              </a:ln>
            </p:spPr>
            <p:txBody>
              <a:bodyPr rtlCol="0" anchor="ctr"/>
              <a:lstStyle/>
              <a:p>
                <a:endParaRPr lang="fr-FR"/>
              </a:p>
            </p:txBody>
          </p:sp>
          <p:sp>
            <p:nvSpPr>
              <p:cNvPr id="194" name="Freeform 431">
                <a:extLst>
                  <a:ext uri="{FF2B5EF4-FFF2-40B4-BE49-F238E27FC236}">
                    <a16:creationId xmlns:a16="http://schemas.microsoft.com/office/drawing/2014/main" id="{4D7335AA-D4DB-3DA7-AEAB-E7253E24783C}"/>
                  </a:ext>
                </a:extLst>
              </p:cNvPr>
              <p:cNvSpPr/>
              <p:nvPr/>
            </p:nvSpPr>
            <p:spPr>
              <a:xfrm>
                <a:off x="7174232" y="4063424"/>
                <a:ext cx="352086" cy="352077"/>
              </a:xfrm>
              <a:custGeom>
                <a:avLst/>
                <a:gdLst>
                  <a:gd name="connsiteX0" fmla="*/ 121956 w 352086"/>
                  <a:gd name="connsiteY0" fmla="*/ 20924 h 352077"/>
                  <a:gd name="connsiteX1" fmla="*/ 20924 w 352086"/>
                  <a:gd name="connsiteY1" fmla="*/ 20924 h 352077"/>
                  <a:gd name="connsiteX2" fmla="*/ 20924 w 352086"/>
                  <a:gd name="connsiteY2" fmla="*/ 121946 h 352077"/>
                  <a:gd name="connsiteX3" fmla="*/ 230131 w 352086"/>
                  <a:gd name="connsiteY3" fmla="*/ 331153 h 352077"/>
                  <a:gd name="connsiteX4" fmla="*/ 331163 w 352086"/>
                  <a:gd name="connsiteY4" fmla="*/ 331153 h 352077"/>
                  <a:gd name="connsiteX5" fmla="*/ 331163 w 352086"/>
                  <a:gd name="connsiteY5" fmla="*/ 230131 h 352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2086" h="352077">
                    <a:moveTo>
                      <a:pt x="121956" y="20924"/>
                    </a:moveTo>
                    <a:cubicBezTo>
                      <a:pt x="94057" y="-6975"/>
                      <a:pt x="48832" y="-6975"/>
                      <a:pt x="20924" y="20924"/>
                    </a:cubicBezTo>
                    <a:cubicBezTo>
                      <a:pt x="-6975" y="48823"/>
                      <a:pt x="-6975" y="94057"/>
                      <a:pt x="20924" y="121946"/>
                    </a:cubicBezTo>
                    <a:lnTo>
                      <a:pt x="230131" y="331153"/>
                    </a:lnTo>
                    <a:cubicBezTo>
                      <a:pt x="263812" y="359052"/>
                      <a:pt x="297492" y="359052"/>
                      <a:pt x="331163" y="331153"/>
                    </a:cubicBezTo>
                    <a:cubicBezTo>
                      <a:pt x="359062" y="303255"/>
                      <a:pt x="359062" y="258030"/>
                      <a:pt x="331163" y="230131"/>
                    </a:cubicBezTo>
                    <a:close/>
                  </a:path>
                </a:pathLst>
              </a:custGeom>
              <a:solidFill>
                <a:srgbClr val="09357A"/>
              </a:solidFill>
              <a:ln w="9525" cap="flat">
                <a:noFill/>
                <a:prstDash val="solid"/>
                <a:miter/>
              </a:ln>
            </p:spPr>
            <p:txBody>
              <a:bodyPr rtlCol="0" anchor="ctr"/>
              <a:lstStyle/>
              <a:p>
                <a:endParaRPr lang="fr-FR"/>
              </a:p>
            </p:txBody>
          </p:sp>
          <p:sp>
            <p:nvSpPr>
              <p:cNvPr id="195" name="Freeform 432">
                <a:extLst>
                  <a:ext uri="{FF2B5EF4-FFF2-40B4-BE49-F238E27FC236}">
                    <a16:creationId xmlns:a16="http://schemas.microsoft.com/office/drawing/2014/main" id="{F567D6D5-FF06-6697-5604-35A0DD6A1082}"/>
                  </a:ext>
                </a:extLst>
              </p:cNvPr>
              <p:cNvSpPr/>
              <p:nvPr/>
            </p:nvSpPr>
            <p:spPr>
              <a:xfrm>
                <a:off x="4101407" y="2913173"/>
                <a:ext cx="438750" cy="142875"/>
              </a:xfrm>
              <a:custGeom>
                <a:avLst/>
                <a:gdLst>
                  <a:gd name="connsiteX0" fmla="*/ 367303 w 438750"/>
                  <a:gd name="connsiteY0" fmla="*/ 0 h 142875"/>
                  <a:gd name="connsiteX1" fmla="*/ 71438 w 438750"/>
                  <a:gd name="connsiteY1" fmla="*/ 0 h 142875"/>
                  <a:gd name="connsiteX2" fmla="*/ 0 w 438750"/>
                  <a:gd name="connsiteY2" fmla="*/ 71438 h 142875"/>
                  <a:gd name="connsiteX3" fmla="*/ 71438 w 438750"/>
                  <a:gd name="connsiteY3" fmla="*/ 142875 h 142875"/>
                  <a:gd name="connsiteX4" fmla="*/ 367313 w 438750"/>
                  <a:gd name="connsiteY4" fmla="*/ 142875 h 142875"/>
                  <a:gd name="connsiteX5" fmla="*/ 438750 w 438750"/>
                  <a:gd name="connsiteY5" fmla="*/ 71438 h 142875"/>
                  <a:gd name="connsiteX6" fmla="*/ 367303 w 438750"/>
                  <a:gd name="connsiteY6" fmla="*/ 0 h 14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750" h="142875">
                    <a:moveTo>
                      <a:pt x="367303" y="0"/>
                    </a:moveTo>
                    <a:lnTo>
                      <a:pt x="71438" y="0"/>
                    </a:lnTo>
                    <a:cubicBezTo>
                      <a:pt x="31975" y="0"/>
                      <a:pt x="0" y="31985"/>
                      <a:pt x="0" y="71438"/>
                    </a:cubicBezTo>
                    <a:cubicBezTo>
                      <a:pt x="0" y="110890"/>
                      <a:pt x="31975" y="142875"/>
                      <a:pt x="71438" y="142875"/>
                    </a:cubicBezTo>
                    <a:lnTo>
                      <a:pt x="367313" y="142875"/>
                    </a:lnTo>
                    <a:cubicBezTo>
                      <a:pt x="406775" y="142875"/>
                      <a:pt x="438750" y="110890"/>
                      <a:pt x="438750" y="71438"/>
                    </a:cubicBezTo>
                    <a:cubicBezTo>
                      <a:pt x="438750" y="31985"/>
                      <a:pt x="406765" y="0"/>
                      <a:pt x="367303" y="0"/>
                    </a:cubicBezTo>
                    <a:close/>
                  </a:path>
                </a:pathLst>
              </a:custGeom>
              <a:solidFill>
                <a:srgbClr val="09357A"/>
              </a:solidFill>
              <a:ln w="9525" cap="flat">
                <a:noFill/>
                <a:prstDash val="solid"/>
                <a:miter/>
              </a:ln>
            </p:spPr>
            <p:txBody>
              <a:bodyPr rtlCol="0" anchor="ctr"/>
              <a:lstStyle/>
              <a:p>
                <a:endParaRPr lang="fr-FR"/>
              </a:p>
            </p:txBody>
          </p:sp>
          <p:sp>
            <p:nvSpPr>
              <p:cNvPr id="196" name="Freeform 433">
                <a:extLst>
                  <a:ext uri="{FF2B5EF4-FFF2-40B4-BE49-F238E27FC236}">
                    <a16:creationId xmlns:a16="http://schemas.microsoft.com/office/drawing/2014/main" id="{7171A2DA-0E4C-75E7-A481-84CF9AEAE11B}"/>
                  </a:ext>
                </a:extLst>
              </p:cNvPr>
              <p:cNvSpPr/>
              <p:nvPr/>
            </p:nvSpPr>
            <p:spPr>
              <a:xfrm>
                <a:off x="7650670" y="2913173"/>
                <a:ext cx="438749" cy="142875"/>
              </a:xfrm>
              <a:custGeom>
                <a:avLst/>
                <a:gdLst>
                  <a:gd name="connsiteX0" fmla="*/ 367312 w 438749"/>
                  <a:gd name="connsiteY0" fmla="*/ 0 h 142875"/>
                  <a:gd name="connsiteX1" fmla="*/ 71438 w 438749"/>
                  <a:gd name="connsiteY1" fmla="*/ 0 h 142875"/>
                  <a:gd name="connsiteX2" fmla="*/ 0 w 438749"/>
                  <a:gd name="connsiteY2" fmla="*/ 71438 h 142875"/>
                  <a:gd name="connsiteX3" fmla="*/ 71438 w 438749"/>
                  <a:gd name="connsiteY3" fmla="*/ 142875 h 142875"/>
                  <a:gd name="connsiteX4" fmla="*/ 367312 w 438749"/>
                  <a:gd name="connsiteY4" fmla="*/ 142875 h 142875"/>
                  <a:gd name="connsiteX5" fmla="*/ 438750 w 438749"/>
                  <a:gd name="connsiteY5" fmla="*/ 71438 h 142875"/>
                  <a:gd name="connsiteX6" fmla="*/ 367312 w 438749"/>
                  <a:gd name="connsiteY6" fmla="*/ 0 h 14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749" h="142875">
                    <a:moveTo>
                      <a:pt x="367312" y="0"/>
                    </a:moveTo>
                    <a:lnTo>
                      <a:pt x="71438" y="0"/>
                    </a:lnTo>
                    <a:cubicBezTo>
                      <a:pt x="31975" y="0"/>
                      <a:pt x="0" y="31985"/>
                      <a:pt x="0" y="71438"/>
                    </a:cubicBezTo>
                    <a:cubicBezTo>
                      <a:pt x="0" y="110890"/>
                      <a:pt x="31975" y="142875"/>
                      <a:pt x="71438" y="142875"/>
                    </a:cubicBezTo>
                    <a:lnTo>
                      <a:pt x="367312" y="142875"/>
                    </a:lnTo>
                    <a:cubicBezTo>
                      <a:pt x="406775" y="142875"/>
                      <a:pt x="438750" y="110890"/>
                      <a:pt x="438750" y="71438"/>
                    </a:cubicBezTo>
                    <a:cubicBezTo>
                      <a:pt x="438750" y="31985"/>
                      <a:pt x="406775" y="0"/>
                      <a:pt x="367312" y="0"/>
                    </a:cubicBezTo>
                    <a:close/>
                  </a:path>
                </a:pathLst>
              </a:custGeom>
              <a:solidFill>
                <a:srgbClr val="09357A"/>
              </a:solidFill>
              <a:ln w="9525" cap="flat">
                <a:noFill/>
                <a:prstDash val="solid"/>
                <a:miter/>
              </a:ln>
            </p:spPr>
            <p:txBody>
              <a:bodyPr rtlCol="0" anchor="ctr"/>
              <a:lstStyle/>
              <a:p>
                <a:endParaRPr lang="fr-FR"/>
              </a:p>
            </p:txBody>
          </p:sp>
          <p:sp>
            <p:nvSpPr>
              <p:cNvPr id="197" name="Freeform 434">
                <a:extLst>
                  <a:ext uri="{FF2B5EF4-FFF2-40B4-BE49-F238E27FC236}">
                    <a16:creationId xmlns:a16="http://schemas.microsoft.com/office/drawing/2014/main" id="{C79ABCFE-9714-A20C-CA18-9D262F2F9508}"/>
                  </a:ext>
                </a:extLst>
              </p:cNvPr>
              <p:cNvSpPr/>
              <p:nvPr/>
            </p:nvSpPr>
            <p:spPr>
              <a:xfrm>
                <a:off x="4664509" y="4063431"/>
                <a:ext cx="352086" cy="352070"/>
              </a:xfrm>
              <a:custGeom>
                <a:avLst/>
                <a:gdLst>
                  <a:gd name="connsiteX0" fmla="*/ 230131 w 352086"/>
                  <a:gd name="connsiteY0" fmla="*/ 20917 h 352070"/>
                  <a:gd name="connsiteX1" fmla="*/ 20924 w 352086"/>
                  <a:gd name="connsiteY1" fmla="*/ 230124 h 352070"/>
                  <a:gd name="connsiteX2" fmla="*/ 20924 w 352086"/>
                  <a:gd name="connsiteY2" fmla="*/ 331146 h 352070"/>
                  <a:gd name="connsiteX3" fmla="*/ 121956 w 352086"/>
                  <a:gd name="connsiteY3" fmla="*/ 331146 h 352070"/>
                  <a:gd name="connsiteX4" fmla="*/ 331163 w 352086"/>
                  <a:gd name="connsiteY4" fmla="*/ 121939 h 352070"/>
                  <a:gd name="connsiteX5" fmla="*/ 331163 w 352086"/>
                  <a:gd name="connsiteY5" fmla="*/ 20917 h 352070"/>
                  <a:gd name="connsiteX6" fmla="*/ 230131 w 352086"/>
                  <a:gd name="connsiteY6" fmla="*/ 20917 h 352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2086" h="352070">
                    <a:moveTo>
                      <a:pt x="230131" y="20917"/>
                    </a:moveTo>
                    <a:lnTo>
                      <a:pt x="20924" y="230124"/>
                    </a:lnTo>
                    <a:cubicBezTo>
                      <a:pt x="-6975" y="258023"/>
                      <a:pt x="-6975" y="303257"/>
                      <a:pt x="20924" y="331146"/>
                    </a:cubicBezTo>
                    <a:cubicBezTo>
                      <a:pt x="54604" y="359045"/>
                      <a:pt x="88285" y="359045"/>
                      <a:pt x="121956" y="331146"/>
                    </a:cubicBezTo>
                    <a:lnTo>
                      <a:pt x="331163" y="121939"/>
                    </a:lnTo>
                    <a:cubicBezTo>
                      <a:pt x="359062" y="94040"/>
                      <a:pt x="359062" y="48806"/>
                      <a:pt x="331163" y="20917"/>
                    </a:cubicBezTo>
                    <a:cubicBezTo>
                      <a:pt x="303264" y="-6972"/>
                      <a:pt x="258039" y="-6972"/>
                      <a:pt x="230131" y="20917"/>
                    </a:cubicBezTo>
                    <a:close/>
                  </a:path>
                </a:pathLst>
              </a:custGeom>
              <a:solidFill>
                <a:srgbClr val="09357A"/>
              </a:solidFill>
              <a:ln w="9525" cap="flat">
                <a:noFill/>
                <a:prstDash val="solid"/>
                <a:miter/>
              </a:ln>
            </p:spPr>
            <p:txBody>
              <a:bodyPr rtlCol="0" anchor="ctr"/>
              <a:lstStyle/>
              <a:p>
                <a:endParaRPr lang="fr-FR"/>
              </a:p>
            </p:txBody>
          </p:sp>
          <p:sp>
            <p:nvSpPr>
              <p:cNvPr id="198" name="Freeform 435">
                <a:extLst>
                  <a:ext uri="{FF2B5EF4-FFF2-40B4-BE49-F238E27FC236}">
                    <a16:creationId xmlns:a16="http://schemas.microsoft.com/office/drawing/2014/main" id="{775344CA-EBA9-80B2-0C8F-C522B37C4238}"/>
                  </a:ext>
                </a:extLst>
              </p:cNvPr>
              <p:cNvSpPr/>
              <p:nvPr/>
            </p:nvSpPr>
            <p:spPr>
              <a:xfrm>
                <a:off x="7174232" y="1553710"/>
                <a:ext cx="352086" cy="352077"/>
              </a:xfrm>
              <a:custGeom>
                <a:avLst/>
                <a:gdLst>
                  <a:gd name="connsiteX0" fmla="*/ 230131 w 352086"/>
                  <a:gd name="connsiteY0" fmla="*/ 20924 h 352077"/>
                  <a:gd name="connsiteX1" fmla="*/ 20924 w 352086"/>
                  <a:gd name="connsiteY1" fmla="*/ 230131 h 352077"/>
                  <a:gd name="connsiteX2" fmla="*/ 20924 w 352086"/>
                  <a:gd name="connsiteY2" fmla="*/ 331153 h 352077"/>
                  <a:gd name="connsiteX3" fmla="*/ 121956 w 352086"/>
                  <a:gd name="connsiteY3" fmla="*/ 331153 h 352077"/>
                  <a:gd name="connsiteX4" fmla="*/ 331163 w 352086"/>
                  <a:gd name="connsiteY4" fmla="*/ 121946 h 352077"/>
                  <a:gd name="connsiteX5" fmla="*/ 331163 w 352086"/>
                  <a:gd name="connsiteY5" fmla="*/ 20924 h 352077"/>
                  <a:gd name="connsiteX6" fmla="*/ 230131 w 352086"/>
                  <a:gd name="connsiteY6" fmla="*/ 20924 h 352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2086" h="352077">
                    <a:moveTo>
                      <a:pt x="230131" y="20924"/>
                    </a:moveTo>
                    <a:lnTo>
                      <a:pt x="20924" y="230131"/>
                    </a:lnTo>
                    <a:cubicBezTo>
                      <a:pt x="-6975" y="258030"/>
                      <a:pt x="-6975" y="303264"/>
                      <a:pt x="20924" y="331153"/>
                    </a:cubicBezTo>
                    <a:cubicBezTo>
                      <a:pt x="54605" y="359052"/>
                      <a:pt x="88285" y="359052"/>
                      <a:pt x="121956" y="331153"/>
                    </a:cubicBezTo>
                    <a:lnTo>
                      <a:pt x="331163" y="121946"/>
                    </a:lnTo>
                    <a:cubicBezTo>
                      <a:pt x="359062" y="94047"/>
                      <a:pt x="359062" y="48813"/>
                      <a:pt x="331163" y="20924"/>
                    </a:cubicBezTo>
                    <a:cubicBezTo>
                      <a:pt x="303255" y="-6975"/>
                      <a:pt x="258030" y="-6975"/>
                      <a:pt x="230131" y="20924"/>
                    </a:cubicBezTo>
                    <a:close/>
                  </a:path>
                </a:pathLst>
              </a:custGeom>
              <a:solidFill>
                <a:srgbClr val="09357A"/>
              </a:solidFill>
              <a:ln w="9525" cap="flat">
                <a:noFill/>
                <a:prstDash val="solid"/>
                <a:miter/>
              </a:ln>
            </p:spPr>
            <p:txBody>
              <a:bodyPr rtlCol="0" anchor="ctr"/>
              <a:lstStyle/>
              <a:p>
                <a:endParaRPr lang="fr-FR"/>
              </a:p>
            </p:txBody>
          </p:sp>
        </p:grpSp>
      </p:grpSp>
    </p:spTree>
    <p:extLst>
      <p:ext uri="{BB962C8B-B14F-4D97-AF65-F5344CB8AC3E}">
        <p14:creationId xmlns:p14="http://schemas.microsoft.com/office/powerpoint/2010/main" val="26255861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5858BFA7-1C28-169D-F3FE-908AA64B54E5}"/>
              </a:ext>
            </a:extLst>
          </p:cNvPr>
          <p:cNvSpPr>
            <a:spLocks noGrp="1"/>
          </p:cNvSpPr>
          <p:nvPr>
            <p:ph type="dt" sz="half" idx="10"/>
          </p:nvPr>
        </p:nvSpPr>
        <p:spPr/>
        <p:txBody>
          <a:bodyPr/>
          <a:lstStyle/>
          <a:p>
            <a:fld id="{9A24C8C4-687B-4D38-8C61-8A96C22CC144}" type="datetime1">
              <a:rPr lang="en-GB" smtClean="0"/>
              <a:t>22/11/2024</a:t>
            </a:fld>
            <a:endParaRPr lang="en-GB"/>
          </a:p>
        </p:txBody>
      </p:sp>
      <p:sp>
        <p:nvSpPr>
          <p:cNvPr id="4" name="Espace réservé du numéro de diapositive 3">
            <a:extLst>
              <a:ext uri="{FF2B5EF4-FFF2-40B4-BE49-F238E27FC236}">
                <a16:creationId xmlns:a16="http://schemas.microsoft.com/office/drawing/2014/main" id="{879A26A8-F1C1-104B-12C5-70107D139093}"/>
              </a:ext>
            </a:extLst>
          </p:cNvPr>
          <p:cNvSpPr>
            <a:spLocks noGrp="1"/>
          </p:cNvSpPr>
          <p:nvPr>
            <p:ph type="sldNum" sz="quarter" idx="12"/>
          </p:nvPr>
        </p:nvSpPr>
        <p:spPr/>
        <p:txBody>
          <a:bodyPr/>
          <a:lstStyle/>
          <a:p>
            <a:fld id="{A2FA086B-CCC5-3F4F-A119-EDFEF4D25329}" type="slidenum">
              <a:rPr lang="en-GB" smtClean="0"/>
              <a:t>8</a:t>
            </a:fld>
            <a:endParaRPr lang="en-GB"/>
          </a:p>
        </p:txBody>
      </p:sp>
      <p:pic>
        <p:nvPicPr>
          <p:cNvPr id="5" name="Picture 55">
            <a:extLst>
              <a:ext uri="{FF2B5EF4-FFF2-40B4-BE49-F238E27FC236}">
                <a16:creationId xmlns:a16="http://schemas.microsoft.com/office/drawing/2014/main" id="{E937D3AE-1286-45C6-B3B7-D3412117A834}"/>
              </a:ext>
            </a:extLst>
          </p:cNvPr>
          <p:cNvPicPr>
            <a:picLocks noChangeAspect="1"/>
          </p:cNvPicPr>
          <p:nvPr/>
        </p:nvPicPr>
        <p:blipFill rotWithShape="1">
          <a:blip r:embed="rId2">
            <a:duotone>
              <a:schemeClr val="accent1">
                <a:shade val="45000"/>
                <a:satMod val="135000"/>
              </a:schemeClr>
              <a:prstClr val="white"/>
            </a:duotone>
            <a:alphaModFix amt="50000"/>
            <a:extLst>
              <a:ext uri="{28A0092B-C50C-407E-A947-70E740481C1C}">
                <a14:useLocalDpi xmlns:a14="http://schemas.microsoft.com/office/drawing/2010/main" val="0"/>
              </a:ext>
            </a:extLst>
          </a:blip>
          <a:srcRect l="381" t="37250" r="5138" b="31241"/>
          <a:stretch/>
        </p:blipFill>
        <p:spPr>
          <a:xfrm>
            <a:off x="370399" y="1132396"/>
            <a:ext cx="11451206" cy="5725604"/>
          </a:xfrm>
          <a:custGeom>
            <a:avLst/>
            <a:gdLst>
              <a:gd name="connsiteX0" fmla="*/ 4598011 w 9196023"/>
              <a:gd name="connsiteY0" fmla="*/ 0 h 4598012"/>
              <a:gd name="connsiteX1" fmla="*/ 9196023 w 9196023"/>
              <a:gd name="connsiteY1" fmla="*/ 4598012 h 4598012"/>
              <a:gd name="connsiteX2" fmla="*/ 0 w 9196023"/>
              <a:gd name="connsiteY2" fmla="*/ 4598012 h 4598012"/>
            </a:gdLst>
            <a:ahLst/>
            <a:cxnLst>
              <a:cxn ang="0">
                <a:pos x="connsiteX0" y="connsiteY0"/>
              </a:cxn>
              <a:cxn ang="0">
                <a:pos x="connsiteX1" y="connsiteY1"/>
              </a:cxn>
              <a:cxn ang="0">
                <a:pos x="connsiteX2" y="connsiteY2"/>
              </a:cxn>
            </a:cxnLst>
            <a:rect l="l" t="t" r="r" b="b"/>
            <a:pathLst>
              <a:path w="9196023" h="4598012">
                <a:moveTo>
                  <a:pt x="4598011" y="0"/>
                </a:moveTo>
                <a:lnTo>
                  <a:pt x="9196023" y="4598012"/>
                </a:lnTo>
                <a:lnTo>
                  <a:pt x="0" y="4598012"/>
                </a:lnTo>
                <a:close/>
              </a:path>
            </a:pathLst>
          </a:custGeom>
        </p:spPr>
      </p:pic>
      <p:sp>
        <p:nvSpPr>
          <p:cNvPr id="7" name="Rectangle 6">
            <a:extLst>
              <a:ext uri="{FF2B5EF4-FFF2-40B4-BE49-F238E27FC236}">
                <a16:creationId xmlns:a16="http://schemas.microsoft.com/office/drawing/2014/main" id="{0C5E88FA-2E42-0D44-E9E0-AE8942114756}"/>
              </a:ext>
            </a:extLst>
          </p:cNvPr>
          <p:cNvSpPr/>
          <p:nvPr/>
        </p:nvSpPr>
        <p:spPr>
          <a:xfrm>
            <a:off x="3281068" y="1150730"/>
            <a:ext cx="5451357" cy="2555895"/>
          </a:xfrm>
          <a:prstGeom prst="rect">
            <a:avLst/>
          </a:prstGeom>
          <a:solidFill>
            <a:schemeClr val="tx1">
              <a:alpha val="70000"/>
            </a:schemeClr>
          </a:solidFill>
          <a:ln>
            <a:noFill/>
          </a:ln>
          <a:effectLst>
            <a:softEdge rad="203200"/>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400" b="0" i="0" u="none" strike="noStrike" kern="1200" cap="none" spc="0" normalizeH="0" baseline="0" noProof="0">
              <a:ln>
                <a:noFill/>
              </a:ln>
              <a:solidFill>
                <a:prstClr val="white"/>
              </a:solidFill>
              <a:effectLst/>
              <a:uLnTx/>
              <a:uFillTx/>
              <a:latin typeface="Calibri"/>
              <a:ea typeface="+mn-ea"/>
              <a:cs typeface="+mn-cs"/>
            </a:endParaRPr>
          </a:p>
        </p:txBody>
      </p:sp>
      <p:sp>
        <p:nvSpPr>
          <p:cNvPr id="8" name="Rectangle 7">
            <a:extLst>
              <a:ext uri="{FF2B5EF4-FFF2-40B4-BE49-F238E27FC236}">
                <a16:creationId xmlns:a16="http://schemas.microsoft.com/office/drawing/2014/main" id="{39748DAF-8689-807A-B1CB-DDAE1926D7AB}"/>
              </a:ext>
            </a:extLst>
          </p:cNvPr>
          <p:cNvSpPr/>
          <p:nvPr/>
        </p:nvSpPr>
        <p:spPr>
          <a:xfrm>
            <a:off x="6018465" y="3791273"/>
            <a:ext cx="5451357" cy="2555895"/>
          </a:xfrm>
          <a:prstGeom prst="rect">
            <a:avLst/>
          </a:prstGeom>
          <a:solidFill>
            <a:schemeClr val="tx1">
              <a:alpha val="70000"/>
            </a:schemeClr>
          </a:solidFill>
          <a:ln>
            <a:noFill/>
          </a:ln>
          <a:effectLst>
            <a:softEdge rad="203200"/>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400" b="0" i="0" u="none" strike="noStrike" kern="1200" cap="none" spc="0" normalizeH="0" baseline="0" noProof="0">
              <a:ln>
                <a:noFill/>
              </a:ln>
              <a:solidFill>
                <a:prstClr val="white"/>
              </a:solidFill>
              <a:effectLst/>
              <a:uLnTx/>
              <a:uFillTx/>
              <a:latin typeface="Calibri"/>
              <a:ea typeface="+mn-ea"/>
              <a:cs typeface="+mn-cs"/>
            </a:endParaRPr>
          </a:p>
        </p:txBody>
      </p:sp>
      <p:sp>
        <p:nvSpPr>
          <p:cNvPr id="10" name="Rectangle 9">
            <a:extLst>
              <a:ext uri="{FF2B5EF4-FFF2-40B4-BE49-F238E27FC236}">
                <a16:creationId xmlns:a16="http://schemas.microsoft.com/office/drawing/2014/main" id="{46E44EAE-224A-EC30-DBC8-D055413B093B}"/>
              </a:ext>
            </a:extLst>
          </p:cNvPr>
          <p:cNvSpPr/>
          <p:nvPr/>
        </p:nvSpPr>
        <p:spPr>
          <a:xfrm>
            <a:off x="722997" y="3791273"/>
            <a:ext cx="5451357" cy="2555895"/>
          </a:xfrm>
          <a:prstGeom prst="rect">
            <a:avLst/>
          </a:prstGeom>
          <a:solidFill>
            <a:schemeClr val="tx1">
              <a:alpha val="70000"/>
            </a:schemeClr>
          </a:solidFill>
          <a:ln>
            <a:noFill/>
          </a:ln>
          <a:effectLst>
            <a:softEdge rad="203200"/>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400" b="0" i="0" u="none" strike="noStrike" kern="1200" cap="none" spc="0" normalizeH="0" baseline="0" noProof="0">
              <a:ln>
                <a:noFill/>
              </a:ln>
              <a:solidFill>
                <a:prstClr val="white"/>
              </a:solidFill>
              <a:effectLst/>
              <a:uLnTx/>
              <a:uFillTx/>
              <a:latin typeface="Calibri"/>
              <a:ea typeface="+mn-ea"/>
              <a:cs typeface="+mn-cs"/>
            </a:endParaRPr>
          </a:p>
        </p:txBody>
      </p:sp>
      <p:sp>
        <p:nvSpPr>
          <p:cNvPr id="11" name="Rectangle 10">
            <a:extLst>
              <a:ext uri="{FF2B5EF4-FFF2-40B4-BE49-F238E27FC236}">
                <a16:creationId xmlns:a16="http://schemas.microsoft.com/office/drawing/2014/main" id="{5FAAD091-BB73-BBBF-1B40-CC5D05DA8967}"/>
              </a:ext>
            </a:extLst>
          </p:cNvPr>
          <p:cNvSpPr/>
          <p:nvPr/>
        </p:nvSpPr>
        <p:spPr>
          <a:xfrm>
            <a:off x="3350425" y="1172492"/>
            <a:ext cx="5110237" cy="239595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400" b="0" i="0" u="none" strike="noStrike" kern="1200" cap="none" spc="0" normalizeH="0" baseline="0" noProof="0">
              <a:ln>
                <a:noFill/>
              </a:ln>
              <a:solidFill>
                <a:prstClr val="white"/>
              </a:solidFill>
              <a:effectLst/>
              <a:uLnTx/>
              <a:uFillTx/>
              <a:latin typeface="Calibri"/>
              <a:ea typeface="+mn-ea"/>
              <a:cs typeface="+mn-cs"/>
            </a:endParaRPr>
          </a:p>
        </p:txBody>
      </p:sp>
      <p:sp>
        <p:nvSpPr>
          <p:cNvPr id="12" name="Rectangle 11">
            <a:extLst>
              <a:ext uri="{FF2B5EF4-FFF2-40B4-BE49-F238E27FC236}">
                <a16:creationId xmlns:a16="http://schemas.microsoft.com/office/drawing/2014/main" id="{155AD279-4AEC-BC7A-71EA-E71A2CBCACF6}"/>
              </a:ext>
            </a:extLst>
          </p:cNvPr>
          <p:cNvSpPr/>
          <p:nvPr/>
        </p:nvSpPr>
        <p:spPr>
          <a:xfrm>
            <a:off x="6191979" y="3781191"/>
            <a:ext cx="5110236" cy="239595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400" b="0" i="0" u="none" strike="noStrike" kern="1200" cap="none" spc="0" normalizeH="0" baseline="0" noProof="0">
              <a:ln>
                <a:noFill/>
              </a:ln>
              <a:solidFill>
                <a:prstClr val="white"/>
              </a:solidFill>
              <a:effectLst/>
              <a:uLnTx/>
              <a:uFillTx/>
              <a:latin typeface="Calibri"/>
              <a:ea typeface="+mn-ea"/>
              <a:cs typeface="+mn-cs"/>
            </a:endParaRPr>
          </a:p>
        </p:txBody>
      </p:sp>
      <p:sp>
        <p:nvSpPr>
          <p:cNvPr id="14" name="Rectangle 13">
            <a:extLst>
              <a:ext uri="{FF2B5EF4-FFF2-40B4-BE49-F238E27FC236}">
                <a16:creationId xmlns:a16="http://schemas.microsoft.com/office/drawing/2014/main" id="{7309224B-8997-2917-4886-504279DAE7E5}"/>
              </a:ext>
            </a:extLst>
          </p:cNvPr>
          <p:cNvSpPr/>
          <p:nvPr/>
        </p:nvSpPr>
        <p:spPr>
          <a:xfrm>
            <a:off x="896510" y="3781191"/>
            <a:ext cx="5110237" cy="239595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400" b="0" i="0" u="none" strike="noStrike" kern="1200" cap="none" spc="0" normalizeH="0" baseline="0" noProof="0">
              <a:ln>
                <a:noFill/>
              </a:ln>
              <a:solidFill>
                <a:prstClr val="white"/>
              </a:solidFill>
              <a:effectLst/>
              <a:uLnTx/>
              <a:uFillTx/>
              <a:latin typeface="Calibri"/>
              <a:ea typeface="+mn-ea"/>
              <a:cs typeface="+mn-cs"/>
            </a:endParaRPr>
          </a:p>
        </p:txBody>
      </p:sp>
      <p:sp>
        <p:nvSpPr>
          <p:cNvPr id="15" name="Rectangle 14">
            <a:extLst>
              <a:ext uri="{FF2B5EF4-FFF2-40B4-BE49-F238E27FC236}">
                <a16:creationId xmlns:a16="http://schemas.microsoft.com/office/drawing/2014/main" id="{B5530D11-58CD-598A-0935-99C005A2EBF9}"/>
              </a:ext>
            </a:extLst>
          </p:cNvPr>
          <p:cNvSpPr/>
          <p:nvPr/>
        </p:nvSpPr>
        <p:spPr>
          <a:xfrm>
            <a:off x="695324" y="587717"/>
            <a:ext cx="8545566" cy="584775"/>
          </a:xfrm>
          <a:prstGeom prst="rect">
            <a:avLst/>
          </a:prstGeom>
        </p:spPr>
        <p:txBody>
          <a:bodyPr wrap="square">
            <a:spAutoFit/>
          </a:bodyPr>
          <a:lstStyle/>
          <a:p>
            <a:pPr lvl="0" defTabSz="914400">
              <a:defRPr/>
            </a:pPr>
            <a:r>
              <a:rPr lang="es-ES_tradnl" sz="3200" b="1" dirty="0" err="1">
                <a:solidFill>
                  <a:srgbClr val="09357A"/>
                </a:solidFill>
                <a:latin typeface="Candara" panose="020E0502030303020204" pitchFamily="34" charset="0"/>
              </a:rPr>
              <a:t>Contexte</a:t>
            </a:r>
            <a:r>
              <a:rPr lang="es-ES_tradnl" sz="3200" b="1" dirty="0">
                <a:solidFill>
                  <a:srgbClr val="09357A"/>
                </a:solidFill>
                <a:latin typeface="Candara" panose="020E0502030303020204" pitchFamily="34" charset="0"/>
              </a:rPr>
              <a:t> </a:t>
            </a:r>
            <a:r>
              <a:rPr lang="es-ES_tradnl" sz="3200" b="1" dirty="0" err="1">
                <a:solidFill>
                  <a:srgbClr val="09357A"/>
                </a:solidFill>
                <a:latin typeface="Candara" panose="020E0502030303020204" pitchFamily="34" charset="0"/>
              </a:rPr>
              <a:t>français</a:t>
            </a:r>
            <a:r>
              <a:rPr lang="es-ES_tradnl" sz="3200" b="1" dirty="0">
                <a:solidFill>
                  <a:srgbClr val="09357A"/>
                </a:solidFill>
                <a:latin typeface="Candara" panose="020E0502030303020204" pitchFamily="34" charset="0"/>
              </a:rPr>
              <a:t> et </a:t>
            </a:r>
            <a:r>
              <a:rPr lang="es-ES_tradnl" sz="3200" b="1" dirty="0" err="1">
                <a:solidFill>
                  <a:srgbClr val="09357A"/>
                </a:solidFill>
                <a:latin typeface="Candara" panose="020E0502030303020204" pitchFamily="34" charset="0"/>
              </a:rPr>
              <a:t>attaques</a:t>
            </a:r>
            <a:r>
              <a:rPr lang="es-ES_tradnl" sz="3200" b="1" dirty="0">
                <a:solidFill>
                  <a:srgbClr val="09357A"/>
                </a:solidFill>
                <a:latin typeface="Candara" panose="020E0502030303020204" pitchFamily="34" charset="0"/>
              </a:rPr>
              <a:t> </a:t>
            </a:r>
            <a:r>
              <a:rPr lang="es-ES_tradnl" sz="3200" b="1" dirty="0" err="1">
                <a:solidFill>
                  <a:srgbClr val="09357A"/>
                </a:solidFill>
                <a:latin typeface="Candara" panose="020E0502030303020204" pitchFamily="34" charset="0"/>
              </a:rPr>
              <a:t>au</a:t>
            </a:r>
            <a:r>
              <a:rPr lang="es-ES_tradnl" sz="3200" b="1" dirty="0">
                <a:solidFill>
                  <a:srgbClr val="09357A"/>
                </a:solidFill>
                <a:latin typeface="Candara" panose="020E0502030303020204" pitchFamily="34" charset="0"/>
              </a:rPr>
              <a:t> </a:t>
            </a:r>
            <a:r>
              <a:rPr lang="es-ES_tradnl" sz="3200" b="1" dirty="0" err="1">
                <a:solidFill>
                  <a:srgbClr val="09357A"/>
                </a:solidFill>
                <a:latin typeface="Candara" panose="020E0502030303020204" pitchFamily="34" charset="0"/>
              </a:rPr>
              <a:t>sein</a:t>
            </a:r>
            <a:r>
              <a:rPr lang="es-ES_tradnl" sz="3200" b="1" dirty="0">
                <a:solidFill>
                  <a:srgbClr val="09357A"/>
                </a:solidFill>
                <a:latin typeface="Candara" panose="020E0502030303020204" pitchFamily="34" charset="0"/>
              </a:rPr>
              <a:t> </a:t>
            </a:r>
            <a:r>
              <a:rPr lang="es-ES_tradnl" sz="3200" b="1" dirty="0" err="1">
                <a:solidFill>
                  <a:srgbClr val="09357A"/>
                </a:solidFill>
                <a:latin typeface="Candara" panose="020E0502030303020204" pitchFamily="34" charset="0"/>
              </a:rPr>
              <a:t>d’Enedis</a:t>
            </a:r>
            <a:endParaRPr lang="es-ES_tradnl" sz="3200" b="1" dirty="0">
              <a:solidFill>
                <a:srgbClr val="09357A"/>
              </a:solidFill>
              <a:latin typeface="Candara" panose="020E0502030303020204" pitchFamily="34" charset="0"/>
            </a:endParaRPr>
          </a:p>
        </p:txBody>
      </p:sp>
      <p:grpSp>
        <p:nvGrpSpPr>
          <p:cNvPr id="16" name="Group 8">
            <a:extLst>
              <a:ext uri="{FF2B5EF4-FFF2-40B4-BE49-F238E27FC236}">
                <a16:creationId xmlns:a16="http://schemas.microsoft.com/office/drawing/2014/main" id="{23715DE0-06B2-6B24-B24C-C917EF989709}"/>
              </a:ext>
            </a:extLst>
          </p:cNvPr>
          <p:cNvGrpSpPr/>
          <p:nvPr/>
        </p:nvGrpSpPr>
        <p:grpSpPr>
          <a:xfrm>
            <a:off x="4968749" y="1615026"/>
            <a:ext cx="3586392" cy="1327540"/>
            <a:chOff x="7235718" y="1746734"/>
            <a:chExt cx="3586392" cy="1327540"/>
          </a:xfrm>
        </p:grpSpPr>
        <p:sp>
          <p:nvSpPr>
            <p:cNvPr id="17" name="TextBox 305">
              <a:extLst>
                <a:ext uri="{FF2B5EF4-FFF2-40B4-BE49-F238E27FC236}">
                  <a16:creationId xmlns:a16="http://schemas.microsoft.com/office/drawing/2014/main" id="{8B0B5FEC-B903-4D58-4126-9FB634AE64E1}"/>
                </a:ext>
              </a:extLst>
            </p:cNvPr>
            <p:cNvSpPr txBox="1"/>
            <p:nvPr/>
          </p:nvSpPr>
          <p:spPr>
            <a:xfrm>
              <a:off x="7246771" y="2412298"/>
              <a:ext cx="3450906" cy="661976"/>
            </a:xfrm>
            <a:prstGeom prst="rect">
              <a:avLst/>
            </a:prstGeom>
            <a:noFill/>
          </p:spPr>
          <p:txBody>
            <a:bodyPr wrap="square" rtlCol="0" anchor="ctr">
              <a:spAutoFit/>
            </a:bodyPr>
            <a:lstStyle/>
            <a:p>
              <a:pPr marL="171450" indent="-171450" defTabSz="914400">
                <a:lnSpc>
                  <a:spcPts val="1500"/>
                </a:lnSpc>
                <a:buClr>
                  <a:srgbClr val="0070C0"/>
                </a:buClr>
                <a:buSzPct val="131000"/>
                <a:buFont typeface="Wingdings" panose="05000000000000000000" pitchFamily="2" charset="2"/>
                <a:buChar char="ü"/>
                <a:defRPr/>
              </a:pPr>
              <a:r>
                <a:rPr lang="fr-FR" sz="1200" dirty="0">
                  <a:solidFill>
                    <a:srgbClr val="002060"/>
                  </a:solidFill>
                  <a:latin typeface="Candara" panose="020E0502030303020204" pitchFamily="34" charset="0"/>
                </a:rPr>
                <a:t>Allouer un budget OPEX</a:t>
              </a:r>
            </a:p>
            <a:p>
              <a:pPr marL="171450" indent="-171450" defTabSz="914400">
                <a:lnSpc>
                  <a:spcPts val="1500"/>
                </a:lnSpc>
                <a:buClr>
                  <a:srgbClr val="0070C0"/>
                </a:buClr>
                <a:buSzPct val="131000"/>
                <a:buFont typeface="Wingdings" panose="05000000000000000000" pitchFamily="2" charset="2"/>
                <a:buChar char="ü"/>
                <a:defRPr/>
              </a:pPr>
              <a:r>
                <a:rPr lang="fr-FR" sz="1200" dirty="0">
                  <a:solidFill>
                    <a:srgbClr val="002060"/>
                  </a:solidFill>
                  <a:latin typeface="Candara" panose="020E0502030303020204" pitchFamily="34" charset="0"/>
                </a:rPr>
                <a:t>Définir un plan d’investissement CAPEX dédié</a:t>
              </a:r>
            </a:p>
            <a:p>
              <a:pPr marL="171450" indent="-171450" defTabSz="914400">
                <a:lnSpc>
                  <a:spcPts val="1500"/>
                </a:lnSpc>
                <a:buClr>
                  <a:srgbClr val="0070C0"/>
                </a:buClr>
                <a:buSzPct val="131000"/>
                <a:buFont typeface="Wingdings" panose="05000000000000000000" pitchFamily="2" charset="2"/>
                <a:buChar char="ü"/>
                <a:defRPr/>
              </a:pPr>
              <a:r>
                <a:rPr lang="fr-FR" sz="1200" dirty="0">
                  <a:solidFill>
                    <a:srgbClr val="002060"/>
                  </a:solidFill>
                  <a:latin typeface="Candara" panose="020E0502030303020204" pitchFamily="34" charset="0"/>
                </a:rPr>
                <a:t>Enedis - 2020/2025 - 8% du budget IT</a:t>
              </a:r>
            </a:p>
          </p:txBody>
        </p:sp>
        <p:sp>
          <p:nvSpPr>
            <p:cNvPr id="18" name="TextBox 306">
              <a:extLst>
                <a:ext uri="{FF2B5EF4-FFF2-40B4-BE49-F238E27FC236}">
                  <a16:creationId xmlns:a16="http://schemas.microsoft.com/office/drawing/2014/main" id="{D4E0A081-8FE1-56C3-A5C6-1C8394D38E96}"/>
                </a:ext>
              </a:extLst>
            </p:cNvPr>
            <p:cNvSpPr txBox="1"/>
            <p:nvPr/>
          </p:nvSpPr>
          <p:spPr>
            <a:xfrm>
              <a:off x="7235718" y="1746734"/>
              <a:ext cx="3586392" cy="584775"/>
            </a:xfrm>
            <a:prstGeom prst="rect">
              <a:avLst/>
            </a:prstGeom>
            <a:noFill/>
          </p:spPr>
          <p:txBody>
            <a:bodyPr wrap="square" rtlCol="0" anchor="ctr">
              <a:spAutoFit/>
            </a:bodyPr>
            <a:lstStyle/>
            <a:p>
              <a:pPr lvl="0" defTabSz="914400">
                <a:defRPr/>
              </a:pPr>
              <a:r>
                <a:rPr lang="es-UY" sz="1600" b="1" dirty="0" err="1">
                  <a:solidFill>
                    <a:srgbClr val="005EB8"/>
                  </a:solidFill>
                  <a:latin typeface="Candara" panose="020E0502030303020204" pitchFamily="34" charset="0"/>
                </a:rPr>
                <a:t>Investissements</a:t>
              </a:r>
              <a:r>
                <a:rPr lang="es-UY" sz="1600" b="1" dirty="0">
                  <a:solidFill>
                    <a:srgbClr val="005EB8"/>
                  </a:solidFill>
                  <a:latin typeface="Candara" panose="020E0502030303020204" pitchFamily="34" charset="0"/>
                </a:rPr>
                <a:t> </a:t>
              </a:r>
              <a:r>
                <a:rPr lang="es-UY" sz="1600" b="1" dirty="0" err="1">
                  <a:solidFill>
                    <a:srgbClr val="005EB8"/>
                  </a:solidFill>
                  <a:latin typeface="Candara" panose="020E0502030303020204" pitchFamily="34" charset="0"/>
                </a:rPr>
                <a:t>dans</a:t>
              </a:r>
              <a:r>
                <a:rPr lang="es-UY" sz="1600" b="1" dirty="0">
                  <a:solidFill>
                    <a:srgbClr val="005EB8"/>
                  </a:solidFill>
                  <a:latin typeface="Candara" panose="020E0502030303020204" pitchFamily="34" charset="0"/>
                </a:rPr>
                <a:t> la </a:t>
              </a:r>
              <a:r>
                <a:rPr lang="es-UY" sz="1600" b="1" dirty="0" err="1">
                  <a:solidFill>
                    <a:srgbClr val="005EB8"/>
                  </a:solidFill>
                  <a:latin typeface="Candara" panose="020E0502030303020204" pitchFamily="34" charset="0"/>
                </a:rPr>
                <a:t>cybersécurité</a:t>
              </a:r>
              <a:endParaRPr lang="es-UY" sz="1600" b="1" dirty="0">
                <a:solidFill>
                  <a:srgbClr val="005EB8"/>
                </a:solidFill>
                <a:latin typeface="Candara" panose="020E0502030303020204" pitchFamily="34" charset="0"/>
              </a:endParaRPr>
            </a:p>
            <a:p>
              <a:pPr lvl="0" defTabSz="914400">
                <a:defRPr/>
              </a:pPr>
              <a:endParaRPr lang="es-UY" sz="1600" b="1" dirty="0">
                <a:solidFill>
                  <a:srgbClr val="005EB8"/>
                </a:solidFill>
                <a:latin typeface="Candara" panose="020E0502030303020204" pitchFamily="34" charset="0"/>
              </a:endParaRPr>
            </a:p>
          </p:txBody>
        </p:sp>
      </p:grpSp>
      <p:grpSp>
        <p:nvGrpSpPr>
          <p:cNvPr id="19" name="Group 12">
            <a:extLst>
              <a:ext uri="{FF2B5EF4-FFF2-40B4-BE49-F238E27FC236}">
                <a16:creationId xmlns:a16="http://schemas.microsoft.com/office/drawing/2014/main" id="{C7A5B19E-C895-4E5E-FD9E-6D15FD634561}"/>
              </a:ext>
            </a:extLst>
          </p:cNvPr>
          <p:cNvGrpSpPr/>
          <p:nvPr/>
        </p:nvGrpSpPr>
        <p:grpSpPr>
          <a:xfrm>
            <a:off x="7821357" y="4141244"/>
            <a:ext cx="3450904" cy="1560755"/>
            <a:chOff x="7246773" y="4439444"/>
            <a:chExt cx="3295721" cy="1560755"/>
          </a:xfrm>
        </p:grpSpPr>
        <p:sp>
          <p:nvSpPr>
            <p:cNvPr id="20" name="TextBox 317">
              <a:extLst>
                <a:ext uri="{FF2B5EF4-FFF2-40B4-BE49-F238E27FC236}">
                  <a16:creationId xmlns:a16="http://schemas.microsoft.com/office/drawing/2014/main" id="{A97A1665-7AEE-0C5F-0FEC-161D62081D95}"/>
                </a:ext>
              </a:extLst>
            </p:cNvPr>
            <p:cNvSpPr txBox="1"/>
            <p:nvPr/>
          </p:nvSpPr>
          <p:spPr>
            <a:xfrm>
              <a:off x="7246774" y="4753704"/>
              <a:ext cx="3295720" cy="1246495"/>
            </a:xfrm>
            <a:prstGeom prst="rect">
              <a:avLst/>
            </a:prstGeom>
            <a:noFill/>
          </p:spPr>
          <p:txBody>
            <a:bodyPr wrap="square" rtlCol="0" anchor="ctr">
              <a:spAutoFit/>
            </a:bodyPr>
            <a:lstStyle/>
            <a:p>
              <a:pPr marL="171450" indent="-171450" defTabSz="914400">
                <a:lnSpc>
                  <a:spcPts val="1500"/>
                </a:lnSpc>
                <a:buClr>
                  <a:srgbClr val="7030A0"/>
                </a:buClr>
                <a:buSzPct val="130000"/>
                <a:buFont typeface="Candara" panose="020E0502030303020204" pitchFamily="34" charset="0"/>
                <a:buChar char="&gt;"/>
                <a:defRPr/>
              </a:pPr>
              <a:r>
                <a:rPr lang="fr-FR" sz="1200" dirty="0" err="1">
                  <a:solidFill>
                    <a:srgbClr val="002060"/>
                  </a:solidFill>
                  <a:latin typeface="Candara" panose="020E0502030303020204" pitchFamily="34" charset="0"/>
                </a:rPr>
                <a:t>Hameçonage</a:t>
              </a:r>
              <a:r>
                <a:rPr lang="fr-FR" sz="1200" dirty="0">
                  <a:solidFill>
                    <a:srgbClr val="002060"/>
                  </a:solidFill>
                  <a:latin typeface="Candara" panose="020E0502030303020204" pitchFamily="34" charset="0"/>
                </a:rPr>
                <a:t> (</a:t>
              </a:r>
              <a:r>
                <a:rPr lang="fr-FR" sz="1200" dirty="0" err="1">
                  <a:solidFill>
                    <a:srgbClr val="002060"/>
                  </a:solidFill>
                  <a:latin typeface="Candara" panose="020E0502030303020204" pitchFamily="34" charset="0"/>
                </a:rPr>
                <a:t>Phishing</a:t>
              </a:r>
              <a:r>
                <a:rPr lang="fr-FR" sz="1200" dirty="0">
                  <a:solidFill>
                    <a:srgbClr val="002060"/>
                  </a:solidFill>
                  <a:latin typeface="Candara" panose="020E0502030303020204" pitchFamily="34" charset="0"/>
                </a:rPr>
                <a:t>) - augmentation de 1000%</a:t>
              </a:r>
            </a:p>
            <a:p>
              <a:pPr marL="171450" indent="-171450" defTabSz="914400">
                <a:lnSpc>
                  <a:spcPts val="1500"/>
                </a:lnSpc>
                <a:buClr>
                  <a:srgbClr val="7030A0"/>
                </a:buClr>
                <a:buSzPct val="130000"/>
                <a:buFont typeface="Candara" panose="020E0502030303020204" pitchFamily="34" charset="0"/>
                <a:buChar char="&gt;"/>
                <a:defRPr/>
              </a:pPr>
              <a:r>
                <a:rPr lang="fr-FR" sz="1200" dirty="0">
                  <a:solidFill>
                    <a:srgbClr val="002060"/>
                  </a:solidFill>
                  <a:latin typeface="Candara" panose="020E0502030303020204" pitchFamily="34" charset="0"/>
                </a:rPr>
                <a:t>Employés cibles - 1 sur 5 (20%)</a:t>
              </a:r>
            </a:p>
            <a:p>
              <a:pPr marL="171450" indent="-171450" defTabSz="914400">
                <a:lnSpc>
                  <a:spcPts val="1500"/>
                </a:lnSpc>
                <a:buClr>
                  <a:srgbClr val="7030A0"/>
                </a:buClr>
                <a:buSzPct val="130000"/>
                <a:buFont typeface="Candara" panose="020E0502030303020204" pitchFamily="34" charset="0"/>
                <a:buChar char="&gt;"/>
                <a:defRPr/>
              </a:pPr>
              <a:r>
                <a:rPr lang="fr-FR" sz="1200" dirty="0">
                  <a:solidFill>
                    <a:srgbClr val="002060"/>
                  </a:solidFill>
                  <a:latin typeface="Candara" panose="020E0502030303020204" pitchFamily="34" charset="0"/>
                </a:rPr>
                <a:t>Cyber alertes - augmentation de 343% (depuis 2019</a:t>
              </a:r>
              <a:r>
                <a:rPr lang="es-UY" sz="1200" dirty="0">
                  <a:solidFill>
                    <a:srgbClr val="002060"/>
                  </a:solidFill>
                  <a:latin typeface="Candara" panose="020E0502030303020204" pitchFamily="34" charset="0"/>
                </a:rPr>
                <a:t>)</a:t>
              </a:r>
            </a:p>
            <a:p>
              <a:pPr marL="171450" indent="-171450" defTabSz="914400">
                <a:lnSpc>
                  <a:spcPts val="1500"/>
                </a:lnSpc>
                <a:buClr>
                  <a:srgbClr val="7030A0"/>
                </a:buClr>
                <a:buSzPct val="130000"/>
                <a:buFont typeface="Candara" panose="020E0502030303020204" pitchFamily="34" charset="0"/>
                <a:buChar char="&gt;"/>
                <a:defRPr/>
              </a:pPr>
              <a:endParaRPr lang="es-UY" sz="1200" dirty="0">
                <a:solidFill>
                  <a:srgbClr val="002060"/>
                </a:solidFill>
                <a:latin typeface="Candara" panose="020E0502030303020204" pitchFamily="34" charset="0"/>
              </a:endParaRPr>
            </a:p>
          </p:txBody>
        </p:sp>
        <p:sp>
          <p:nvSpPr>
            <p:cNvPr id="21" name="TextBox 318">
              <a:extLst>
                <a:ext uri="{FF2B5EF4-FFF2-40B4-BE49-F238E27FC236}">
                  <a16:creationId xmlns:a16="http://schemas.microsoft.com/office/drawing/2014/main" id="{FCEC7D79-EBEB-6DA3-B8AD-EC09A1FCDFF4}"/>
                </a:ext>
              </a:extLst>
            </p:cNvPr>
            <p:cNvSpPr txBox="1"/>
            <p:nvPr/>
          </p:nvSpPr>
          <p:spPr>
            <a:xfrm>
              <a:off x="7246773" y="4439444"/>
              <a:ext cx="2083965" cy="338554"/>
            </a:xfrm>
            <a:prstGeom prst="rect">
              <a:avLst/>
            </a:prstGeom>
            <a:noFill/>
          </p:spPr>
          <p:txBody>
            <a:bodyPr wrap="square" rtlCol="0" anchor="ctr">
              <a:spAutoFit/>
            </a:bodyPr>
            <a:lstStyle/>
            <a:p>
              <a:pPr lvl="0">
                <a:defRPr/>
              </a:pPr>
              <a:r>
                <a:rPr lang="es-UY" sz="1600" b="1" dirty="0" err="1">
                  <a:solidFill>
                    <a:srgbClr val="994878"/>
                  </a:solidFill>
                  <a:latin typeface="Candara" panose="020E0502030303020204" pitchFamily="34" charset="0"/>
                </a:rPr>
                <a:t>Indicateurs</a:t>
              </a:r>
              <a:r>
                <a:rPr lang="es-UY" sz="1600" b="1" dirty="0">
                  <a:solidFill>
                    <a:srgbClr val="994878"/>
                  </a:solidFill>
                  <a:latin typeface="Candara" panose="020E0502030303020204" pitchFamily="34" charset="0"/>
                </a:rPr>
                <a:t> </a:t>
              </a:r>
              <a:r>
                <a:rPr lang="es-UY" sz="1600" b="1" dirty="0" err="1">
                  <a:solidFill>
                    <a:srgbClr val="994878"/>
                  </a:solidFill>
                  <a:latin typeface="Candara" panose="020E0502030303020204" pitchFamily="34" charset="0"/>
                </a:rPr>
                <a:t>clés</a:t>
              </a:r>
              <a:endParaRPr lang="es-UY" sz="1600" b="1" dirty="0">
                <a:solidFill>
                  <a:srgbClr val="994878"/>
                </a:solidFill>
                <a:latin typeface="Candara" panose="020E0502030303020204" pitchFamily="34" charset="0"/>
              </a:endParaRPr>
            </a:p>
          </p:txBody>
        </p:sp>
      </p:grpSp>
      <p:cxnSp>
        <p:nvCxnSpPr>
          <p:cNvPr id="22" name="Straight Connector 474">
            <a:extLst>
              <a:ext uri="{FF2B5EF4-FFF2-40B4-BE49-F238E27FC236}">
                <a16:creationId xmlns:a16="http://schemas.microsoft.com/office/drawing/2014/main" id="{3F7D094C-8B01-7680-8708-8483CAC5B742}"/>
              </a:ext>
            </a:extLst>
          </p:cNvPr>
          <p:cNvCxnSpPr>
            <a:cxnSpLocks/>
          </p:cNvCxnSpPr>
          <p:nvPr/>
        </p:nvCxnSpPr>
        <p:spPr>
          <a:xfrm>
            <a:off x="896511" y="6177150"/>
            <a:ext cx="5110237" cy="0"/>
          </a:xfrm>
          <a:prstGeom prst="line">
            <a:avLst/>
          </a:prstGeom>
          <a:ln w="63500">
            <a:solidFill>
              <a:srgbClr val="93C90E"/>
            </a:solidFill>
          </a:ln>
        </p:spPr>
        <p:style>
          <a:lnRef idx="1">
            <a:schemeClr val="accent1"/>
          </a:lnRef>
          <a:fillRef idx="0">
            <a:schemeClr val="accent1"/>
          </a:fillRef>
          <a:effectRef idx="0">
            <a:schemeClr val="accent1"/>
          </a:effectRef>
          <a:fontRef idx="minor">
            <a:schemeClr val="tx1"/>
          </a:fontRef>
        </p:style>
      </p:cxnSp>
      <p:cxnSp>
        <p:nvCxnSpPr>
          <p:cNvPr id="23" name="Straight Connector 475">
            <a:extLst>
              <a:ext uri="{FF2B5EF4-FFF2-40B4-BE49-F238E27FC236}">
                <a16:creationId xmlns:a16="http://schemas.microsoft.com/office/drawing/2014/main" id="{F6F976E5-BA20-5F36-1024-2502C2696494}"/>
              </a:ext>
            </a:extLst>
          </p:cNvPr>
          <p:cNvCxnSpPr>
            <a:cxnSpLocks/>
          </p:cNvCxnSpPr>
          <p:nvPr/>
        </p:nvCxnSpPr>
        <p:spPr>
          <a:xfrm>
            <a:off x="6191979" y="6177150"/>
            <a:ext cx="5110237" cy="0"/>
          </a:xfrm>
          <a:prstGeom prst="line">
            <a:avLst/>
          </a:prstGeom>
          <a:ln w="63500">
            <a:solidFill>
              <a:srgbClr val="994878"/>
            </a:solidFill>
          </a:ln>
        </p:spPr>
        <p:style>
          <a:lnRef idx="1">
            <a:schemeClr val="accent1"/>
          </a:lnRef>
          <a:fillRef idx="0">
            <a:schemeClr val="accent1"/>
          </a:fillRef>
          <a:effectRef idx="0">
            <a:schemeClr val="accent1"/>
          </a:effectRef>
          <a:fontRef idx="minor">
            <a:schemeClr val="tx1"/>
          </a:fontRef>
        </p:style>
      </p:cxnSp>
      <p:cxnSp>
        <p:nvCxnSpPr>
          <p:cNvPr id="25" name="Straight Connector 477">
            <a:extLst>
              <a:ext uri="{FF2B5EF4-FFF2-40B4-BE49-F238E27FC236}">
                <a16:creationId xmlns:a16="http://schemas.microsoft.com/office/drawing/2014/main" id="{D038EDA6-B3DA-3461-4AB7-B80BC705A865}"/>
              </a:ext>
            </a:extLst>
          </p:cNvPr>
          <p:cNvCxnSpPr>
            <a:cxnSpLocks/>
          </p:cNvCxnSpPr>
          <p:nvPr/>
        </p:nvCxnSpPr>
        <p:spPr>
          <a:xfrm>
            <a:off x="3350426" y="3568451"/>
            <a:ext cx="5110237" cy="0"/>
          </a:xfrm>
          <a:prstGeom prst="line">
            <a:avLst/>
          </a:prstGeom>
          <a:ln w="63500">
            <a:solidFill>
              <a:srgbClr val="0061BB"/>
            </a:solidFill>
          </a:ln>
        </p:spPr>
        <p:style>
          <a:lnRef idx="1">
            <a:schemeClr val="accent1"/>
          </a:lnRef>
          <a:fillRef idx="0">
            <a:schemeClr val="accent1"/>
          </a:fillRef>
          <a:effectRef idx="0">
            <a:schemeClr val="accent1"/>
          </a:effectRef>
          <a:fontRef idx="minor">
            <a:schemeClr val="tx1"/>
          </a:fontRef>
        </p:style>
      </p:cxnSp>
      <p:sp>
        <p:nvSpPr>
          <p:cNvPr id="26" name="Slide Number Placeholder 5">
            <a:extLst>
              <a:ext uri="{FF2B5EF4-FFF2-40B4-BE49-F238E27FC236}">
                <a16:creationId xmlns:a16="http://schemas.microsoft.com/office/drawing/2014/main" id="{F3689418-8630-633F-974E-BF3EFC32FFC6}"/>
              </a:ext>
            </a:extLst>
          </p:cNvPr>
          <p:cNvSpPr txBox="1">
            <a:spLocks/>
          </p:cNvSpPr>
          <p:nvPr/>
        </p:nvSpPr>
        <p:spPr>
          <a:xfrm>
            <a:off x="11639178" y="115094"/>
            <a:ext cx="405122" cy="365125"/>
          </a:xfrm>
          <a:prstGeom prst="rect">
            <a:avLst/>
          </a:prstGeom>
        </p:spPr>
        <p:txBody>
          <a:bodyPr vert="horz" lIns="91440" tIns="45720" rIns="91440" bIns="45720" rtlCol="0" anchor="ctr"/>
          <a:lstStyle>
            <a:defPPr>
              <a:defRPr lang="en-ES"/>
            </a:defPPr>
            <a:lvl1pPr marL="0" algn="ctr" defTabSz="914400" rtl="0" eaLnBrk="1" latinLnBrk="0" hangingPunct="1">
              <a:defRPr sz="1100" b="0" i="0" kern="1200">
                <a:solidFill>
                  <a:srgbClr val="09357A"/>
                </a:solidFill>
                <a:latin typeface="Avenir Medium" panose="02000503020000020003"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A2FA086B-CCC5-3F4F-A119-EDFEF4D25329}" type="slidenum">
              <a:rPr kumimoji="0" lang="en-GB" sz="1100" b="0" i="0" u="none" strike="noStrike" kern="1200" cap="none" spc="0" normalizeH="0" baseline="0" noProof="0" smtClean="0">
                <a:ln>
                  <a:noFill/>
                </a:ln>
                <a:solidFill>
                  <a:srgbClr val="09357A"/>
                </a:solidFill>
                <a:effectLst/>
                <a:uLnTx/>
                <a:uFillTx/>
                <a:latin typeface="Candara" panose="020E0502030303020204"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8</a:t>
            </a:fld>
            <a:endParaRPr kumimoji="0" lang="en-GB" sz="1100" b="0" i="0" u="none" strike="noStrike" kern="1200" cap="none" spc="0" normalizeH="0" baseline="0" noProof="0" dirty="0">
              <a:ln>
                <a:noFill/>
              </a:ln>
              <a:solidFill>
                <a:srgbClr val="09357A"/>
              </a:solidFill>
              <a:effectLst/>
              <a:uLnTx/>
              <a:uFillTx/>
              <a:latin typeface="Candara" panose="020E0502030303020204" pitchFamily="34" charset="0"/>
              <a:ea typeface="+mn-ea"/>
              <a:cs typeface="+mn-cs"/>
            </a:endParaRPr>
          </a:p>
        </p:txBody>
      </p:sp>
      <p:cxnSp>
        <p:nvCxnSpPr>
          <p:cNvPr id="27" name="Straight Connector 20">
            <a:extLst>
              <a:ext uri="{FF2B5EF4-FFF2-40B4-BE49-F238E27FC236}">
                <a16:creationId xmlns:a16="http://schemas.microsoft.com/office/drawing/2014/main" id="{94F71B57-134A-05E7-C1FF-5EEE4208B7F9}"/>
              </a:ext>
            </a:extLst>
          </p:cNvPr>
          <p:cNvCxnSpPr/>
          <p:nvPr/>
        </p:nvCxnSpPr>
        <p:spPr>
          <a:xfrm>
            <a:off x="11827634" y="480219"/>
            <a:ext cx="0" cy="486888"/>
          </a:xfrm>
          <a:prstGeom prst="line">
            <a:avLst/>
          </a:prstGeom>
          <a:ln>
            <a:gradFill flip="none" rotWithShape="1">
              <a:gsLst>
                <a:gs pos="0">
                  <a:srgbClr val="09357A"/>
                </a:gs>
                <a:gs pos="100000">
                  <a:srgbClr val="09357A">
                    <a:alpha val="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28" name="Straight Connector 21">
            <a:extLst>
              <a:ext uri="{FF2B5EF4-FFF2-40B4-BE49-F238E27FC236}">
                <a16:creationId xmlns:a16="http://schemas.microsoft.com/office/drawing/2014/main" id="{BB052EDD-B398-90BE-9FE9-36600FEFF4EA}"/>
              </a:ext>
            </a:extLst>
          </p:cNvPr>
          <p:cNvCxnSpPr>
            <a:cxnSpLocks/>
          </p:cNvCxnSpPr>
          <p:nvPr/>
        </p:nvCxnSpPr>
        <p:spPr>
          <a:xfrm flipH="1">
            <a:off x="11790527" y="480219"/>
            <a:ext cx="74215" cy="0"/>
          </a:xfrm>
          <a:prstGeom prst="line">
            <a:avLst/>
          </a:prstGeom>
          <a:ln>
            <a:solidFill>
              <a:srgbClr val="0061BB"/>
            </a:solidFill>
          </a:ln>
        </p:spPr>
        <p:style>
          <a:lnRef idx="1">
            <a:schemeClr val="accent1"/>
          </a:lnRef>
          <a:fillRef idx="0">
            <a:schemeClr val="accent1"/>
          </a:fillRef>
          <a:effectRef idx="0">
            <a:schemeClr val="accent1"/>
          </a:effectRef>
          <a:fontRef idx="minor">
            <a:schemeClr val="tx1"/>
          </a:fontRef>
        </p:style>
      </p:cxnSp>
      <p:grpSp>
        <p:nvGrpSpPr>
          <p:cNvPr id="36" name="Graphic 74">
            <a:extLst>
              <a:ext uri="{FF2B5EF4-FFF2-40B4-BE49-F238E27FC236}">
                <a16:creationId xmlns:a16="http://schemas.microsoft.com/office/drawing/2014/main" id="{59B1C31E-25FA-BFC5-EADE-1465D102EC6C}"/>
              </a:ext>
            </a:extLst>
          </p:cNvPr>
          <p:cNvGrpSpPr>
            <a:grpSpLocks noChangeAspect="1"/>
          </p:cNvGrpSpPr>
          <p:nvPr/>
        </p:nvGrpSpPr>
        <p:grpSpPr>
          <a:xfrm>
            <a:off x="6518694" y="4451948"/>
            <a:ext cx="1018207" cy="877865"/>
            <a:chOff x="8042609" y="-5439519"/>
            <a:chExt cx="4714240" cy="4064464"/>
          </a:xfrm>
        </p:grpSpPr>
        <p:sp>
          <p:nvSpPr>
            <p:cNvPr id="37" name="Freeform 510">
              <a:extLst>
                <a:ext uri="{FF2B5EF4-FFF2-40B4-BE49-F238E27FC236}">
                  <a16:creationId xmlns:a16="http://schemas.microsoft.com/office/drawing/2014/main" id="{82176AE6-C49B-AE89-0C76-8B9B7DD31E82}"/>
                </a:ext>
              </a:extLst>
            </p:cNvPr>
            <p:cNvSpPr/>
            <p:nvPr/>
          </p:nvSpPr>
          <p:spPr>
            <a:xfrm>
              <a:off x="9124445" y="-5439519"/>
              <a:ext cx="2550566" cy="1772036"/>
            </a:xfrm>
            <a:custGeom>
              <a:avLst/>
              <a:gdLst>
                <a:gd name="connsiteX0" fmla="*/ 2550567 w 2550566"/>
                <a:gd name="connsiteY0" fmla="*/ 831627 h 1772036"/>
                <a:gd name="connsiteX1" fmla="*/ 2550567 w 2550566"/>
                <a:gd name="connsiteY1" fmla="*/ 181387 h 1772036"/>
                <a:gd name="connsiteX2" fmla="*/ 1275283 w 2550566"/>
                <a:gd name="connsiteY2" fmla="*/ 133 h 1772036"/>
                <a:gd name="connsiteX3" fmla="*/ 0 w 2550566"/>
                <a:gd name="connsiteY3" fmla="*/ 181387 h 1772036"/>
                <a:gd name="connsiteX4" fmla="*/ 0 w 2550566"/>
                <a:gd name="connsiteY4" fmla="*/ 831627 h 1772036"/>
                <a:gd name="connsiteX5" fmla="*/ 706323 w 2550566"/>
                <a:gd name="connsiteY5" fmla="*/ 1772037 h 1772036"/>
                <a:gd name="connsiteX6" fmla="*/ 1275283 w 2550566"/>
                <a:gd name="connsiteY6" fmla="*/ 1707013 h 1772036"/>
                <a:gd name="connsiteX7" fmla="*/ 1844243 w 2550566"/>
                <a:gd name="connsiteY7" fmla="*/ 1772037 h 1772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50566" h="1772036">
                  <a:moveTo>
                    <a:pt x="2550567" y="831627"/>
                  </a:moveTo>
                  <a:lnTo>
                    <a:pt x="2550567" y="181387"/>
                  </a:lnTo>
                  <a:cubicBezTo>
                    <a:pt x="2136859" y="57848"/>
                    <a:pt x="1707029" y="-3243"/>
                    <a:pt x="1275283" y="133"/>
                  </a:cubicBezTo>
                  <a:cubicBezTo>
                    <a:pt x="843538" y="-3243"/>
                    <a:pt x="413707" y="57848"/>
                    <a:pt x="0" y="181387"/>
                  </a:cubicBezTo>
                  <a:lnTo>
                    <a:pt x="0" y="831627"/>
                  </a:lnTo>
                  <a:lnTo>
                    <a:pt x="706323" y="1772037"/>
                  </a:lnTo>
                  <a:cubicBezTo>
                    <a:pt x="892694" y="1727687"/>
                    <a:pt x="1083712" y="1705856"/>
                    <a:pt x="1275283" y="1707013"/>
                  </a:cubicBezTo>
                  <a:cubicBezTo>
                    <a:pt x="1466855" y="1705856"/>
                    <a:pt x="1657873" y="1727687"/>
                    <a:pt x="1844243" y="1772037"/>
                  </a:cubicBezTo>
                  <a:close/>
                </a:path>
              </a:pathLst>
            </a:custGeom>
            <a:solidFill>
              <a:srgbClr val="186FEE"/>
            </a:solidFill>
            <a:ln w="81280" cap="flat">
              <a:noFill/>
              <a:prstDash val="solid"/>
              <a:miter/>
            </a:ln>
          </p:spPr>
          <p:txBody>
            <a:bodyPr rtlCol="0" anchor="ctr"/>
            <a:lstStyle/>
            <a:p>
              <a:endParaRPr lang="fr-FR"/>
            </a:p>
          </p:txBody>
        </p:sp>
        <p:sp>
          <p:nvSpPr>
            <p:cNvPr id="38" name="Freeform 511">
              <a:extLst>
                <a:ext uri="{FF2B5EF4-FFF2-40B4-BE49-F238E27FC236}">
                  <a16:creationId xmlns:a16="http://schemas.microsoft.com/office/drawing/2014/main" id="{3654B140-5D7D-37AD-9181-1A5A036D13A7}"/>
                </a:ext>
              </a:extLst>
            </p:cNvPr>
            <p:cNvSpPr/>
            <p:nvPr/>
          </p:nvSpPr>
          <p:spPr>
            <a:xfrm>
              <a:off x="10968689" y="-4607892"/>
              <a:ext cx="1788160" cy="2986227"/>
            </a:xfrm>
            <a:custGeom>
              <a:avLst/>
              <a:gdLst>
                <a:gd name="connsiteX0" fmla="*/ 0 w 1788160"/>
                <a:gd name="connsiteY0" fmla="*/ 1379322 h 2986227"/>
                <a:gd name="connsiteX1" fmla="*/ 0 w 1788160"/>
                <a:gd name="connsiteY1" fmla="*/ 534010 h 2986227"/>
                <a:gd name="connsiteX2" fmla="*/ 706323 w 1788160"/>
                <a:gd name="connsiteY2" fmla="*/ 0 h 2986227"/>
                <a:gd name="connsiteX3" fmla="*/ 1788160 w 1788160"/>
                <a:gd name="connsiteY3" fmla="*/ 956666 h 2986227"/>
                <a:gd name="connsiteX4" fmla="*/ 1788160 w 1788160"/>
                <a:gd name="connsiteY4" fmla="*/ 2094586 h 2986227"/>
                <a:gd name="connsiteX5" fmla="*/ 894080 w 1788160"/>
                <a:gd name="connsiteY5" fmla="*/ 2986227 h 298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88160" h="2986227">
                  <a:moveTo>
                    <a:pt x="0" y="1379322"/>
                  </a:moveTo>
                  <a:lnTo>
                    <a:pt x="0" y="534010"/>
                  </a:lnTo>
                  <a:lnTo>
                    <a:pt x="706323" y="0"/>
                  </a:lnTo>
                  <a:cubicBezTo>
                    <a:pt x="1357376" y="202387"/>
                    <a:pt x="1788160" y="555142"/>
                    <a:pt x="1788160" y="956666"/>
                  </a:cubicBezTo>
                  <a:lnTo>
                    <a:pt x="1788160" y="2094586"/>
                  </a:lnTo>
                  <a:cubicBezTo>
                    <a:pt x="1788160" y="2456282"/>
                    <a:pt x="1438656" y="2778151"/>
                    <a:pt x="894080" y="2986227"/>
                  </a:cubicBezTo>
                  <a:close/>
                </a:path>
              </a:pathLst>
            </a:custGeom>
            <a:solidFill>
              <a:srgbClr val="F84861"/>
            </a:solidFill>
            <a:ln w="81280" cap="flat">
              <a:noFill/>
              <a:prstDash val="solid"/>
              <a:miter/>
            </a:ln>
          </p:spPr>
          <p:txBody>
            <a:bodyPr rtlCol="0" anchor="ctr"/>
            <a:lstStyle/>
            <a:p>
              <a:endParaRPr lang="fr-FR"/>
            </a:p>
          </p:txBody>
        </p:sp>
        <p:sp>
          <p:nvSpPr>
            <p:cNvPr id="39" name="Freeform 512">
              <a:extLst>
                <a:ext uri="{FF2B5EF4-FFF2-40B4-BE49-F238E27FC236}">
                  <a16:creationId xmlns:a16="http://schemas.microsoft.com/office/drawing/2014/main" id="{78D1DE6B-0BBC-BC8B-0964-1A5E0F67F77C}"/>
                </a:ext>
              </a:extLst>
            </p:cNvPr>
            <p:cNvSpPr/>
            <p:nvPr/>
          </p:nvSpPr>
          <p:spPr>
            <a:xfrm>
              <a:off x="10237169" y="-3244827"/>
              <a:ext cx="1625600" cy="1869772"/>
            </a:xfrm>
            <a:custGeom>
              <a:avLst/>
              <a:gdLst>
                <a:gd name="connsiteX0" fmla="*/ 1624787 w 1625600"/>
                <a:gd name="connsiteY0" fmla="*/ 486054 h 1869772"/>
                <a:gd name="connsiteX1" fmla="*/ 790042 w 1625600"/>
                <a:gd name="connsiteY1" fmla="*/ 0 h 1869772"/>
                <a:gd name="connsiteX2" fmla="*/ 731520 w 1625600"/>
                <a:gd name="connsiteY2" fmla="*/ 16256 h 1869772"/>
                <a:gd name="connsiteX3" fmla="*/ 162560 w 1625600"/>
                <a:gd name="connsiteY3" fmla="*/ 81280 h 1869772"/>
                <a:gd name="connsiteX4" fmla="*/ 0 w 1625600"/>
                <a:gd name="connsiteY4" fmla="*/ 731520 h 1869772"/>
                <a:gd name="connsiteX5" fmla="*/ 162560 w 1625600"/>
                <a:gd name="connsiteY5" fmla="*/ 1869440 h 1869772"/>
                <a:gd name="connsiteX6" fmla="*/ 1625600 w 1625600"/>
                <a:gd name="connsiteY6" fmla="*/ 1623162 h 1869772"/>
                <a:gd name="connsiteX7" fmla="*/ 1625600 w 1625600"/>
                <a:gd name="connsiteY7" fmla="*/ 486054 h 1869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25600" h="1869772">
                  <a:moveTo>
                    <a:pt x="1624787" y="486054"/>
                  </a:moveTo>
                  <a:lnTo>
                    <a:pt x="790042" y="0"/>
                  </a:lnTo>
                  <a:cubicBezTo>
                    <a:pt x="771347" y="6503"/>
                    <a:pt x="751840" y="11379"/>
                    <a:pt x="731520" y="16256"/>
                  </a:cubicBezTo>
                  <a:cubicBezTo>
                    <a:pt x="545149" y="60606"/>
                    <a:pt x="354131" y="82437"/>
                    <a:pt x="162560" y="81280"/>
                  </a:cubicBezTo>
                  <a:lnTo>
                    <a:pt x="0" y="731520"/>
                  </a:lnTo>
                  <a:lnTo>
                    <a:pt x="162560" y="1869440"/>
                  </a:lnTo>
                  <a:cubicBezTo>
                    <a:pt x="661062" y="1875742"/>
                    <a:pt x="1156634" y="1792321"/>
                    <a:pt x="1625600" y="1623162"/>
                  </a:cubicBezTo>
                  <a:lnTo>
                    <a:pt x="1625600" y="486054"/>
                  </a:lnTo>
                  <a:close/>
                </a:path>
              </a:pathLst>
            </a:custGeom>
            <a:solidFill>
              <a:srgbClr val="2DBAB3"/>
            </a:solidFill>
            <a:ln w="81280" cap="flat">
              <a:noFill/>
              <a:prstDash val="solid"/>
              <a:miter/>
            </a:ln>
          </p:spPr>
          <p:txBody>
            <a:bodyPr rtlCol="0" anchor="ctr"/>
            <a:lstStyle/>
            <a:p>
              <a:endParaRPr lang="fr-FR"/>
            </a:p>
          </p:txBody>
        </p:sp>
        <p:sp>
          <p:nvSpPr>
            <p:cNvPr id="40" name="Freeform 513">
              <a:extLst>
                <a:ext uri="{FF2B5EF4-FFF2-40B4-BE49-F238E27FC236}">
                  <a16:creationId xmlns:a16="http://schemas.microsoft.com/office/drawing/2014/main" id="{3E2DEC8C-37B8-A72D-AA75-66A0A55C7B26}"/>
                </a:ext>
              </a:extLst>
            </p:cNvPr>
            <p:cNvSpPr/>
            <p:nvPr/>
          </p:nvSpPr>
          <p:spPr>
            <a:xfrm>
              <a:off x="8042609" y="-4607892"/>
              <a:ext cx="1958035" cy="3111398"/>
            </a:xfrm>
            <a:custGeom>
              <a:avLst/>
              <a:gdLst>
                <a:gd name="connsiteX0" fmla="*/ 1958035 w 1958035"/>
                <a:gd name="connsiteY0" fmla="*/ 1413459 h 3111398"/>
                <a:gd name="connsiteX1" fmla="*/ 1788160 w 1958035"/>
                <a:gd name="connsiteY1" fmla="*/ 1379322 h 3111398"/>
                <a:gd name="connsiteX2" fmla="*/ 1788160 w 1958035"/>
                <a:gd name="connsiteY2" fmla="*/ 534010 h 3111398"/>
                <a:gd name="connsiteX3" fmla="*/ 1081837 w 1958035"/>
                <a:gd name="connsiteY3" fmla="*/ 0 h 3111398"/>
                <a:gd name="connsiteX4" fmla="*/ 0 w 1958035"/>
                <a:gd name="connsiteY4" fmla="*/ 956666 h 3111398"/>
                <a:gd name="connsiteX5" fmla="*/ 0 w 1958035"/>
                <a:gd name="connsiteY5" fmla="*/ 2094586 h 3111398"/>
                <a:gd name="connsiteX6" fmla="*/ 1300480 w 1958035"/>
                <a:gd name="connsiteY6" fmla="*/ 3111398 h 3111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58035" h="3111398">
                  <a:moveTo>
                    <a:pt x="1958035" y="1413459"/>
                  </a:moveTo>
                  <a:cubicBezTo>
                    <a:pt x="1898701" y="1404518"/>
                    <a:pt x="1841805" y="1392327"/>
                    <a:pt x="1788160" y="1379322"/>
                  </a:cubicBezTo>
                  <a:lnTo>
                    <a:pt x="1788160" y="534010"/>
                  </a:lnTo>
                  <a:lnTo>
                    <a:pt x="1081837" y="0"/>
                  </a:lnTo>
                  <a:cubicBezTo>
                    <a:pt x="430784" y="202387"/>
                    <a:pt x="0" y="555142"/>
                    <a:pt x="0" y="956666"/>
                  </a:cubicBezTo>
                  <a:lnTo>
                    <a:pt x="0" y="2094586"/>
                  </a:lnTo>
                  <a:cubicBezTo>
                    <a:pt x="0" y="2539187"/>
                    <a:pt x="529133" y="2925267"/>
                    <a:pt x="1300480" y="3111398"/>
                  </a:cubicBezTo>
                  <a:close/>
                </a:path>
              </a:pathLst>
            </a:custGeom>
            <a:solidFill>
              <a:srgbClr val="173B8D"/>
            </a:solidFill>
            <a:ln w="81280" cap="flat">
              <a:noFill/>
              <a:prstDash val="solid"/>
              <a:miter/>
            </a:ln>
          </p:spPr>
          <p:txBody>
            <a:bodyPr rtlCol="0" anchor="ctr"/>
            <a:lstStyle/>
            <a:p>
              <a:endParaRPr lang="fr-FR"/>
            </a:p>
          </p:txBody>
        </p:sp>
        <p:sp>
          <p:nvSpPr>
            <p:cNvPr id="41" name="Freeform 514">
              <a:extLst>
                <a:ext uri="{FF2B5EF4-FFF2-40B4-BE49-F238E27FC236}">
                  <a16:creationId xmlns:a16="http://schemas.microsoft.com/office/drawing/2014/main" id="{B83B50B9-3BFB-063C-5129-D76DCECC407B}"/>
                </a:ext>
              </a:extLst>
            </p:cNvPr>
            <p:cNvSpPr/>
            <p:nvPr/>
          </p:nvSpPr>
          <p:spPr>
            <a:xfrm>
              <a:off x="8042609" y="-3651227"/>
              <a:ext cx="1300480" cy="2154732"/>
            </a:xfrm>
            <a:custGeom>
              <a:avLst/>
              <a:gdLst>
                <a:gd name="connsiteX0" fmla="*/ 1300480 w 1300480"/>
                <a:gd name="connsiteY0" fmla="*/ 2154733 h 2154732"/>
                <a:gd name="connsiteX1" fmla="*/ 0 w 1300480"/>
                <a:gd name="connsiteY1" fmla="*/ 1137920 h 2154732"/>
                <a:gd name="connsiteX2" fmla="*/ 0 w 1300480"/>
                <a:gd name="connsiteY2" fmla="*/ 0 h 2154732"/>
                <a:gd name="connsiteX3" fmla="*/ 1299667 w 1300480"/>
                <a:gd name="connsiteY3" fmla="*/ 1016813 h 2154732"/>
              </a:gdLst>
              <a:ahLst/>
              <a:cxnLst>
                <a:cxn ang="0">
                  <a:pos x="connsiteX0" y="connsiteY0"/>
                </a:cxn>
                <a:cxn ang="0">
                  <a:pos x="connsiteX1" y="connsiteY1"/>
                </a:cxn>
                <a:cxn ang="0">
                  <a:pos x="connsiteX2" y="connsiteY2"/>
                </a:cxn>
                <a:cxn ang="0">
                  <a:pos x="connsiteX3" y="connsiteY3"/>
                </a:cxn>
              </a:cxnLst>
              <a:rect l="l" t="t" r="r" b="b"/>
              <a:pathLst>
                <a:path w="1300480" h="2154732">
                  <a:moveTo>
                    <a:pt x="1300480" y="2154733"/>
                  </a:moveTo>
                  <a:cubicBezTo>
                    <a:pt x="529133" y="1968602"/>
                    <a:pt x="0" y="1582522"/>
                    <a:pt x="0" y="1137920"/>
                  </a:cubicBezTo>
                  <a:lnTo>
                    <a:pt x="0" y="0"/>
                  </a:lnTo>
                  <a:cubicBezTo>
                    <a:pt x="0" y="444602"/>
                    <a:pt x="529133" y="829869"/>
                    <a:pt x="1299667" y="1016813"/>
                  </a:cubicBezTo>
                  <a:close/>
                </a:path>
              </a:pathLst>
            </a:custGeom>
            <a:solidFill>
              <a:srgbClr val="0F2B63"/>
            </a:solidFill>
            <a:ln w="81280" cap="flat">
              <a:noFill/>
              <a:prstDash val="solid"/>
              <a:miter/>
            </a:ln>
          </p:spPr>
          <p:txBody>
            <a:bodyPr rtlCol="0" anchor="ctr"/>
            <a:lstStyle/>
            <a:p>
              <a:endParaRPr lang="fr-FR"/>
            </a:p>
          </p:txBody>
        </p:sp>
        <p:sp>
          <p:nvSpPr>
            <p:cNvPr id="42" name="Freeform 515">
              <a:extLst>
                <a:ext uri="{FF2B5EF4-FFF2-40B4-BE49-F238E27FC236}">
                  <a16:creationId xmlns:a16="http://schemas.microsoft.com/office/drawing/2014/main" id="{AE98E6DD-0D9B-4FEE-1EE3-8CBE84FF6597}"/>
                </a:ext>
              </a:extLst>
            </p:cNvPr>
            <p:cNvSpPr/>
            <p:nvPr/>
          </p:nvSpPr>
          <p:spPr>
            <a:xfrm>
              <a:off x="9342276" y="-3194433"/>
              <a:ext cx="1057452" cy="1819105"/>
            </a:xfrm>
            <a:custGeom>
              <a:avLst/>
              <a:gdLst>
                <a:gd name="connsiteX0" fmla="*/ 658368 w 1057452"/>
                <a:gd name="connsiteY0" fmla="*/ 0 h 1819105"/>
                <a:gd name="connsiteX1" fmla="*/ 0 w 1057452"/>
                <a:gd name="connsiteY1" fmla="*/ 560019 h 1819105"/>
                <a:gd name="connsiteX2" fmla="*/ 813 w 1057452"/>
                <a:gd name="connsiteY2" fmla="*/ 1697939 h 1819105"/>
                <a:gd name="connsiteX3" fmla="*/ 1057453 w 1057452"/>
                <a:gd name="connsiteY3" fmla="*/ 1819047 h 1819105"/>
                <a:gd name="connsiteX4" fmla="*/ 1057453 w 1057452"/>
                <a:gd name="connsiteY4" fmla="*/ 30886 h 1819105"/>
                <a:gd name="connsiteX5" fmla="*/ 658368 w 1057452"/>
                <a:gd name="connsiteY5" fmla="*/ 0 h 1819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57452" h="1819105">
                  <a:moveTo>
                    <a:pt x="658368" y="0"/>
                  </a:moveTo>
                  <a:lnTo>
                    <a:pt x="0" y="560019"/>
                  </a:lnTo>
                  <a:lnTo>
                    <a:pt x="813" y="1697939"/>
                  </a:lnTo>
                  <a:cubicBezTo>
                    <a:pt x="346950" y="1780224"/>
                    <a:pt x="701674" y="1820881"/>
                    <a:pt x="1057453" y="1819047"/>
                  </a:cubicBezTo>
                  <a:lnTo>
                    <a:pt x="1057453" y="30886"/>
                  </a:lnTo>
                  <a:cubicBezTo>
                    <a:pt x="923810" y="31341"/>
                    <a:pt x="790349" y="21012"/>
                    <a:pt x="658368" y="0"/>
                  </a:cubicBezTo>
                  <a:close/>
                </a:path>
              </a:pathLst>
            </a:custGeom>
            <a:solidFill>
              <a:srgbClr val="E0962B"/>
            </a:solidFill>
            <a:ln w="81280" cap="flat">
              <a:noFill/>
              <a:prstDash val="solid"/>
              <a:miter/>
            </a:ln>
          </p:spPr>
          <p:txBody>
            <a:bodyPr rtlCol="0" anchor="ctr"/>
            <a:lstStyle/>
            <a:p>
              <a:endParaRPr lang="fr-FR"/>
            </a:p>
          </p:txBody>
        </p:sp>
        <p:sp>
          <p:nvSpPr>
            <p:cNvPr id="43" name="Freeform 516">
              <a:extLst>
                <a:ext uri="{FF2B5EF4-FFF2-40B4-BE49-F238E27FC236}">
                  <a16:creationId xmlns:a16="http://schemas.microsoft.com/office/drawing/2014/main" id="{B2E8B348-A6A0-46BE-D2E1-B1B3AC43C79F}"/>
                </a:ext>
              </a:extLst>
            </p:cNvPr>
            <p:cNvSpPr/>
            <p:nvPr/>
          </p:nvSpPr>
          <p:spPr>
            <a:xfrm>
              <a:off x="9342276" y="-2634414"/>
              <a:ext cx="1057452" cy="1259086"/>
            </a:xfrm>
            <a:custGeom>
              <a:avLst/>
              <a:gdLst>
                <a:gd name="connsiteX0" fmla="*/ 1057453 w 1057452"/>
                <a:gd name="connsiteY0" fmla="*/ 121107 h 1259086"/>
                <a:gd name="connsiteX1" fmla="*/ 1057453 w 1057452"/>
                <a:gd name="connsiteY1" fmla="*/ 1259027 h 1259086"/>
                <a:gd name="connsiteX2" fmla="*/ 813 w 1057452"/>
                <a:gd name="connsiteY2" fmla="*/ 1137920 h 1259086"/>
                <a:gd name="connsiteX3" fmla="*/ 0 w 1057452"/>
                <a:gd name="connsiteY3" fmla="*/ 0 h 1259086"/>
                <a:gd name="connsiteX4" fmla="*/ 1057453 w 1057452"/>
                <a:gd name="connsiteY4" fmla="*/ 121107 h 12590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7452" h="1259086">
                  <a:moveTo>
                    <a:pt x="1057453" y="121107"/>
                  </a:moveTo>
                  <a:lnTo>
                    <a:pt x="1057453" y="1259027"/>
                  </a:lnTo>
                  <a:cubicBezTo>
                    <a:pt x="701674" y="1260862"/>
                    <a:pt x="346950" y="1220206"/>
                    <a:pt x="813" y="1137920"/>
                  </a:cubicBezTo>
                  <a:lnTo>
                    <a:pt x="0" y="0"/>
                  </a:lnTo>
                  <a:cubicBezTo>
                    <a:pt x="346474" y="81932"/>
                    <a:pt x="701426" y="122584"/>
                    <a:pt x="1057453" y="121107"/>
                  </a:cubicBezTo>
                  <a:close/>
                </a:path>
              </a:pathLst>
            </a:custGeom>
            <a:solidFill>
              <a:srgbClr val="C68024"/>
            </a:solidFill>
            <a:ln w="81280" cap="flat">
              <a:noFill/>
              <a:prstDash val="solid"/>
              <a:miter/>
            </a:ln>
          </p:spPr>
          <p:txBody>
            <a:bodyPr rtlCol="0" anchor="ctr"/>
            <a:lstStyle/>
            <a:p>
              <a:endParaRPr lang="fr-FR"/>
            </a:p>
          </p:txBody>
        </p:sp>
        <p:sp>
          <p:nvSpPr>
            <p:cNvPr id="44" name="Freeform 517">
              <a:extLst>
                <a:ext uri="{FF2B5EF4-FFF2-40B4-BE49-F238E27FC236}">
                  <a16:creationId xmlns:a16="http://schemas.microsoft.com/office/drawing/2014/main" id="{C364C20F-FDBB-A67E-6A62-37546AFA2A49}"/>
                </a:ext>
              </a:extLst>
            </p:cNvPr>
            <p:cNvSpPr/>
            <p:nvPr/>
          </p:nvSpPr>
          <p:spPr>
            <a:xfrm>
              <a:off x="10399729" y="-2758772"/>
              <a:ext cx="1463040" cy="1383717"/>
            </a:xfrm>
            <a:custGeom>
              <a:avLst/>
              <a:gdLst>
                <a:gd name="connsiteX0" fmla="*/ 1463040 w 1463040"/>
                <a:gd name="connsiteY0" fmla="*/ 0 h 1383717"/>
                <a:gd name="connsiteX1" fmla="*/ 1463040 w 1463040"/>
                <a:gd name="connsiteY1" fmla="*/ 1137107 h 1383717"/>
                <a:gd name="connsiteX2" fmla="*/ 0 w 1463040"/>
                <a:gd name="connsiteY2" fmla="*/ 1383386 h 1383717"/>
                <a:gd name="connsiteX3" fmla="*/ 0 w 1463040"/>
                <a:gd name="connsiteY3" fmla="*/ 245466 h 1383717"/>
                <a:gd name="connsiteX4" fmla="*/ 1462227 w 1463040"/>
                <a:gd name="connsiteY4" fmla="*/ 0 h 13837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3040" h="1383717">
                  <a:moveTo>
                    <a:pt x="1463040" y="0"/>
                  </a:moveTo>
                  <a:lnTo>
                    <a:pt x="1463040" y="1137107"/>
                  </a:lnTo>
                  <a:cubicBezTo>
                    <a:pt x="994074" y="1306266"/>
                    <a:pt x="498502" y="1389688"/>
                    <a:pt x="0" y="1383386"/>
                  </a:cubicBezTo>
                  <a:lnTo>
                    <a:pt x="0" y="245466"/>
                  </a:lnTo>
                  <a:cubicBezTo>
                    <a:pt x="498162" y="251687"/>
                    <a:pt x="993405" y="168550"/>
                    <a:pt x="1462227" y="0"/>
                  </a:cubicBezTo>
                  <a:close/>
                </a:path>
              </a:pathLst>
            </a:custGeom>
            <a:solidFill>
              <a:srgbClr val="1F9B92"/>
            </a:solidFill>
            <a:ln w="81280" cap="flat">
              <a:noFill/>
              <a:prstDash val="solid"/>
              <a:miter/>
            </a:ln>
          </p:spPr>
          <p:txBody>
            <a:bodyPr rtlCol="0" anchor="ctr"/>
            <a:lstStyle/>
            <a:p>
              <a:endParaRPr lang="fr-FR"/>
            </a:p>
          </p:txBody>
        </p:sp>
        <p:sp>
          <p:nvSpPr>
            <p:cNvPr id="45" name="Freeform 518">
              <a:extLst>
                <a:ext uri="{FF2B5EF4-FFF2-40B4-BE49-F238E27FC236}">
                  <a16:creationId xmlns:a16="http://schemas.microsoft.com/office/drawing/2014/main" id="{7329DF08-3894-EA34-B727-EA64DBD82AB7}"/>
                </a:ext>
              </a:extLst>
            </p:cNvPr>
            <p:cNvSpPr/>
            <p:nvPr/>
          </p:nvSpPr>
          <p:spPr>
            <a:xfrm>
              <a:off x="11862769" y="-3651227"/>
              <a:ext cx="894080" cy="2029561"/>
            </a:xfrm>
            <a:custGeom>
              <a:avLst/>
              <a:gdLst>
                <a:gd name="connsiteX0" fmla="*/ 894080 w 894080"/>
                <a:gd name="connsiteY0" fmla="*/ 0 h 2029561"/>
                <a:gd name="connsiteX1" fmla="*/ 894080 w 894080"/>
                <a:gd name="connsiteY1" fmla="*/ 1137920 h 2029561"/>
                <a:gd name="connsiteX2" fmla="*/ 0 w 894080"/>
                <a:gd name="connsiteY2" fmla="*/ 2029562 h 2029561"/>
                <a:gd name="connsiteX3" fmla="*/ 0 w 894080"/>
                <a:gd name="connsiteY3" fmla="*/ 892454 h 2029561"/>
                <a:gd name="connsiteX4" fmla="*/ 894080 w 894080"/>
                <a:gd name="connsiteY4" fmla="*/ 0 h 20295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4080" h="2029561">
                  <a:moveTo>
                    <a:pt x="894080" y="0"/>
                  </a:moveTo>
                  <a:lnTo>
                    <a:pt x="894080" y="1137920"/>
                  </a:lnTo>
                  <a:cubicBezTo>
                    <a:pt x="894080" y="1499616"/>
                    <a:pt x="544576" y="1821485"/>
                    <a:pt x="0" y="2029562"/>
                  </a:cubicBezTo>
                  <a:lnTo>
                    <a:pt x="0" y="892454"/>
                  </a:lnTo>
                  <a:cubicBezTo>
                    <a:pt x="544576" y="684377"/>
                    <a:pt x="894080" y="361696"/>
                    <a:pt x="894080" y="0"/>
                  </a:cubicBezTo>
                  <a:close/>
                </a:path>
              </a:pathLst>
            </a:custGeom>
            <a:solidFill>
              <a:srgbClr val="D83A59"/>
            </a:solidFill>
            <a:ln w="81280" cap="flat">
              <a:noFill/>
              <a:prstDash val="solid"/>
              <a:miter/>
            </a:ln>
          </p:spPr>
          <p:txBody>
            <a:bodyPr rtlCol="0" anchor="ctr"/>
            <a:lstStyle/>
            <a:p>
              <a:endParaRPr lang="fr-FR"/>
            </a:p>
          </p:txBody>
        </p:sp>
        <p:sp>
          <p:nvSpPr>
            <p:cNvPr id="46" name="Freeform 519">
              <a:extLst>
                <a:ext uri="{FF2B5EF4-FFF2-40B4-BE49-F238E27FC236}">
                  <a16:creationId xmlns:a16="http://schemas.microsoft.com/office/drawing/2014/main" id="{FDE04427-07DE-8904-786B-6AD4EAF1C78F}"/>
                </a:ext>
              </a:extLst>
            </p:cNvPr>
            <p:cNvSpPr/>
            <p:nvPr/>
          </p:nvSpPr>
          <p:spPr>
            <a:xfrm>
              <a:off x="9261809" y="-4073883"/>
              <a:ext cx="568960" cy="845312"/>
            </a:xfrm>
            <a:custGeom>
              <a:avLst/>
              <a:gdLst>
                <a:gd name="connsiteX0" fmla="*/ 568960 w 568960"/>
                <a:gd name="connsiteY0" fmla="*/ 0 h 845312"/>
                <a:gd name="connsiteX1" fmla="*/ 568960 w 568960"/>
                <a:gd name="connsiteY1" fmla="*/ 845312 h 845312"/>
                <a:gd name="connsiteX2" fmla="*/ 0 w 568960"/>
                <a:gd name="connsiteY2" fmla="*/ 422656 h 845312"/>
                <a:gd name="connsiteX3" fmla="*/ 568960 w 568960"/>
                <a:gd name="connsiteY3" fmla="*/ 0 h 845312"/>
              </a:gdLst>
              <a:ahLst/>
              <a:cxnLst>
                <a:cxn ang="0">
                  <a:pos x="connsiteX0" y="connsiteY0"/>
                </a:cxn>
                <a:cxn ang="0">
                  <a:pos x="connsiteX1" y="connsiteY1"/>
                </a:cxn>
                <a:cxn ang="0">
                  <a:pos x="connsiteX2" y="connsiteY2"/>
                </a:cxn>
                <a:cxn ang="0">
                  <a:pos x="connsiteX3" y="connsiteY3"/>
                </a:cxn>
              </a:cxnLst>
              <a:rect l="l" t="t" r="r" b="b"/>
              <a:pathLst>
                <a:path w="568960" h="845312">
                  <a:moveTo>
                    <a:pt x="568960" y="0"/>
                  </a:moveTo>
                  <a:lnTo>
                    <a:pt x="568960" y="845312"/>
                  </a:lnTo>
                  <a:cubicBezTo>
                    <a:pt x="228397" y="760781"/>
                    <a:pt x="0" y="603098"/>
                    <a:pt x="0" y="422656"/>
                  </a:cubicBezTo>
                  <a:cubicBezTo>
                    <a:pt x="0" y="242215"/>
                    <a:pt x="228397" y="84531"/>
                    <a:pt x="568960" y="0"/>
                  </a:cubicBezTo>
                  <a:close/>
                </a:path>
              </a:pathLst>
            </a:custGeom>
            <a:solidFill>
              <a:srgbClr val="0F2B63"/>
            </a:solidFill>
            <a:ln w="81280" cap="flat">
              <a:noFill/>
              <a:prstDash val="solid"/>
              <a:miter/>
            </a:ln>
          </p:spPr>
          <p:txBody>
            <a:bodyPr rtlCol="0" anchor="ctr"/>
            <a:lstStyle/>
            <a:p>
              <a:endParaRPr lang="fr-FR"/>
            </a:p>
          </p:txBody>
        </p:sp>
        <p:sp>
          <p:nvSpPr>
            <p:cNvPr id="47" name="Freeform 520">
              <a:extLst>
                <a:ext uri="{FF2B5EF4-FFF2-40B4-BE49-F238E27FC236}">
                  <a16:creationId xmlns:a16="http://schemas.microsoft.com/office/drawing/2014/main" id="{B641B62C-55D8-321E-C024-ECE7C4AAE445}"/>
                </a:ext>
              </a:extLst>
            </p:cNvPr>
            <p:cNvSpPr/>
            <p:nvPr/>
          </p:nvSpPr>
          <p:spPr>
            <a:xfrm>
              <a:off x="10968691" y="-4073881"/>
              <a:ext cx="568960" cy="845312"/>
            </a:xfrm>
            <a:custGeom>
              <a:avLst/>
              <a:gdLst>
                <a:gd name="connsiteX0" fmla="*/ 568960 w 568960"/>
                <a:gd name="connsiteY0" fmla="*/ 422656 h 845312"/>
                <a:gd name="connsiteX1" fmla="*/ 58522 w 568960"/>
                <a:gd name="connsiteY1" fmla="*/ 829056 h 845312"/>
                <a:gd name="connsiteX2" fmla="*/ 0 w 568960"/>
                <a:gd name="connsiteY2" fmla="*/ 845312 h 845312"/>
                <a:gd name="connsiteX3" fmla="*/ 0 w 568960"/>
                <a:gd name="connsiteY3" fmla="*/ 0 h 845312"/>
                <a:gd name="connsiteX4" fmla="*/ 568960 w 568960"/>
                <a:gd name="connsiteY4" fmla="*/ 422656 h 8453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8960" h="845312">
                  <a:moveTo>
                    <a:pt x="568960" y="422656"/>
                  </a:moveTo>
                  <a:cubicBezTo>
                    <a:pt x="568960" y="592531"/>
                    <a:pt x="366573" y="742087"/>
                    <a:pt x="58522" y="829056"/>
                  </a:cubicBezTo>
                  <a:cubicBezTo>
                    <a:pt x="39827" y="835559"/>
                    <a:pt x="20320" y="840435"/>
                    <a:pt x="0" y="845312"/>
                  </a:cubicBezTo>
                  <a:lnTo>
                    <a:pt x="0" y="0"/>
                  </a:lnTo>
                  <a:cubicBezTo>
                    <a:pt x="340563" y="84531"/>
                    <a:pt x="568960" y="242215"/>
                    <a:pt x="568960" y="422656"/>
                  </a:cubicBezTo>
                  <a:close/>
                </a:path>
              </a:pathLst>
            </a:custGeom>
            <a:solidFill>
              <a:srgbClr val="D83A59"/>
            </a:solidFill>
            <a:ln w="81280" cap="flat">
              <a:noFill/>
              <a:prstDash val="solid"/>
              <a:miter/>
            </a:ln>
          </p:spPr>
          <p:txBody>
            <a:bodyPr rtlCol="0" anchor="ctr"/>
            <a:lstStyle/>
            <a:p>
              <a:endParaRPr lang="fr-FR"/>
            </a:p>
          </p:txBody>
        </p:sp>
        <p:sp>
          <p:nvSpPr>
            <p:cNvPr id="48" name="Freeform 521">
              <a:extLst>
                <a:ext uri="{FF2B5EF4-FFF2-40B4-BE49-F238E27FC236}">
                  <a16:creationId xmlns:a16="http://schemas.microsoft.com/office/drawing/2014/main" id="{A847885C-3F79-3FE3-8572-F8B5D8252837}"/>
                </a:ext>
              </a:extLst>
            </p:cNvPr>
            <p:cNvSpPr/>
            <p:nvPr/>
          </p:nvSpPr>
          <p:spPr>
            <a:xfrm>
              <a:off x="9124445" y="-5258132"/>
              <a:ext cx="706323" cy="1184249"/>
            </a:xfrm>
            <a:custGeom>
              <a:avLst/>
              <a:gdLst>
                <a:gd name="connsiteX0" fmla="*/ 706323 w 706323"/>
                <a:gd name="connsiteY0" fmla="*/ 534010 h 1184249"/>
                <a:gd name="connsiteX1" fmla="*/ 706323 w 706323"/>
                <a:gd name="connsiteY1" fmla="*/ 1184250 h 1184249"/>
                <a:gd name="connsiteX2" fmla="*/ 0 w 706323"/>
                <a:gd name="connsiteY2" fmla="*/ 650240 h 1184249"/>
                <a:gd name="connsiteX3" fmla="*/ 0 w 706323"/>
                <a:gd name="connsiteY3" fmla="*/ 0 h 1184249"/>
              </a:gdLst>
              <a:ahLst/>
              <a:cxnLst>
                <a:cxn ang="0">
                  <a:pos x="connsiteX0" y="connsiteY0"/>
                </a:cxn>
                <a:cxn ang="0">
                  <a:pos x="connsiteX1" y="connsiteY1"/>
                </a:cxn>
                <a:cxn ang="0">
                  <a:pos x="connsiteX2" y="connsiteY2"/>
                </a:cxn>
                <a:cxn ang="0">
                  <a:pos x="connsiteX3" y="connsiteY3"/>
                </a:cxn>
              </a:cxnLst>
              <a:rect l="l" t="t" r="r" b="b"/>
              <a:pathLst>
                <a:path w="706323" h="1184249">
                  <a:moveTo>
                    <a:pt x="706323" y="534010"/>
                  </a:moveTo>
                  <a:lnTo>
                    <a:pt x="706323" y="1184250"/>
                  </a:lnTo>
                  <a:lnTo>
                    <a:pt x="0" y="650240"/>
                  </a:lnTo>
                  <a:lnTo>
                    <a:pt x="0" y="0"/>
                  </a:lnTo>
                  <a:close/>
                </a:path>
              </a:pathLst>
            </a:custGeom>
            <a:solidFill>
              <a:srgbClr val="095FB5"/>
            </a:solidFill>
            <a:ln w="81280" cap="flat">
              <a:noFill/>
              <a:prstDash val="solid"/>
              <a:miter/>
            </a:ln>
          </p:spPr>
          <p:txBody>
            <a:bodyPr rtlCol="0" anchor="ctr"/>
            <a:lstStyle/>
            <a:p>
              <a:endParaRPr lang="fr-FR"/>
            </a:p>
          </p:txBody>
        </p:sp>
        <p:sp>
          <p:nvSpPr>
            <p:cNvPr id="49" name="Freeform 522">
              <a:extLst>
                <a:ext uri="{FF2B5EF4-FFF2-40B4-BE49-F238E27FC236}">
                  <a16:creationId xmlns:a16="http://schemas.microsoft.com/office/drawing/2014/main" id="{D10214F9-18A2-7A14-B828-4FC2451B0370}"/>
                </a:ext>
              </a:extLst>
            </p:cNvPr>
            <p:cNvSpPr/>
            <p:nvPr/>
          </p:nvSpPr>
          <p:spPr>
            <a:xfrm>
              <a:off x="9830769" y="-4789190"/>
              <a:ext cx="1137920" cy="1121707"/>
            </a:xfrm>
            <a:custGeom>
              <a:avLst/>
              <a:gdLst>
                <a:gd name="connsiteX0" fmla="*/ 1137920 w 1137920"/>
                <a:gd name="connsiteY0" fmla="*/ 65068 h 1121707"/>
                <a:gd name="connsiteX1" fmla="*/ 1137920 w 1137920"/>
                <a:gd name="connsiteY1" fmla="*/ 1121708 h 1121707"/>
                <a:gd name="connsiteX2" fmla="*/ 568960 w 1137920"/>
                <a:gd name="connsiteY2" fmla="*/ 1056684 h 1121707"/>
                <a:gd name="connsiteX3" fmla="*/ 0 w 1137920"/>
                <a:gd name="connsiteY3" fmla="*/ 1121708 h 1121707"/>
                <a:gd name="connsiteX4" fmla="*/ 0 w 1137920"/>
                <a:gd name="connsiteY4" fmla="*/ 65068 h 1121707"/>
                <a:gd name="connsiteX5" fmla="*/ 568960 w 1137920"/>
                <a:gd name="connsiteY5" fmla="*/ 44 h 1121707"/>
                <a:gd name="connsiteX6" fmla="*/ 1137920 w 1137920"/>
                <a:gd name="connsiteY6" fmla="*/ 65068 h 1121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37920" h="1121707">
                  <a:moveTo>
                    <a:pt x="1137920" y="65068"/>
                  </a:moveTo>
                  <a:lnTo>
                    <a:pt x="1137920" y="1121708"/>
                  </a:lnTo>
                  <a:cubicBezTo>
                    <a:pt x="951549" y="1077358"/>
                    <a:pt x="760531" y="1055527"/>
                    <a:pt x="568960" y="1056684"/>
                  </a:cubicBezTo>
                  <a:cubicBezTo>
                    <a:pt x="377389" y="1055527"/>
                    <a:pt x="186370" y="1077358"/>
                    <a:pt x="0" y="1121708"/>
                  </a:cubicBezTo>
                  <a:lnTo>
                    <a:pt x="0" y="65068"/>
                  </a:lnTo>
                  <a:cubicBezTo>
                    <a:pt x="186370" y="20718"/>
                    <a:pt x="377389" y="-1113"/>
                    <a:pt x="568960" y="44"/>
                  </a:cubicBezTo>
                  <a:cubicBezTo>
                    <a:pt x="760531" y="-1113"/>
                    <a:pt x="951549" y="20718"/>
                    <a:pt x="1137920" y="65068"/>
                  </a:cubicBezTo>
                  <a:close/>
                </a:path>
              </a:pathLst>
            </a:custGeom>
            <a:solidFill>
              <a:srgbClr val="0B5A9B"/>
            </a:solidFill>
            <a:ln w="81280" cap="flat">
              <a:noFill/>
              <a:prstDash val="solid"/>
              <a:miter/>
            </a:ln>
          </p:spPr>
          <p:txBody>
            <a:bodyPr rtlCol="0" anchor="ctr"/>
            <a:lstStyle/>
            <a:p>
              <a:endParaRPr lang="fr-FR"/>
            </a:p>
          </p:txBody>
        </p:sp>
        <p:sp>
          <p:nvSpPr>
            <p:cNvPr id="50" name="Freeform 523">
              <a:extLst>
                <a:ext uri="{FF2B5EF4-FFF2-40B4-BE49-F238E27FC236}">
                  <a16:creationId xmlns:a16="http://schemas.microsoft.com/office/drawing/2014/main" id="{334F6AB9-13D4-68A3-0612-1B168EC4DE88}"/>
                </a:ext>
              </a:extLst>
            </p:cNvPr>
            <p:cNvSpPr/>
            <p:nvPr/>
          </p:nvSpPr>
          <p:spPr>
            <a:xfrm>
              <a:off x="10968689" y="-5258132"/>
              <a:ext cx="706323" cy="1184249"/>
            </a:xfrm>
            <a:custGeom>
              <a:avLst/>
              <a:gdLst>
                <a:gd name="connsiteX0" fmla="*/ 706323 w 706323"/>
                <a:gd name="connsiteY0" fmla="*/ 0 h 1184249"/>
                <a:gd name="connsiteX1" fmla="*/ 706323 w 706323"/>
                <a:gd name="connsiteY1" fmla="*/ 650240 h 1184249"/>
                <a:gd name="connsiteX2" fmla="*/ 0 w 706323"/>
                <a:gd name="connsiteY2" fmla="*/ 1184250 h 1184249"/>
                <a:gd name="connsiteX3" fmla="*/ 0 w 706323"/>
                <a:gd name="connsiteY3" fmla="*/ 534010 h 1184249"/>
              </a:gdLst>
              <a:ahLst/>
              <a:cxnLst>
                <a:cxn ang="0">
                  <a:pos x="connsiteX0" y="connsiteY0"/>
                </a:cxn>
                <a:cxn ang="0">
                  <a:pos x="connsiteX1" y="connsiteY1"/>
                </a:cxn>
                <a:cxn ang="0">
                  <a:pos x="connsiteX2" y="connsiteY2"/>
                </a:cxn>
                <a:cxn ang="0">
                  <a:pos x="connsiteX3" y="connsiteY3"/>
                </a:cxn>
              </a:cxnLst>
              <a:rect l="l" t="t" r="r" b="b"/>
              <a:pathLst>
                <a:path w="706323" h="1184249">
                  <a:moveTo>
                    <a:pt x="706323" y="0"/>
                  </a:moveTo>
                  <a:lnTo>
                    <a:pt x="706323" y="650240"/>
                  </a:lnTo>
                  <a:lnTo>
                    <a:pt x="0" y="1184250"/>
                  </a:lnTo>
                  <a:lnTo>
                    <a:pt x="0" y="534010"/>
                  </a:lnTo>
                  <a:close/>
                </a:path>
              </a:pathLst>
            </a:custGeom>
            <a:solidFill>
              <a:srgbClr val="095FB5"/>
            </a:solidFill>
            <a:ln w="81280" cap="flat">
              <a:noFill/>
              <a:prstDash val="solid"/>
              <a:miter/>
            </a:ln>
          </p:spPr>
          <p:txBody>
            <a:bodyPr rtlCol="0" anchor="ctr"/>
            <a:lstStyle/>
            <a:p>
              <a:endParaRPr lang="fr-FR"/>
            </a:p>
          </p:txBody>
        </p:sp>
      </p:grpSp>
      <p:pic>
        <p:nvPicPr>
          <p:cNvPr id="54" name="Picture 527" descr="A picture containing graphical user interface&#10;&#10;Description automatically generated">
            <a:extLst>
              <a:ext uri="{FF2B5EF4-FFF2-40B4-BE49-F238E27FC236}">
                <a16:creationId xmlns:a16="http://schemas.microsoft.com/office/drawing/2014/main" id="{E5E12E64-2812-ABFD-54C8-5E227383DFF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6510" y="4380183"/>
            <a:ext cx="1351229" cy="1351229"/>
          </a:xfrm>
          <a:prstGeom prst="rect">
            <a:avLst/>
          </a:prstGeom>
        </p:spPr>
      </p:pic>
      <p:pic>
        <p:nvPicPr>
          <p:cNvPr id="55" name="Graphic 528">
            <a:extLst>
              <a:ext uri="{FF2B5EF4-FFF2-40B4-BE49-F238E27FC236}">
                <a16:creationId xmlns:a16="http://schemas.microsoft.com/office/drawing/2014/main" id="{27AFF231-74A6-985E-B8EA-5047C2710635}"/>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561636" y="1667838"/>
            <a:ext cx="1255129" cy="1255129"/>
          </a:xfrm>
          <a:prstGeom prst="rect">
            <a:avLst/>
          </a:prstGeom>
        </p:spPr>
      </p:pic>
      <p:grpSp>
        <p:nvGrpSpPr>
          <p:cNvPr id="56" name="Group 14">
            <a:extLst>
              <a:ext uri="{FF2B5EF4-FFF2-40B4-BE49-F238E27FC236}">
                <a16:creationId xmlns:a16="http://schemas.microsoft.com/office/drawing/2014/main" id="{0121DBC0-6C10-A0EC-3B3D-06CDA65A6647}"/>
              </a:ext>
            </a:extLst>
          </p:cNvPr>
          <p:cNvGrpSpPr/>
          <p:nvPr/>
        </p:nvGrpSpPr>
        <p:grpSpPr>
          <a:xfrm>
            <a:off x="2305530" y="4056259"/>
            <a:ext cx="3712934" cy="1893082"/>
            <a:chOff x="1942978" y="4354459"/>
            <a:chExt cx="3712934" cy="1893082"/>
          </a:xfrm>
        </p:grpSpPr>
        <p:sp>
          <p:nvSpPr>
            <p:cNvPr id="57" name="TextBox 121">
              <a:extLst>
                <a:ext uri="{FF2B5EF4-FFF2-40B4-BE49-F238E27FC236}">
                  <a16:creationId xmlns:a16="http://schemas.microsoft.com/office/drawing/2014/main" id="{4EC7AC81-937C-A4F5-211D-392695BCE7EB}"/>
                </a:ext>
              </a:extLst>
            </p:cNvPr>
            <p:cNvSpPr txBox="1"/>
            <p:nvPr/>
          </p:nvSpPr>
          <p:spPr>
            <a:xfrm>
              <a:off x="1942978" y="4816124"/>
              <a:ext cx="3712934" cy="1431417"/>
            </a:xfrm>
            <a:prstGeom prst="rect">
              <a:avLst/>
            </a:prstGeom>
            <a:noFill/>
          </p:spPr>
          <p:txBody>
            <a:bodyPr wrap="square" rtlCol="0" anchor="t">
              <a:spAutoFit/>
            </a:bodyPr>
            <a:lstStyle/>
            <a:p>
              <a:pPr marL="171450" indent="-171450" defTabSz="914400">
                <a:lnSpc>
                  <a:spcPts val="1500"/>
                </a:lnSpc>
                <a:buClr>
                  <a:srgbClr val="92D050"/>
                </a:buClr>
                <a:buSzPct val="130000"/>
                <a:buFont typeface="Wingdings" panose="05000000000000000000" pitchFamily="2" charset="2"/>
                <a:buChar char="ü"/>
                <a:defRPr/>
              </a:pPr>
              <a:r>
                <a:rPr lang="fr-FR" sz="1200" dirty="0">
                  <a:solidFill>
                    <a:srgbClr val="002060"/>
                  </a:solidFill>
                  <a:latin typeface="Candara" panose="020E0502030303020204" pitchFamily="34" charset="0"/>
                </a:rPr>
                <a:t>Une direction cyber indépendante et transversale</a:t>
              </a:r>
            </a:p>
            <a:p>
              <a:pPr marL="171450" indent="-171450" defTabSz="914400">
                <a:lnSpc>
                  <a:spcPts val="1500"/>
                </a:lnSpc>
                <a:buClr>
                  <a:srgbClr val="92D050"/>
                </a:buClr>
                <a:buSzPct val="130000"/>
                <a:buFont typeface="Wingdings" panose="05000000000000000000" pitchFamily="2" charset="2"/>
                <a:buChar char="ü"/>
                <a:defRPr/>
              </a:pPr>
              <a:r>
                <a:rPr lang="fr-FR" sz="1200" dirty="0">
                  <a:solidFill>
                    <a:srgbClr val="002060"/>
                  </a:solidFill>
                  <a:latin typeface="Candara" panose="020E0502030303020204" pitchFamily="34" charset="0"/>
                </a:rPr>
                <a:t>Un directeur de la cybersécurité spécifique</a:t>
              </a:r>
            </a:p>
            <a:p>
              <a:pPr marL="171450" indent="-171450" defTabSz="914400">
                <a:lnSpc>
                  <a:spcPts val="1500"/>
                </a:lnSpc>
                <a:buClr>
                  <a:srgbClr val="92D050"/>
                </a:buClr>
                <a:buSzPct val="130000"/>
                <a:buFont typeface="Wingdings" panose="05000000000000000000" pitchFamily="2" charset="2"/>
                <a:buChar char="ü"/>
                <a:defRPr/>
              </a:pPr>
              <a:r>
                <a:rPr lang="fr-FR" sz="1200" dirty="0">
                  <a:solidFill>
                    <a:srgbClr val="002060"/>
                  </a:solidFill>
                  <a:latin typeface="Candara" panose="020E0502030303020204" pitchFamily="34" charset="0"/>
                </a:rPr>
                <a:t>Nomination d’un RSSI minimum</a:t>
              </a:r>
            </a:p>
            <a:p>
              <a:pPr marL="171450" indent="-171450" defTabSz="914400">
                <a:lnSpc>
                  <a:spcPts val="1500"/>
                </a:lnSpc>
                <a:buClr>
                  <a:srgbClr val="92D050"/>
                </a:buClr>
                <a:buSzPct val="130000"/>
                <a:buFont typeface="Wingdings" panose="05000000000000000000" pitchFamily="2" charset="2"/>
                <a:buChar char="ü"/>
                <a:defRPr/>
              </a:pPr>
              <a:r>
                <a:rPr lang="fr-FR" sz="1200" dirty="0">
                  <a:solidFill>
                    <a:srgbClr val="002060"/>
                  </a:solidFill>
                  <a:latin typeface="Candara" panose="020E0502030303020204" pitchFamily="34" charset="0"/>
                </a:rPr>
                <a:t>Établissement d’un CERT et d’un SOC</a:t>
              </a:r>
            </a:p>
            <a:p>
              <a:pPr marL="171450" indent="-171450" defTabSz="914400">
                <a:lnSpc>
                  <a:spcPts val="1500"/>
                </a:lnSpc>
                <a:buClr>
                  <a:srgbClr val="92D050"/>
                </a:buClr>
                <a:buSzPct val="130000"/>
                <a:buFont typeface="Wingdings" panose="05000000000000000000" pitchFamily="2" charset="2"/>
                <a:buChar char="ü"/>
                <a:defRPr/>
              </a:pPr>
              <a:r>
                <a:rPr lang="fr-FR" sz="1200" dirty="0">
                  <a:solidFill>
                    <a:srgbClr val="002060"/>
                  </a:solidFill>
                  <a:latin typeface="Candara" panose="020E0502030303020204" pitchFamily="34" charset="0"/>
                </a:rPr>
                <a:t>Interlocuteurs uniques identifiés par unité</a:t>
              </a:r>
            </a:p>
            <a:p>
              <a:pPr marL="171450" indent="-171450" defTabSz="914400">
                <a:lnSpc>
                  <a:spcPts val="1500"/>
                </a:lnSpc>
                <a:buClr>
                  <a:srgbClr val="92D050"/>
                </a:buClr>
                <a:buSzPct val="130000"/>
                <a:buFont typeface="Wingdings" panose="05000000000000000000" pitchFamily="2" charset="2"/>
                <a:buChar char="ü"/>
                <a:defRPr/>
              </a:pPr>
              <a:r>
                <a:rPr lang="fr-FR" sz="1200" dirty="0">
                  <a:solidFill>
                    <a:srgbClr val="002060"/>
                  </a:solidFill>
                  <a:latin typeface="Candara" panose="020E0502030303020204" pitchFamily="34" charset="0"/>
                </a:rPr>
                <a:t>Faciliter les échanges et la réactivité</a:t>
              </a:r>
            </a:p>
            <a:p>
              <a:pPr marL="171450" indent="-171450" defTabSz="914400">
                <a:lnSpc>
                  <a:spcPts val="1500"/>
                </a:lnSpc>
                <a:buClr>
                  <a:srgbClr val="92D050"/>
                </a:buClr>
                <a:buSzPct val="130000"/>
                <a:buFont typeface="Wingdings" panose="05000000000000000000" pitchFamily="2" charset="2"/>
                <a:buChar char="ü"/>
                <a:defRPr/>
              </a:pPr>
              <a:r>
                <a:rPr lang="fr-FR" sz="1200" dirty="0">
                  <a:solidFill>
                    <a:srgbClr val="002060"/>
                  </a:solidFill>
                  <a:latin typeface="Candara" panose="020E0502030303020204" pitchFamily="34" charset="0"/>
                </a:rPr>
                <a:t>Présent de manière native dans tous les projets</a:t>
              </a:r>
            </a:p>
          </p:txBody>
        </p:sp>
        <p:sp>
          <p:nvSpPr>
            <p:cNvPr id="58" name="TextBox 122">
              <a:extLst>
                <a:ext uri="{FF2B5EF4-FFF2-40B4-BE49-F238E27FC236}">
                  <a16:creationId xmlns:a16="http://schemas.microsoft.com/office/drawing/2014/main" id="{6D5DEA23-AA04-86D9-8152-4F7C5CF364EE}"/>
                </a:ext>
              </a:extLst>
            </p:cNvPr>
            <p:cNvSpPr txBox="1"/>
            <p:nvPr/>
          </p:nvSpPr>
          <p:spPr>
            <a:xfrm>
              <a:off x="1945003" y="4354459"/>
              <a:ext cx="2585657" cy="338554"/>
            </a:xfrm>
            <a:prstGeom prst="rect">
              <a:avLst/>
            </a:prstGeom>
            <a:noFill/>
          </p:spPr>
          <p:txBody>
            <a:bodyPr wrap="square" rtlCol="0"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s-UY" sz="1600" b="1" i="0" u="none" strike="noStrike" kern="1200" cap="none" spc="0" normalizeH="0" baseline="0" dirty="0" err="1">
                  <a:ln>
                    <a:noFill/>
                  </a:ln>
                  <a:solidFill>
                    <a:srgbClr val="93C90E"/>
                  </a:solidFill>
                  <a:effectLst/>
                  <a:uLnTx/>
                  <a:uFillTx/>
                  <a:latin typeface="Candara" panose="020E0502030303020204" pitchFamily="34" charset="0"/>
                  <a:ea typeface="+mn-ea"/>
                  <a:cs typeface="+mn-cs"/>
                </a:rPr>
                <a:t>Organisation</a:t>
              </a:r>
              <a:r>
                <a:rPr kumimoji="0" lang="es-UY" sz="1600" b="1" i="0" u="none" strike="noStrike" kern="1200" cap="none" spc="0" normalizeH="0" baseline="0" dirty="0">
                  <a:ln>
                    <a:noFill/>
                  </a:ln>
                  <a:solidFill>
                    <a:srgbClr val="93C90E"/>
                  </a:solidFill>
                  <a:effectLst/>
                  <a:uLnTx/>
                  <a:uFillTx/>
                  <a:latin typeface="Candara" panose="020E0502030303020204" pitchFamily="34" charset="0"/>
                  <a:ea typeface="+mn-ea"/>
                  <a:cs typeface="+mn-cs"/>
                </a:rPr>
                <a:t> </a:t>
              </a:r>
              <a:r>
                <a:rPr kumimoji="0" lang="es-UY" sz="1600" b="1" i="0" u="none" strike="noStrike" kern="1200" cap="none" spc="0" normalizeH="0" baseline="0" dirty="0" err="1">
                  <a:ln>
                    <a:noFill/>
                  </a:ln>
                  <a:solidFill>
                    <a:srgbClr val="93C90E"/>
                  </a:solidFill>
                  <a:effectLst/>
                  <a:uLnTx/>
                  <a:uFillTx/>
                  <a:latin typeface="Candara" panose="020E0502030303020204" pitchFamily="34" charset="0"/>
                  <a:ea typeface="+mn-ea"/>
                  <a:cs typeface="+mn-cs"/>
                </a:rPr>
                <a:t>Cybersécurité</a:t>
              </a:r>
              <a:endParaRPr kumimoji="0" lang="es-UY" sz="1600" b="1" i="0" u="none" strike="noStrike" kern="1200" cap="none" spc="0" normalizeH="0" baseline="0" dirty="0">
                <a:ln>
                  <a:noFill/>
                </a:ln>
                <a:solidFill>
                  <a:srgbClr val="93C90E"/>
                </a:solidFill>
                <a:effectLst/>
                <a:uLnTx/>
                <a:uFillTx/>
                <a:latin typeface="Candara" panose="020E0502030303020204" pitchFamily="34" charset="0"/>
                <a:ea typeface="+mn-ea"/>
                <a:cs typeface="+mn-cs"/>
              </a:endParaRPr>
            </a:p>
          </p:txBody>
        </p:sp>
      </p:grpSp>
      <p:sp>
        <p:nvSpPr>
          <p:cNvPr id="59" name="Rectangle 58">
            <a:extLst>
              <a:ext uri="{FF2B5EF4-FFF2-40B4-BE49-F238E27FC236}">
                <a16:creationId xmlns:a16="http://schemas.microsoft.com/office/drawing/2014/main" id="{16CB880C-E108-E29A-98BF-9492AF48A0EB}"/>
              </a:ext>
            </a:extLst>
          </p:cNvPr>
          <p:cNvSpPr/>
          <p:nvPr/>
        </p:nvSpPr>
        <p:spPr>
          <a:xfrm>
            <a:off x="2356737" y="259469"/>
            <a:ext cx="7190072" cy="8662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67000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12224" y="204897"/>
            <a:ext cx="6568605" cy="332399"/>
          </a:xfrm>
        </p:spPr>
        <p:txBody>
          <a:bodyPr anchor="ctr"/>
          <a:lstStyle/>
          <a:p>
            <a:r>
              <a:rPr lang="fr-FR" sz="3200" b="1" dirty="0">
                <a:solidFill>
                  <a:srgbClr val="09357A"/>
                </a:solidFill>
                <a:latin typeface="Candara" panose="020E0502030303020204" pitchFamily="34" charset="0"/>
                <a:ea typeface="+mn-ea"/>
                <a:cs typeface="+mn-cs"/>
              </a:rPr>
              <a:t>Pole Cybersécurité d’Enedis</a:t>
            </a:r>
          </a:p>
        </p:txBody>
      </p:sp>
      <p:graphicFrame>
        <p:nvGraphicFramePr>
          <p:cNvPr id="31" name="Diagramme 30"/>
          <p:cNvGraphicFramePr/>
          <p:nvPr/>
        </p:nvGraphicFramePr>
        <p:xfrm>
          <a:off x="653557" y="850564"/>
          <a:ext cx="10562535" cy="242540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84" name="Groupe 83"/>
          <p:cNvGrpSpPr/>
          <p:nvPr/>
        </p:nvGrpSpPr>
        <p:grpSpPr>
          <a:xfrm>
            <a:off x="6080904" y="3404260"/>
            <a:ext cx="1261972" cy="442005"/>
            <a:chOff x="832813" y="1793211"/>
            <a:chExt cx="1261972" cy="630986"/>
          </a:xfrm>
          <a:solidFill>
            <a:schemeClr val="bg2">
              <a:lumMod val="60000"/>
              <a:lumOff val="40000"/>
            </a:schemeClr>
          </a:solidFill>
        </p:grpSpPr>
        <p:sp>
          <p:nvSpPr>
            <p:cNvPr id="85" name="Rectangle 84"/>
            <p:cNvSpPr/>
            <p:nvPr/>
          </p:nvSpPr>
          <p:spPr>
            <a:xfrm>
              <a:off x="832813" y="1793211"/>
              <a:ext cx="1261972" cy="630986"/>
            </a:xfrm>
            <a:prstGeom prst="rect">
              <a:avLst/>
            </a:prstGeom>
            <a:solidFill>
              <a:schemeClr val="accent1"/>
            </a:solidFill>
          </p:spPr>
          <p:style>
            <a:lnRef idx="2">
              <a:schemeClr val="lt1">
                <a:hueOff val="0"/>
                <a:satOff val="0"/>
                <a:lumOff val="0"/>
                <a:alphaOff val="0"/>
              </a:schemeClr>
            </a:lnRef>
            <a:fillRef idx="1">
              <a:schemeClr val="accent2">
                <a:tint val="99000"/>
                <a:hueOff val="0"/>
                <a:satOff val="0"/>
                <a:lumOff val="0"/>
                <a:alphaOff val="0"/>
              </a:schemeClr>
            </a:fillRef>
            <a:effectRef idx="0">
              <a:schemeClr val="accent2">
                <a:tint val="99000"/>
                <a:hueOff val="0"/>
                <a:satOff val="0"/>
                <a:lumOff val="0"/>
                <a:alphaOff val="0"/>
              </a:schemeClr>
            </a:effectRef>
            <a:fontRef idx="minor">
              <a:schemeClr val="lt1"/>
            </a:fontRef>
          </p:style>
          <p:txBody>
            <a:bodyPr/>
            <a:lstStyle/>
            <a:p>
              <a:endParaRPr lang="fr-FR"/>
            </a:p>
          </p:txBody>
        </p:sp>
        <p:sp>
          <p:nvSpPr>
            <p:cNvPr id="86" name="ZoneTexte 85"/>
            <p:cNvSpPr txBox="1"/>
            <p:nvPr/>
          </p:nvSpPr>
          <p:spPr>
            <a:xfrm>
              <a:off x="832813" y="1793211"/>
              <a:ext cx="1261972" cy="630986"/>
            </a:xfrm>
            <a:prstGeom prst="rect">
              <a:avLst/>
            </a:prstGeom>
            <a:solidFill>
              <a:schemeClr val="accent1"/>
            </a:solidFill>
          </p:spPr>
          <p:style>
            <a:lnRef idx="0">
              <a:scrgbClr r="0" g="0" b="0"/>
            </a:lnRef>
            <a:fillRef idx="0">
              <a:scrgbClr r="0" g="0" b="0"/>
            </a:fillRef>
            <a:effectRef idx="0">
              <a:scrgbClr r="0" g="0" b="0"/>
            </a:effectRef>
            <a:fontRef idx="minor">
              <a:schemeClr val="lt1"/>
            </a:fontRef>
          </p:style>
          <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fr-FR" sz="1200" b="1" dirty="0"/>
                <a:t>SOC</a:t>
              </a:r>
              <a:endParaRPr lang="fr-FR" sz="1200" b="1" kern="1200" dirty="0"/>
            </a:p>
          </p:txBody>
        </p:sp>
      </p:grpSp>
      <p:grpSp>
        <p:nvGrpSpPr>
          <p:cNvPr id="87" name="Groupe 86"/>
          <p:cNvGrpSpPr/>
          <p:nvPr/>
        </p:nvGrpSpPr>
        <p:grpSpPr>
          <a:xfrm>
            <a:off x="6080904" y="3876501"/>
            <a:ext cx="1261972" cy="472954"/>
            <a:chOff x="832813" y="1793211"/>
            <a:chExt cx="1261972" cy="630986"/>
          </a:xfrm>
          <a:solidFill>
            <a:schemeClr val="bg2">
              <a:lumMod val="60000"/>
              <a:lumOff val="40000"/>
            </a:schemeClr>
          </a:solidFill>
        </p:grpSpPr>
        <p:sp>
          <p:nvSpPr>
            <p:cNvPr id="88" name="Rectangle 87"/>
            <p:cNvSpPr/>
            <p:nvPr/>
          </p:nvSpPr>
          <p:spPr>
            <a:xfrm>
              <a:off x="832813" y="1793211"/>
              <a:ext cx="1261972" cy="630986"/>
            </a:xfrm>
            <a:prstGeom prst="rect">
              <a:avLst/>
            </a:prstGeom>
            <a:solidFill>
              <a:schemeClr val="accent1"/>
            </a:solidFill>
          </p:spPr>
          <p:style>
            <a:lnRef idx="2">
              <a:schemeClr val="lt1">
                <a:hueOff val="0"/>
                <a:satOff val="0"/>
                <a:lumOff val="0"/>
                <a:alphaOff val="0"/>
              </a:schemeClr>
            </a:lnRef>
            <a:fillRef idx="1">
              <a:schemeClr val="accent2">
                <a:tint val="99000"/>
                <a:hueOff val="0"/>
                <a:satOff val="0"/>
                <a:lumOff val="0"/>
                <a:alphaOff val="0"/>
              </a:schemeClr>
            </a:fillRef>
            <a:effectRef idx="0">
              <a:schemeClr val="accent2">
                <a:tint val="99000"/>
                <a:hueOff val="0"/>
                <a:satOff val="0"/>
                <a:lumOff val="0"/>
                <a:alphaOff val="0"/>
              </a:schemeClr>
            </a:effectRef>
            <a:fontRef idx="minor">
              <a:schemeClr val="lt1"/>
            </a:fontRef>
          </p:style>
          <p:txBody>
            <a:bodyPr/>
            <a:lstStyle/>
            <a:p>
              <a:endParaRPr lang="fr-FR"/>
            </a:p>
          </p:txBody>
        </p:sp>
        <p:sp>
          <p:nvSpPr>
            <p:cNvPr id="89" name="ZoneTexte 88"/>
            <p:cNvSpPr txBox="1"/>
            <p:nvPr/>
          </p:nvSpPr>
          <p:spPr>
            <a:xfrm>
              <a:off x="832813" y="1793211"/>
              <a:ext cx="1261972" cy="630986"/>
            </a:xfrm>
            <a:prstGeom prst="rect">
              <a:avLst/>
            </a:prstGeom>
            <a:solidFill>
              <a:schemeClr val="accent1"/>
            </a:solidFill>
          </p:spPr>
          <p:style>
            <a:lnRef idx="0">
              <a:scrgbClr r="0" g="0" b="0"/>
            </a:lnRef>
            <a:fillRef idx="0">
              <a:scrgbClr r="0" g="0" b="0"/>
            </a:fillRef>
            <a:effectRef idx="0">
              <a:scrgbClr r="0" g="0" b="0"/>
            </a:effectRef>
            <a:fontRef idx="minor">
              <a:schemeClr val="lt1"/>
            </a:fontRef>
          </p:style>
          <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fr-FR" sz="1200" b="1" kern="1200"/>
                <a:t>CSIRT</a:t>
              </a:r>
            </a:p>
          </p:txBody>
        </p:sp>
      </p:grpSp>
      <p:grpSp>
        <p:nvGrpSpPr>
          <p:cNvPr id="90" name="Groupe 89"/>
          <p:cNvGrpSpPr/>
          <p:nvPr/>
        </p:nvGrpSpPr>
        <p:grpSpPr>
          <a:xfrm>
            <a:off x="6080904" y="4377950"/>
            <a:ext cx="1261972" cy="630986"/>
            <a:chOff x="832813" y="1793211"/>
            <a:chExt cx="1261972" cy="630986"/>
          </a:xfrm>
          <a:solidFill>
            <a:schemeClr val="bg2">
              <a:lumMod val="60000"/>
              <a:lumOff val="40000"/>
            </a:schemeClr>
          </a:solidFill>
        </p:grpSpPr>
        <p:sp>
          <p:nvSpPr>
            <p:cNvPr id="92" name="Rectangle 91"/>
            <p:cNvSpPr/>
            <p:nvPr/>
          </p:nvSpPr>
          <p:spPr>
            <a:xfrm>
              <a:off x="832813" y="1793211"/>
              <a:ext cx="1261972" cy="630986"/>
            </a:xfrm>
            <a:prstGeom prst="rect">
              <a:avLst/>
            </a:prstGeom>
            <a:solidFill>
              <a:schemeClr val="accent1"/>
            </a:solidFill>
          </p:spPr>
          <p:style>
            <a:lnRef idx="2">
              <a:schemeClr val="lt1">
                <a:hueOff val="0"/>
                <a:satOff val="0"/>
                <a:lumOff val="0"/>
                <a:alphaOff val="0"/>
              </a:schemeClr>
            </a:lnRef>
            <a:fillRef idx="1">
              <a:schemeClr val="accent2">
                <a:tint val="99000"/>
                <a:hueOff val="0"/>
                <a:satOff val="0"/>
                <a:lumOff val="0"/>
                <a:alphaOff val="0"/>
              </a:schemeClr>
            </a:fillRef>
            <a:effectRef idx="0">
              <a:schemeClr val="accent2">
                <a:tint val="99000"/>
                <a:hueOff val="0"/>
                <a:satOff val="0"/>
                <a:lumOff val="0"/>
                <a:alphaOff val="0"/>
              </a:schemeClr>
            </a:effectRef>
            <a:fontRef idx="minor">
              <a:schemeClr val="lt1"/>
            </a:fontRef>
          </p:style>
          <p:txBody>
            <a:bodyPr/>
            <a:lstStyle/>
            <a:p>
              <a:endParaRPr lang="fr-FR"/>
            </a:p>
          </p:txBody>
        </p:sp>
        <p:sp>
          <p:nvSpPr>
            <p:cNvPr id="93" name="ZoneTexte 92"/>
            <p:cNvSpPr txBox="1"/>
            <p:nvPr/>
          </p:nvSpPr>
          <p:spPr>
            <a:xfrm>
              <a:off x="832813" y="1793211"/>
              <a:ext cx="1261972" cy="630986"/>
            </a:xfrm>
            <a:prstGeom prst="rect">
              <a:avLst/>
            </a:prstGeom>
            <a:solidFill>
              <a:schemeClr val="accent1"/>
            </a:solidFill>
          </p:spPr>
          <p:style>
            <a:lnRef idx="0">
              <a:scrgbClr r="0" g="0" b="0"/>
            </a:lnRef>
            <a:fillRef idx="0">
              <a:scrgbClr r="0" g="0" b="0"/>
            </a:fillRef>
            <a:effectRef idx="0">
              <a:scrgbClr r="0" g="0" b="0"/>
            </a:effectRef>
            <a:fontRef idx="minor">
              <a:schemeClr val="lt1"/>
            </a:fontRef>
          </p:style>
          <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fr-FR" sz="1000" b="1" kern="1200" dirty="0"/>
                <a:t>PURPLE</a:t>
              </a:r>
            </a:p>
            <a:p>
              <a:pPr lvl="0" algn="ctr" defTabSz="533400">
                <a:lnSpc>
                  <a:spcPct val="90000"/>
                </a:lnSpc>
                <a:spcBef>
                  <a:spcPct val="0"/>
                </a:spcBef>
                <a:spcAft>
                  <a:spcPct val="35000"/>
                </a:spcAft>
              </a:pPr>
              <a:r>
                <a:rPr lang="fr-FR" sz="1000" b="1" dirty="0" err="1"/>
                <a:t>Vuln</a:t>
              </a:r>
              <a:r>
                <a:rPr lang="fr-FR" sz="1000" b="1" dirty="0"/>
                <a:t> Mana</a:t>
              </a:r>
            </a:p>
            <a:p>
              <a:pPr lvl="0" algn="ctr" defTabSz="533400">
                <a:lnSpc>
                  <a:spcPct val="90000"/>
                </a:lnSpc>
                <a:spcBef>
                  <a:spcPct val="0"/>
                </a:spcBef>
                <a:spcAft>
                  <a:spcPct val="35000"/>
                </a:spcAft>
              </a:pPr>
              <a:r>
                <a:rPr lang="fr-FR" sz="1000" b="1" kern="1200" dirty="0"/>
                <a:t>OSINT/CTI/Hunter</a:t>
              </a:r>
            </a:p>
          </p:txBody>
        </p:sp>
      </p:grpSp>
      <p:grpSp>
        <p:nvGrpSpPr>
          <p:cNvPr id="94" name="Groupe 93"/>
          <p:cNvGrpSpPr/>
          <p:nvPr/>
        </p:nvGrpSpPr>
        <p:grpSpPr>
          <a:xfrm>
            <a:off x="6080904" y="5049101"/>
            <a:ext cx="1261972" cy="485287"/>
            <a:chOff x="832813" y="1793211"/>
            <a:chExt cx="1261972" cy="630986"/>
          </a:xfrm>
          <a:solidFill>
            <a:schemeClr val="bg2">
              <a:lumMod val="60000"/>
              <a:lumOff val="40000"/>
            </a:schemeClr>
          </a:solidFill>
        </p:grpSpPr>
        <p:sp>
          <p:nvSpPr>
            <p:cNvPr id="95" name="Rectangle 94"/>
            <p:cNvSpPr/>
            <p:nvPr/>
          </p:nvSpPr>
          <p:spPr>
            <a:xfrm>
              <a:off x="832813" y="1793211"/>
              <a:ext cx="1261972" cy="630986"/>
            </a:xfrm>
            <a:prstGeom prst="rect">
              <a:avLst/>
            </a:prstGeom>
            <a:solidFill>
              <a:schemeClr val="accent1"/>
            </a:solidFill>
          </p:spPr>
          <p:style>
            <a:lnRef idx="2">
              <a:schemeClr val="lt1">
                <a:hueOff val="0"/>
                <a:satOff val="0"/>
                <a:lumOff val="0"/>
                <a:alphaOff val="0"/>
              </a:schemeClr>
            </a:lnRef>
            <a:fillRef idx="1">
              <a:schemeClr val="accent2">
                <a:tint val="99000"/>
                <a:hueOff val="0"/>
                <a:satOff val="0"/>
                <a:lumOff val="0"/>
                <a:alphaOff val="0"/>
              </a:schemeClr>
            </a:fillRef>
            <a:effectRef idx="0">
              <a:schemeClr val="accent2">
                <a:tint val="99000"/>
                <a:hueOff val="0"/>
                <a:satOff val="0"/>
                <a:lumOff val="0"/>
                <a:alphaOff val="0"/>
              </a:schemeClr>
            </a:effectRef>
            <a:fontRef idx="minor">
              <a:schemeClr val="lt1"/>
            </a:fontRef>
          </p:style>
          <p:txBody>
            <a:bodyPr/>
            <a:lstStyle/>
            <a:p>
              <a:endParaRPr lang="fr-FR"/>
            </a:p>
          </p:txBody>
        </p:sp>
        <p:sp>
          <p:nvSpPr>
            <p:cNvPr id="96" name="ZoneTexte 95"/>
            <p:cNvSpPr txBox="1"/>
            <p:nvPr/>
          </p:nvSpPr>
          <p:spPr>
            <a:xfrm>
              <a:off x="832813" y="1793211"/>
              <a:ext cx="1261972" cy="630986"/>
            </a:xfrm>
            <a:prstGeom prst="rect">
              <a:avLst/>
            </a:prstGeom>
            <a:solidFill>
              <a:schemeClr val="accent1"/>
            </a:solidFill>
          </p:spPr>
          <p:style>
            <a:lnRef idx="0">
              <a:scrgbClr r="0" g="0" b="0"/>
            </a:lnRef>
            <a:fillRef idx="0">
              <a:scrgbClr r="0" g="0" b="0"/>
            </a:fillRef>
            <a:effectRef idx="0">
              <a:scrgbClr r="0" g="0" b="0"/>
            </a:effectRef>
            <a:fontRef idx="minor">
              <a:schemeClr val="lt1"/>
            </a:fontRef>
          </p:style>
          <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fr-FR" sz="1200" b="1" kern="1200"/>
                <a:t>RED T</a:t>
              </a:r>
              <a:br>
                <a:rPr lang="fr-FR" sz="1200" b="1" kern="1200"/>
              </a:br>
              <a:r>
                <a:rPr lang="fr-FR" sz="1200" b="1" kern="1200"/>
                <a:t>PENTEST</a:t>
              </a:r>
            </a:p>
          </p:txBody>
        </p:sp>
      </p:grpSp>
      <p:grpSp>
        <p:nvGrpSpPr>
          <p:cNvPr id="98" name="Groupe 97"/>
          <p:cNvGrpSpPr/>
          <p:nvPr/>
        </p:nvGrpSpPr>
        <p:grpSpPr>
          <a:xfrm>
            <a:off x="6080904" y="5575726"/>
            <a:ext cx="1261972" cy="492374"/>
            <a:chOff x="832813" y="1793211"/>
            <a:chExt cx="1261972" cy="630986"/>
          </a:xfrm>
          <a:solidFill>
            <a:schemeClr val="bg2">
              <a:lumMod val="60000"/>
              <a:lumOff val="40000"/>
            </a:schemeClr>
          </a:solidFill>
        </p:grpSpPr>
        <p:sp>
          <p:nvSpPr>
            <p:cNvPr id="99" name="Rectangle 98"/>
            <p:cNvSpPr/>
            <p:nvPr/>
          </p:nvSpPr>
          <p:spPr>
            <a:xfrm>
              <a:off x="832813" y="1793211"/>
              <a:ext cx="1261972" cy="630986"/>
            </a:xfrm>
            <a:prstGeom prst="rect">
              <a:avLst/>
            </a:prstGeom>
            <a:solidFill>
              <a:schemeClr val="accent1"/>
            </a:solidFill>
          </p:spPr>
          <p:style>
            <a:lnRef idx="2">
              <a:schemeClr val="lt1">
                <a:hueOff val="0"/>
                <a:satOff val="0"/>
                <a:lumOff val="0"/>
                <a:alphaOff val="0"/>
              </a:schemeClr>
            </a:lnRef>
            <a:fillRef idx="1">
              <a:schemeClr val="accent2">
                <a:tint val="99000"/>
                <a:hueOff val="0"/>
                <a:satOff val="0"/>
                <a:lumOff val="0"/>
                <a:alphaOff val="0"/>
              </a:schemeClr>
            </a:fillRef>
            <a:effectRef idx="0">
              <a:schemeClr val="accent2">
                <a:tint val="99000"/>
                <a:hueOff val="0"/>
                <a:satOff val="0"/>
                <a:lumOff val="0"/>
                <a:alphaOff val="0"/>
              </a:schemeClr>
            </a:effectRef>
            <a:fontRef idx="minor">
              <a:schemeClr val="lt1"/>
            </a:fontRef>
          </p:style>
          <p:txBody>
            <a:bodyPr/>
            <a:lstStyle/>
            <a:p>
              <a:endParaRPr lang="fr-FR"/>
            </a:p>
          </p:txBody>
        </p:sp>
        <p:sp>
          <p:nvSpPr>
            <p:cNvPr id="100" name="ZoneTexte 99"/>
            <p:cNvSpPr txBox="1"/>
            <p:nvPr/>
          </p:nvSpPr>
          <p:spPr>
            <a:xfrm>
              <a:off x="832813" y="1793211"/>
              <a:ext cx="1261972" cy="630986"/>
            </a:xfrm>
            <a:prstGeom prst="rect">
              <a:avLst/>
            </a:prstGeom>
            <a:solidFill>
              <a:schemeClr val="accent1"/>
            </a:solidFill>
          </p:spPr>
          <p:style>
            <a:lnRef idx="0">
              <a:scrgbClr r="0" g="0" b="0"/>
            </a:lnRef>
            <a:fillRef idx="0">
              <a:scrgbClr r="0" g="0" b="0"/>
            </a:fillRef>
            <a:effectRef idx="0">
              <a:scrgbClr r="0" g="0" b="0"/>
            </a:effectRef>
            <a:fontRef idx="minor">
              <a:schemeClr val="lt1"/>
            </a:fontRef>
          </p:style>
          <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fr-FR" sz="1200" b="1"/>
                <a:t>Gestion de crise</a:t>
              </a:r>
              <a:endParaRPr lang="fr-FR" sz="1200" b="1" kern="1200"/>
            </a:p>
          </p:txBody>
        </p:sp>
      </p:grpSp>
      <p:grpSp>
        <p:nvGrpSpPr>
          <p:cNvPr id="101" name="Groupe 100"/>
          <p:cNvGrpSpPr/>
          <p:nvPr/>
        </p:nvGrpSpPr>
        <p:grpSpPr>
          <a:xfrm>
            <a:off x="9147836" y="3366676"/>
            <a:ext cx="1261972" cy="630986"/>
            <a:chOff x="832813" y="1793211"/>
            <a:chExt cx="1261972" cy="630986"/>
          </a:xfrm>
          <a:solidFill>
            <a:schemeClr val="bg2">
              <a:lumMod val="60000"/>
              <a:lumOff val="40000"/>
            </a:schemeClr>
          </a:solidFill>
        </p:grpSpPr>
        <p:sp>
          <p:nvSpPr>
            <p:cNvPr id="102" name="Rectangle 101"/>
            <p:cNvSpPr/>
            <p:nvPr/>
          </p:nvSpPr>
          <p:spPr>
            <a:xfrm>
              <a:off x="832813" y="1793211"/>
              <a:ext cx="1261972" cy="630986"/>
            </a:xfrm>
            <a:prstGeom prst="rect">
              <a:avLst/>
            </a:prstGeom>
            <a:solidFill>
              <a:schemeClr val="accent1"/>
            </a:solidFill>
          </p:spPr>
          <p:style>
            <a:lnRef idx="2">
              <a:schemeClr val="lt1">
                <a:hueOff val="0"/>
                <a:satOff val="0"/>
                <a:lumOff val="0"/>
                <a:alphaOff val="0"/>
              </a:schemeClr>
            </a:lnRef>
            <a:fillRef idx="1">
              <a:schemeClr val="accent2">
                <a:tint val="99000"/>
                <a:hueOff val="0"/>
                <a:satOff val="0"/>
                <a:lumOff val="0"/>
                <a:alphaOff val="0"/>
              </a:schemeClr>
            </a:fillRef>
            <a:effectRef idx="0">
              <a:schemeClr val="accent2">
                <a:tint val="99000"/>
                <a:hueOff val="0"/>
                <a:satOff val="0"/>
                <a:lumOff val="0"/>
                <a:alphaOff val="0"/>
              </a:schemeClr>
            </a:effectRef>
            <a:fontRef idx="minor">
              <a:schemeClr val="lt1"/>
            </a:fontRef>
          </p:style>
          <p:txBody>
            <a:bodyPr/>
            <a:lstStyle/>
            <a:p>
              <a:endParaRPr lang="fr-FR"/>
            </a:p>
          </p:txBody>
        </p:sp>
        <p:sp>
          <p:nvSpPr>
            <p:cNvPr id="103" name="ZoneTexte 102"/>
            <p:cNvSpPr txBox="1"/>
            <p:nvPr/>
          </p:nvSpPr>
          <p:spPr>
            <a:xfrm>
              <a:off x="832813" y="1793211"/>
              <a:ext cx="1261972" cy="630986"/>
            </a:xfrm>
            <a:prstGeom prst="rect">
              <a:avLst/>
            </a:prstGeom>
            <a:solidFill>
              <a:schemeClr val="accent1"/>
            </a:solidFill>
          </p:spPr>
          <p:style>
            <a:lnRef idx="0">
              <a:scrgbClr r="0" g="0" b="0"/>
            </a:lnRef>
            <a:fillRef idx="0">
              <a:scrgbClr r="0" g="0" b="0"/>
            </a:fillRef>
            <a:effectRef idx="0">
              <a:scrgbClr r="0" g="0" b="0"/>
            </a:effectRef>
            <a:fontRef idx="minor">
              <a:schemeClr val="lt1"/>
            </a:fontRef>
          </p:style>
          <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fr-FR" sz="1200" b="1" kern="1200" dirty="0"/>
                <a:t>ISP</a:t>
              </a:r>
            </a:p>
          </p:txBody>
        </p:sp>
      </p:grpSp>
      <p:grpSp>
        <p:nvGrpSpPr>
          <p:cNvPr id="104" name="Groupe 103"/>
          <p:cNvGrpSpPr/>
          <p:nvPr/>
        </p:nvGrpSpPr>
        <p:grpSpPr>
          <a:xfrm>
            <a:off x="9147836" y="4039115"/>
            <a:ext cx="1261972" cy="630986"/>
            <a:chOff x="832813" y="1793211"/>
            <a:chExt cx="1261972" cy="630986"/>
          </a:xfrm>
          <a:solidFill>
            <a:schemeClr val="bg2">
              <a:lumMod val="60000"/>
              <a:lumOff val="40000"/>
            </a:schemeClr>
          </a:solidFill>
        </p:grpSpPr>
        <p:sp>
          <p:nvSpPr>
            <p:cNvPr id="105" name="Rectangle 104"/>
            <p:cNvSpPr/>
            <p:nvPr/>
          </p:nvSpPr>
          <p:spPr>
            <a:xfrm>
              <a:off x="832813" y="1793211"/>
              <a:ext cx="1261972" cy="630986"/>
            </a:xfrm>
            <a:prstGeom prst="rect">
              <a:avLst/>
            </a:prstGeom>
            <a:solidFill>
              <a:schemeClr val="accent1"/>
            </a:solidFill>
          </p:spPr>
          <p:style>
            <a:lnRef idx="2">
              <a:schemeClr val="lt1">
                <a:hueOff val="0"/>
                <a:satOff val="0"/>
                <a:lumOff val="0"/>
                <a:alphaOff val="0"/>
              </a:schemeClr>
            </a:lnRef>
            <a:fillRef idx="1">
              <a:schemeClr val="accent2">
                <a:tint val="99000"/>
                <a:hueOff val="0"/>
                <a:satOff val="0"/>
                <a:lumOff val="0"/>
                <a:alphaOff val="0"/>
              </a:schemeClr>
            </a:fillRef>
            <a:effectRef idx="0">
              <a:schemeClr val="accent2">
                <a:tint val="99000"/>
                <a:hueOff val="0"/>
                <a:satOff val="0"/>
                <a:lumOff val="0"/>
                <a:alphaOff val="0"/>
              </a:schemeClr>
            </a:effectRef>
            <a:fontRef idx="minor">
              <a:schemeClr val="lt1"/>
            </a:fontRef>
          </p:style>
          <p:txBody>
            <a:bodyPr/>
            <a:lstStyle/>
            <a:p>
              <a:endParaRPr lang="fr-FR"/>
            </a:p>
          </p:txBody>
        </p:sp>
        <p:sp>
          <p:nvSpPr>
            <p:cNvPr id="106" name="ZoneTexte 105"/>
            <p:cNvSpPr txBox="1"/>
            <p:nvPr/>
          </p:nvSpPr>
          <p:spPr>
            <a:xfrm>
              <a:off x="832813" y="1793211"/>
              <a:ext cx="1261972" cy="630986"/>
            </a:xfrm>
            <a:prstGeom prst="rect">
              <a:avLst/>
            </a:prstGeom>
            <a:solidFill>
              <a:schemeClr val="accent1"/>
            </a:solidFill>
          </p:spPr>
          <p:style>
            <a:lnRef idx="0">
              <a:scrgbClr r="0" g="0" b="0"/>
            </a:lnRef>
            <a:fillRef idx="0">
              <a:scrgbClr r="0" g="0" b="0"/>
            </a:fillRef>
            <a:effectRef idx="0">
              <a:scrgbClr r="0" g="0" b="0"/>
            </a:effectRef>
            <a:fontRef idx="minor">
              <a:schemeClr val="lt1"/>
            </a:fontRef>
          </p:style>
          <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fr-FR" sz="1200" b="1" kern="1200" dirty="0"/>
                <a:t>Expertise Solution</a:t>
              </a:r>
            </a:p>
          </p:txBody>
        </p:sp>
      </p:grpSp>
      <p:grpSp>
        <p:nvGrpSpPr>
          <p:cNvPr id="107" name="Groupe 106"/>
          <p:cNvGrpSpPr/>
          <p:nvPr/>
        </p:nvGrpSpPr>
        <p:grpSpPr>
          <a:xfrm>
            <a:off x="9147836" y="4711554"/>
            <a:ext cx="1261972" cy="630986"/>
            <a:chOff x="832813" y="1793211"/>
            <a:chExt cx="1261972" cy="630986"/>
          </a:xfrm>
          <a:solidFill>
            <a:schemeClr val="bg2">
              <a:lumMod val="60000"/>
              <a:lumOff val="40000"/>
            </a:schemeClr>
          </a:solidFill>
        </p:grpSpPr>
        <p:sp>
          <p:nvSpPr>
            <p:cNvPr id="109" name="Rectangle 108"/>
            <p:cNvSpPr/>
            <p:nvPr/>
          </p:nvSpPr>
          <p:spPr>
            <a:xfrm>
              <a:off x="832813" y="1793211"/>
              <a:ext cx="1261972" cy="630986"/>
            </a:xfrm>
            <a:prstGeom prst="rect">
              <a:avLst/>
            </a:prstGeom>
            <a:solidFill>
              <a:schemeClr val="accent1"/>
            </a:solidFill>
          </p:spPr>
          <p:style>
            <a:lnRef idx="2">
              <a:schemeClr val="lt1">
                <a:hueOff val="0"/>
                <a:satOff val="0"/>
                <a:lumOff val="0"/>
                <a:alphaOff val="0"/>
              </a:schemeClr>
            </a:lnRef>
            <a:fillRef idx="1">
              <a:schemeClr val="accent2">
                <a:tint val="99000"/>
                <a:hueOff val="0"/>
                <a:satOff val="0"/>
                <a:lumOff val="0"/>
                <a:alphaOff val="0"/>
              </a:schemeClr>
            </a:fillRef>
            <a:effectRef idx="0">
              <a:schemeClr val="accent2">
                <a:tint val="99000"/>
                <a:hueOff val="0"/>
                <a:satOff val="0"/>
                <a:lumOff val="0"/>
                <a:alphaOff val="0"/>
              </a:schemeClr>
            </a:effectRef>
            <a:fontRef idx="minor">
              <a:schemeClr val="lt1"/>
            </a:fontRef>
          </p:style>
          <p:txBody>
            <a:bodyPr/>
            <a:lstStyle/>
            <a:p>
              <a:endParaRPr lang="fr-FR"/>
            </a:p>
          </p:txBody>
        </p:sp>
        <p:sp>
          <p:nvSpPr>
            <p:cNvPr id="110" name="ZoneTexte 109"/>
            <p:cNvSpPr txBox="1"/>
            <p:nvPr/>
          </p:nvSpPr>
          <p:spPr>
            <a:xfrm>
              <a:off x="832813" y="1793211"/>
              <a:ext cx="1261972" cy="630986"/>
            </a:xfrm>
            <a:prstGeom prst="rect">
              <a:avLst/>
            </a:prstGeom>
            <a:solidFill>
              <a:schemeClr val="accent1"/>
            </a:solidFill>
          </p:spPr>
          <p:style>
            <a:lnRef idx="0">
              <a:scrgbClr r="0" g="0" b="0"/>
            </a:lnRef>
            <a:fillRef idx="0">
              <a:scrgbClr r="0" g="0" b="0"/>
            </a:fillRef>
            <a:effectRef idx="0">
              <a:scrgbClr r="0" g="0" b="0"/>
            </a:effectRef>
            <a:fontRef idx="minor">
              <a:schemeClr val="lt1"/>
            </a:fontRef>
          </p:style>
          <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fr-FR" sz="1000" b="1" kern="1200" dirty="0"/>
                <a:t>Filière Solution Cyber</a:t>
              </a:r>
            </a:p>
          </p:txBody>
        </p:sp>
      </p:grpSp>
      <p:grpSp>
        <p:nvGrpSpPr>
          <p:cNvPr id="111" name="Groupe 110"/>
          <p:cNvGrpSpPr/>
          <p:nvPr/>
        </p:nvGrpSpPr>
        <p:grpSpPr>
          <a:xfrm>
            <a:off x="9147836" y="5371035"/>
            <a:ext cx="1261972" cy="630986"/>
            <a:chOff x="832813" y="1793211"/>
            <a:chExt cx="1261972" cy="630986"/>
          </a:xfrm>
          <a:solidFill>
            <a:schemeClr val="bg2">
              <a:lumMod val="60000"/>
              <a:lumOff val="40000"/>
            </a:schemeClr>
          </a:solidFill>
        </p:grpSpPr>
        <p:sp>
          <p:nvSpPr>
            <p:cNvPr id="112" name="Rectangle 111"/>
            <p:cNvSpPr/>
            <p:nvPr/>
          </p:nvSpPr>
          <p:spPr>
            <a:xfrm>
              <a:off x="832813" y="1793211"/>
              <a:ext cx="1261972" cy="630986"/>
            </a:xfrm>
            <a:prstGeom prst="rect">
              <a:avLst/>
            </a:prstGeom>
            <a:solidFill>
              <a:schemeClr val="accent1"/>
            </a:solidFill>
          </p:spPr>
          <p:style>
            <a:lnRef idx="2">
              <a:schemeClr val="lt1">
                <a:hueOff val="0"/>
                <a:satOff val="0"/>
                <a:lumOff val="0"/>
                <a:alphaOff val="0"/>
              </a:schemeClr>
            </a:lnRef>
            <a:fillRef idx="1">
              <a:schemeClr val="accent2">
                <a:tint val="99000"/>
                <a:hueOff val="0"/>
                <a:satOff val="0"/>
                <a:lumOff val="0"/>
                <a:alphaOff val="0"/>
              </a:schemeClr>
            </a:fillRef>
            <a:effectRef idx="0">
              <a:schemeClr val="accent2">
                <a:tint val="99000"/>
                <a:hueOff val="0"/>
                <a:satOff val="0"/>
                <a:lumOff val="0"/>
                <a:alphaOff val="0"/>
              </a:schemeClr>
            </a:effectRef>
            <a:fontRef idx="minor">
              <a:schemeClr val="lt1"/>
            </a:fontRef>
          </p:style>
          <p:txBody>
            <a:bodyPr/>
            <a:lstStyle/>
            <a:p>
              <a:endParaRPr lang="fr-FR"/>
            </a:p>
          </p:txBody>
        </p:sp>
        <p:sp>
          <p:nvSpPr>
            <p:cNvPr id="114" name="ZoneTexte 113"/>
            <p:cNvSpPr txBox="1"/>
            <p:nvPr/>
          </p:nvSpPr>
          <p:spPr>
            <a:xfrm>
              <a:off x="832813" y="1793211"/>
              <a:ext cx="1261972" cy="630986"/>
            </a:xfrm>
            <a:prstGeom prst="rect">
              <a:avLst/>
            </a:prstGeom>
            <a:solidFill>
              <a:schemeClr val="accent1"/>
            </a:solidFill>
          </p:spPr>
          <p:style>
            <a:lnRef idx="0">
              <a:scrgbClr r="0" g="0" b="0"/>
            </a:lnRef>
            <a:fillRef idx="0">
              <a:scrgbClr r="0" g="0" b="0"/>
            </a:fillRef>
            <a:effectRef idx="0">
              <a:scrgbClr r="0" g="0" b="0"/>
            </a:effectRef>
            <a:fontRef idx="minor">
              <a:schemeClr val="lt1"/>
            </a:fontRef>
          </p:style>
          <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fr-FR" sz="1200" b="1" kern="1200"/>
                <a:t>Filière Cyber SI Indus</a:t>
              </a:r>
            </a:p>
          </p:txBody>
        </p:sp>
      </p:grpSp>
      <p:grpSp>
        <p:nvGrpSpPr>
          <p:cNvPr id="115" name="Groupe 114"/>
          <p:cNvGrpSpPr/>
          <p:nvPr/>
        </p:nvGrpSpPr>
        <p:grpSpPr>
          <a:xfrm>
            <a:off x="6080904" y="6109438"/>
            <a:ext cx="1261972" cy="630986"/>
            <a:chOff x="832813" y="1793211"/>
            <a:chExt cx="1261972" cy="630986"/>
          </a:xfrm>
          <a:solidFill>
            <a:schemeClr val="bg2">
              <a:lumMod val="60000"/>
              <a:lumOff val="40000"/>
            </a:schemeClr>
          </a:solidFill>
        </p:grpSpPr>
        <p:sp>
          <p:nvSpPr>
            <p:cNvPr id="116" name="Rectangle 115"/>
            <p:cNvSpPr/>
            <p:nvPr/>
          </p:nvSpPr>
          <p:spPr>
            <a:xfrm>
              <a:off x="832813" y="1793211"/>
              <a:ext cx="1261972" cy="630986"/>
            </a:xfrm>
            <a:prstGeom prst="rect">
              <a:avLst/>
            </a:prstGeom>
            <a:solidFill>
              <a:schemeClr val="accent1"/>
            </a:solidFill>
          </p:spPr>
          <p:style>
            <a:lnRef idx="2">
              <a:schemeClr val="lt1">
                <a:hueOff val="0"/>
                <a:satOff val="0"/>
                <a:lumOff val="0"/>
                <a:alphaOff val="0"/>
              </a:schemeClr>
            </a:lnRef>
            <a:fillRef idx="1">
              <a:schemeClr val="accent2">
                <a:tint val="99000"/>
                <a:hueOff val="0"/>
                <a:satOff val="0"/>
                <a:lumOff val="0"/>
                <a:alphaOff val="0"/>
              </a:schemeClr>
            </a:fillRef>
            <a:effectRef idx="0">
              <a:schemeClr val="accent2">
                <a:tint val="99000"/>
                <a:hueOff val="0"/>
                <a:satOff val="0"/>
                <a:lumOff val="0"/>
                <a:alphaOff val="0"/>
              </a:schemeClr>
            </a:effectRef>
            <a:fontRef idx="minor">
              <a:schemeClr val="lt1"/>
            </a:fontRef>
          </p:style>
          <p:txBody>
            <a:bodyPr/>
            <a:lstStyle/>
            <a:p>
              <a:endParaRPr lang="fr-FR"/>
            </a:p>
          </p:txBody>
        </p:sp>
        <p:sp>
          <p:nvSpPr>
            <p:cNvPr id="117" name="ZoneTexte 116"/>
            <p:cNvSpPr txBox="1"/>
            <p:nvPr/>
          </p:nvSpPr>
          <p:spPr>
            <a:xfrm>
              <a:off x="832813" y="1793211"/>
              <a:ext cx="1261972" cy="630986"/>
            </a:xfrm>
            <a:prstGeom prst="rect">
              <a:avLst/>
            </a:prstGeom>
            <a:solidFill>
              <a:schemeClr val="accent1"/>
            </a:solidFill>
          </p:spPr>
          <p:style>
            <a:lnRef idx="0">
              <a:scrgbClr r="0" g="0" b="0"/>
            </a:lnRef>
            <a:fillRef idx="0">
              <a:scrgbClr r="0" g="0" b="0"/>
            </a:fillRef>
            <a:effectRef idx="0">
              <a:scrgbClr r="0" g="0" b="0"/>
            </a:effectRef>
            <a:fontRef idx="minor">
              <a:schemeClr val="lt1"/>
            </a:fontRef>
          </p:style>
          <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fr-FR" sz="1200" b="1"/>
                <a:t>Outillage</a:t>
              </a:r>
              <a:endParaRPr lang="fr-FR" sz="1200" b="1" kern="1200"/>
            </a:p>
          </p:txBody>
        </p:sp>
      </p:grpSp>
      <p:sp>
        <p:nvSpPr>
          <p:cNvPr id="3" name="Flèche : droite 2">
            <a:hlinkClick r:id="" action="ppaction://noaction"/>
            <a:extLst>
              <a:ext uri="{FF2B5EF4-FFF2-40B4-BE49-F238E27FC236}">
                <a16:creationId xmlns:a16="http://schemas.microsoft.com/office/drawing/2014/main" id="{5176B66F-A732-BCC7-82B0-4C22A9E011E5}"/>
              </a:ext>
            </a:extLst>
          </p:cNvPr>
          <p:cNvSpPr/>
          <p:nvPr/>
        </p:nvSpPr>
        <p:spPr>
          <a:xfrm>
            <a:off x="11565467" y="6424931"/>
            <a:ext cx="457200" cy="406400"/>
          </a:xfrm>
          <a:prstGeom prst="rightArrow">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4" name="Group 61">
            <a:extLst>
              <a:ext uri="{FF2B5EF4-FFF2-40B4-BE49-F238E27FC236}">
                <a16:creationId xmlns:a16="http://schemas.microsoft.com/office/drawing/2014/main" id="{7505FB42-BF53-FCC0-7874-C1A43159A36C}"/>
              </a:ext>
            </a:extLst>
          </p:cNvPr>
          <p:cNvGrpSpPr/>
          <p:nvPr/>
        </p:nvGrpSpPr>
        <p:grpSpPr>
          <a:xfrm>
            <a:off x="10417582" y="0"/>
            <a:ext cx="1774417" cy="1774421"/>
            <a:chOff x="8800800" y="-8"/>
            <a:chExt cx="3391200" cy="3391208"/>
          </a:xfrm>
        </p:grpSpPr>
        <p:pic>
          <p:nvPicPr>
            <p:cNvPr id="5" name="Picture 62">
              <a:extLst>
                <a:ext uri="{FF2B5EF4-FFF2-40B4-BE49-F238E27FC236}">
                  <a16:creationId xmlns:a16="http://schemas.microsoft.com/office/drawing/2014/main" id="{01D183AD-92C7-DBAA-DA86-BFF72923BE8D}"/>
                </a:ext>
              </a:extLst>
            </p:cNvPr>
            <p:cNvPicPr>
              <a:picLocks noChangeAspect="1"/>
            </p:cNvPicPr>
            <p:nvPr/>
          </p:nvPicPr>
          <p:blipFill rotWithShape="1">
            <a:blip r:embed="rId7" cstate="print">
              <a:alphaModFix amt="64000"/>
              <a:duotone>
                <a:schemeClr val="accent1">
                  <a:shade val="45000"/>
                  <a:satMod val="135000"/>
                </a:schemeClr>
                <a:prstClr val="white"/>
              </a:duotone>
              <a:extLst>
                <a:ext uri="{28A0092B-C50C-407E-A947-70E740481C1C}">
                  <a14:useLocalDpi xmlns:a14="http://schemas.microsoft.com/office/drawing/2010/main" val="0"/>
                </a:ext>
              </a:extLst>
            </a:blip>
            <a:srcRect l="16630" r="16630"/>
            <a:stretch/>
          </p:blipFill>
          <p:spPr>
            <a:xfrm>
              <a:off x="8800800" y="0"/>
              <a:ext cx="3391200" cy="3391200"/>
            </a:xfrm>
            <a:custGeom>
              <a:avLst/>
              <a:gdLst>
                <a:gd name="connsiteX0" fmla="*/ 0 w 4799451"/>
                <a:gd name="connsiteY0" fmla="*/ 0 h 4799451"/>
                <a:gd name="connsiteX1" fmla="*/ 4799451 w 4799451"/>
                <a:gd name="connsiteY1" fmla="*/ 0 h 4799451"/>
                <a:gd name="connsiteX2" fmla="*/ 4799451 w 4799451"/>
                <a:gd name="connsiteY2" fmla="*/ 4799451 h 4799451"/>
              </a:gdLst>
              <a:ahLst/>
              <a:cxnLst>
                <a:cxn ang="0">
                  <a:pos x="connsiteX0" y="connsiteY0"/>
                </a:cxn>
                <a:cxn ang="0">
                  <a:pos x="connsiteX1" y="connsiteY1"/>
                </a:cxn>
                <a:cxn ang="0">
                  <a:pos x="connsiteX2" y="connsiteY2"/>
                </a:cxn>
              </a:cxnLst>
              <a:rect l="l" t="t" r="r" b="b"/>
              <a:pathLst>
                <a:path w="4799451" h="4799451">
                  <a:moveTo>
                    <a:pt x="0" y="0"/>
                  </a:moveTo>
                  <a:lnTo>
                    <a:pt x="4799451" y="0"/>
                  </a:lnTo>
                  <a:lnTo>
                    <a:pt x="4799451" y="4799451"/>
                  </a:lnTo>
                  <a:close/>
                </a:path>
              </a:pathLst>
            </a:custGeom>
          </p:spPr>
        </p:pic>
        <p:sp>
          <p:nvSpPr>
            <p:cNvPr id="6" name="Triángulo rectángulo 3">
              <a:hlinkClick r:id="" action="ppaction://noaction"/>
              <a:extLst>
                <a:ext uri="{FF2B5EF4-FFF2-40B4-BE49-F238E27FC236}">
                  <a16:creationId xmlns:a16="http://schemas.microsoft.com/office/drawing/2014/main" id="{B7CB182A-3B33-E77F-634D-811CE2F8A575}"/>
                </a:ext>
              </a:extLst>
            </p:cNvPr>
            <p:cNvSpPr/>
            <p:nvPr/>
          </p:nvSpPr>
          <p:spPr>
            <a:xfrm rot="10800000">
              <a:off x="9062783" y="-8"/>
              <a:ext cx="3127626" cy="3127626"/>
            </a:xfrm>
            <a:prstGeom prst="rtTriangl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ndara" panose="020E0502030303020204" pitchFamily="34" charset="0"/>
                <a:ea typeface="+mn-ea"/>
                <a:cs typeface="+mn-cs"/>
              </a:endParaRPr>
            </a:p>
          </p:txBody>
        </p:sp>
      </p:grpSp>
      <p:grpSp>
        <p:nvGrpSpPr>
          <p:cNvPr id="7" name="Groupe 6">
            <a:extLst>
              <a:ext uri="{FF2B5EF4-FFF2-40B4-BE49-F238E27FC236}">
                <a16:creationId xmlns:a16="http://schemas.microsoft.com/office/drawing/2014/main" id="{61F37EF5-70B8-D83D-F87B-2F3AB0C8A9CE}"/>
              </a:ext>
            </a:extLst>
          </p:cNvPr>
          <p:cNvGrpSpPr/>
          <p:nvPr/>
        </p:nvGrpSpPr>
        <p:grpSpPr>
          <a:xfrm>
            <a:off x="4540143" y="3404260"/>
            <a:ext cx="1261972" cy="630986"/>
            <a:chOff x="832813" y="1793211"/>
            <a:chExt cx="1261972" cy="630986"/>
          </a:xfrm>
          <a:solidFill>
            <a:schemeClr val="bg2">
              <a:lumMod val="60000"/>
              <a:lumOff val="40000"/>
            </a:schemeClr>
          </a:solidFill>
        </p:grpSpPr>
        <p:sp>
          <p:nvSpPr>
            <p:cNvPr id="8" name="Rectangle 7">
              <a:extLst>
                <a:ext uri="{FF2B5EF4-FFF2-40B4-BE49-F238E27FC236}">
                  <a16:creationId xmlns:a16="http://schemas.microsoft.com/office/drawing/2014/main" id="{3BAC6142-B284-1B6A-AD1C-4EFD366CBA9A}"/>
                </a:ext>
              </a:extLst>
            </p:cNvPr>
            <p:cNvSpPr/>
            <p:nvPr/>
          </p:nvSpPr>
          <p:spPr>
            <a:xfrm>
              <a:off x="832813" y="1793211"/>
              <a:ext cx="1261972" cy="630986"/>
            </a:xfrm>
            <a:prstGeom prst="rect">
              <a:avLst/>
            </a:prstGeom>
            <a:solidFill>
              <a:schemeClr val="accent1"/>
            </a:solidFill>
          </p:spPr>
          <p:style>
            <a:lnRef idx="2">
              <a:schemeClr val="lt1">
                <a:hueOff val="0"/>
                <a:satOff val="0"/>
                <a:lumOff val="0"/>
                <a:alphaOff val="0"/>
              </a:schemeClr>
            </a:lnRef>
            <a:fillRef idx="1">
              <a:schemeClr val="accent2">
                <a:tint val="99000"/>
                <a:hueOff val="0"/>
                <a:satOff val="0"/>
                <a:lumOff val="0"/>
                <a:alphaOff val="0"/>
              </a:schemeClr>
            </a:fillRef>
            <a:effectRef idx="0">
              <a:schemeClr val="accent2">
                <a:tint val="99000"/>
                <a:hueOff val="0"/>
                <a:satOff val="0"/>
                <a:lumOff val="0"/>
                <a:alphaOff val="0"/>
              </a:schemeClr>
            </a:effectRef>
            <a:fontRef idx="minor">
              <a:schemeClr val="lt1"/>
            </a:fontRef>
          </p:style>
          <p:txBody>
            <a:bodyPr/>
            <a:lstStyle/>
            <a:p>
              <a:endParaRPr lang="fr-FR"/>
            </a:p>
          </p:txBody>
        </p:sp>
        <p:sp>
          <p:nvSpPr>
            <p:cNvPr id="9" name="ZoneTexte 8">
              <a:extLst>
                <a:ext uri="{FF2B5EF4-FFF2-40B4-BE49-F238E27FC236}">
                  <a16:creationId xmlns:a16="http://schemas.microsoft.com/office/drawing/2014/main" id="{F658FF9A-8FA3-C967-18A1-35DE0562435B}"/>
                </a:ext>
              </a:extLst>
            </p:cNvPr>
            <p:cNvSpPr txBox="1"/>
            <p:nvPr/>
          </p:nvSpPr>
          <p:spPr>
            <a:xfrm>
              <a:off x="832813" y="1793211"/>
              <a:ext cx="1261972" cy="630986"/>
            </a:xfrm>
            <a:prstGeom prst="rect">
              <a:avLst/>
            </a:prstGeom>
            <a:solidFill>
              <a:schemeClr val="accent1"/>
            </a:solidFill>
          </p:spPr>
          <p:style>
            <a:lnRef idx="0">
              <a:scrgbClr r="0" g="0" b="0"/>
            </a:lnRef>
            <a:fillRef idx="0">
              <a:scrgbClr r="0" g="0" b="0"/>
            </a:fillRef>
            <a:effectRef idx="0">
              <a:scrgbClr r="0" g="0" b="0"/>
            </a:effectRef>
            <a:fontRef idx="minor">
              <a:schemeClr val="lt1"/>
            </a:fontRef>
          </p:style>
          <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fr-FR" sz="1200" b="1" kern="1200" dirty="0"/>
                <a:t>Alignement RGPD</a:t>
              </a:r>
            </a:p>
          </p:txBody>
        </p:sp>
      </p:grpSp>
      <p:grpSp>
        <p:nvGrpSpPr>
          <p:cNvPr id="10" name="Groupe 9">
            <a:extLst>
              <a:ext uri="{FF2B5EF4-FFF2-40B4-BE49-F238E27FC236}">
                <a16:creationId xmlns:a16="http://schemas.microsoft.com/office/drawing/2014/main" id="{7CBDC18F-F642-88D8-4FA2-E20CFF19B219}"/>
              </a:ext>
            </a:extLst>
          </p:cNvPr>
          <p:cNvGrpSpPr/>
          <p:nvPr/>
        </p:nvGrpSpPr>
        <p:grpSpPr>
          <a:xfrm>
            <a:off x="4541637" y="4076699"/>
            <a:ext cx="1261972" cy="630986"/>
            <a:chOff x="832813" y="1793211"/>
            <a:chExt cx="1261972" cy="630986"/>
          </a:xfrm>
          <a:solidFill>
            <a:schemeClr val="bg2">
              <a:lumMod val="60000"/>
              <a:lumOff val="40000"/>
            </a:schemeClr>
          </a:solidFill>
        </p:grpSpPr>
        <p:sp>
          <p:nvSpPr>
            <p:cNvPr id="11" name="Rectangle 10">
              <a:extLst>
                <a:ext uri="{FF2B5EF4-FFF2-40B4-BE49-F238E27FC236}">
                  <a16:creationId xmlns:a16="http://schemas.microsoft.com/office/drawing/2014/main" id="{ED5E0BC6-75B6-4A09-8A6B-83DA06FDECEC}"/>
                </a:ext>
              </a:extLst>
            </p:cNvPr>
            <p:cNvSpPr/>
            <p:nvPr/>
          </p:nvSpPr>
          <p:spPr>
            <a:xfrm>
              <a:off x="832813" y="1793211"/>
              <a:ext cx="1261972" cy="630986"/>
            </a:xfrm>
            <a:prstGeom prst="rect">
              <a:avLst/>
            </a:prstGeom>
            <a:solidFill>
              <a:schemeClr val="accent1"/>
            </a:solidFill>
          </p:spPr>
          <p:style>
            <a:lnRef idx="2">
              <a:schemeClr val="lt1">
                <a:hueOff val="0"/>
                <a:satOff val="0"/>
                <a:lumOff val="0"/>
                <a:alphaOff val="0"/>
              </a:schemeClr>
            </a:lnRef>
            <a:fillRef idx="1">
              <a:schemeClr val="accent2">
                <a:tint val="99000"/>
                <a:hueOff val="0"/>
                <a:satOff val="0"/>
                <a:lumOff val="0"/>
                <a:alphaOff val="0"/>
              </a:schemeClr>
            </a:fillRef>
            <a:effectRef idx="0">
              <a:schemeClr val="accent2">
                <a:tint val="99000"/>
                <a:hueOff val="0"/>
                <a:satOff val="0"/>
                <a:lumOff val="0"/>
                <a:alphaOff val="0"/>
              </a:schemeClr>
            </a:effectRef>
            <a:fontRef idx="minor">
              <a:schemeClr val="lt1"/>
            </a:fontRef>
          </p:style>
          <p:txBody>
            <a:bodyPr/>
            <a:lstStyle/>
            <a:p>
              <a:endParaRPr lang="fr-FR"/>
            </a:p>
          </p:txBody>
        </p:sp>
        <p:sp>
          <p:nvSpPr>
            <p:cNvPr id="12" name="ZoneTexte 11">
              <a:extLst>
                <a:ext uri="{FF2B5EF4-FFF2-40B4-BE49-F238E27FC236}">
                  <a16:creationId xmlns:a16="http://schemas.microsoft.com/office/drawing/2014/main" id="{5DC46093-726D-2B0B-6E2C-1B10F3B8B2DC}"/>
                </a:ext>
              </a:extLst>
            </p:cNvPr>
            <p:cNvSpPr txBox="1"/>
            <p:nvPr/>
          </p:nvSpPr>
          <p:spPr>
            <a:xfrm>
              <a:off x="832813" y="1793211"/>
              <a:ext cx="1261972" cy="630986"/>
            </a:xfrm>
            <a:prstGeom prst="rect">
              <a:avLst/>
            </a:prstGeom>
            <a:solidFill>
              <a:schemeClr val="accent1"/>
            </a:solidFill>
          </p:spPr>
          <p:style>
            <a:lnRef idx="0">
              <a:scrgbClr r="0" g="0" b="0"/>
            </a:lnRef>
            <a:fillRef idx="0">
              <a:scrgbClr r="0" g="0" b="0"/>
            </a:fillRef>
            <a:effectRef idx="0">
              <a:scrgbClr r="0" g="0" b="0"/>
            </a:effectRef>
            <a:fontRef idx="minor">
              <a:schemeClr val="lt1"/>
            </a:fontRef>
          </p:style>
          <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fr-FR" sz="1200" b="1" kern="1200"/>
                <a:t>Alignement NIS/XIII</a:t>
              </a:r>
            </a:p>
          </p:txBody>
        </p:sp>
      </p:grpSp>
      <p:grpSp>
        <p:nvGrpSpPr>
          <p:cNvPr id="13" name="Groupe 12">
            <a:extLst>
              <a:ext uri="{FF2B5EF4-FFF2-40B4-BE49-F238E27FC236}">
                <a16:creationId xmlns:a16="http://schemas.microsoft.com/office/drawing/2014/main" id="{BE8925DB-E259-0388-57D5-41838F549743}"/>
              </a:ext>
            </a:extLst>
          </p:cNvPr>
          <p:cNvGrpSpPr/>
          <p:nvPr/>
        </p:nvGrpSpPr>
        <p:grpSpPr>
          <a:xfrm>
            <a:off x="4540143" y="4749138"/>
            <a:ext cx="1261972" cy="630986"/>
            <a:chOff x="832813" y="1793211"/>
            <a:chExt cx="1261972" cy="630986"/>
          </a:xfrm>
          <a:solidFill>
            <a:schemeClr val="bg2">
              <a:lumMod val="60000"/>
              <a:lumOff val="40000"/>
            </a:schemeClr>
          </a:solidFill>
        </p:grpSpPr>
        <p:sp>
          <p:nvSpPr>
            <p:cNvPr id="14" name="Rectangle 13">
              <a:extLst>
                <a:ext uri="{FF2B5EF4-FFF2-40B4-BE49-F238E27FC236}">
                  <a16:creationId xmlns:a16="http://schemas.microsoft.com/office/drawing/2014/main" id="{2EF961F5-D799-C47E-793F-CE294FB7EF00}"/>
                </a:ext>
              </a:extLst>
            </p:cNvPr>
            <p:cNvSpPr/>
            <p:nvPr/>
          </p:nvSpPr>
          <p:spPr>
            <a:xfrm>
              <a:off x="832813" y="1793211"/>
              <a:ext cx="1261972" cy="630986"/>
            </a:xfrm>
            <a:prstGeom prst="rect">
              <a:avLst/>
            </a:prstGeom>
            <a:solidFill>
              <a:schemeClr val="accent1"/>
            </a:solidFill>
          </p:spPr>
          <p:style>
            <a:lnRef idx="2">
              <a:schemeClr val="lt1">
                <a:hueOff val="0"/>
                <a:satOff val="0"/>
                <a:lumOff val="0"/>
                <a:alphaOff val="0"/>
              </a:schemeClr>
            </a:lnRef>
            <a:fillRef idx="1">
              <a:schemeClr val="accent2">
                <a:tint val="99000"/>
                <a:hueOff val="0"/>
                <a:satOff val="0"/>
                <a:lumOff val="0"/>
                <a:alphaOff val="0"/>
              </a:schemeClr>
            </a:fillRef>
            <a:effectRef idx="0">
              <a:schemeClr val="accent2">
                <a:tint val="99000"/>
                <a:hueOff val="0"/>
                <a:satOff val="0"/>
                <a:lumOff val="0"/>
                <a:alphaOff val="0"/>
              </a:schemeClr>
            </a:effectRef>
            <a:fontRef idx="minor">
              <a:schemeClr val="lt1"/>
            </a:fontRef>
          </p:style>
          <p:txBody>
            <a:bodyPr/>
            <a:lstStyle/>
            <a:p>
              <a:endParaRPr lang="fr-FR"/>
            </a:p>
          </p:txBody>
        </p:sp>
        <p:sp>
          <p:nvSpPr>
            <p:cNvPr id="15" name="ZoneTexte 14">
              <a:extLst>
                <a:ext uri="{FF2B5EF4-FFF2-40B4-BE49-F238E27FC236}">
                  <a16:creationId xmlns:a16="http://schemas.microsoft.com/office/drawing/2014/main" id="{50686DD1-2494-B533-1B69-3B4E1E96FED5}"/>
                </a:ext>
              </a:extLst>
            </p:cNvPr>
            <p:cNvSpPr txBox="1"/>
            <p:nvPr/>
          </p:nvSpPr>
          <p:spPr>
            <a:xfrm>
              <a:off x="832813" y="1793211"/>
              <a:ext cx="1261972" cy="630986"/>
            </a:xfrm>
            <a:prstGeom prst="rect">
              <a:avLst/>
            </a:prstGeom>
            <a:solidFill>
              <a:schemeClr val="accent1"/>
            </a:solidFill>
          </p:spPr>
          <p:style>
            <a:lnRef idx="0">
              <a:scrgbClr r="0" g="0" b="0"/>
            </a:lnRef>
            <a:fillRef idx="0">
              <a:scrgbClr r="0" g="0" b="0"/>
            </a:fillRef>
            <a:effectRef idx="0">
              <a:scrgbClr r="0" g="0" b="0"/>
            </a:effectRef>
            <a:fontRef idx="minor">
              <a:schemeClr val="lt1"/>
            </a:fontRef>
          </p:style>
          <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fr-FR" sz="1200" b="1" kern="1200"/>
                <a:t>Certification CYBER</a:t>
              </a:r>
            </a:p>
          </p:txBody>
        </p:sp>
      </p:grpSp>
      <p:grpSp>
        <p:nvGrpSpPr>
          <p:cNvPr id="16" name="Groupe 15">
            <a:extLst>
              <a:ext uri="{FF2B5EF4-FFF2-40B4-BE49-F238E27FC236}">
                <a16:creationId xmlns:a16="http://schemas.microsoft.com/office/drawing/2014/main" id="{2724D9B6-B478-36C7-0FCD-2DC537CF3C5A}"/>
              </a:ext>
            </a:extLst>
          </p:cNvPr>
          <p:cNvGrpSpPr/>
          <p:nvPr/>
        </p:nvGrpSpPr>
        <p:grpSpPr>
          <a:xfrm>
            <a:off x="3026274" y="3404260"/>
            <a:ext cx="1261972" cy="630986"/>
            <a:chOff x="832813" y="1793211"/>
            <a:chExt cx="1261972" cy="630986"/>
          </a:xfrm>
          <a:solidFill>
            <a:schemeClr val="bg2">
              <a:lumMod val="60000"/>
              <a:lumOff val="40000"/>
            </a:schemeClr>
          </a:solidFill>
        </p:grpSpPr>
        <p:sp>
          <p:nvSpPr>
            <p:cNvPr id="17" name="Rectangle 16">
              <a:extLst>
                <a:ext uri="{FF2B5EF4-FFF2-40B4-BE49-F238E27FC236}">
                  <a16:creationId xmlns:a16="http://schemas.microsoft.com/office/drawing/2014/main" id="{4C360422-6B59-515B-9707-B537EE326919}"/>
                </a:ext>
              </a:extLst>
            </p:cNvPr>
            <p:cNvSpPr/>
            <p:nvPr/>
          </p:nvSpPr>
          <p:spPr>
            <a:xfrm>
              <a:off x="832813" y="1793211"/>
              <a:ext cx="1261972" cy="630986"/>
            </a:xfrm>
            <a:prstGeom prst="rect">
              <a:avLst/>
            </a:prstGeom>
            <a:solidFill>
              <a:schemeClr val="accent1"/>
            </a:solidFill>
          </p:spPr>
          <p:style>
            <a:lnRef idx="2">
              <a:schemeClr val="lt1">
                <a:hueOff val="0"/>
                <a:satOff val="0"/>
                <a:lumOff val="0"/>
                <a:alphaOff val="0"/>
              </a:schemeClr>
            </a:lnRef>
            <a:fillRef idx="1">
              <a:schemeClr val="accent2">
                <a:tint val="99000"/>
                <a:hueOff val="0"/>
                <a:satOff val="0"/>
                <a:lumOff val="0"/>
                <a:alphaOff val="0"/>
              </a:schemeClr>
            </a:fillRef>
            <a:effectRef idx="0">
              <a:schemeClr val="accent2">
                <a:tint val="99000"/>
                <a:hueOff val="0"/>
                <a:satOff val="0"/>
                <a:lumOff val="0"/>
                <a:alphaOff val="0"/>
              </a:schemeClr>
            </a:effectRef>
            <a:fontRef idx="minor">
              <a:schemeClr val="lt1"/>
            </a:fontRef>
          </p:style>
          <p:txBody>
            <a:bodyPr/>
            <a:lstStyle/>
            <a:p>
              <a:endParaRPr lang="fr-FR"/>
            </a:p>
          </p:txBody>
        </p:sp>
        <p:sp>
          <p:nvSpPr>
            <p:cNvPr id="18" name="ZoneTexte 17">
              <a:extLst>
                <a:ext uri="{FF2B5EF4-FFF2-40B4-BE49-F238E27FC236}">
                  <a16:creationId xmlns:a16="http://schemas.microsoft.com/office/drawing/2014/main" id="{59C5108D-808B-8714-0CB3-14CF05AFC64A}"/>
                </a:ext>
              </a:extLst>
            </p:cNvPr>
            <p:cNvSpPr txBox="1"/>
            <p:nvPr/>
          </p:nvSpPr>
          <p:spPr>
            <a:xfrm>
              <a:off x="832813" y="1793211"/>
              <a:ext cx="1261972" cy="630986"/>
            </a:xfrm>
            <a:prstGeom prst="rect">
              <a:avLst/>
            </a:prstGeom>
            <a:solidFill>
              <a:schemeClr val="accent1"/>
            </a:solidFill>
          </p:spPr>
          <p:style>
            <a:lnRef idx="0">
              <a:scrgbClr r="0" g="0" b="0"/>
            </a:lnRef>
            <a:fillRef idx="0">
              <a:scrgbClr r="0" g="0" b="0"/>
            </a:fillRef>
            <a:effectRef idx="0">
              <a:scrgbClr r="0" g="0" b="0"/>
            </a:effectRef>
            <a:fontRef idx="minor">
              <a:schemeClr val="lt1"/>
            </a:fontRef>
          </p:style>
          <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fr-FR" sz="1200" b="1" kern="1200" dirty="0"/>
                <a:t>Gestion des risques</a:t>
              </a:r>
            </a:p>
          </p:txBody>
        </p:sp>
      </p:grpSp>
      <p:grpSp>
        <p:nvGrpSpPr>
          <p:cNvPr id="19" name="Groupe 18">
            <a:extLst>
              <a:ext uri="{FF2B5EF4-FFF2-40B4-BE49-F238E27FC236}">
                <a16:creationId xmlns:a16="http://schemas.microsoft.com/office/drawing/2014/main" id="{9C8ED0BD-858A-B96B-6717-175D2CEB3A47}"/>
              </a:ext>
            </a:extLst>
          </p:cNvPr>
          <p:cNvGrpSpPr/>
          <p:nvPr/>
        </p:nvGrpSpPr>
        <p:grpSpPr>
          <a:xfrm>
            <a:off x="3034451" y="4076699"/>
            <a:ext cx="1261972" cy="630986"/>
            <a:chOff x="832813" y="1793211"/>
            <a:chExt cx="1261972" cy="630986"/>
          </a:xfrm>
          <a:solidFill>
            <a:schemeClr val="bg2">
              <a:lumMod val="60000"/>
              <a:lumOff val="40000"/>
            </a:schemeClr>
          </a:solidFill>
        </p:grpSpPr>
        <p:sp>
          <p:nvSpPr>
            <p:cNvPr id="20" name="Rectangle 19">
              <a:extLst>
                <a:ext uri="{FF2B5EF4-FFF2-40B4-BE49-F238E27FC236}">
                  <a16:creationId xmlns:a16="http://schemas.microsoft.com/office/drawing/2014/main" id="{512BC258-AE4E-C865-FBE4-E0BCB66D234B}"/>
                </a:ext>
              </a:extLst>
            </p:cNvPr>
            <p:cNvSpPr/>
            <p:nvPr/>
          </p:nvSpPr>
          <p:spPr>
            <a:xfrm>
              <a:off x="832813" y="1793211"/>
              <a:ext cx="1261972" cy="630986"/>
            </a:xfrm>
            <a:prstGeom prst="rect">
              <a:avLst/>
            </a:prstGeom>
            <a:solidFill>
              <a:schemeClr val="accent1"/>
            </a:solidFill>
          </p:spPr>
          <p:style>
            <a:lnRef idx="2">
              <a:schemeClr val="lt1">
                <a:hueOff val="0"/>
                <a:satOff val="0"/>
                <a:lumOff val="0"/>
                <a:alphaOff val="0"/>
              </a:schemeClr>
            </a:lnRef>
            <a:fillRef idx="1">
              <a:schemeClr val="accent2">
                <a:tint val="99000"/>
                <a:hueOff val="0"/>
                <a:satOff val="0"/>
                <a:lumOff val="0"/>
                <a:alphaOff val="0"/>
              </a:schemeClr>
            </a:fillRef>
            <a:effectRef idx="0">
              <a:schemeClr val="accent2">
                <a:tint val="99000"/>
                <a:hueOff val="0"/>
                <a:satOff val="0"/>
                <a:lumOff val="0"/>
                <a:alphaOff val="0"/>
              </a:schemeClr>
            </a:effectRef>
            <a:fontRef idx="minor">
              <a:schemeClr val="lt1"/>
            </a:fontRef>
          </p:style>
          <p:txBody>
            <a:bodyPr/>
            <a:lstStyle/>
            <a:p>
              <a:endParaRPr lang="fr-FR"/>
            </a:p>
          </p:txBody>
        </p:sp>
        <p:sp>
          <p:nvSpPr>
            <p:cNvPr id="21" name="ZoneTexte 20">
              <a:extLst>
                <a:ext uri="{FF2B5EF4-FFF2-40B4-BE49-F238E27FC236}">
                  <a16:creationId xmlns:a16="http://schemas.microsoft.com/office/drawing/2014/main" id="{A0C3207F-1DCC-24C2-6682-935DC5C627D4}"/>
                </a:ext>
              </a:extLst>
            </p:cNvPr>
            <p:cNvSpPr txBox="1"/>
            <p:nvPr/>
          </p:nvSpPr>
          <p:spPr>
            <a:xfrm>
              <a:off x="832813" y="1793211"/>
              <a:ext cx="1261972" cy="630986"/>
            </a:xfrm>
            <a:prstGeom prst="rect">
              <a:avLst/>
            </a:prstGeom>
            <a:solidFill>
              <a:schemeClr val="accent1"/>
            </a:solidFill>
          </p:spPr>
          <p:style>
            <a:lnRef idx="0">
              <a:scrgbClr r="0" g="0" b="0"/>
            </a:lnRef>
            <a:fillRef idx="0">
              <a:scrgbClr r="0" g="0" b="0"/>
            </a:fillRef>
            <a:effectRef idx="0">
              <a:scrgbClr r="0" g="0" b="0"/>
            </a:effectRef>
            <a:fontRef idx="minor">
              <a:schemeClr val="lt1"/>
            </a:fontRef>
          </p:style>
          <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fr-FR" sz="1200" b="1" kern="1200"/>
                <a:t>Cartographie des risques</a:t>
              </a:r>
            </a:p>
          </p:txBody>
        </p:sp>
      </p:grpSp>
      <p:grpSp>
        <p:nvGrpSpPr>
          <p:cNvPr id="22" name="Groupe 21">
            <a:extLst>
              <a:ext uri="{FF2B5EF4-FFF2-40B4-BE49-F238E27FC236}">
                <a16:creationId xmlns:a16="http://schemas.microsoft.com/office/drawing/2014/main" id="{8D1F38A4-65D3-F0F0-8DB7-8BF2E2E18665}"/>
              </a:ext>
            </a:extLst>
          </p:cNvPr>
          <p:cNvGrpSpPr/>
          <p:nvPr/>
        </p:nvGrpSpPr>
        <p:grpSpPr>
          <a:xfrm>
            <a:off x="3034451" y="4736180"/>
            <a:ext cx="1261972" cy="630986"/>
            <a:chOff x="832813" y="1793211"/>
            <a:chExt cx="1261972" cy="630986"/>
          </a:xfrm>
          <a:solidFill>
            <a:schemeClr val="bg2">
              <a:lumMod val="60000"/>
              <a:lumOff val="40000"/>
            </a:schemeClr>
          </a:solidFill>
        </p:grpSpPr>
        <p:sp>
          <p:nvSpPr>
            <p:cNvPr id="23" name="Rectangle 22">
              <a:extLst>
                <a:ext uri="{FF2B5EF4-FFF2-40B4-BE49-F238E27FC236}">
                  <a16:creationId xmlns:a16="http://schemas.microsoft.com/office/drawing/2014/main" id="{F5FCF5DD-2F5E-2C15-0959-6B6A167452CF}"/>
                </a:ext>
              </a:extLst>
            </p:cNvPr>
            <p:cNvSpPr/>
            <p:nvPr/>
          </p:nvSpPr>
          <p:spPr>
            <a:xfrm>
              <a:off x="832813" y="1793211"/>
              <a:ext cx="1261972" cy="630986"/>
            </a:xfrm>
            <a:prstGeom prst="rect">
              <a:avLst/>
            </a:prstGeom>
            <a:solidFill>
              <a:schemeClr val="accent1"/>
            </a:solidFill>
          </p:spPr>
          <p:style>
            <a:lnRef idx="2">
              <a:schemeClr val="lt1">
                <a:hueOff val="0"/>
                <a:satOff val="0"/>
                <a:lumOff val="0"/>
                <a:alphaOff val="0"/>
              </a:schemeClr>
            </a:lnRef>
            <a:fillRef idx="1">
              <a:schemeClr val="accent2">
                <a:tint val="99000"/>
                <a:hueOff val="0"/>
                <a:satOff val="0"/>
                <a:lumOff val="0"/>
                <a:alphaOff val="0"/>
              </a:schemeClr>
            </a:fillRef>
            <a:effectRef idx="0">
              <a:schemeClr val="accent2">
                <a:tint val="99000"/>
                <a:hueOff val="0"/>
                <a:satOff val="0"/>
                <a:lumOff val="0"/>
                <a:alphaOff val="0"/>
              </a:schemeClr>
            </a:effectRef>
            <a:fontRef idx="minor">
              <a:schemeClr val="lt1"/>
            </a:fontRef>
          </p:style>
          <p:txBody>
            <a:bodyPr/>
            <a:lstStyle/>
            <a:p>
              <a:endParaRPr lang="fr-FR"/>
            </a:p>
          </p:txBody>
        </p:sp>
        <p:sp>
          <p:nvSpPr>
            <p:cNvPr id="24" name="ZoneTexte 23">
              <a:extLst>
                <a:ext uri="{FF2B5EF4-FFF2-40B4-BE49-F238E27FC236}">
                  <a16:creationId xmlns:a16="http://schemas.microsoft.com/office/drawing/2014/main" id="{3F2D4BDA-E6D7-4E11-7783-9B78D67CC0C4}"/>
                </a:ext>
              </a:extLst>
            </p:cNvPr>
            <p:cNvSpPr txBox="1"/>
            <p:nvPr/>
          </p:nvSpPr>
          <p:spPr>
            <a:xfrm>
              <a:off x="832813" y="1793211"/>
              <a:ext cx="1261972" cy="630986"/>
            </a:xfrm>
            <a:prstGeom prst="rect">
              <a:avLst/>
            </a:prstGeom>
            <a:solidFill>
              <a:schemeClr val="accent1"/>
            </a:solidFill>
          </p:spPr>
          <p:style>
            <a:lnRef idx="0">
              <a:scrgbClr r="0" g="0" b="0"/>
            </a:lnRef>
            <a:fillRef idx="0">
              <a:scrgbClr r="0" g="0" b="0"/>
            </a:fillRef>
            <a:effectRef idx="0">
              <a:scrgbClr r="0" g="0" b="0"/>
            </a:effectRef>
            <a:fontRef idx="minor">
              <a:schemeClr val="lt1"/>
            </a:fontRef>
          </p:style>
          <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fr-FR" sz="1200" b="1" kern="1200"/>
                <a:t>Cockpit</a:t>
              </a:r>
            </a:p>
          </p:txBody>
        </p:sp>
      </p:grpSp>
      <p:grpSp>
        <p:nvGrpSpPr>
          <p:cNvPr id="25" name="Groupe 24">
            <a:extLst>
              <a:ext uri="{FF2B5EF4-FFF2-40B4-BE49-F238E27FC236}">
                <a16:creationId xmlns:a16="http://schemas.microsoft.com/office/drawing/2014/main" id="{DB03AF59-42AD-C4B4-3C54-99E857D0E4EE}"/>
              </a:ext>
            </a:extLst>
          </p:cNvPr>
          <p:cNvGrpSpPr/>
          <p:nvPr/>
        </p:nvGrpSpPr>
        <p:grpSpPr>
          <a:xfrm>
            <a:off x="3034451" y="5395661"/>
            <a:ext cx="1261972" cy="630986"/>
            <a:chOff x="832813" y="1793211"/>
            <a:chExt cx="1261972" cy="630986"/>
          </a:xfrm>
          <a:solidFill>
            <a:schemeClr val="bg2">
              <a:lumMod val="60000"/>
              <a:lumOff val="40000"/>
            </a:schemeClr>
          </a:solidFill>
        </p:grpSpPr>
        <p:sp>
          <p:nvSpPr>
            <p:cNvPr id="26" name="Rectangle 25">
              <a:extLst>
                <a:ext uri="{FF2B5EF4-FFF2-40B4-BE49-F238E27FC236}">
                  <a16:creationId xmlns:a16="http://schemas.microsoft.com/office/drawing/2014/main" id="{8C6C048D-84B1-C5A8-A7ED-CC9F1461BDA1}"/>
                </a:ext>
              </a:extLst>
            </p:cNvPr>
            <p:cNvSpPr/>
            <p:nvPr/>
          </p:nvSpPr>
          <p:spPr>
            <a:xfrm>
              <a:off x="832813" y="1793211"/>
              <a:ext cx="1261972" cy="630986"/>
            </a:xfrm>
            <a:prstGeom prst="rect">
              <a:avLst/>
            </a:prstGeom>
            <a:solidFill>
              <a:schemeClr val="accent1"/>
            </a:solidFill>
          </p:spPr>
          <p:style>
            <a:lnRef idx="2">
              <a:schemeClr val="lt1">
                <a:hueOff val="0"/>
                <a:satOff val="0"/>
                <a:lumOff val="0"/>
                <a:alphaOff val="0"/>
              </a:schemeClr>
            </a:lnRef>
            <a:fillRef idx="1">
              <a:schemeClr val="accent2">
                <a:tint val="99000"/>
                <a:hueOff val="0"/>
                <a:satOff val="0"/>
                <a:lumOff val="0"/>
                <a:alphaOff val="0"/>
              </a:schemeClr>
            </a:fillRef>
            <a:effectRef idx="0">
              <a:schemeClr val="accent2">
                <a:tint val="99000"/>
                <a:hueOff val="0"/>
                <a:satOff val="0"/>
                <a:lumOff val="0"/>
                <a:alphaOff val="0"/>
              </a:schemeClr>
            </a:effectRef>
            <a:fontRef idx="minor">
              <a:schemeClr val="lt1"/>
            </a:fontRef>
          </p:style>
          <p:txBody>
            <a:bodyPr/>
            <a:lstStyle/>
            <a:p>
              <a:endParaRPr lang="fr-FR"/>
            </a:p>
          </p:txBody>
        </p:sp>
        <p:sp>
          <p:nvSpPr>
            <p:cNvPr id="27" name="ZoneTexte 26">
              <a:extLst>
                <a:ext uri="{FF2B5EF4-FFF2-40B4-BE49-F238E27FC236}">
                  <a16:creationId xmlns:a16="http://schemas.microsoft.com/office/drawing/2014/main" id="{E6CCE5CD-04BD-461A-76B9-0BCD88275FF4}"/>
                </a:ext>
              </a:extLst>
            </p:cNvPr>
            <p:cNvSpPr txBox="1"/>
            <p:nvPr/>
          </p:nvSpPr>
          <p:spPr>
            <a:xfrm>
              <a:off x="832813" y="1793211"/>
              <a:ext cx="1261972" cy="630986"/>
            </a:xfrm>
            <a:prstGeom prst="rect">
              <a:avLst/>
            </a:prstGeom>
            <a:solidFill>
              <a:schemeClr val="accent1"/>
            </a:solidFill>
          </p:spPr>
          <p:style>
            <a:lnRef idx="0">
              <a:scrgbClr r="0" g="0" b="0"/>
            </a:lnRef>
            <a:fillRef idx="0">
              <a:scrgbClr r="0" g="0" b="0"/>
            </a:fillRef>
            <a:effectRef idx="0">
              <a:scrgbClr r="0" g="0" b="0"/>
            </a:effectRef>
            <a:fontRef idx="minor">
              <a:schemeClr val="lt1"/>
            </a:fontRef>
          </p:style>
          <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fr-FR" sz="1200" b="1" kern="1200"/>
                <a:t>PCA/PRA</a:t>
              </a:r>
            </a:p>
          </p:txBody>
        </p:sp>
      </p:grpSp>
      <p:grpSp>
        <p:nvGrpSpPr>
          <p:cNvPr id="28" name="Groupe 27">
            <a:extLst>
              <a:ext uri="{FF2B5EF4-FFF2-40B4-BE49-F238E27FC236}">
                <a16:creationId xmlns:a16="http://schemas.microsoft.com/office/drawing/2014/main" id="{B4FD70E5-E2E7-2A5F-F77F-C86122477DAD}"/>
              </a:ext>
            </a:extLst>
          </p:cNvPr>
          <p:cNvGrpSpPr/>
          <p:nvPr/>
        </p:nvGrpSpPr>
        <p:grpSpPr>
          <a:xfrm>
            <a:off x="1473211" y="3411881"/>
            <a:ext cx="1261972" cy="630986"/>
            <a:chOff x="832813" y="1793211"/>
            <a:chExt cx="1261972" cy="630986"/>
          </a:xfrm>
          <a:solidFill>
            <a:schemeClr val="bg2">
              <a:lumMod val="60000"/>
              <a:lumOff val="40000"/>
            </a:schemeClr>
          </a:solidFill>
        </p:grpSpPr>
        <p:sp>
          <p:nvSpPr>
            <p:cNvPr id="29" name="Rectangle 28">
              <a:extLst>
                <a:ext uri="{FF2B5EF4-FFF2-40B4-BE49-F238E27FC236}">
                  <a16:creationId xmlns:a16="http://schemas.microsoft.com/office/drawing/2014/main" id="{0BBD1D1D-8E58-BCB6-33D9-CA4ED90FB7B8}"/>
                </a:ext>
              </a:extLst>
            </p:cNvPr>
            <p:cNvSpPr/>
            <p:nvPr/>
          </p:nvSpPr>
          <p:spPr>
            <a:xfrm>
              <a:off x="832813" y="1793211"/>
              <a:ext cx="1261972" cy="630986"/>
            </a:xfrm>
            <a:prstGeom prst="rect">
              <a:avLst/>
            </a:prstGeom>
            <a:solidFill>
              <a:schemeClr val="accent1"/>
            </a:solidFill>
          </p:spPr>
          <p:style>
            <a:lnRef idx="2">
              <a:schemeClr val="lt1">
                <a:hueOff val="0"/>
                <a:satOff val="0"/>
                <a:lumOff val="0"/>
                <a:alphaOff val="0"/>
              </a:schemeClr>
            </a:lnRef>
            <a:fillRef idx="1">
              <a:schemeClr val="accent2">
                <a:tint val="99000"/>
                <a:hueOff val="0"/>
                <a:satOff val="0"/>
                <a:lumOff val="0"/>
                <a:alphaOff val="0"/>
              </a:schemeClr>
            </a:fillRef>
            <a:effectRef idx="0">
              <a:schemeClr val="accent2">
                <a:tint val="99000"/>
                <a:hueOff val="0"/>
                <a:satOff val="0"/>
                <a:lumOff val="0"/>
                <a:alphaOff val="0"/>
              </a:schemeClr>
            </a:effectRef>
            <a:fontRef idx="minor">
              <a:schemeClr val="lt1"/>
            </a:fontRef>
          </p:style>
          <p:txBody>
            <a:bodyPr/>
            <a:lstStyle/>
            <a:p>
              <a:endParaRPr lang="fr-FR"/>
            </a:p>
          </p:txBody>
        </p:sp>
        <p:sp>
          <p:nvSpPr>
            <p:cNvPr id="30" name="ZoneTexte 29">
              <a:extLst>
                <a:ext uri="{FF2B5EF4-FFF2-40B4-BE49-F238E27FC236}">
                  <a16:creationId xmlns:a16="http://schemas.microsoft.com/office/drawing/2014/main" id="{207A52F6-1FCE-F2F6-0B98-0BC06C1821CA}"/>
                </a:ext>
              </a:extLst>
            </p:cNvPr>
            <p:cNvSpPr txBox="1"/>
            <p:nvPr/>
          </p:nvSpPr>
          <p:spPr>
            <a:xfrm>
              <a:off x="832813" y="1793211"/>
              <a:ext cx="1261972" cy="630986"/>
            </a:xfrm>
            <a:prstGeom prst="rect">
              <a:avLst/>
            </a:prstGeom>
            <a:solidFill>
              <a:schemeClr val="accent1"/>
            </a:solidFill>
          </p:spPr>
          <p:style>
            <a:lnRef idx="0">
              <a:scrgbClr r="0" g="0" b="0"/>
            </a:lnRef>
            <a:fillRef idx="0">
              <a:scrgbClr r="0" g="0" b="0"/>
            </a:fillRef>
            <a:effectRef idx="0">
              <a:scrgbClr r="0" g="0" b="0"/>
            </a:effectRef>
            <a:fontRef idx="minor">
              <a:schemeClr val="lt1"/>
            </a:fontRef>
          </p:style>
          <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fr-FR" sz="1200" b="1" kern="1200" err="1"/>
                <a:t>Cyberschool</a:t>
              </a:r>
              <a:endParaRPr lang="fr-FR" sz="1200" b="1" kern="1200"/>
            </a:p>
          </p:txBody>
        </p:sp>
      </p:grpSp>
      <p:grpSp>
        <p:nvGrpSpPr>
          <p:cNvPr id="32" name="Groupe 31">
            <a:extLst>
              <a:ext uri="{FF2B5EF4-FFF2-40B4-BE49-F238E27FC236}">
                <a16:creationId xmlns:a16="http://schemas.microsoft.com/office/drawing/2014/main" id="{83E77D56-5A57-32FA-A351-FC09BB16445B}"/>
              </a:ext>
            </a:extLst>
          </p:cNvPr>
          <p:cNvGrpSpPr/>
          <p:nvPr/>
        </p:nvGrpSpPr>
        <p:grpSpPr>
          <a:xfrm>
            <a:off x="1473211" y="4090482"/>
            <a:ext cx="1261972" cy="630986"/>
            <a:chOff x="832813" y="1793211"/>
            <a:chExt cx="1261972" cy="630986"/>
          </a:xfrm>
          <a:solidFill>
            <a:schemeClr val="bg2">
              <a:lumMod val="60000"/>
              <a:lumOff val="40000"/>
            </a:schemeClr>
          </a:solidFill>
        </p:grpSpPr>
        <p:sp>
          <p:nvSpPr>
            <p:cNvPr id="33" name="Rectangle 32">
              <a:extLst>
                <a:ext uri="{FF2B5EF4-FFF2-40B4-BE49-F238E27FC236}">
                  <a16:creationId xmlns:a16="http://schemas.microsoft.com/office/drawing/2014/main" id="{A80B02DC-5EDF-D8DF-489A-DCDEACFE9ECB}"/>
                </a:ext>
              </a:extLst>
            </p:cNvPr>
            <p:cNvSpPr/>
            <p:nvPr/>
          </p:nvSpPr>
          <p:spPr>
            <a:xfrm>
              <a:off x="832813" y="1793211"/>
              <a:ext cx="1261972" cy="630986"/>
            </a:xfrm>
            <a:prstGeom prst="rect">
              <a:avLst/>
            </a:prstGeom>
            <a:solidFill>
              <a:schemeClr val="accent1"/>
            </a:solidFill>
          </p:spPr>
          <p:style>
            <a:lnRef idx="2">
              <a:schemeClr val="lt1">
                <a:hueOff val="0"/>
                <a:satOff val="0"/>
                <a:lumOff val="0"/>
                <a:alphaOff val="0"/>
              </a:schemeClr>
            </a:lnRef>
            <a:fillRef idx="1">
              <a:schemeClr val="accent2">
                <a:tint val="99000"/>
                <a:hueOff val="0"/>
                <a:satOff val="0"/>
                <a:lumOff val="0"/>
                <a:alphaOff val="0"/>
              </a:schemeClr>
            </a:fillRef>
            <a:effectRef idx="0">
              <a:schemeClr val="accent2">
                <a:tint val="99000"/>
                <a:hueOff val="0"/>
                <a:satOff val="0"/>
                <a:lumOff val="0"/>
                <a:alphaOff val="0"/>
              </a:schemeClr>
            </a:effectRef>
            <a:fontRef idx="minor">
              <a:schemeClr val="lt1"/>
            </a:fontRef>
          </p:style>
          <p:txBody>
            <a:bodyPr/>
            <a:lstStyle/>
            <a:p>
              <a:endParaRPr lang="fr-FR"/>
            </a:p>
          </p:txBody>
        </p:sp>
        <p:sp>
          <p:nvSpPr>
            <p:cNvPr id="34" name="ZoneTexte 33">
              <a:extLst>
                <a:ext uri="{FF2B5EF4-FFF2-40B4-BE49-F238E27FC236}">
                  <a16:creationId xmlns:a16="http://schemas.microsoft.com/office/drawing/2014/main" id="{FE0479B1-743D-A58A-7D60-FE488D48C798}"/>
                </a:ext>
              </a:extLst>
            </p:cNvPr>
            <p:cNvSpPr txBox="1"/>
            <p:nvPr/>
          </p:nvSpPr>
          <p:spPr>
            <a:xfrm>
              <a:off x="832813" y="1793211"/>
              <a:ext cx="1261972" cy="630986"/>
            </a:xfrm>
            <a:prstGeom prst="rect">
              <a:avLst/>
            </a:prstGeom>
            <a:solidFill>
              <a:schemeClr val="accent1"/>
            </a:solidFill>
          </p:spPr>
          <p:style>
            <a:lnRef idx="0">
              <a:scrgbClr r="0" g="0" b="0"/>
            </a:lnRef>
            <a:fillRef idx="0">
              <a:scrgbClr r="0" g="0" b="0"/>
            </a:fillRef>
            <a:effectRef idx="0">
              <a:scrgbClr r="0" g="0" b="0"/>
            </a:effectRef>
            <a:fontRef idx="minor">
              <a:schemeClr val="lt1"/>
            </a:fontRef>
          </p:style>
          <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fr-FR" sz="1050" b="1" kern="1200" dirty="0"/>
                <a:t>Anticipation &amp; Relations Externes</a:t>
              </a:r>
            </a:p>
          </p:txBody>
        </p:sp>
      </p:grpSp>
      <p:grpSp>
        <p:nvGrpSpPr>
          <p:cNvPr id="35" name="Groupe 34">
            <a:extLst>
              <a:ext uri="{FF2B5EF4-FFF2-40B4-BE49-F238E27FC236}">
                <a16:creationId xmlns:a16="http://schemas.microsoft.com/office/drawing/2014/main" id="{B8A35D49-DDF0-D304-9BE3-8897435AED2A}"/>
              </a:ext>
            </a:extLst>
          </p:cNvPr>
          <p:cNvGrpSpPr/>
          <p:nvPr/>
        </p:nvGrpSpPr>
        <p:grpSpPr>
          <a:xfrm>
            <a:off x="1473211" y="4769083"/>
            <a:ext cx="1261972" cy="630986"/>
            <a:chOff x="832813" y="1793211"/>
            <a:chExt cx="1261972" cy="630986"/>
          </a:xfrm>
          <a:solidFill>
            <a:schemeClr val="bg2">
              <a:lumMod val="60000"/>
              <a:lumOff val="40000"/>
            </a:schemeClr>
          </a:solidFill>
        </p:grpSpPr>
        <p:sp>
          <p:nvSpPr>
            <p:cNvPr id="36" name="Rectangle 35">
              <a:extLst>
                <a:ext uri="{FF2B5EF4-FFF2-40B4-BE49-F238E27FC236}">
                  <a16:creationId xmlns:a16="http://schemas.microsoft.com/office/drawing/2014/main" id="{09A859E8-8995-44EF-CF51-B805F8E3A113}"/>
                </a:ext>
              </a:extLst>
            </p:cNvPr>
            <p:cNvSpPr/>
            <p:nvPr/>
          </p:nvSpPr>
          <p:spPr>
            <a:xfrm>
              <a:off x="832813" y="1793211"/>
              <a:ext cx="1261972" cy="630986"/>
            </a:xfrm>
            <a:prstGeom prst="rect">
              <a:avLst/>
            </a:prstGeom>
            <a:solidFill>
              <a:schemeClr val="accent1"/>
            </a:solidFill>
          </p:spPr>
          <p:style>
            <a:lnRef idx="2">
              <a:schemeClr val="lt1">
                <a:hueOff val="0"/>
                <a:satOff val="0"/>
                <a:lumOff val="0"/>
                <a:alphaOff val="0"/>
              </a:schemeClr>
            </a:lnRef>
            <a:fillRef idx="1">
              <a:schemeClr val="accent2">
                <a:tint val="99000"/>
                <a:hueOff val="0"/>
                <a:satOff val="0"/>
                <a:lumOff val="0"/>
                <a:alphaOff val="0"/>
              </a:schemeClr>
            </a:fillRef>
            <a:effectRef idx="0">
              <a:schemeClr val="accent2">
                <a:tint val="99000"/>
                <a:hueOff val="0"/>
                <a:satOff val="0"/>
                <a:lumOff val="0"/>
                <a:alphaOff val="0"/>
              </a:schemeClr>
            </a:effectRef>
            <a:fontRef idx="minor">
              <a:schemeClr val="lt1"/>
            </a:fontRef>
          </p:style>
          <p:txBody>
            <a:bodyPr/>
            <a:lstStyle/>
            <a:p>
              <a:endParaRPr lang="fr-FR"/>
            </a:p>
          </p:txBody>
        </p:sp>
        <p:sp>
          <p:nvSpPr>
            <p:cNvPr id="37" name="ZoneTexte 36">
              <a:extLst>
                <a:ext uri="{FF2B5EF4-FFF2-40B4-BE49-F238E27FC236}">
                  <a16:creationId xmlns:a16="http://schemas.microsoft.com/office/drawing/2014/main" id="{771E4DF5-617F-DB67-FD88-6B8A0EA5C0F8}"/>
                </a:ext>
              </a:extLst>
            </p:cNvPr>
            <p:cNvSpPr txBox="1"/>
            <p:nvPr/>
          </p:nvSpPr>
          <p:spPr>
            <a:xfrm>
              <a:off x="832813" y="1793211"/>
              <a:ext cx="1261972" cy="630986"/>
            </a:xfrm>
            <a:prstGeom prst="rect">
              <a:avLst/>
            </a:prstGeom>
            <a:solidFill>
              <a:schemeClr val="accent1"/>
            </a:solidFill>
          </p:spPr>
          <p:style>
            <a:lnRef idx="0">
              <a:scrgbClr r="0" g="0" b="0"/>
            </a:lnRef>
            <a:fillRef idx="0">
              <a:scrgbClr r="0" g="0" b="0"/>
            </a:fillRef>
            <a:effectRef idx="0">
              <a:scrgbClr r="0" g="0" b="0"/>
            </a:effectRef>
            <a:fontRef idx="minor">
              <a:schemeClr val="lt1"/>
            </a:fontRef>
          </p:style>
          <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fr-FR" sz="1200" b="1" kern="1200"/>
                <a:t>Animation </a:t>
              </a:r>
            </a:p>
            <a:p>
              <a:pPr lvl="0" algn="ctr" defTabSz="533400">
                <a:lnSpc>
                  <a:spcPct val="90000"/>
                </a:lnSpc>
                <a:spcBef>
                  <a:spcPct val="0"/>
                </a:spcBef>
                <a:spcAft>
                  <a:spcPct val="35000"/>
                </a:spcAft>
              </a:pPr>
              <a:r>
                <a:rPr lang="fr-FR" sz="1200" b="1" kern="1200"/>
                <a:t>Filière Cyber </a:t>
              </a:r>
            </a:p>
          </p:txBody>
        </p:sp>
      </p:grpSp>
      <p:grpSp>
        <p:nvGrpSpPr>
          <p:cNvPr id="38" name="Groupe 37">
            <a:extLst>
              <a:ext uri="{FF2B5EF4-FFF2-40B4-BE49-F238E27FC236}">
                <a16:creationId xmlns:a16="http://schemas.microsoft.com/office/drawing/2014/main" id="{4C7658E8-5449-971B-C4E8-2642746FF96F}"/>
              </a:ext>
            </a:extLst>
          </p:cNvPr>
          <p:cNvGrpSpPr/>
          <p:nvPr/>
        </p:nvGrpSpPr>
        <p:grpSpPr>
          <a:xfrm>
            <a:off x="1473211" y="5447684"/>
            <a:ext cx="1261972" cy="630986"/>
            <a:chOff x="832813" y="1793211"/>
            <a:chExt cx="1261972" cy="630986"/>
          </a:xfrm>
          <a:solidFill>
            <a:schemeClr val="bg2">
              <a:lumMod val="60000"/>
              <a:lumOff val="40000"/>
            </a:schemeClr>
          </a:solidFill>
        </p:grpSpPr>
        <p:sp>
          <p:nvSpPr>
            <p:cNvPr id="39" name="Rectangle 38">
              <a:extLst>
                <a:ext uri="{FF2B5EF4-FFF2-40B4-BE49-F238E27FC236}">
                  <a16:creationId xmlns:a16="http://schemas.microsoft.com/office/drawing/2014/main" id="{A78AA24F-E2F1-0165-30DE-D546F2932460}"/>
                </a:ext>
              </a:extLst>
            </p:cNvPr>
            <p:cNvSpPr/>
            <p:nvPr/>
          </p:nvSpPr>
          <p:spPr>
            <a:xfrm>
              <a:off x="832813" y="1793211"/>
              <a:ext cx="1261972" cy="630986"/>
            </a:xfrm>
            <a:prstGeom prst="rect">
              <a:avLst/>
            </a:prstGeom>
            <a:solidFill>
              <a:schemeClr val="accent1"/>
            </a:solidFill>
          </p:spPr>
          <p:style>
            <a:lnRef idx="2">
              <a:schemeClr val="lt1">
                <a:hueOff val="0"/>
                <a:satOff val="0"/>
                <a:lumOff val="0"/>
                <a:alphaOff val="0"/>
              </a:schemeClr>
            </a:lnRef>
            <a:fillRef idx="1">
              <a:schemeClr val="accent2">
                <a:tint val="99000"/>
                <a:hueOff val="0"/>
                <a:satOff val="0"/>
                <a:lumOff val="0"/>
                <a:alphaOff val="0"/>
              </a:schemeClr>
            </a:fillRef>
            <a:effectRef idx="0">
              <a:schemeClr val="accent2">
                <a:tint val="99000"/>
                <a:hueOff val="0"/>
                <a:satOff val="0"/>
                <a:lumOff val="0"/>
                <a:alphaOff val="0"/>
              </a:schemeClr>
            </a:effectRef>
            <a:fontRef idx="minor">
              <a:schemeClr val="lt1"/>
            </a:fontRef>
          </p:style>
          <p:txBody>
            <a:bodyPr/>
            <a:lstStyle/>
            <a:p>
              <a:endParaRPr lang="fr-FR"/>
            </a:p>
          </p:txBody>
        </p:sp>
        <p:sp>
          <p:nvSpPr>
            <p:cNvPr id="40" name="ZoneTexte 39">
              <a:extLst>
                <a:ext uri="{FF2B5EF4-FFF2-40B4-BE49-F238E27FC236}">
                  <a16:creationId xmlns:a16="http://schemas.microsoft.com/office/drawing/2014/main" id="{3E9796C9-E0B0-3895-17C9-3724C7974062}"/>
                </a:ext>
              </a:extLst>
            </p:cNvPr>
            <p:cNvSpPr txBox="1"/>
            <p:nvPr/>
          </p:nvSpPr>
          <p:spPr>
            <a:xfrm>
              <a:off x="832813" y="1793211"/>
              <a:ext cx="1261972" cy="630986"/>
            </a:xfrm>
            <a:prstGeom prst="rect">
              <a:avLst/>
            </a:prstGeom>
            <a:solidFill>
              <a:schemeClr val="accent1"/>
            </a:solidFill>
          </p:spPr>
          <p:style>
            <a:lnRef idx="0">
              <a:scrgbClr r="0" g="0" b="0"/>
            </a:lnRef>
            <a:fillRef idx="0">
              <a:scrgbClr r="0" g="0" b="0"/>
            </a:fillRef>
            <a:effectRef idx="0">
              <a:scrgbClr r="0" g="0" b="0"/>
            </a:effectRef>
            <a:fontRef idx="minor">
              <a:schemeClr val="lt1"/>
            </a:fontRef>
          </p:style>
          <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fr-FR" sz="1200" b="1" kern="1200" dirty="0" err="1"/>
                <a:t>Contract</a:t>
              </a:r>
              <a:r>
                <a:rPr lang="fr-FR" sz="1200" b="1" kern="1200" dirty="0"/>
                <a:t> Manager</a:t>
              </a:r>
            </a:p>
          </p:txBody>
        </p:sp>
      </p:grpSp>
    </p:spTree>
    <p:extLst>
      <p:ext uri="{BB962C8B-B14F-4D97-AF65-F5344CB8AC3E}">
        <p14:creationId xmlns:p14="http://schemas.microsoft.com/office/powerpoint/2010/main" val="3113011830"/>
      </p:ext>
    </p:extLst>
  </p:cSld>
  <p:clrMapOvr>
    <a:masterClrMapping/>
  </p:clrMapOvr>
</p:sld>
</file>

<file path=ppt/theme/theme1.xml><?xml version="1.0" encoding="utf-8"?>
<a:theme xmlns:a="http://schemas.openxmlformats.org/drawingml/2006/main" name="RTE">
  <a:themeElements>
    <a:clrScheme name="RTE_Couleurstheme">
      <a:dk1>
        <a:srgbClr val="000000"/>
      </a:dk1>
      <a:lt1>
        <a:srgbClr val="FFFFFF"/>
      </a:lt1>
      <a:dk2>
        <a:srgbClr val="3C70AD"/>
      </a:dk2>
      <a:lt2>
        <a:srgbClr val="CBCBCB"/>
      </a:lt2>
      <a:accent1>
        <a:srgbClr val="00A6D9"/>
      </a:accent1>
      <a:accent2>
        <a:srgbClr val="009E8F"/>
      </a:accent2>
      <a:accent3>
        <a:srgbClr val="FFE500"/>
      </a:accent3>
      <a:accent4>
        <a:srgbClr val="EC775C"/>
      </a:accent4>
      <a:accent5>
        <a:srgbClr val="DC0059"/>
      </a:accent5>
      <a:accent6>
        <a:srgbClr val="7D599F"/>
      </a:accent6>
      <a:hlink>
        <a:srgbClr val="00A6D9"/>
      </a:hlink>
      <a:folHlink>
        <a:srgbClr val="3C70AD"/>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noFill/>
        </a:ln>
      </a:spPr>
      <a:bodyPr rtlCol="0" anchor="ctr"/>
      <a:lstStyle>
        <a:defPPr algn="ctr">
          <a:defRPr/>
        </a:defPPr>
      </a:lstStyle>
      <a:style>
        <a:lnRef idx="2">
          <a:schemeClr val="accent1">
            <a:shade val="15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Bibliotheque_Icon">
  <a:themeElements>
    <a:clrScheme name="RTE_Couleurstheme">
      <a:dk1>
        <a:srgbClr val="000000"/>
      </a:dk1>
      <a:lt1>
        <a:srgbClr val="FFFFFF"/>
      </a:lt1>
      <a:dk2>
        <a:srgbClr val="3C70AD"/>
      </a:dk2>
      <a:lt2>
        <a:srgbClr val="CBCBCB"/>
      </a:lt2>
      <a:accent1>
        <a:srgbClr val="00A6D9"/>
      </a:accent1>
      <a:accent2>
        <a:srgbClr val="009E8F"/>
      </a:accent2>
      <a:accent3>
        <a:srgbClr val="FFE500"/>
      </a:accent3>
      <a:accent4>
        <a:srgbClr val="EC775C"/>
      </a:accent4>
      <a:accent5>
        <a:srgbClr val="DC0059"/>
      </a:accent5>
      <a:accent6>
        <a:srgbClr val="7D599F"/>
      </a:accent6>
      <a:hlink>
        <a:srgbClr val="00A6D9"/>
      </a:hlink>
      <a:folHlink>
        <a:srgbClr val="3C70AD"/>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4_Intercalaires">
  <a:themeElements>
    <a:clrScheme name="Couler RTE">
      <a:dk1>
        <a:srgbClr val="000000"/>
      </a:dk1>
      <a:lt1>
        <a:srgbClr val="FFFFFF"/>
      </a:lt1>
      <a:dk2>
        <a:srgbClr val="3C70AD"/>
      </a:dk2>
      <a:lt2>
        <a:srgbClr val="00A6D9"/>
      </a:lt2>
      <a:accent1>
        <a:srgbClr val="009E8F"/>
      </a:accent1>
      <a:accent2>
        <a:srgbClr val="FFE500"/>
      </a:accent2>
      <a:accent3>
        <a:srgbClr val="EC775C"/>
      </a:accent3>
      <a:accent4>
        <a:srgbClr val="DC0059"/>
      </a:accent4>
      <a:accent5>
        <a:srgbClr val="7D599F"/>
      </a:accent5>
      <a:accent6>
        <a:srgbClr val="F6AB4D"/>
      </a:accent6>
      <a:hlink>
        <a:srgbClr val="00A6D9"/>
      </a:hlink>
      <a:folHlink>
        <a:srgbClr val="3C70AD"/>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RTE_PowerPoint-Masque-Corporate.pptx" id="{61852796-15AE-4E68-B464-60C0F6E4C0AA}" vid="{9BEB4BB8-CDCB-448F-802B-F3ECB9EA854D}"/>
    </a:ext>
  </a:extLst>
</a:theme>
</file>

<file path=ppt/theme/theme4.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75cce248-e54f-4cd5-8696-049fa7d0386f">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C15A8DC26DD9814682B9C66F6E3A6404" ma:contentTypeVersion="11" ma:contentTypeDescription="Create a new document." ma:contentTypeScope="" ma:versionID="e4118354228f5de980a830ace5b5d057">
  <xsd:schema xmlns:xsd="http://www.w3.org/2001/XMLSchema" xmlns:xs="http://www.w3.org/2001/XMLSchema" xmlns:p="http://schemas.microsoft.com/office/2006/metadata/properties" xmlns:ns2="75cce248-e54f-4cd5-8696-049fa7d0386f" targetNamespace="http://schemas.microsoft.com/office/2006/metadata/properties" ma:root="true" ma:fieldsID="ae985736263f8de335e210f892ebf190" ns2:_="">
    <xsd:import namespace="75cce248-e54f-4cd5-8696-049fa7d0386f"/>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2:MediaServiceDateTaken" minOccurs="0"/>
                <xsd:element ref="ns2:MediaServiceOCR" minOccurs="0"/>
                <xsd:element ref="ns2:MediaServiceGenerationTime" minOccurs="0"/>
                <xsd:element ref="ns2:MediaServiceEventHashCode"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5cce248-e54f-4cd5-8696-049fa7d0386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098e9ab0-fafa-442d-a8b4-a7f3d9cdd5a0" ma:termSetId="09814cd3-568e-fe90-9814-8d621ff8fb84" ma:anchorId="fba54fb3-c3e1-fe81-a776-ca4b69148c4d" ma:open="true" ma:isKeyword="false">
      <xsd:complexType>
        <xsd:sequence>
          <xsd:element ref="pc:Terms" minOccurs="0" maxOccurs="1"/>
        </xsd:sequence>
      </xsd:complex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350336A-49FA-446D-B469-AB8306CD9A98}">
  <ds:schemaRefs>
    <ds:schemaRef ds:uri="http://schemas.microsoft.com/office/2006/metadata/properties"/>
    <ds:schemaRef ds:uri="75cce248-e54f-4cd5-8696-049fa7d0386f"/>
    <ds:schemaRef ds:uri="http://purl.org/dc/terms/"/>
    <ds:schemaRef ds:uri="http://schemas.microsoft.com/office/2006/documentManagement/types"/>
    <ds:schemaRef ds:uri="http://schemas.microsoft.com/office/infopath/2007/PartnerControls"/>
    <ds:schemaRef ds:uri="http://purl.org/dc/elements/1.1/"/>
    <ds:schemaRef ds:uri="http://schemas.openxmlformats.org/package/2006/metadata/core-properties"/>
    <ds:schemaRef ds:uri="http://www.w3.org/XML/1998/namespace"/>
    <ds:schemaRef ds:uri="http://purl.org/dc/dcmitype/"/>
  </ds:schemaRefs>
</ds:datastoreItem>
</file>

<file path=customXml/itemProps2.xml><?xml version="1.0" encoding="utf-8"?>
<ds:datastoreItem xmlns:ds="http://schemas.openxmlformats.org/officeDocument/2006/customXml" ds:itemID="{961FC815-8474-4B62-9952-497F5715DE5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5cce248-e54f-4cd5-8696-049fa7d0386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B713D644-B9C2-48E1-ABE6-8BBED049728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RTE</Template>
  <TotalTime>489</TotalTime>
  <Words>1490</Words>
  <Application>Microsoft Office PowerPoint</Application>
  <PresentationFormat>Grand écran</PresentationFormat>
  <Paragraphs>271</Paragraphs>
  <Slides>15</Slides>
  <Notes>6</Notes>
  <HiddenSlides>1</HiddenSlides>
  <MMClips>0</MMClips>
  <ScaleCrop>false</ScaleCrop>
  <HeadingPairs>
    <vt:vector size="6" baseType="variant">
      <vt:variant>
        <vt:lpstr>Polices utilisées</vt:lpstr>
      </vt:variant>
      <vt:variant>
        <vt:i4>8</vt:i4>
      </vt:variant>
      <vt:variant>
        <vt:lpstr>Thème</vt:lpstr>
      </vt:variant>
      <vt:variant>
        <vt:i4>3</vt:i4>
      </vt:variant>
      <vt:variant>
        <vt:lpstr>Titres des diapositives</vt:lpstr>
      </vt:variant>
      <vt:variant>
        <vt:i4>15</vt:i4>
      </vt:variant>
    </vt:vector>
  </HeadingPairs>
  <TitlesOfParts>
    <vt:vector size="26" baseType="lpstr">
      <vt:lpstr>Arial</vt:lpstr>
      <vt:lpstr>Arial Black</vt:lpstr>
      <vt:lpstr>Calibri</vt:lpstr>
      <vt:lpstr>Calibri Light</vt:lpstr>
      <vt:lpstr>Candara</vt:lpstr>
      <vt:lpstr>Courier New</vt:lpstr>
      <vt:lpstr>Courier New,monospace</vt:lpstr>
      <vt:lpstr>Wingdings</vt:lpstr>
      <vt:lpstr>RTE</vt:lpstr>
      <vt:lpstr>Bibliotheque_Icon</vt:lpstr>
      <vt:lpstr>4_Intercalaires</vt:lpstr>
      <vt:lpstr>Présentation PowerPoint</vt:lpstr>
      <vt:lpstr>RTE/ENEDIS PILIERS DE LA TRANSITION ÉNERGÉTIQUE</vt:lpstr>
      <vt:lpstr>Présentation PowerPoint</vt:lpstr>
      <vt:lpstr>Rte en quelques chiffres</vt:lpstr>
      <vt:lpstr>Présentation PowerPoint</vt:lpstr>
      <vt:lpstr>Un dispositif SI en évolution pour soutenir le développement des organisations </vt:lpstr>
      <vt:lpstr>Présentation PowerPoint</vt:lpstr>
      <vt:lpstr>Présentation PowerPoint</vt:lpstr>
      <vt:lpstr>Pole Cybersécurité d’Enedis</vt:lpstr>
      <vt:lpstr>Une journée cyber à RTE</vt:lpstr>
      <vt:lpstr>La cybersécurité, incontournable pour un opérateur d’importance vitale</vt:lpstr>
      <vt:lpstr>La cybersécurité chez Rte</vt:lpstr>
      <vt:lpstr>Contexte législatif cyber en France et en Europe</vt:lpstr>
      <vt:lpstr>Préconisations</vt:lpstr>
      <vt:lpstr>Présentation PowerPoint</vt:lpstr>
    </vt:vector>
  </TitlesOfParts>
  <Company>RTE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Agence Hawaii</dc:creator>
  <cp:lastModifiedBy>KELLER Julien</cp:lastModifiedBy>
  <cp:revision>123</cp:revision>
  <cp:lastPrinted>2024-06-12T07:26:41Z</cp:lastPrinted>
  <dcterms:created xsi:type="dcterms:W3CDTF">2022-03-11T11:11:51Z</dcterms:created>
  <dcterms:modified xsi:type="dcterms:W3CDTF">2024-11-22T16:48:24Z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0x010100C15A8DC26DD9814682B9C66F6E3A6404</vt:lpwstr>
  </property>
  <property fmtid="{D5CDD505-2E9C-101B-9397-08002B2CF9AE}" pid="3" name="MediaServiceImageTags">
    <vt:lpwstr/>
  </property>
</Properties>
</file>