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486525"/>
            <a:ext cx="12192000" cy="371475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44880" y="4999158"/>
            <a:ext cx="1407160" cy="0"/>
          </a:xfrm>
          <a:custGeom>
            <a:avLst/>
            <a:gdLst/>
            <a:ahLst/>
            <a:cxnLst/>
            <a:rect l="l" t="t" r="r" b="b"/>
            <a:pathLst>
              <a:path w="1407160" h="0">
                <a:moveTo>
                  <a:pt x="0" y="0"/>
                </a:moveTo>
                <a:lnTo>
                  <a:pt x="1407159" y="0"/>
                </a:lnTo>
              </a:path>
            </a:pathLst>
          </a:custGeom>
          <a:ln w="3175">
            <a:solidFill>
              <a:srgbClr val="76707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863672" y="4999158"/>
            <a:ext cx="1573530" cy="0"/>
          </a:xfrm>
          <a:custGeom>
            <a:avLst/>
            <a:gdLst/>
            <a:ahLst/>
            <a:cxnLst/>
            <a:rect l="l" t="t" r="r" b="b"/>
            <a:pathLst>
              <a:path w="1573529" h="0">
                <a:moveTo>
                  <a:pt x="0" y="0"/>
                </a:moveTo>
                <a:lnTo>
                  <a:pt x="1573212" y="0"/>
                </a:lnTo>
              </a:path>
            </a:pathLst>
          </a:custGeom>
          <a:ln w="3175">
            <a:solidFill>
              <a:srgbClr val="76707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944880" y="5010270"/>
            <a:ext cx="3492500" cy="0"/>
          </a:xfrm>
          <a:custGeom>
            <a:avLst/>
            <a:gdLst/>
            <a:ahLst/>
            <a:cxnLst/>
            <a:rect l="l" t="t" r="r" b="b"/>
            <a:pathLst>
              <a:path w="3492500" h="0">
                <a:moveTo>
                  <a:pt x="0" y="0"/>
                </a:moveTo>
                <a:lnTo>
                  <a:pt x="3492004" y="0"/>
                </a:lnTo>
              </a:path>
            </a:pathLst>
          </a:custGeom>
          <a:ln w="3175">
            <a:solidFill>
              <a:srgbClr val="76707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7613468" y="5003114"/>
            <a:ext cx="2226945" cy="0"/>
          </a:xfrm>
          <a:custGeom>
            <a:avLst/>
            <a:gdLst/>
            <a:ahLst/>
            <a:cxnLst/>
            <a:rect l="l" t="t" r="r" b="b"/>
            <a:pathLst>
              <a:path w="2226945" h="0">
                <a:moveTo>
                  <a:pt x="0" y="0"/>
                </a:moveTo>
                <a:lnTo>
                  <a:pt x="2226491" y="0"/>
                </a:lnTo>
              </a:path>
            </a:pathLst>
          </a:custGeom>
          <a:ln w="10693">
            <a:solidFill>
              <a:srgbClr val="76707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0351592" y="5003114"/>
            <a:ext cx="862330" cy="0"/>
          </a:xfrm>
          <a:custGeom>
            <a:avLst/>
            <a:gdLst/>
            <a:ahLst/>
            <a:cxnLst/>
            <a:rect l="l" t="t" r="r" b="b"/>
            <a:pathLst>
              <a:path w="862329" h="0">
                <a:moveTo>
                  <a:pt x="0" y="0"/>
                </a:moveTo>
                <a:lnTo>
                  <a:pt x="861881" y="0"/>
                </a:lnTo>
              </a:path>
            </a:pathLst>
          </a:custGeom>
          <a:ln w="10693">
            <a:solidFill>
              <a:srgbClr val="76707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613468" y="5014226"/>
            <a:ext cx="2226945" cy="0"/>
          </a:xfrm>
          <a:custGeom>
            <a:avLst/>
            <a:gdLst/>
            <a:ahLst/>
            <a:cxnLst/>
            <a:rect l="l" t="t" r="r" b="b"/>
            <a:pathLst>
              <a:path w="2226945" h="0">
                <a:moveTo>
                  <a:pt x="0" y="0"/>
                </a:moveTo>
                <a:lnTo>
                  <a:pt x="2226491" y="0"/>
                </a:lnTo>
              </a:path>
            </a:pathLst>
          </a:custGeom>
          <a:ln w="10693">
            <a:solidFill>
              <a:srgbClr val="76707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351592" y="5014226"/>
            <a:ext cx="862330" cy="0"/>
          </a:xfrm>
          <a:custGeom>
            <a:avLst/>
            <a:gdLst/>
            <a:ahLst/>
            <a:cxnLst/>
            <a:rect l="l" t="t" r="r" b="b"/>
            <a:pathLst>
              <a:path w="862329" h="0">
                <a:moveTo>
                  <a:pt x="0" y="0"/>
                </a:moveTo>
                <a:lnTo>
                  <a:pt x="861881" y="0"/>
                </a:lnTo>
              </a:path>
            </a:pathLst>
          </a:custGeom>
          <a:ln w="10693">
            <a:solidFill>
              <a:srgbClr val="76707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164767" y="2120544"/>
            <a:ext cx="511809" cy="2880360"/>
          </a:xfrm>
          <a:custGeom>
            <a:avLst/>
            <a:gdLst/>
            <a:ahLst/>
            <a:cxnLst/>
            <a:rect l="l" t="t" r="r" b="b"/>
            <a:pathLst>
              <a:path w="511810" h="2880360">
                <a:moveTo>
                  <a:pt x="511632" y="0"/>
                </a:moveTo>
                <a:lnTo>
                  <a:pt x="0" y="0"/>
                </a:lnTo>
                <a:lnTo>
                  <a:pt x="0" y="2880004"/>
                </a:lnTo>
                <a:lnTo>
                  <a:pt x="511632" y="2880004"/>
                </a:lnTo>
                <a:lnTo>
                  <a:pt x="511632" y="0"/>
                </a:lnTo>
                <a:close/>
              </a:path>
            </a:pathLst>
          </a:custGeom>
          <a:solidFill>
            <a:srgbClr val="A9D1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352039" y="3568344"/>
            <a:ext cx="511809" cy="1440180"/>
          </a:xfrm>
          <a:custGeom>
            <a:avLst/>
            <a:gdLst/>
            <a:ahLst/>
            <a:cxnLst/>
            <a:rect l="l" t="t" r="r" b="b"/>
            <a:pathLst>
              <a:path w="511810" h="1440179">
                <a:moveTo>
                  <a:pt x="511632" y="0"/>
                </a:moveTo>
                <a:lnTo>
                  <a:pt x="0" y="0"/>
                </a:lnTo>
                <a:lnTo>
                  <a:pt x="0" y="1440002"/>
                </a:lnTo>
                <a:lnTo>
                  <a:pt x="511632" y="1440002"/>
                </a:lnTo>
                <a:lnTo>
                  <a:pt x="511632" y="0"/>
                </a:lnTo>
                <a:close/>
              </a:path>
            </a:pathLst>
          </a:custGeom>
          <a:solidFill>
            <a:srgbClr val="A9D1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3539312" y="4275925"/>
            <a:ext cx="511809" cy="720090"/>
          </a:xfrm>
          <a:custGeom>
            <a:avLst/>
            <a:gdLst/>
            <a:ahLst/>
            <a:cxnLst/>
            <a:rect l="l" t="t" r="r" b="b"/>
            <a:pathLst>
              <a:path w="511810" h="720089">
                <a:moveTo>
                  <a:pt x="511632" y="0"/>
                </a:moveTo>
                <a:lnTo>
                  <a:pt x="0" y="0"/>
                </a:lnTo>
                <a:lnTo>
                  <a:pt x="0" y="720001"/>
                </a:lnTo>
                <a:lnTo>
                  <a:pt x="511632" y="720001"/>
                </a:lnTo>
                <a:lnTo>
                  <a:pt x="511632" y="0"/>
                </a:lnTo>
                <a:close/>
              </a:path>
            </a:pathLst>
          </a:custGeom>
          <a:solidFill>
            <a:srgbClr val="A9D1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6486525"/>
            <a:ext cx="12192000" cy="37147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48142" y="3001989"/>
            <a:ext cx="6095714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402" y="1891080"/>
            <a:ext cx="5965190" cy="15519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Relationship Id="rId3" Type="http://schemas.openxmlformats.org/officeDocument/2006/relationships/image" Target="../media/image30.jpg"/><Relationship Id="rId4" Type="http://schemas.openxmlformats.org/officeDocument/2006/relationships/image" Target="../media/image31.jpg"/><Relationship Id="rId5" Type="http://schemas.openxmlformats.org/officeDocument/2006/relationships/image" Target="../media/image6.png"/><Relationship Id="rId6" Type="http://schemas.openxmlformats.org/officeDocument/2006/relationships/image" Target="../media/image32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jpg"/><Relationship Id="rId3" Type="http://schemas.openxmlformats.org/officeDocument/2006/relationships/image" Target="../media/image34.png"/><Relationship Id="rId4" Type="http://schemas.openxmlformats.org/officeDocument/2006/relationships/image" Target="../media/image35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png"/><Relationship Id="rId7" Type="http://schemas.openxmlformats.org/officeDocument/2006/relationships/image" Target="../media/image11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jpg"/><Relationship Id="rId5" Type="http://schemas.openxmlformats.org/officeDocument/2006/relationships/image" Target="../media/image21.png"/><Relationship Id="rId6" Type="http://schemas.openxmlformats.org/officeDocument/2006/relationships/image" Target="../media/image22.jpg"/><Relationship Id="rId7" Type="http://schemas.openxmlformats.org/officeDocument/2006/relationships/image" Target="../media/image23.png"/><Relationship Id="rId8" Type="http://schemas.openxmlformats.org/officeDocument/2006/relationships/image" Target="../media/image24.jpg"/><Relationship Id="rId9" Type="http://schemas.openxmlformats.org/officeDocument/2006/relationships/image" Target="../media/image25.jpg"/><Relationship Id="rId10" Type="http://schemas.openxmlformats.org/officeDocument/2006/relationships/image" Target="../media/image26.png"/><Relationship Id="rId11" Type="http://schemas.openxmlformats.org/officeDocument/2006/relationships/image" Target="../media/image2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7320" y="5848213"/>
            <a:ext cx="93980" cy="5092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650">
              <a:latin typeface="Times New Roman"/>
              <a:cs typeface="Times New Roman"/>
            </a:endParaRPr>
          </a:p>
          <a:p>
            <a:pPr>
              <a:lnSpc>
                <a:spcPct val="120000"/>
              </a:lnSpc>
            </a:pPr>
            <a:r>
              <a:rPr dirty="0" sz="600" spc="-65" b="1">
                <a:solidFill>
                  <a:srgbClr val="15365F"/>
                </a:solidFill>
                <a:latin typeface="Verdana"/>
                <a:cs typeface="Verdana"/>
              </a:rPr>
              <a:t>Bernannou </a:t>
            </a:r>
            <a:r>
              <a:rPr dirty="0" sz="600" spc="-40" b="1">
                <a:solidFill>
                  <a:srgbClr val="15365F"/>
                </a:solidFill>
                <a:latin typeface="Verdana"/>
                <a:cs typeface="Verdana"/>
              </a:rPr>
              <a:t>M.</a:t>
            </a:r>
            <a:endParaRPr sz="600">
              <a:latin typeface="Verdana"/>
              <a:cs typeface="Verdan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36525"/>
              <a:ext cx="2753893" cy="208770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1138355" y="712162"/>
              <a:ext cx="642620" cy="642620"/>
            </a:xfrm>
            <a:custGeom>
              <a:avLst/>
              <a:gdLst/>
              <a:ahLst/>
              <a:cxnLst/>
              <a:rect l="l" t="t" r="r" b="b"/>
              <a:pathLst>
                <a:path w="642620" h="642619">
                  <a:moveTo>
                    <a:pt x="321297" y="0"/>
                  </a:moveTo>
                  <a:lnTo>
                    <a:pt x="273819" y="3483"/>
                  </a:lnTo>
                  <a:lnTo>
                    <a:pt x="228503" y="13603"/>
                  </a:lnTo>
                  <a:lnTo>
                    <a:pt x="185847" y="29862"/>
                  </a:lnTo>
                  <a:lnTo>
                    <a:pt x="146348" y="51763"/>
                  </a:lnTo>
                  <a:lnTo>
                    <a:pt x="110503" y="78809"/>
                  </a:lnTo>
                  <a:lnTo>
                    <a:pt x="78809" y="110503"/>
                  </a:lnTo>
                  <a:lnTo>
                    <a:pt x="51763" y="146348"/>
                  </a:lnTo>
                  <a:lnTo>
                    <a:pt x="29862" y="185847"/>
                  </a:lnTo>
                  <a:lnTo>
                    <a:pt x="13603" y="228503"/>
                  </a:lnTo>
                  <a:lnTo>
                    <a:pt x="3483" y="273819"/>
                  </a:lnTo>
                  <a:lnTo>
                    <a:pt x="0" y="321297"/>
                  </a:lnTo>
                  <a:lnTo>
                    <a:pt x="3483" y="368775"/>
                  </a:lnTo>
                  <a:lnTo>
                    <a:pt x="13603" y="414091"/>
                  </a:lnTo>
                  <a:lnTo>
                    <a:pt x="29862" y="456746"/>
                  </a:lnTo>
                  <a:lnTo>
                    <a:pt x="51763" y="496245"/>
                  </a:lnTo>
                  <a:lnTo>
                    <a:pt x="78809" y="532090"/>
                  </a:lnTo>
                  <a:lnTo>
                    <a:pt x="110503" y="563784"/>
                  </a:lnTo>
                  <a:lnTo>
                    <a:pt x="146348" y="590830"/>
                  </a:lnTo>
                  <a:lnTo>
                    <a:pt x="185847" y="612731"/>
                  </a:lnTo>
                  <a:lnTo>
                    <a:pt x="228503" y="628990"/>
                  </a:lnTo>
                  <a:lnTo>
                    <a:pt x="273819" y="639110"/>
                  </a:lnTo>
                  <a:lnTo>
                    <a:pt x="321297" y="642594"/>
                  </a:lnTo>
                  <a:lnTo>
                    <a:pt x="368778" y="639110"/>
                  </a:lnTo>
                  <a:lnTo>
                    <a:pt x="414095" y="628990"/>
                  </a:lnTo>
                  <a:lnTo>
                    <a:pt x="456752" y="612731"/>
                  </a:lnTo>
                  <a:lnTo>
                    <a:pt x="496251" y="590830"/>
                  </a:lnTo>
                  <a:lnTo>
                    <a:pt x="532095" y="563784"/>
                  </a:lnTo>
                  <a:lnTo>
                    <a:pt x="563789" y="532090"/>
                  </a:lnTo>
                  <a:lnTo>
                    <a:pt x="590834" y="496245"/>
                  </a:lnTo>
                  <a:lnTo>
                    <a:pt x="612733" y="456746"/>
                  </a:lnTo>
                  <a:lnTo>
                    <a:pt x="628991" y="414091"/>
                  </a:lnTo>
                  <a:lnTo>
                    <a:pt x="639111" y="368775"/>
                  </a:lnTo>
                  <a:lnTo>
                    <a:pt x="642594" y="321297"/>
                  </a:lnTo>
                  <a:lnTo>
                    <a:pt x="639111" y="273819"/>
                  </a:lnTo>
                  <a:lnTo>
                    <a:pt x="628991" y="228503"/>
                  </a:lnTo>
                  <a:lnTo>
                    <a:pt x="612733" y="185847"/>
                  </a:lnTo>
                  <a:lnTo>
                    <a:pt x="590834" y="146348"/>
                  </a:lnTo>
                  <a:lnTo>
                    <a:pt x="563789" y="110503"/>
                  </a:lnTo>
                  <a:lnTo>
                    <a:pt x="532095" y="78809"/>
                  </a:lnTo>
                  <a:lnTo>
                    <a:pt x="496251" y="51763"/>
                  </a:lnTo>
                  <a:lnTo>
                    <a:pt x="456752" y="29862"/>
                  </a:lnTo>
                  <a:lnTo>
                    <a:pt x="414095" y="13603"/>
                  </a:lnTo>
                  <a:lnTo>
                    <a:pt x="368778" y="3483"/>
                  </a:lnTo>
                  <a:lnTo>
                    <a:pt x="3212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138357" y="712162"/>
              <a:ext cx="642620" cy="642620"/>
            </a:xfrm>
            <a:custGeom>
              <a:avLst/>
              <a:gdLst/>
              <a:ahLst/>
              <a:cxnLst/>
              <a:rect l="l" t="t" r="r" b="b"/>
              <a:pathLst>
                <a:path w="642620" h="642619">
                  <a:moveTo>
                    <a:pt x="0" y="321297"/>
                  </a:moveTo>
                  <a:lnTo>
                    <a:pt x="3483" y="273819"/>
                  </a:lnTo>
                  <a:lnTo>
                    <a:pt x="13603" y="228503"/>
                  </a:lnTo>
                  <a:lnTo>
                    <a:pt x="29862" y="185847"/>
                  </a:lnTo>
                  <a:lnTo>
                    <a:pt x="51763" y="146348"/>
                  </a:lnTo>
                  <a:lnTo>
                    <a:pt x="78809" y="110503"/>
                  </a:lnTo>
                  <a:lnTo>
                    <a:pt x="110503" y="78809"/>
                  </a:lnTo>
                  <a:lnTo>
                    <a:pt x="146348" y="51763"/>
                  </a:lnTo>
                  <a:lnTo>
                    <a:pt x="185847" y="29862"/>
                  </a:lnTo>
                  <a:lnTo>
                    <a:pt x="228503" y="13603"/>
                  </a:lnTo>
                  <a:lnTo>
                    <a:pt x="273819" y="3483"/>
                  </a:lnTo>
                  <a:lnTo>
                    <a:pt x="321297" y="0"/>
                  </a:lnTo>
                  <a:lnTo>
                    <a:pt x="368778" y="3483"/>
                  </a:lnTo>
                  <a:lnTo>
                    <a:pt x="414095" y="13603"/>
                  </a:lnTo>
                  <a:lnTo>
                    <a:pt x="456752" y="29862"/>
                  </a:lnTo>
                  <a:lnTo>
                    <a:pt x="496251" y="51763"/>
                  </a:lnTo>
                  <a:lnTo>
                    <a:pt x="532095" y="78809"/>
                  </a:lnTo>
                  <a:lnTo>
                    <a:pt x="563789" y="110503"/>
                  </a:lnTo>
                  <a:lnTo>
                    <a:pt x="590834" y="146348"/>
                  </a:lnTo>
                  <a:lnTo>
                    <a:pt x="612733" y="185847"/>
                  </a:lnTo>
                  <a:lnTo>
                    <a:pt x="628991" y="228503"/>
                  </a:lnTo>
                  <a:lnTo>
                    <a:pt x="639111" y="273819"/>
                  </a:lnTo>
                  <a:lnTo>
                    <a:pt x="642594" y="321297"/>
                  </a:lnTo>
                  <a:lnTo>
                    <a:pt x="639111" y="368775"/>
                  </a:lnTo>
                  <a:lnTo>
                    <a:pt x="628991" y="414091"/>
                  </a:lnTo>
                  <a:lnTo>
                    <a:pt x="612733" y="456746"/>
                  </a:lnTo>
                  <a:lnTo>
                    <a:pt x="590834" y="496245"/>
                  </a:lnTo>
                  <a:lnTo>
                    <a:pt x="563789" y="532090"/>
                  </a:lnTo>
                  <a:lnTo>
                    <a:pt x="532095" y="563784"/>
                  </a:lnTo>
                  <a:lnTo>
                    <a:pt x="496251" y="590830"/>
                  </a:lnTo>
                  <a:lnTo>
                    <a:pt x="456752" y="612731"/>
                  </a:lnTo>
                  <a:lnTo>
                    <a:pt x="414095" y="628990"/>
                  </a:lnTo>
                  <a:lnTo>
                    <a:pt x="368778" y="639110"/>
                  </a:lnTo>
                  <a:lnTo>
                    <a:pt x="321297" y="642594"/>
                  </a:lnTo>
                  <a:lnTo>
                    <a:pt x="273819" y="639110"/>
                  </a:lnTo>
                  <a:lnTo>
                    <a:pt x="228503" y="628990"/>
                  </a:lnTo>
                  <a:lnTo>
                    <a:pt x="185847" y="612731"/>
                  </a:lnTo>
                  <a:lnTo>
                    <a:pt x="146348" y="590830"/>
                  </a:lnTo>
                  <a:lnTo>
                    <a:pt x="110503" y="563784"/>
                  </a:lnTo>
                  <a:lnTo>
                    <a:pt x="78809" y="532090"/>
                  </a:lnTo>
                  <a:lnTo>
                    <a:pt x="51763" y="496245"/>
                  </a:lnTo>
                  <a:lnTo>
                    <a:pt x="29862" y="456746"/>
                  </a:lnTo>
                  <a:lnTo>
                    <a:pt x="13603" y="414091"/>
                  </a:lnTo>
                  <a:lnTo>
                    <a:pt x="3483" y="368775"/>
                  </a:lnTo>
                  <a:lnTo>
                    <a:pt x="0" y="321297"/>
                  </a:lnTo>
                  <a:close/>
                </a:path>
              </a:pathLst>
            </a:custGeom>
            <a:ln w="76200">
              <a:solidFill>
                <a:srgbClr val="A9D1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11360024" y="977579"/>
            <a:ext cx="197485" cy="1885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50" spc="60" b="1">
                <a:solidFill>
                  <a:srgbClr val="A9D18E"/>
                </a:solidFill>
                <a:latin typeface="Trebuchet MS"/>
                <a:cs typeface="Trebuchet MS"/>
              </a:rPr>
              <a:t>H</a:t>
            </a:r>
            <a:r>
              <a:rPr dirty="0" sz="1050" spc="-45" b="1">
                <a:solidFill>
                  <a:srgbClr val="A9D18E"/>
                </a:solidFill>
                <a:latin typeface="Trebuchet MS"/>
                <a:cs typeface="Trebuchet MS"/>
              </a:rPr>
              <a:t>2</a:t>
            </a:r>
            <a:endParaRPr sz="1050">
              <a:latin typeface="Trebuchet MS"/>
              <a:cs typeface="Trebuchet MS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97167" y="545744"/>
            <a:ext cx="11778615" cy="5664835"/>
            <a:chOff x="97167" y="545744"/>
            <a:chExt cx="11778615" cy="5664835"/>
          </a:xfrm>
        </p:grpSpPr>
        <p:sp>
          <p:nvSpPr>
            <p:cNvPr id="10" name="object 10"/>
            <p:cNvSpPr/>
            <p:nvPr/>
          </p:nvSpPr>
          <p:spPr>
            <a:xfrm>
              <a:off x="11081656" y="655457"/>
              <a:ext cx="756285" cy="756285"/>
            </a:xfrm>
            <a:custGeom>
              <a:avLst/>
              <a:gdLst/>
              <a:ahLst/>
              <a:cxnLst/>
              <a:rect l="l" t="t" r="r" b="b"/>
              <a:pathLst>
                <a:path w="756284" h="756285">
                  <a:moveTo>
                    <a:pt x="0" y="378002"/>
                  </a:moveTo>
                  <a:lnTo>
                    <a:pt x="2945" y="330587"/>
                  </a:lnTo>
                  <a:lnTo>
                    <a:pt x="11544" y="284929"/>
                  </a:lnTo>
                  <a:lnTo>
                    <a:pt x="25444" y="241383"/>
                  </a:lnTo>
                  <a:lnTo>
                    <a:pt x="44289" y="200302"/>
                  </a:lnTo>
                  <a:lnTo>
                    <a:pt x="67726" y="162042"/>
                  </a:lnTo>
                  <a:lnTo>
                    <a:pt x="95400" y="126957"/>
                  </a:lnTo>
                  <a:lnTo>
                    <a:pt x="126957" y="95400"/>
                  </a:lnTo>
                  <a:lnTo>
                    <a:pt x="162042" y="67726"/>
                  </a:lnTo>
                  <a:lnTo>
                    <a:pt x="200302" y="44289"/>
                  </a:lnTo>
                  <a:lnTo>
                    <a:pt x="241383" y="25444"/>
                  </a:lnTo>
                  <a:lnTo>
                    <a:pt x="284929" y="11544"/>
                  </a:lnTo>
                  <a:lnTo>
                    <a:pt x="330587" y="2945"/>
                  </a:lnTo>
                  <a:lnTo>
                    <a:pt x="378002" y="0"/>
                  </a:lnTo>
                  <a:lnTo>
                    <a:pt x="425418" y="2945"/>
                  </a:lnTo>
                  <a:lnTo>
                    <a:pt x="471076" y="11544"/>
                  </a:lnTo>
                  <a:lnTo>
                    <a:pt x="514622" y="25444"/>
                  </a:lnTo>
                  <a:lnTo>
                    <a:pt x="555702" y="44289"/>
                  </a:lnTo>
                  <a:lnTo>
                    <a:pt x="593962" y="67726"/>
                  </a:lnTo>
                  <a:lnTo>
                    <a:pt x="629048" y="95400"/>
                  </a:lnTo>
                  <a:lnTo>
                    <a:pt x="660605" y="126957"/>
                  </a:lnTo>
                  <a:lnTo>
                    <a:pt x="688279" y="162042"/>
                  </a:lnTo>
                  <a:lnTo>
                    <a:pt x="711716" y="200302"/>
                  </a:lnTo>
                  <a:lnTo>
                    <a:pt x="730561" y="241383"/>
                  </a:lnTo>
                  <a:lnTo>
                    <a:pt x="744460" y="284929"/>
                  </a:lnTo>
                  <a:lnTo>
                    <a:pt x="753060" y="330587"/>
                  </a:lnTo>
                  <a:lnTo>
                    <a:pt x="756005" y="378002"/>
                  </a:lnTo>
                  <a:lnTo>
                    <a:pt x="753060" y="425418"/>
                  </a:lnTo>
                  <a:lnTo>
                    <a:pt x="744460" y="471076"/>
                  </a:lnTo>
                  <a:lnTo>
                    <a:pt x="730561" y="514622"/>
                  </a:lnTo>
                  <a:lnTo>
                    <a:pt x="711716" y="555702"/>
                  </a:lnTo>
                  <a:lnTo>
                    <a:pt x="688279" y="593962"/>
                  </a:lnTo>
                  <a:lnTo>
                    <a:pt x="660605" y="629048"/>
                  </a:lnTo>
                  <a:lnTo>
                    <a:pt x="629048" y="660605"/>
                  </a:lnTo>
                  <a:lnTo>
                    <a:pt x="593962" y="688279"/>
                  </a:lnTo>
                  <a:lnTo>
                    <a:pt x="555702" y="711716"/>
                  </a:lnTo>
                  <a:lnTo>
                    <a:pt x="514622" y="730561"/>
                  </a:lnTo>
                  <a:lnTo>
                    <a:pt x="471076" y="744460"/>
                  </a:lnTo>
                  <a:lnTo>
                    <a:pt x="425418" y="753060"/>
                  </a:lnTo>
                  <a:lnTo>
                    <a:pt x="378002" y="756005"/>
                  </a:lnTo>
                  <a:lnTo>
                    <a:pt x="330587" y="753060"/>
                  </a:lnTo>
                  <a:lnTo>
                    <a:pt x="284929" y="744460"/>
                  </a:lnTo>
                  <a:lnTo>
                    <a:pt x="241383" y="730561"/>
                  </a:lnTo>
                  <a:lnTo>
                    <a:pt x="200302" y="711716"/>
                  </a:lnTo>
                  <a:lnTo>
                    <a:pt x="162042" y="688279"/>
                  </a:lnTo>
                  <a:lnTo>
                    <a:pt x="126957" y="660605"/>
                  </a:lnTo>
                  <a:lnTo>
                    <a:pt x="95400" y="629048"/>
                  </a:lnTo>
                  <a:lnTo>
                    <a:pt x="67726" y="593962"/>
                  </a:lnTo>
                  <a:lnTo>
                    <a:pt x="44289" y="555702"/>
                  </a:lnTo>
                  <a:lnTo>
                    <a:pt x="25444" y="514622"/>
                  </a:lnTo>
                  <a:lnTo>
                    <a:pt x="11544" y="471076"/>
                  </a:lnTo>
                  <a:lnTo>
                    <a:pt x="2945" y="425418"/>
                  </a:lnTo>
                  <a:lnTo>
                    <a:pt x="0" y="378002"/>
                  </a:lnTo>
                  <a:close/>
                </a:path>
              </a:pathLst>
            </a:custGeom>
            <a:ln w="76200">
              <a:solidFill>
                <a:srgbClr val="2D7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440009" y="5886175"/>
              <a:ext cx="0" cy="324485"/>
            </a:xfrm>
            <a:custGeom>
              <a:avLst/>
              <a:gdLst/>
              <a:ahLst/>
              <a:cxnLst/>
              <a:rect l="l" t="t" r="r" b="b"/>
              <a:pathLst>
                <a:path w="0" h="324485">
                  <a:moveTo>
                    <a:pt x="0" y="0"/>
                  </a:moveTo>
                  <a:lnTo>
                    <a:pt x="0" y="324002"/>
                  </a:lnTo>
                </a:path>
              </a:pathLst>
            </a:custGeom>
            <a:ln w="1905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3517" y="552094"/>
              <a:ext cx="2424430" cy="1329055"/>
            </a:xfrm>
            <a:custGeom>
              <a:avLst/>
              <a:gdLst/>
              <a:ahLst/>
              <a:cxnLst/>
              <a:rect l="l" t="t" r="r" b="b"/>
              <a:pathLst>
                <a:path w="2424430" h="1329055">
                  <a:moveTo>
                    <a:pt x="2424023" y="0"/>
                  </a:moveTo>
                  <a:lnTo>
                    <a:pt x="0" y="0"/>
                  </a:lnTo>
                  <a:lnTo>
                    <a:pt x="0" y="1328470"/>
                  </a:lnTo>
                  <a:lnTo>
                    <a:pt x="2424023" y="1328470"/>
                  </a:lnTo>
                  <a:lnTo>
                    <a:pt x="24240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03517" y="552094"/>
              <a:ext cx="2424430" cy="1329055"/>
            </a:xfrm>
            <a:custGeom>
              <a:avLst/>
              <a:gdLst/>
              <a:ahLst/>
              <a:cxnLst/>
              <a:rect l="l" t="t" r="r" b="b"/>
              <a:pathLst>
                <a:path w="2424430" h="1329055">
                  <a:moveTo>
                    <a:pt x="0" y="0"/>
                  </a:moveTo>
                  <a:lnTo>
                    <a:pt x="2424023" y="0"/>
                  </a:lnTo>
                  <a:lnTo>
                    <a:pt x="2424023" y="1328470"/>
                  </a:lnTo>
                  <a:lnTo>
                    <a:pt x="0" y="132847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1577" y="647827"/>
              <a:ext cx="2172474" cy="141052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4094" y="647827"/>
              <a:ext cx="1061961" cy="1036726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78423" y="5987913"/>
            <a:ext cx="119380" cy="534670"/>
          </a:xfrm>
          <a:prstGeom prst="rect">
            <a:avLst/>
          </a:prstGeom>
        </p:spPr>
        <p:txBody>
          <a:bodyPr wrap="square" lIns="0" tIns="1270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b="1">
                <a:solidFill>
                  <a:srgbClr val="FFFFFF"/>
                </a:solidFill>
                <a:latin typeface="Verdana"/>
                <a:cs typeface="Verdana"/>
              </a:rPr>
              <a:t>M.</a:t>
            </a:r>
            <a:r>
              <a:rPr dirty="0" sz="600" spc="-50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600" spc="-5" b="1">
                <a:solidFill>
                  <a:srgbClr val="FFFFFF"/>
                </a:solidFill>
                <a:latin typeface="Verdana"/>
                <a:cs typeface="Verdana"/>
              </a:rPr>
              <a:t>Bernannou</a:t>
            </a:r>
            <a:endParaRPr sz="600">
              <a:latin typeface="Verdana"/>
              <a:cs typeface="Verdana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4332890" y="2822442"/>
            <a:ext cx="352552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75" b="1">
                <a:solidFill>
                  <a:srgbClr val="1F4E79"/>
                </a:solidFill>
                <a:latin typeface="Trebuchet MS"/>
                <a:cs typeface="Trebuchet MS"/>
              </a:rPr>
              <a:t>A</a:t>
            </a:r>
            <a:r>
              <a:rPr dirty="0" sz="2400" spc="-165" b="1">
                <a:solidFill>
                  <a:srgbClr val="1F4E79"/>
                </a:solidFill>
                <a:latin typeface="Trebuchet MS"/>
                <a:cs typeface="Trebuchet MS"/>
              </a:rPr>
              <a:t>t</a:t>
            </a:r>
            <a:r>
              <a:rPr dirty="0" sz="2400" spc="-95" b="1">
                <a:solidFill>
                  <a:srgbClr val="1F4E79"/>
                </a:solidFill>
                <a:latin typeface="Trebuchet MS"/>
                <a:cs typeface="Trebuchet MS"/>
              </a:rPr>
              <a:t>el</a:t>
            </a:r>
            <a:r>
              <a:rPr dirty="0" sz="2400" spc="-170" b="1">
                <a:solidFill>
                  <a:srgbClr val="1F4E79"/>
                </a:solidFill>
                <a:latin typeface="Trebuchet MS"/>
                <a:cs typeface="Trebuchet MS"/>
              </a:rPr>
              <a:t>ie</a:t>
            </a:r>
            <a:r>
              <a:rPr dirty="0" sz="2400" spc="-160" b="1">
                <a:solidFill>
                  <a:srgbClr val="1F4E79"/>
                </a:solidFill>
                <a:latin typeface="Trebuchet MS"/>
                <a:cs typeface="Trebuchet MS"/>
              </a:rPr>
              <a:t>r</a:t>
            </a:r>
            <a:r>
              <a:rPr dirty="0" sz="2400" spc="-254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100" b="1">
                <a:solidFill>
                  <a:srgbClr val="1F4E79"/>
                </a:solidFill>
                <a:latin typeface="Trebuchet MS"/>
                <a:cs typeface="Trebuchet MS"/>
              </a:rPr>
              <a:t>d</a:t>
            </a:r>
            <a:r>
              <a:rPr dirty="0" sz="2400" spc="-145" b="1">
                <a:solidFill>
                  <a:srgbClr val="1F4E79"/>
                </a:solidFill>
                <a:latin typeface="Trebuchet MS"/>
                <a:cs typeface="Trebuchet MS"/>
              </a:rPr>
              <a:t>e</a:t>
            </a:r>
            <a:r>
              <a:rPr dirty="0" sz="2400" spc="-254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155" b="1">
                <a:solidFill>
                  <a:srgbClr val="1F4E79"/>
                </a:solidFill>
                <a:latin typeface="Trebuchet MS"/>
                <a:cs typeface="Trebuchet MS"/>
              </a:rPr>
              <a:t>t</a:t>
            </a:r>
            <a:r>
              <a:rPr dirty="0" sz="2400" spc="-250" b="1">
                <a:solidFill>
                  <a:srgbClr val="1F4E79"/>
                </a:solidFill>
                <a:latin typeface="Trebuchet MS"/>
                <a:cs typeface="Trebuchet MS"/>
              </a:rPr>
              <a:t>r</a:t>
            </a:r>
            <a:r>
              <a:rPr dirty="0" sz="2400" spc="-85" b="1">
                <a:solidFill>
                  <a:srgbClr val="1F4E79"/>
                </a:solidFill>
                <a:latin typeface="Trebuchet MS"/>
                <a:cs typeface="Trebuchet MS"/>
              </a:rPr>
              <a:t>a</a:t>
            </a:r>
            <a:r>
              <a:rPr dirty="0" sz="2400" spc="-155" b="1">
                <a:solidFill>
                  <a:srgbClr val="1F4E79"/>
                </a:solidFill>
                <a:latin typeface="Trebuchet MS"/>
                <a:cs typeface="Trebuchet MS"/>
              </a:rPr>
              <a:t>v</a:t>
            </a:r>
            <a:r>
              <a:rPr dirty="0" sz="2400" spc="-75" b="1">
                <a:solidFill>
                  <a:srgbClr val="1F4E79"/>
                </a:solidFill>
                <a:latin typeface="Trebuchet MS"/>
                <a:cs typeface="Trebuchet MS"/>
              </a:rPr>
              <a:t>a</a:t>
            </a:r>
            <a:r>
              <a:rPr dirty="0" sz="2400" spc="-95" b="1">
                <a:solidFill>
                  <a:srgbClr val="1F4E79"/>
                </a:solidFill>
                <a:latin typeface="Trebuchet MS"/>
                <a:cs typeface="Trebuchet MS"/>
              </a:rPr>
              <a:t>i</a:t>
            </a:r>
            <a:r>
              <a:rPr dirty="0" sz="2400" spc="-90" b="1">
                <a:solidFill>
                  <a:srgbClr val="1F4E79"/>
                </a:solidFill>
                <a:latin typeface="Trebuchet MS"/>
                <a:cs typeface="Trebuchet MS"/>
              </a:rPr>
              <a:t>l</a:t>
            </a:r>
            <a:r>
              <a:rPr dirty="0" sz="2400" spc="-270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85" b="1">
                <a:solidFill>
                  <a:srgbClr val="1F4E79"/>
                </a:solidFill>
                <a:latin typeface="Trebuchet MS"/>
                <a:cs typeface="Trebuchet MS"/>
              </a:rPr>
              <a:t>Re</a:t>
            </a:r>
            <a:r>
              <a:rPr dirty="0" sz="2400" spc="-75" b="1">
                <a:solidFill>
                  <a:srgbClr val="1F4E79"/>
                </a:solidFill>
                <a:latin typeface="Trebuchet MS"/>
                <a:cs typeface="Trebuchet MS"/>
              </a:rPr>
              <a:t>g</a:t>
            </a:r>
            <a:r>
              <a:rPr dirty="0" sz="2400" spc="-140" b="1">
                <a:solidFill>
                  <a:srgbClr val="1F4E79"/>
                </a:solidFill>
                <a:latin typeface="Trebuchet MS"/>
                <a:cs typeface="Trebuchet MS"/>
              </a:rPr>
              <a:t>u</a:t>
            </a:r>
            <a:r>
              <a:rPr dirty="0" sz="2400" spc="-40" b="1">
                <a:solidFill>
                  <a:srgbClr val="1F4E79"/>
                </a:solidFill>
                <a:latin typeface="Trebuchet MS"/>
                <a:cs typeface="Trebuchet MS"/>
              </a:rPr>
              <a:t>l</a:t>
            </a:r>
            <a:r>
              <a:rPr dirty="0" sz="2400" spc="-75" b="1">
                <a:solidFill>
                  <a:srgbClr val="1F4E79"/>
                </a:solidFill>
                <a:latin typeface="Trebuchet MS"/>
                <a:cs typeface="Trebuchet MS"/>
              </a:rPr>
              <a:t>a</a:t>
            </a:r>
            <a:r>
              <a:rPr dirty="0" sz="2400" spc="-50" b="1">
                <a:solidFill>
                  <a:srgbClr val="1F4E79"/>
                </a:solidFill>
                <a:latin typeface="Trebuchet MS"/>
                <a:cs typeface="Trebuchet MS"/>
              </a:rPr>
              <a:t>E</a:t>
            </a:r>
            <a:r>
              <a:rPr dirty="0" sz="2400" spc="-310" b="1">
                <a:solidFill>
                  <a:srgbClr val="1F4E79"/>
                </a:solidFill>
                <a:latin typeface="Trebuchet MS"/>
                <a:cs typeface="Trebuchet MS"/>
              </a:rPr>
              <a:t>.</a:t>
            </a:r>
            <a:r>
              <a:rPr dirty="0" sz="2400" spc="-120" b="1">
                <a:solidFill>
                  <a:srgbClr val="1F4E79"/>
                </a:solidFill>
                <a:latin typeface="Trebuchet MS"/>
                <a:cs typeface="Trebuchet MS"/>
              </a:rPr>
              <a:t>f</a:t>
            </a:r>
            <a:r>
              <a:rPr dirty="0" sz="2400" spc="-204" b="1">
                <a:solidFill>
                  <a:srgbClr val="1F4E79"/>
                </a:solidFill>
                <a:latin typeface="Trebuchet MS"/>
                <a:cs typeface="Trebuchet MS"/>
              </a:rPr>
              <a:t>r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87354" y="3371082"/>
            <a:ext cx="98171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1F4E79"/>
                </a:solidFill>
                <a:latin typeface="Trebuchet MS"/>
                <a:cs typeface="Trebuchet MS"/>
              </a:rPr>
              <a:t>Accélérer</a:t>
            </a:r>
            <a:r>
              <a:rPr dirty="0" sz="2400" spc="-245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95" b="1">
                <a:solidFill>
                  <a:srgbClr val="1F4E79"/>
                </a:solidFill>
                <a:latin typeface="Trebuchet MS"/>
                <a:cs typeface="Trebuchet MS"/>
              </a:rPr>
              <a:t>le</a:t>
            </a:r>
            <a:r>
              <a:rPr dirty="0" sz="2400" spc="-245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114" b="1">
                <a:solidFill>
                  <a:srgbClr val="1F4E79"/>
                </a:solidFill>
                <a:latin typeface="Trebuchet MS"/>
                <a:cs typeface="Trebuchet MS"/>
              </a:rPr>
              <a:t>déploiement</a:t>
            </a:r>
            <a:r>
              <a:rPr dirty="0" sz="2400" spc="-245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125" b="1">
                <a:solidFill>
                  <a:srgbClr val="1F4E79"/>
                </a:solidFill>
                <a:latin typeface="Trebuchet MS"/>
                <a:cs typeface="Trebuchet MS"/>
              </a:rPr>
              <a:t>de</a:t>
            </a:r>
            <a:r>
              <a:rPr dirty="0" sz="2400" spc="-245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120" b="1">
                <a:solidFill>
                  <a:srgbClr val="1F4E79"/>
                </a:solidFill>
                <a:latin typeface="Trebuchet MS"/>
                <a:cs typeface="Trebuchet MS"/>
              </a:rPr>
              <a:t>l'hydrogène</a:t>
            </a:r>
            <a:r>
              <a:rPr dirty="0" sz="2400" spc="-245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165" b="1">
                <a:solidFill>
                  <a:srgbClr val="1F4E79"/>
                </a:solidFill>
                <a:latin typeface="Trebuchet MS"/>
                <a:cs typeface="Trebuchet MS"/>
              </a:rPr>
              <a:t>vert</a:t>
            </a:r>
            <a:r>
              <a:rPr dirty="0" sz="2400" spc="-260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254" b="1">
                <a:solidFill>
                  <a:srgbClr val="1F4E79"/>
                </a:solidFill>
                <a:latin typeface="Trebuchet MS"/>
                <a:cs typeface="Trebuchet MS"/>
              </a:rPr>
              <a:t>:</a:t>
            </a:r>
            <a:r>
              <a:rPr dirty="0" sz="2400" spc="-250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85" b="1">
                <a:solidFill>
                  <a:srgbClr val="1F4E79"/>
                </a:solidFill>
                <a:latin typeface="Trebuchet MS"/>
                <a:cs typeface="Trebuchet MS"/>
              </a:rPr>
              <a:t>Quel</a:t>
            </a:r>
            <a:r>
              <a:rPr dirty="0" sz="2400" spc="-270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125" b="1">
                <a:solidFill>
                  <a:srgbClr val="1F4E79"/>
                </a:solidFill>
                <a:latin typeface="Trebuchet MS"/>
                <a:cs typeface="Trebuchet MS"/>
              </a:rPr>
              <a:t>rôle</a:t>
            </a:r>
            <a:r>
              <a:rPr dirty="0" sz="2400" spc="-235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135" b="1">
                <a:solidFill>
                  <a:srgbClr val="1F4E79"/>
                </a:solidFill>
                <a:latin typeface="Trebuchet MS"/>
                <a:cs typeface="Trebuchet MS"/>
              </a:rPr>
              <a:t>pour</a:t>
            </a:r>
            <a:r>
              <a:rPr dirty="0" sz="2400" spc="-254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20" b="1">
                <a:solidFill>
                  <a:srgbClr val="1F4E79"/>
                </a:solidFill>
                <a:latin typeface="Trebuchet MS"/>
                <a:cs typeface="Trebuchet MS"/>
              </a:rPr>
              <a:t>les</a:t>
            </a:r>
            <a:r>
              <a:rPr dirty="0" sz="2400" spc="-245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2400" spc="-114" b="1">
                <a:solidFill>
                  <a:srgbClr val="1F4E79"/>
                </a:solidFill>
                <a:latin typeface="Trebuchet MS"/>
                <a:cs typeface="Trebuchet MS"/>
              </a:rPr>
              <a:t>régulateurs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997354" y="4163562"/>
            <a:ext cx="219583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75" b="1">
                <a:solidFill>
                  <a:srgbClr val="1F4E79"/>
                </a:solidFill>
                <a:latin typeface="Trebuchet MS"/>
                <a:cs typeface="Trebuchet MS"/>
              </a:rPr>
              <a:t>P</a:t>
            </a:r>
            <a:r>
              <a:rPr dirty="0" sz="1600" spc="-35" b="1">
                <a:solidFill>
                  <a:srgbClr val="1F4E79"/>
                </a:solidFill>
                <a:latin typeface="Trebuchet MS"/>
                <a:cs typeface="Trebuchet MS"/>
              </a:rPr>
              <a:t>a</a:t>
            </a:r>
            <a:r>
              <a:rPr dirty="0" sz="1600" spc="-140" b="1">
                <a:solidFill>
                  <a:srgbClr val="1F4E79"/>
                </a:solidFill>
                <a:latin typeface="Trebuchet MS"/>
                <a:cs typeface="Trebuchet MS"/>
              </a:rPr>
              <a:t>r</a:t>
            </a:r>
            <a:r>
              <a:rPr dirty="0" sz="1600" spc="-95" b="1">
                <a:solidFill>
                  <a:srgbClr val="1F4E79"/>
                </a:solidFill>
                <a:latin typeface="Trebuchet MS"/>
                <a:cs typeface="Trebuchet MS"/>
              </a:rPr>
              <a:t>i</a:t>
            </a:r>
            <a:r>
              <a:rPr dirty="0" sz="1600" spc="80" b="1">
                <a:solidFill>
                  <a:srgbClr val="1F4E79"/>
                </a:solidFill>
                <a:latin typeface="Trebuchet MS"/>
                <a:cs typeface="Trebuchet MS"/>
              </a:rPr>
              <a:t>s</a:t>
            </a:r>
            <a:r>
              <a:rPr dirty="0" sz="1600" spc="-165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1600" spc="-175" b="1">
                <a:solidFill>
                  <a:srgbClr val="1F4E79"/>
                </a:solidFill>
                <a:latin typeface="Trebuchet MS"/>
                <a:cs typeface="Trebuchet MS"/>
              </a:rPr>
              <a:t>,</a:t>
            </a:r>
            <a:r>
              <a:rPr dirty="0" sz="1600" spc="-170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1600" spc="-80" b="1">
                <a:solidFill>
                  <a:srgbClr val="1F4E79"/>
                </a:solidFill>
                <a:latin typeface="Trebuchet MS"/>
                <a:cs typeface="Trebuchet MS"/>
              </a:rPr>
              <a:t>27</a:t>
            </a:r>
            <a:r>
              <a:rPr dirty="0" sz="1600" spc="-170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1600" spc="-95" b="1">
                <a:solidFill>
                  <a:srgbClr val="1F4E79"/>
                </a:solidFill>
                <a:latin typeface="Trebuchet MS"/>
                <a:cs typeface="Trebuchet MS"/>
              </a:rPr>
              <a:t>n</a:t>
            </a:r>
            <a:r>
              <a:rPr dirty="0" sz="1600" spc="-80" b="1">
                <a:solidFill>
                  <a:srgbClr val="1F4E79"/>
                </a:solidFill>
                <a:latin typeface="Trebuchet MS"/>
                <a:cs typeface="Trebuchet MS"/>
              </a:rPr>
              <a:t>o</a:t>
            </a:r>
            <a:r>
              <a:rPr dirty="0" sz="1600" spc="-105" b="1">
                <a:solidFill>
                  <a:srgbClr val="1F4E79"/>
                </a:solidFill>
                <a:latin typeface="Trebuchet MS"/>
                <a:cs typeface="Trebuchet MS"/>
              </a:rPr>
              <a:t>v</a:t>
            </a:r>
            <a:r>
              <a:rPr dirty="0" sz="1600" spc="-110" b="1">
                <a:solidFill>
                  <a:srgbClr val="1F4E79"/>
                </a:solidFill>
                <a:latin typeface="Trebuchet MS"/>
                <a:cs typeface="Trebuchet MS"/>
              </a:rPr>
              <a:t>e</a:t>
            </a:r>
            <a:r>
              <a:rPr dirty="0" sz="1600" spc="-35" b="1">
                <a:solidFill>
                  <a:srgbClr val="1F4E79"/>
                </a:solidFill>
                <a:latin typeface="Trebuchet MS"/>
                <a:cs typeface="Trebuchet MS"/>
              </a:rPr>
              <a:t>m</a:t>
            </a:r>
            <a:r>
              <a:rPr dirty="0" sz="1600" spc="-75" b="1">
                <a:solidFill>
                  <a:srgbClr val="1F4E79"/>
                </a:solidFill>
                <a:latin typeface="Trebuchet MS"/>
                <a:cs typeface="Trebuchet MS"/>
              </a:rPr>
              <a:t>b</a:t>
            </a:r>
            <a:r>
              <a:rPr dirty="0" sz="1600" spc="-150" b="1">
                <a:solidFill>
                  <a:srgbClr val="1F4E79"/>
                </a:solidFill>
                <a:latin typeface="Trebuchet MS"/>
                <a:cs typeface="Trebuchet MS"/>
              </a:rPr>
              <a:t>r</a:t>
            </a:r>
            <a:r>
              <a:rPr dirty="0" sz="1600" spc="-100" b="1">
                <a:solidFill>
                  <a:srgbClr val="1F4E79"/>
                </a:solidFill>
                <a:latin typeface="Trebuchet MS"/>
                <a:cs typeface="Trebuchet MS"/>
              </a:rPr>
              <a:t>e</a:t>
            </a:r>
            <a:r>
              <a:rPr dirty="0" sz="1600" spc="-155" b="1">
                <a:solidFill>
                  <a:srgbClr val="1F4E79"/>
                </a:solidFill>
                <a:latin typeface="Trebuchet MS"/>
                <a:cs typeface="Trebuchet MS"/>
              </a:rPr>
              <a:t> </a:t>
            </a:r>
            <a:r>
              <a:rPr dirty="0" sz="1600" spc="-80" b="1">
                <a:solidFill>
                  <a:srgbClr val="1F4E79"/>
                </a:solidFill>
                <a:latin typeface="Trebuchet MS"/>
                <a:cs typeface="Trebuchet MS"/>
              </a:rPr>
              <a:t>2024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72898" y="5609355"/>
            <a:ext cx="2596515" cy="546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1">
                <a:latin typeface="Trebuchet MS"/>
                <a:cs typeface="Trebuchet MS"/>
              </a:rPr>
              <a:t>M</a:t>
            </a:r>
            <a:r>
              <a:rPr dirty="0" sz="1800" spc="-5" b="1">
                <a:latin typeface="Trebuchet MS"/>
                <a:cs typeface="Trebuchet MS"/>
              </a:rPr>
              <a:t>o</a:t>
            </a:r>
            <a:r>
              <a:rPr dirty="0" sz="1800" spc="-110" b="1">
                <a:latin typeface="Trebuchet MS"/>
                <a:cs typeface="Trebuchet MS"/>
              </a:rPr>
              <a:t>h</a:t>
            </a:r>
            <a:r>
              <a:rPr dirty="0" sz="1800" spc="-55" b="1">
                <a:latin typeface="Trebuchet MS"/>
                <a:cs typeface="Trebuchet MS"/>
              </a:rPr>
              <a:t>a</a:t>
            </a:r>
            <a:r>
              <a:rPr dirty="0" sz="1800" spc="-40" b="1">
                <a:latin typeface="Trebuchet MS"/>
                <a:cs typeface="Trebuchet MS"/>
              </a:rPr>
              <a:t>m</a:t>
            </a:r>
            <a:r>
              <a:rPr dirty="0" sz="1800" spc="-114" b="1">
                <a:latin typeface="Trebuchet MS"/>
                <a:cs typeface="Trebuchet MS"/>
              </a:rPr>
              <a:t>e</a:t>
            </a:r>
            <a:r>
              <a:rPr dirty="0" sz="1800" spc="-70" b="1">
                <a:latin typeface="Trebuchet MS"/>
                <a:cs typeface="Trebuchet MS"/>
              </a:rPr>
              <a:t>d</a:t>
            </a:r>
            <a:r>
              <a:rPr dirty="0" sz="1800" spc="-190" b="1">
                <a:latin typeface="Trebuchet MS"/>
                <a:cs typeface="Trebuchet MS"/>
              </a:rPr>
              <a:t> </a:t>
            </a:r>
            <a:r>
              <a:rPr dirty="0" sz="1800" spc="5" b="1">
                <a:latin typeface="Trebuchet MS"/>
                <a:cs typeface="Trebuchet MS"/>
              </a:rPr>
              <a:t>B</a:t>
            </a:r>
            <a:r>
              <a:rPr dirty="0" sz="1800" spc="-114" b="1">
                <a:latin typeface="Trebuchet MS"/>
                <a:cs typeface="Trebuchet MS"/>
              </a:rPr>
              <a:t>e</a:t>
            </a:r>
            <a:r>
              <a:rPr dirty="0" sz="1800" spc="-160" b="1">
                <a:latin typeface="Trebuchet MS"/>
                <a:cs typeface="Trebuchet MS"/>
              </a:rPr>
              <a:t>r</a:t>
            </a:r>
            <a:r>
              <a:rPr dirty="0" sz="1800" spc="-105" b="1">
                <a:latin typeface="Trebuchet MS"/>
                <a:cs typeface="Trebuchet MS"/>
              </a:rPr>
              <a:t>n</a:t>
            </a:r>
            <a:r>
              <a:rPr dirty="0" sz="1800" spc="-55" b="1">
                <a:latin typeface="Trebuchet MS"/>
                <a:cs typeface="Trebuchet MS"/>
              </a:rPr>
              <a:t>a</a:t>
            </a:r>
            <a:r>
              <a:rPr dirty="0" sz="1800" spc="-105" b="1">
                <a:latin typeface="Trebuchet MS"/>
                <a:cs typeface="Trebuchet MS"/>
              </a:rPr>
              <a:t>nn</a:t>
            </a:r>
            <a:r>
              <a:rPr dirty="0" sz="1800" spc="-75" b="1">
                <a:latin typeface="Trebuchet MS"/>
                <a:cs typeface="Trebuchet MS"/>
              </a:rPr>
              <a:t>o</a:t>
            </a:r>
            <a:r>
              <a:rPr dirty="0" sz="1800" spc="-105" b="1">
                <a:latin typeface="Trebuchet MS"/>
                <a:cs typeface="Trebuchet MS"/>
              </a:rPr>
              <a:t>u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600" spc="75" b="1">
                <a:solidFill>
                  <a:srgbClr val="797979"/>
                </a:solidFill>
                <a:latin typeface="Trebuchet MS"/>
                <a:cs typeface="Trebuchet MS"/>
              </a:rPr>
              <a:t>M</a:t>
            </a:r>
            <a:r>
              <a:rPr dirty="0" sz="1600" spc="-110" b="1">
                <a:solidFill>
                  <a:srgbClr val="797979"/>
                </a:solidFill>
                <a:latin typeface="Trebuchet MS"/>
                <a:cs typeface="Trebuchet MS"/>
              </a:rPr>
              <a:t>e</a:t>
            </a:r>
            <a:r>
              <a:rPr dirty="0" sz="1600" spc="-35" b="1">
                <a:solidFill>
                  <a:srgbClr val="797979"/>
                </a:solidFill>
                <a:latin typeface="Trebuchet MS"/>
                <a:cs typeface="Trebuchet MS"/>
              </a:rPr>
              <a:t>m</a:t>
            </a:r>
            <a:r>
              <a:rPr dirty="0" sz="1600" spc="-75" b="1">
                <a:solidFill>
                  <a:srgbClr val="797979"/>
                </a:solidFill>
                <a:latin typeface="Trebuchet MS"/>
                <a:cs typeface="Trebuchet MS"/>
              </a:rPr>
              <a:t>b</a:t>
            </a:r>
            <a:r>
              <a:rPr dirty="0" sz="1600" spc="-150" b="1">
                <a:solidFill>
                  <a:srgbClr val="797979"/>
                </a:solidFill>
                <a:latin typeface="Trebuchet MS"/>
                <a:cs typeface="Trebuchet MS"/>
              </a:rPr>
              <a:t>r</a:t>
            </a:r>
            <a:r>
              <a:rPr dirty="0" sz="1600" spc="-100" b="1">
                <a:solidFill>
                  <a:srgbClr val="797979"/>
                </a:solidFill>
                <a:latin typeface="Trebuchet MS"/>
                <a:cs typeface="Trebuchet MS"/>
              </a:rPr>
              <a:t>e</a:t>
            </a:r>
            <a:r>
              <a:rPr dirty="0" sz="1600" spc="-155" b="1">
                <a:solidFill>
                  <a:srgbClr val="797979"/>
                </a:solidFill>
                <a:latin typeface="Trebuchet MS"/>
                <a:cs typeface="Trebuchet MS"/>
              </a:rPr>
              <a:t> </a:t>
            </a:r>
            <a:r>
              <a:rPr dirty="0" sz="1600" spc="-70" b="1">
                <a:solidFill>
                  <a:srgbClr val="797979"/>
                </a:solidFill>
                <a:latin typeface="Trebuchet MS"/>
                <a:cs typeface="Trebuchet MS"/>
              </a:rPr>
              <a:t>d</a:t>
            </a:r>
            <a:r>
              <a:rPr dirty="0" sz="1600" spc="-95" b="1">
                <a:solidFill>
                  <a:srgbClr val="797979"/>
                </a:solidFill>
                <a:latin typeface="Trebuchet MS"/>
                <a:cs typeface="Trebuchet MS"/>
              </a:rPr>
              <a:t>u</a:t>
            </a:r>
            <a:r>
              <a:rPr dirty="0" sz="1600" spc="-170" b="1">
                <a:solidFill>
                  <a:srgbClr val="797979"/>
                </a:solidFill>
                <a:latin typeface="Trebuchet MS"/>
                <a:cs typeface="Trebuchet MS"/>
              </a:rPr>
              <a:t> </a:t>
            </a:r>
            <a:r>
              <a:rPr dirty="0" sz="1600" spc="95" b="1">
                <a:solidFill>
                  <a:srgbClr val="797979"/>
                </a:solidFill>
                <a:latin typeface="Trebuchet MS"/>
                <a:cs typeface="Trebuchet MS"/>
              </a:rPr>
              <a:t>C</a:t>
            </a:r>
            <a:r>
              <a:rPr dirty="0" sz="1600" spc="-70" b="1">
                <a:solidFill>
                  <a:srgbClr val="797979"/>
                </a:solidFill>
                <a:latin typeface="Trebuchet MS"/>
                <a:cs typeface="Trebuchet MS"/>
              </a:rPr>
              <a:t>o</a:t>
            </a:r>
            <a:r>
              <a:rPr dirty="0" sz="1600" spc="-95" b="1">
                <a:solidFill>
                  <a:srgbClr val="797979"/>
                </a:solidFill>
                <a:latin typeface="Trebuchet MS"/>
                <a:cs typeface="Trebuchet MS"/>
              </a:rPr>
              <a:t>n</a:t>
            </a:r>
            <a:r>
              <a:rPr dirty="0" sz="1600" spc="-15" b="1">
                <a:solidFill>
                  <a:srgbClr val="797979"/>
                </a:solidFill>
                <a:latin typeface="Trebuchet MS"/>
                <a:cs typeface="Trebuchet MS"/>
              </a:rPr>
              <a:t>s</a:t>
            </a:r>
            <a:r>
              <a:rPr dirty="0" sz="1600" spc="-20" b="1">
                <a:solidFill>
                  <a:srgbClr val="797979"/>
                </a:solidFill>
                <a:latin typeface="Trebuchet MS"/>
                <a:cs typeface="Trebuchet MS"/>
              </a:rPr>
              <a:t>e</a:t>
            </a:r>
            <a:r>
              <a:rPr dirty="0" sz="1600" spc="-95" b="1">
                <a:solidFill>
                  <a:srgbClr val="797979"/>
                </a:solidFill>
                <a:latin typeface="Trebuchet MS"/>
                <a:cs typeface="Trebuchet MS"/>
              </a:rPr>
              <a:t>i</a:t>
            </a:r>
            <a:r>
              <a:rPr dirty="0" sz="1600" spc="-30" b="1">
                <a:solidFill>
                  <a:srgbClr val="797979"/>
                </a:solidFill>
                <a:latin typeface="Trebuchet MS"/>
                <a:cs typeface="Trebuchet MS"/>
              </a:rPr>
              <a:t>l</a:t>
            </a:r>
            <a:r>
              <a:rPr dirty="0" sz="1600" spc="-150" b="1">
                <a:solidFill>
                  <a:srgbClr val="797979"/>
                </a:solidFill>
                <a:latin typeface="Trebuchet MS"/>
                <a:cs typeface="Trebuchet MS"/>
              </a:rPr>
              <a:t> </a:t>
            </a:r>
            <a:r>
              <a:rPr dirty="0" sz="1600" spc="-70" b="1">
                <a:solidFill>
                  <a:srgbClr val="797979"/>
                </a:solidFill>
                <a:latin typeface="Trebuchet MS"/>
                <a:cs typeface="Trebuchet MS"/>
              </a:rPr>
              <a:t>d</a:t>
            </a:r>
            <a:r>
              <a:rPr dirty="0" sz="1600" spc="-100" b="1">
                <a:solidFill>
                  <a:srgbClr val="797979"/>
                </a:solidFill>
                <a:latin typeface="Trebuchet MS"/>
                <a:cs typeface="Trebuchet MS"/>
              </a:rPr>
              <a:t>e</a:t>
            </a:r>
            <a:r>
              <a:rPr dirty="0" sz="1600" spc="-165" b="1">
                <a:solidFill>
                  <a:srgbClr val="797979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797979"/>
                </a:solidFill>
                <a:latin typeface="Trebuchet MS"/>
                <a:cs typeface="Trebuchet MS"/>
              </a:rPr>
              <a:t>l</a:t>
            </a:r>
            <a:r>
              <a:rPr dirty="0" sz="1600" spc="-270" b="1">
                <a:solidFill>
                  <a:srgbClr val="797979"/>
                </a:solidFill>
                <a:latin typeface="Trebuchet MS"/>
                <a:cs typeface="Trebuchet MS"/>
              </a:rPr>
              <a:t>’</a:t>
            </a:r>
            <a:r>
              <a:rPr dirty="0" sz="1600" spc="-45" b="1">
                <a:solidFill>
                  <a:srgbClr val="797979"/>
                </a:solidFill>
                <a:latin typeface="Trebuchet MS"/>
                <a:cs typeface="Trebuchet MS"/>
              </a:rPr>
              <a:t>A</a:t>
            </a:r>
            <a:r>
              <a:rPr dirty="0" sz="1600" spc="40" b="1">
                <a:solidFill>
                  <a:srgbClr val="797979"/>
                </a:solidFill>
                <a:latin typeface="Trebuchet MS"/>
                <a:cs typeface="Trebuchet MS"/>
              </a:rPr>
              <a:t>N</a:t>
            </a:r>
            <a:r>
              <a:rPr dirty="0" sz="1600" spc="-10" b="1">
                <a:solidFill>
                  <a:srgbClr val="797979"/>
                </a:solidFill>
                <a:latin typeface="Trebuchet MS"/>
                <a:cs typeface="Trebuchet MS"/>
              </a:rPr>
              <a:t>R</a:t>
            </a:r>
            <a:r>
              <a:rPr dirty="0" sz="1600" spc="-35" b="1">
                <a:solidFill>
                  <a:srgbClr val="797979"/>
                </a:solidFill>
                <a:latin typeface="Trebuchet MS"/>
                <a:cs typeface="Trebuchet MS"/>
              </a:rPr>
              <a:t>E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503862" y="5886722"/>
            <a:ext cx="279654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95" b="1">
                <a:solidFill>
                  <a:srgbClr val="797979"/>
                </a:solidFill>
                <a:latin typeface="Trebuchet MS"/>
                <a:cs typeface="Trebuchet MS"/>
              </a:rPr>
              <a:t>C</a:t>
            </a:r>
            <a:r>
              <a:rPr dirty="0" sz="1600" spc="-65" b="1">
                <a:solidFill>
                  <a:srgbClr val="797979"/>
                </a:solidFill>
                <a:latin typeface="Trebuchet MS"/>
                <a:cs typeface="Trebuchet MS"/>
              </a:rPr>
              <a:t>o</a:t>
            </a:r>
            <a:r>
              <a:rPr dirty="0" sz="1600" spc="-5" b="1">
                <a:solidFill>
                  <a:srgbClr val="797979"/>
                </a:solidFill>
                <a:latin typeface="Trebuchet MS"/>
                <a:cs typeface="Trebuchet MS"/>
              </a:rPr>
              <a:t>-</a:t>
            </a:r>
            <a:r>
              <a:rPr dirty="0" sz="1600" spc="-5" b="1">
                <a:solidFill>
                  <a:srgbClr val="797979"/>
                </a:solidFill>
                <a:latin typeface="Trebuchet MS"/>
                <a:cs typeface="Trebuchet MS"/>
              </a:rPr>
              <a:t>c</a:t>
            </a:r>
            <a:r>
              <a:rPr dirty="0" sz="1600" spc="-100" b="1">
                <a:solidFill>
                  <a:srgbClr val="797979"/>
                </a:solidFill>
                <a:latin typeface="Trebuchet MS"/>
                <a:cs typeface="Trebuchet MS"/>
              </a:rPr>
              <a:t>h</a:t>
            </a:r>
            <a:r>
              <a:rPr dirty="0" sz="1600" spc="-55" b="1">
                <a:solidFill>
                  <a:srgbClr val="797979"/>
                </a:solidFill>
                <a:latin typeface="Trebuchet MS"/>
                <a:cs typeface="Trebuchet MS"/>
              </a:rPr>
              <a:t>a</a:t>
            </a:r>
            <a:r>
              <a:rPr dirty="0" sz="1600" spc="-95" b="1">
                <a:solidFill>
                  <a:srgbClr val="797979"/>
                </a:solidFill>
                <a:latin typeface="Trebuchet MS"/>
                <a:cs typeface="Trebuchet MS"/>
              </a:rPr>
              <a:t>i</a:t>
            </a:r>
            <a:r>
              <a:rPr dirty="0" sz="1600" spc="-300" b="1">
                <a:solidFill>
                  <a:srgbClr val="797979"/>
                </a:solidFill>
                <a:latin typeface="Trebuchet MS"/>
                <a:cs typeface="Trebuchet MS"/>
              </a:rPr>
              <a:t>r</a:t>
            </a:r>
            <a:r>
              <a:rPr dirty="0" sz="1600" spc="-145" b="1">
                <a:solidFill>
                  <a:srgbClr val="797979"/>
                </a:solidFill>
                <a:latin typeface="Trebuchet MS"/>
                <a:cs typeface="Trebuchet MS"/>
              </a:rPr>
              <a:t>,</a:t>
            </a:r>
            <a:r>
              <a:rPr dirty="0" sz="1600" spc="-155" b="1">
                <a:solidFill>
                  <a:srgbClr val="797979"/>
                </a:solidFill>
                <a:latin typeface="Trebuchet MS"/>
                <a:cs typeface="Trebuchet MS"/>
              </a:rPr>
              <a:t> </a:t>
            </a:r>
            <a:r>
              <a:rPr dirty="0" sz="1600" spc="75" b="1">
                <a:solidFill>
                  <a:srgbClr val="797979"/>
                </a:solidFill>
                <a:latin typeface="Trebuchet MS"/>
                <a:cs typeface="Trebuchet MS"/>
              </a:rPr>
              <a:t>M</a:t>
            </a:r>
            <a:r>
              <a:rPr dirty="0" sz="1600" spc="-40" b="1">
                <a:solidFill>
                  <a:srgbClr val="797979"/>
                </a:solidFill>
                <a:latin typeface="Trebuchet MS"/>
                <a:cs typeface="Trebuchet MS"/>
              </a:rPr>
              <a:t>E</a:t>
            </a:r>
            <a:r>
              <a:rPr dirty="0" sz="1600" b="1">
                <a:solidFill>
                  <a:srgbClr val="797979"/>
                </a:solidFill>
                <a:latin typeface="Trebuchet MS"/>
                <a:cs typeface="Trebuchet MS"/>
              </a:rPr>
              <a:t>DR</a:t>
            </a:r>
            <a:r>
              <a:rPr dirty="0" sz="1600" spc="-10" b="1">
                <a:solidFill>
                  <a:srgbClr val="797979"/>
                </a:solidFill>
                <a:latin typeface="Trebuchet MS"/>
                <a:cs typeface="Trebuchet MS"/>
              </a:rPr>
              <a:t>E</a:t>
            </a:r>
            <a:r>
              <a:rPr dirty="0" sz="1600" spc="15" b="1">
                <a:solidFill>
                  <a:srgbClr val="797979"/>
                </a:solidFill>
                <a:latin typeface="Trebuchet MS"/>
                <a:cs typeface="Trebuchet MS"/>
              </a:rPr>
              <a:t>G</a:t>
            </a:r>
            <a:r>
              <a:rPr dirty="0" sz="1600" spc="-165" b="1">
                <a:solidFill>
                  <a:srgbClr val="797979"/>
                </a:solidFill>
                <a:latin typeface="Trebuchet MS"/>
                <a:cs typeface="Trebuchet MS"/>
              </a:rPr>
              <a:t> </a:t>
            </a:r>
            <a:r>
              <a:rPr dirty="0" sz="1600" spc="-5" b="1">
                <a:solidFill>
                  <a:srgbClr val="797979"/>
                </a:solidFill>
                <a:latin typeface="Trebuchet MS"/>
                <a:cs typeface="Trebuchet MS"/>
              </a:rPr>
              <a:t>H</a:t>
            </a:r>
            <a:r>
              <a:rPr dirty="0" sz="1600" spc="-80" b="1">
                <a:solidFill>
                  <a:srgbClr val="797979"/>
                </a:solidFill>
                <a:latin typeface="Trebuchet MS"/>
                <a:cs typeface="Trebuchet MS"/>
              </a:rPr>
              <a:t>2</a:t>
            </a:r>
            <a:r>
              <a:rPr dirty="0" sz="1600" spc="-170" b="1">
                <a:solidFill>
                  <a:srgbClr val="797979"/>
                </a:solidFill>
                <a:latin typeface="Trebuchet MS"/>
                <a:cs typeface="Trebuchet MS"/>
              </a:rPr>
              <a:t> </a:t>
            </a:r>
            <a:r>
              <a:rPr dirty="0" sz="1600" spc="-310" b="1">
                <a:solidFill>
                  <a:srgbClr val="797979"/>
                </a:solidFill>
                <a:latin typeface="Trebuchet MS"/>
                <a:cs typeface="Trebuchet MS"/>
              </a:rPr>
              <a:t>T</a:t>
            </a:r>
            <a:r>
              <a:rPr dirty="0" sz="1600" spc="-25" b="1">
                <a:solidFill>
                  <a:srgbClr val="797979"/>
                </a:solidFill>
                <a:latin typeface="Trebuchet MS"/>
                <a:cs typeface="Trebuchet MS"/>
              </a:rPr>
              <a:t>ask</a:t>
            </a:r>
            <a:r>
              <a:rPr dirty="0" sz="1600" spc="-105" b="1">
                <a:solidFill>
                  <a:srgbClr val="797979"/>
                </a:solidFill>
                <a:latin typeface="Trebuchet MS"/>
                <a:cs typeface="Trebuchet MS"/>
              </a:rPr>
              <a:t>f</a:t>
            </a:r>
            <a:r>
              <a:rPr dirty="0" sz="1600" spc="-70" b="1">
                <a:solidFill>
                  <a:srgbClr val="797979"/>
                </a:solidFill>
                <a:latin typeface="Trebuchet MS"/>
                <a:cs typeface="Trebuchet MS"/>
              </a:rPr>
              <a:t>o</a:t>
            </a:r>
            <a:r>
              <a:rPr dirty="0" sz="1600" spc="-150" b="1">
                <a:solidFill>
                  <a:srgbClr val="797979"/>
                </a:solidFill>
                <a:latin typeface="Trebuchet MS"/>
                <a:cs typeface="Trebuchet MS"/>
              </a:rPr>
              <a:t>r</a:t>
            </a:r>
            <a:r>
              <a:rPr dirty="0" sz="1600" spc="-5" b="1">
                <a:solidFill>
                  <a:srgbClr val="797979"/>
                </a:solidFill>
                <a:latin typeface="Trebuchet MS"/>
                <a:cs typeface="Trebuchet MS"/>
              </a:rPr>
              <a:t>c</a:t>
            </a:r>
            <a:r>
              <a:rPr dirty="0" sz="1600" spc="-100" b="1">
                <a:solidFill>
                  <a:srgbClr val="797979"/>
                </a:solidFill>
                <a:latin typeface="Trebuchet MS"/>
                <a:cs typeface="Trebuchet MS"/>
              </a:rPr>
              <a:t>e</a:t>
            </a:r>
            <a:endParaRPr sz="1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7213" y="1773859"/>
            <a:ext cx="1479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15">
                <a:latin typeface="Trebuchet MS"/>
                <a:cs typeface="Trebuchet MS"/>
              </a:rPr>
              <a:t>4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34561" y="3170605"/>
            <a:ext cx="1479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15">
                <a:latin typeface="Trebuchet MS"/>
                <a:cs typeface="Trebuchet MS"/>
              </a:rPr>
              <a:t>2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21910" y="3923613"/>
            <a:ext cx="1479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15">
                <a:latin typeface="Trebuchet MS"/>
                <a:cs typeface="Trebuchet MS"/>
              </a:rPr>
              <a:t>1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72159" y="1158239"/>
            <a:ext cx="3672204" cy="0"/>
          </a:xfrm>
          <a:custGeom>
            <a:avLst/>
            <a:gdLst/>
            <a:ahLst/>
            <a:cxnLst/>
            <a:rect l="l" t="t" r="r" b="b"/>
            <a:pathLst>
              <a:path w="3672204" h="0">
                <a:moveTo>
                  <a:pt x="0" y="0"/>
                </a:moveTo>
                <a:lnTo>
                  <a:pt x="3672001" y="0"/>
                </a:lnTo>
              </a:path>
            </a:pathLst>
          </a:custGeom>
          <a:ln w="22225">
            <a:solidFill>
              <a:srgbClr val="FFC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42338" y="774700"/>
            <a:ext cx="337121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alibri"/>
                <a:cs typeface="Calibri"/>
              </a:rPr>
              <a:t>Coût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production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5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H2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vert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$/kg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369626" y="1158239"/>
            <a:ext cx="3672204" cy="0"/>
          </a:xfrm>
          <a:custGeom>
            <a:avLst/>
            <a:gdLst/>
            <a:ahLst/>
            <a:cxnLst/>
            <a:rect l="l" t="t" r="r" b="b"/>
            <a:pathLst>
              <a:path w="3672204" h="0">
                <a:moveTo>
                  <a:pt x="0" y="0"/>
                </a:moveTo>
                <a:lnTo>
                  <a:pt x="3672001" y="0"/>
                </a:lnTo>
              </a:path>
            </a:pathLst>
          </a:custGeom>
          <a:ln w="22225">
            <a:solidFill>
              <a:srgbClr val="FFC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7326448" y="774700"/>
            <a:ext cx="35629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Calibri"/>
                <a:cs typeface="Calibri"/>
              </a:rPr>
              <a:t>Baisse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des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coûts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du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15" b="1">
                <a:latin typeface="Calibri"/>
                <a:cs typeface="Calibri"/>
              </a:rPr>
              <a:t>système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en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$/KW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7694752" y="2127524"/>
            <a:ext cx="1326515" cy="2880995"/>
            <a:chOff x="7694752" y="2127524"/>
            <a:chExt cx="1326515" cy="2880995"/>
          </a:xfrm>
        </p:grpSpPr>
        <p:sp>
          <p:nvSpPr>
            <p:cNvPr id="10" name="object 10"/>
            <p:cNvSpPr/>
            <p:nvPr/>
          </p:nvSpPr>
          <p:spPr>
            <a:xfrm>
              <a:off x="7694752" y="2128456"/>
              <a:ext cx="511809" cy="2880360"/>
            </a:xfrm>
            <a:custGeom>
              <a:avLst/>
              <a:gdLst/>
              <a:ahLst/>
              <a:cxnLst/>
              <a:rect l="l" t="t" r="r" b="b"/>
              <a:pathLst>
                <a:path w="511809" h="2880360">
                  <a:moveTo>
                    <a:pt x="511632" y="0"/>
                  </a:moveTo>
                  <a:lnTo>
                    <a:pt x="0" y="0"/>
                  </a:lnTo>
                  <a:lnTo>
                    <a:pt x="0" y="2880004"/>
                  </a:lnTo>
                  <a:lnTo>
                    <a:pt x="511632" y="2880004"/>
                  </a:lnTo>
                  <a:lnTo>
                    <a:pt x="51163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206375" y="2130699"/>
              <a:ext cx="805180" cy="0"/>
            </a:xfrm>
            <a:custGeom>
              <a:avLst/>
              <a:gdLst/>
              <a:ahLst/>
              <a:cxnLst/>
              <a:rect l="l" t="t" r="r" b="b"/>
              <a:pathLst>
                <a:path w="805179" h="0">
                  <a:moveTo>
                    <a:pt x="0" y="0"/>
                  </a:moveTo>
                  <a:lnTo>
                    <a:pt x="804748" y="0"/>
                  </a:lnTo>
                </a:path>
              </a:pathLst>
            </a:custGeom>
            <a:ln w="6350">
              <a:solidFill>
                <a:srgbClr val="C8C8C8"/>
              </a:solidFill>
              <a:prstDash val="sysDashDot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8722263" y="2214878"/>
              <a:ext cx="0" cy="1700530"/>
            </a:xfrm>
            <a:custGeom>
              <a:avLst/>
              <a:gdLst/>
              <a:ahLst/>
              <a:cxnLst/>
              <a:rect l="l" t="t" r="r" b="b"/>
              <a:pathLst>
                <a:path w="0" h="1700529">
                  <a:moveTo>
                    <a:pt x="0" y="0"/>
                  </a:moveTo>
                  <a:lnTo>
                    <a:pt x="0" y="1700504"/>
                  </a:lnTo>
                </a:path>
              </a:pathLst>
            </a:custGeom>
            <a:ln w="635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684167" y="390268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444925" y="2844800"/>
              <a:ext cx="576580" cy="467995"/>
            </a:xfrm>
            <a:custGeom>
              <a:avLst/>
              <a:gdLst/>
              <a:ahLst/>
              <a:cxnLst/>
              <a:rect l="l" t="t" r="r" b="b"/>
              <a:pathLst>
                <a:path w="576579" h="467995">
                  <a:moveTo>
                    <a:pt x="287997" y="0"/>
                  </a:moveTo>
                  <a:lnTo>
                    <a:pt x="236230" y="3769"/>
                  </a:lnTo>
                  <a:lnTo>
                    <a:pt x="187506" y="14639"/>
                  </a:lnTo>
                  <a:lnTo>
                    <a:pt x="142640" y="31947"/>
                  </a:lnTo>
                  <a:lnTo>
                    <a:pt x="102445" y="55032"/>
                  </a:lnTo>
                  <a:lnTo>
                    <a:pt x="67734" y="83235"/>
                  </a:lnTo>
                  <a:lnTo>
                    <a:pt x="39320" y="115893"/>
                  </a:lnTo>
                  <a:lnTo>
                    <a:pt x="18018" y="152347"/>
                  </a:lnTo>
                  <a:lnTo>
                    <a:pt x="4640" y="191935"/>
                  </a:lnTo>
                  <a:lnTo>
                    <a:pt x="0" y="233997"/>
                  </a:lnTo>
                  <a:lnTo>
                    <a:pt x="4640" y="276059"/>
                  </a:lnTo>
                  <a:lnTo>
                    <a:pt x="18018" y="315647"/>
                  </a:lnTo>
                  <a:lnTo>
                    <a:pt x="39320" y="352101"/>
                  </a:lnTo>
                  <a:lnTo>
                    <a:pt x="67734" y="384759"/>
                  </a:lnTo>
                  <a:lnTo>
                    <a:pt x="102445" y="412962"/>
                  </a:lnTo>
                  <a:lnTo>
                    <a:pt x="142640" y="436047"/>
                  </a:lnTo>
                  <a:lnTo>
                    <a:pt x="187506" y="453355"/>
                  </a:lnTo>
                  <a:lnTo>
                    <a:pt x="236230" y="464225"/>
                  </a:lnTo>
                  <a:lnTo>
                    <a:pt x="287997" y="467995"/>
                  </a:lnTo>
                  <a:lnTo>
                    <a:pt x="339765" y="464225"/>
                  </a:lnTo>
                  <a:lnTo>
                    <a:pt x="388488" y="453355"/>
                  </a:lnTo>
                  <a:lnTo>
                    <a:pt x="433355" y="436047"/>
                  </a:lnTo>
                  <a:lnTo>
                    <a:pt x="473550" y="412962"/>
                  </a:lnTo>
                  <a:lnTo>
                    <a:pt x="508261" y="384759"/>
                  </a:lnTo>
                  <a:lnTo>
                    <a:pt x="536675" y="352101"/>
                  </a:lnTo>
                  <a:lnTo>
                    <a:pt x="557977" y="315647"/>
                  </a:lnTo>
                  <a:lnTo>
                    <a:pt x="571355" y="276059"/>
                  </a:lnTo>
                  <a:lnTo>
                    <a:pt x="575995" y="233997"/>
                  </a:lnTo>
                  <a:lnTo>
                    <a:pt x="571355" y="191935"/>
                  </a:lnTo>
                  <a:lnTo>
                    <a:pt x="557977" y="152347"/>
                  </a:lnTo>
                  <a:lnTo>
                    <a:pt x="536675" y="115893"/>
                  </a:lnTo>
                  <a:lnTo>
                    <a:pt x="508261" y="83235"/>
                  </a:lnTo>
                  <a:lnTo>
                    <a:pt x="473550" y="55032"/>
                  </a:lnTo>
                  <a:lnTo>
                    <a:pt x="433355" y="31947"/>
                  </a:lnTo>
                  <a:lnTo>
                    <a:pt x="388488" y="14639"/>
                  </a:lnTo>
                  <a:lnTo>
                    <a:pt x="339765" y="3769"/>
                  </a:lnTo>
                  <a:lnTo>
                    <a:pt x="287997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/>
          <p:nvPr/>
        </p:nvSpPr>
        <p:spPr>
          <a:xfrm>
            <a:off x="8499500" y="4264990"/>
            <a:ext cx="511809" cy="720090"/>
          </a:xfrm>
          <a:custGeom>
            <a:avLst/>
            <a:gdLst/>
            <a:ahLst/>
            <a:cxnLst/>
            <a:rect l="l" t="t" r="r" b="b"/>
            <a:pathLst>
              <a:path w="511809" h="720089">
                <a:moveTo>
                  <a:pt x="511632" y="0"/>
                </a:moveTo>
                <a:lnTo>
                  <a:pt x="0" y="0"/>
                </a:lnTo>
                <a:lnTo>
                  <a:pt x="0" y="720001"/>
                </a:lnTo>
                <a:lnTo>
                  <a:pt x="511632" y="720001"/>
                </a:lnTo>
                <a:lnTo>
                  <a:pt x="511632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7858921" y="5039867"/>
            <a:ext cx="1130300" cy="4533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8435" marR="5080" indent="-16637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latin typeface="Calibri"/>
                <a:cs typeface="Calibri"/>
              </a:rPr>
              <a:t>Photovoltaïque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2010-2022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9839959" y="3820883"/>
            <a:ext cx="511809" cy="1202690"/>
          </a:xfrm>
          <a:custGeom>
            <a:avLst/>
            <a:gdLst/>
            <a:ahLst/>
            <a:cxnLst/>
            <a:rect l="l" t="t" r="r" b="b"/>
            <a:pathLst>
              <a:path w="511809" h="1202689">
                <a:moveTo>
                  <a:pt x="511632" y="0"/>
                </a:moveTo>
                <a:lnTo>
                  <a:pt x="0" y="0"/>
                </a:lnTo>
                <a:lnTo>
                  <a:pt x="0" y="1202270"/>
                </a:lnTo>
                <a:lnTo>
                  <a:pt x="511632" y="1202270"/>
                </a:lnTo>
                <a:lnTo>
                  <a:pt x="511632" y="0"/>
                </a:lnTo>
                <a:close/>
              </a:path>
            </a:pathLst>
          </a:custGeom>
          <a:solidFill>
            <a:srgbClr val="A9D18E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10408716" y="3817711"/>
            <a:ext cx="805180" cy="1177290"/>
            <a:chOff x="10408716" y="3817711"/>
            <a:chExt cx="805180" cy="1177290"/>
          </a:xfrm>
        </p:grpSpPr>
        <p:sp>
          <p:nvSpPr>
            <p:cNvPr id="19" name="object 19"/>
            <p:cNvSpPr/>
            <p:nvPr/>
          </p:nvSpPr>
          <p:spPr>
            <a:xfrm>
              <a:off x="10644708" y="4742510"/>
              <a:ext cx="511809" cy="252095"/>
            </a:xfrm>
            <a:custGeom>
              <a:avLst/>
              <a:gdLst/>
              <a:ahLst/>
              <a:cxnLst/>
              <a:rect l="l" t="t" r="r" b="b"/>
              <a:pathLst>
                <a:path w="511809" h="252095">
                  <a:moveTo>
                    <a:pt x="511632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511632" y="252006"/>
                  </a:lnTo>
                  <a:lnTo>
                    <a:pt x="511632" y="0"/>
                  </a:lnTo>
                  <a:close/>
                </a:path>
              </a:pathLst>
            </a:custGeom>
            <a:solidFill>
              <a:srgbClr val="A9D18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408716" y="3820886"/>
              <a:ext cx="805180" cy="0"/>
            </a:xfrm>
            <a:custGeom>
              <a:avLst/>
              <a:gdLst/>
              <a:ahLst/>
              <a:cxnLst/>
              <a:rect l="l" t="t" r="r" b="b"/>
              <a:pathLst>
                <a:path w="805179" h="0">
                  <a:moveTo>
                    <a:pt x="0" y="0"/>
                  </a:moveTo>
                  <a:lnTo>
                    <a:pt x="804748" y="0"/>
                  </a:lnTo>
                </a:path>
              </a:pathLst>
            </a:custGeom>
            <a:ln w="6350">
              <a:solidFill>
                <a:srgbClr val="C8C8C8"/>
              </a:solidFill>
              <a:prstDash val="sysDashDot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900522" y="3820886"/>
              <a:ext cx="0" cy="858519"/>
            </a:xfrm>
            <a:custGeom>
              <a:avLst/>
              <a:gdLst/>
              <a:ahLst/>
              <a:cxnLst/>
              <a:rect l="l" t="t" r="r" b="b"/>
              <a:pathLst>
                <a:path w="0" h="858520">
                  <a:moveTo>
                    <a:pt x="0" y="0"/>
                  </a:moveTo>
                  <a:lnTo>
                    <a:pt x="0" y="858126"/>
                  </a:lnTo>
                </a:path>
              </a:pathLst>
            </a:custGeom>
            <a:ln w="635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614266" y="4054360"/>
              <a:ext cx="576580" cy="688340"/>
            </a:xfrm>
            <a:custGeom>
              <a:avLst/>
              <a:gdLst/>
              <a:ahLst/>
              <a:cxnLst/>
              <a:rect l="l" t="t" r="r" b="b"/>
              <a:pathLst>
                <a:path w="576579" h="688339">
                  <a:moveTo>
                    <a:pt x="324358" y="611949"/>
                  </a:moveTo>
                  <a:lnTo>
                    <a:pt x="248158" y="611949"/>
                  </a:lnTo>
                  <a:lnTo>
                    <a:pt x="286258" y="688149"/>
                  </a:lnTo>
                  <a:lnTo>
                    <a:pt x="324358" y="611949"/>
                  </a:lnTo>
                  <a:close/>
                </a:path>
                <a:path w="576579" h="688339">
                  <a:moveTo>
                    <a:pt x="575995" y="233997"/>
                  </a:moveTo>
                  <a:lnTo>
                    <a:pt x="571347" y="191935"/>
                  </a:lnTo>
                  <a:lnTo>
                    <a:pt x="557974" y="152336"/>
                  </a:lnTo>
                  <a:lnTo>
                    <a:pt x="536663" y="115887"/>
                  </a:lnTo>
                  <a:lnTo>
                    <a:pt x="508254" y="83235"/>
                  </a:lnTo>
                  <a:lnTo>
                    <a:pt x="473544" y="55029"/>
                  </a:lnTo>
                  <a:lnTo>
                    <a:pt x="433349" y="31940"/>
                  </a:lnTo>
                  <a:lnTo>
                    <a:pt x="388480" y="14630"/>
                  </a:lnTo>
                  <a:lnTo>
                    <a:pt x="339763" y="3759"/>
                  </a:lnTo>
                  <a:lnTo>
                    <a:pt x="287997" y="0"/>
                  </a:lnTo>
                  <a:lnTo>
                    <a:pt x="236220" y="3759"/>
                  </a:lnTo>
                  <a:lnTo>
                    <a:pt x="187502" y="14630"/>
                  </a:lnTo>
                  <a:lnTo>
                    <a:pt x="142633" y="31940"/>
                  </a:lnTo>
                  <a:lnTo>
                    <a:pt x="102438" y="55029"/>
                  </a:lnTo>
                  <a:lnTo>
                    <a:pt x="67729" y="83235"/>
                  </a:lnTo>
                  <a:lnTo>
                    <a:pt x="39319" y="115887"/>
                  </a:lnTo>
                  <a:lnTo>
                    <a:pt x="18008" y="152336"/>
                  </a:lnTo>
                  <a:lnTo>
                    <a:pt x="4635" y="191935"/>
                  </a:lnTo>
                  <a:lnTo>
                    <a:pt x="0" y="233997"/>
                  </a:lnTo>
                  <a:lnTo>
                    <a:pt x="4635" y="276059"/>
                  </a:lnTo>
                  <a:lnTo>
                    <a:pt x="18008" y="315645"/>
                  </a:lnTo>
                  <a:lnTo>
                    <a:pt x="39319" y="352094"/>
                  </a:lnTo>
                  <a:lnTo>
                    <a:pt x="67729" y="384759"/>
                  </a:lnTo>
                  <a:lnTo>
                    <a:pt x="102438" y="412953"/>
                  </a:lnTo>
                  <a:lnTo>
                    <a:pt x="142633" y="436041"/>
                  </a:lnTo>
                  <a:lnTo>
                    <a:pt x="187502" y="453351"/>
                  </a:lnTo>
                  <a:lnTo>
                    <a:pt x="236220" y="464223"/>
                  </a:lnTo>
                  <a:lnTo>
                    <a:pt x="287997" y="467995"/>
                  </a:lnTo>
                  <a:lnTo>
                    <a:pt x="339763" y="464223"/>
                  </a:lnTo>
                  <a:lnTo>
                    <a:pt x="388480" y="453351"/>
                  </a:lnTo>
                  <a:lnTo>
                    <a:pt x="433349" y="436041"/>
                  </a:lnTo>
                  <a:lnTo>
                    <a:pt x="473544" y="412953"/>
                  </a:lnTo>
                  <a:lnTo>
                    <a:pt x="508254" y="384759"/>
                  </a:lnTo>
                  <a:lnTo>
                    <a:pt x="536663" y="352094"/>
                  </a:lnTo>
                  <a:lnTo>
                    <a:pt x="557974" y="315645"/>
                  </a:lnTo>
                  <a:lnTo>
                    <a:pt x="571347" y="276059"/>
                  </a:lnTo>
                  <a:lnTo>
                    <a:pt x="575995" y="233997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7782698" y="1759581"/>
            <a:ext cx="33528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85">
                <a:latin typeface="Trebuchet MS"/>
                <a:cs typeface="Trebuchet MS"/>
              </a:rPr>
              <a:t>3</a:t>
            </a:r>
            <a:r>
              <a:rPr dirty="0" sz="1800" spc="-55">
                <a:latin typeface="Trebuchet MS"/>
                <a:cs typeface="Trebuchet MS"/>
              </a:rPr>
              <a:t>,</a:t>
            </a:r>
            <a:r>
              <a:rPr dirty="0" sz="1800" spc="15">
                <a:latin typeface="Trebuchet MS"/>
                <a:cs typeface="Trebuchet MS"/>
              </a:rPr>
              <a:t>5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611355" y="2982277"/>
            <a:ext cx="2438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solidFill>
                  <a:srgbClr val="FFFFFF"/>
                </a:solidFill>
                <a:latin typeface="Calibri"/>
                <a:cs typeface="Calibri"/>
              </a:rPr>
              <a:t>80%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554452" y="3467576"/>
            <a:ext cx="1605915" cy="7664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1800" spc="15">
                <a:latin typeface="Trebuchet MS"/>
                <a:cs typeface="Trebuchet MS"/>
              </a:rPr>
              <a:t>1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510"/>
              </a:spcBef>
            </a:pPr>
            <a:r>
              <a:rPr dirty="0" sz="1800" spc="-40">
                <a:latin typeface="Trebuchet MS"/>
                <a:cs typeface="Trebuchet MS"/>
              </a:rPr>
              <a:t>0,7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702728" y="5035219"/>
            <a:ext cx="1818639" cy="4533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59435" marR="5080" indent="-54737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alibri"/>
                <a:cs typeface="Calibri"/>
              </a:rPr>
              <a:t>Seuil de compétitivité de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l’H2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vert?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859944" y="4191826"/>
            <a:ext cx="844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?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85150" y="5026135"/>
            <a:ext cx="87439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latin typeface="Calibri"/>
                <a:cs typeface="Calibri"/>
              </a:rPr>
              <a:t>Aujourd’hui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372743" y="5026135"/>
            <a:ext cx="3854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alibri"/>
                <a:cs typeface="Calibri"/>
              </a:rPr>
              <a:t>2030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766398" y="5026135"/>
            <a:ext cx="10858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?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148897" y="3333635"/>
            <a:ext cx="449008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287905" algn="l"/>
              </a:tabLst>
            </a:pPr>
            <a:r>
              <a:rPr dirty="0" u="heavy" sz="1400">
                <a:uFill>
                  <a:solidFill>
                    <a:srgbClr val="333E50"/>
                  </a:solidFill>
                </a:uFill>
                <a:latin typeface="Calibri"/>
                <a:cs typeface="Calibri"/>
              </a:rPr>
              <a:t> </a:t>
            </a:r>
            <a:r>
              <a:rPr dirty="0" u="heavy" sz="1400">
                <a:uFill>
                  <a:solidFill>
                    <a:srgbClr val="333E50"/>
                  </a:solidFill>
                </a:uFill>
                <a:latin typeface="Calibri"/>
                <a:cs typeface="Calibri"/>
              </a:rPr>
              <a:t>	</a:t>
            </a:r>
            <a:r>
              <a:rPr dirty="0" u="heavy" sz="1400" spc="-5">
                <a:uFill>
                  <a:solidFill>
                    <a:srgbClr val="333E50"/>
                  </a:solidFill>
                </a:uFill>
                <a:latin typeface="Calibri"/>
                <a:cs typeface="Calibri"/>
              </a:rPr>
              <a:t>Competitiv</a:t>
            </a:r>
            <a:r>
              <a:rPr dirty="0" sz="1400" spc="-5">
                <a:latin typeface="Calibri"/>
                <a:cs typeface="Calibri"/>
              </a:rPr>
              <a:t>eness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with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Grey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H2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11026" y="63272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78739" y="26496"/>
            <a:ext cx="315531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5490" algn="l"/>
              </a:tabLst>
            </a:pPr>
            <a:r>
              <a:rPr dirty="0" sz="2400">
                <a:solidFill>
                  <a:srgbClr val="000000"/>
                </a:solidFill>
              </a:rPr>
              <a:t>H2	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Coût</a:t>
            </a:r>
            <a:r>
              <a:rPr dirty="0" sz="2400" spc="-5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de</a:t>
            </a:r>
            <a:r>
              <a:rPr dirty="0" sz="2400" spc="-25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production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53917" y="1739027"/>
            <a:ext cx="8239759" cy="1152525"/>
            <a:chOff x="2153917" y="1739027"/>
            <a:chExt cx="8239759" cy="1152525"/>
          </a:xfrm>
        </p:grpSpPr>
        <p:sp>
          <p:nvSpPr>
            <p:cNvPr id="3" name="object 3"/>
            <p:cNvSpPr/>
            <p:nvPr/>
          </p:nvSpPr>
          <p:spPr>
            <a:xfrm>
              <a:off x="2153917" y="1739027"/>
              <a:ext cx="8239759" cy="1152525"/>
            </a:xfrm>
            <a:custGeom>
              <a:avLst/>
              <a:gdLst/>
              <a:ahLst/>
              <a:cxnLst/>
              <a:rect l="l" t="t" r="r" b="b"/>
              <a:pathLst>
                <a:path w="8239759" h="1152525">
                  <a:moveTo>
                    <a:pt x="8085861" y="0"/>
                  </a:moveTo>
                  <a:lnTo>
                    <a:pt x="153898" y="0"/>
                  </a:lnTo>
                  <a:lnTo>
                    <a:pt x="105252" y="5872"/>
                  </a:lnTo>
                  <a:lnTo>
                    <a:pt x="63005" y="22226"/>
                  </a:lnTo>
                  <a:lnTo>
                    <a:pt x="29691" y="47163"/>
                  </a:lnTo>
                  <a:lnTo>
                    <a:pt x="7845" y="78787"/>
                  </a:lnTo>
                  <a:lnTo>
                    <a:pt x="0" y="115201"/>
                  </a:lnTo>
                  <a:lnTo>
                    <a:pt x="0" y="1036802"/>
                  </a:lnTo>
                  <a:lnTo>
                    <a:pt x="29691" y="1104840"/>
                  </a:lnTo>
                  <a:lnTo>
                    <a:pt x="63005" y="1129777"/>
                  </a:lnTo>
                  <a:lnTo>
                    <a:pt x="105252" y="1146131"/>
                  </a:lnTo>
                  <a:lnTo>
                    <a:pt x="153898" y="1152004"/>
                  </a:lnTo>
                  <a:lnTo>
                    <a:pt x="8085861" y="1152004"/>
                  </a:lnTo>
                  <a:lnTo>
                    <a:pt x="8134507" y="1146131"/>
                  </a:lnTo>
                  <a:lnTo>
                    <a:pt x="8176754" y="1129777"/>
                  </a:lnTo>
                  <a:lnTo>
                    <a:pt x="8210068" y="1104840"/>
                  </a:lnTo>
                  <a:lnTo>
                    <a:pt x="8231914" y="1073216"/>
                  </a:lnTo>
                  <a:lnTo>
                    <a:pt x="8239759" y="1036802"/>
                  </a:lnTo>
                  <a:lnTo>
                    <a:pt x="8239759" y="115201"/>
                  </a:lnTo>
                  <a:lnTo>
                    <a:pt x="8210068" y="47163"/>
                  </a:lnTo>
                  <a:lnTo>
                    <a:pt x="8176754" y="22226"/>
                  </a:lnTo>
                  <a:lnTo>
                    <a:pt x="8134507" y="5872"/>
                  </a:lnTo>
                  <a:lnTo>
                    <a:pt x="8085861" y="0"/>
                  </a:lnTo>
                  <a:close/>
                </a:path>
              </a:pathLst>
            </a:custGeom>
            <a:solidFill>
              <a:srgbClr val="295E7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61830" y="1883867"/>
              <a:ext cx="1242275" cy="89999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64510" y="2497825"/>
              <a:ext cx="575994" cy="272718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996422" y="608447"/>
            <a:ext cx="9934575" cy="2146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dirty="0" sz="1400" b="1">
                <a:latin typeface="Trebuchet MS"/>
                <a:cs typeface="Trebuchet MS"/>
              </a:rPr>
              <a:t>Un cadre </a:t>
            </a:r>
            <a:r>
              <a:rPr dirty="0" sz="1400" spc="-5" b="1">
                <a:latin typeface="Trebuchet MS"/>
                <a:cs typeface="Trebuchet MS"/>
              </a:rPr>
              <a:t>réglementaire est essentiel pour </a:t>
            </a:r>
            <a:r>
              <a:rPr dirty="0" sz="1400" spc="5" b="1">
                <a:latin typeface="Trebuchet MS"/>
                <a:cs typeface="Trebuchet MS"/>
              </a:rPr>
              <a:t>éviter </a:t>
            </a:r>
            <a:r>
              <a:rPr dirty="0" sz="1400" b="1">
                <a:latin typeface="Trebuchet MS"/>
                <a:cs typeface="Trebuchet MS"/>
              </a:rPr>
              <a:t>les </a:t>
            </a:r>
            <a:r>
              <a:rPr dirty="0" sz="1400" spc="-5" b="1">
                <a:latin typeface="Trebuchet MS"/>
                <a:cs typeface="Trebuchet MS"/>
              </a:rPr>
              <a:t>monopoles </a:t>
            </a:r>
            <a:r>
              <a:rPr dirty="0" sz="1400" b="1">
                <a:latin typeface="Trebuchet MS"/>
                <a:cs typeface="Trebuchet MS"/>
              </a:rPr>
              <a:t>de marché </a:t>
            </a:r>
            <a:r>
              <a:rPr dirty="0" sz="1400" spc="-5" b="1">
                <a:latin typeface="Trebuchet MS"/>
                <a:cs typeface="Trebuchet MS"/>
              </a:rPr>
              <a:t>et favoriser </a:t>
            </a:r>
            <a:r>
              <a:rPr dirty="0" sz="1400" b="1">
                <a:latin typeface="Trebuchet MS"/>
                <a:cs typeface="Trebuchet MS"/>
              </a:rPr>
              <a:t>l’ouverture d’un marché </a:t>
            </a:r>
            <a:r>
              <a:rPr dirty="0" sz="1400" spc="5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concurrentiel</a:t>
            </a:r>
            <a:r>
              <a:rPr dirty="0" sz="1400" spc="-20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pour</a:t>
            </a:r>
            <a:r>
              <a:rPr dirty="0" sz="1400" spc="10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l’hydrogène. Des</a:t>
            </a:r>
            <a:r>
              <a:rPr dirty="0" sz="1400" spc="10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incitations,</a:t>
            </a:r>
            <a:r>
              <a:rPr dirty="0" sz="1400" spc="5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telles</a:t>
            </a:r>
            <a:r>
              <a:rPr dirty="0" sz="1400" spc="-25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que</a:t>
            </a:r>
            <a:r>
              <a:rPr dirty="0" sz="1400" spc="15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des </a:t>
            </a:r>
            <a:r>
              <a:rPr dirty="0" sz="1400" spc="-5" b="1">
                <a:latin typeface="Trebuchet MS"/>
                <a:cs typeface="Trebuchet MS"/>
              </a:rPr>
              <a:t>tarifs</a:t>
            </a:r>
            <a:r>
              <a:rPr dirty="0" sz="1400" spc="15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préférentiels</a:t>
            </a:r>
            <a:r>
              <a:rPr dirty="0" sz="1400" spc="-30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pour</a:t>
            </a:r>
            <a:r>
              <a:rPr dirty="0" sz="1400" spc="20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l’électricité</a:t>
            </a:r>
            <a:r>
              <a:rPr dirty="0" sz="1400" spc="-10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verte </a:t>
            </a:r>
            <a:r>
              <a:rPr dirty="0" sz="1400" spc="-5" b="1">
                <a:latin typeface="Trebuchet MS"/>
                <a:cs typeface="Trebuchet MS"/>
              </a:rPr>
              <a:t>utilisée</a:t>
            </a:r>
            <a:r>
              <a:rPr dirty="0" sz="1400" spc="-20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dans </a:t>
            </a:r>
            <a:r>
              <a:rPr dirty="0" sz="1400" spc="-409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la</a:t>
            </a:r>
            <a:r>
              <a:rPr dirty="0" sz="1400" spc="-10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production</a:t>
            </a:r>
            <a:r>
              <a:rPr dirty="0" sz="1400" spc="-35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d’hydrogène,</a:t>
            </a:r>
            <a:r>
              <a:rPr dirty="0" sz="1400" spc="-20" b="1">
                <a:latin typeface="Trebuchet MS"/>
                <a:cs typeface="Trebuchet MS"/>
              </a:rPr>
              <a:t> </a:t>
            </a:r>
            <a:r>
              <a:rPr dirty="0" sz="1400" spc="-10" b="1">
                <a:latin typeface="Trebuchet MS"/>
                <a:cs typeface="Trebuchet MS"/>
              </a:rPr>
              <a:t>pourraient</a:t>
            </a:r>
            <a:r>
              <a:rPr dirty="0" sz="1400" spc="-15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être</a:t>
            </a:r>
            <a:r>
              <a:rPr dirty="0" sz="1400" b="1">
                <a:latin typeface="Trebuchet MS"/>
                <a:cs typeface="Trebuchet MS"/>
              </a:rPr>
              <a:t> la</a:t>
            </a:r>
            <a:r>
              <a:rPr dirty="0" sz="1400" spc="-5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clé</a:t>
            </a:r>
            <a:r>
              <a:rPr dirty="0" sz="1400" spc="-15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pour</a:t>
            </a:r>
            <a:r>
              <a:rPr dirty="0" sz="1400" spc="-10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débloquer</a:t>
            </a:r>
            <a:r>
              <a:rPr dirty="0" sz="1400" spc="-20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un</a:t>
            </a:r>
            <a:r>
              <a:rPr dirty="0" sz="1400" b="1">
                <a:latin typeface="Trebuchet MS"/>
                <a:cs typeface="Trebuchet MS"/>
              </a:rPr>
              <a:t> </a:t>
            </a:r>
            <a:r>
              <a:rPr dirty="0" sz="1400" spc="-5" b="1">
                <a:latin typeface="Trebuchet MS"/>
                <a:cs typeface="Trebuchet MS"/>
              </a:rPr>
              <a:t>déploiement</a:t>
            </a:r>
            <a:r>
              <a:rPr dirty="0" sz="1400" spc="-35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à</a:t>
            </a:r>
            <a:r>
              <a:rPr dirty="0" sz="1400" spc="-5" b="1">
                <a:latin typeface="Trebuchet MS"/>
                <a:cs typeface="Trebuchet MS"/>
              </a:rPr>
              <a:t> </a:t>
            </a:r>
            <a:r>
              <a:rPr dirty="0" sz="1400" spc="-10" b="1">
                <a:latin typeface="Trebuchet MS"/>
                <a:cs typeface="Trebuchet MS"/>
              </a:rPr>
              <a:t>grande</a:t>
            </a:r>
            <a:r>
              <a:rPr dirty="0" sz="1400" b="1">
                <a:latin typeface="Trebuchet MS"/>
                <a:cs typeface="Trebuchet MS"/>
              </a:rPr>
              <a:t> échelle.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450">
              <a:latin typeface="Trebuchet MS"/>
              <a:cs typeface="Trebuchet MS"/>
            </a:endParaRPr>
          </a:p>
          <a:p>
            <a:pPr marL="3305175">
              <a:lnSpc>
                <a:spcPct val="100000"/>
              </a:lnSpc>
              <a:spcBef>
                <a:spcPts val="5"/>
              </a:spcBef>
            </a:pP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Tarification</a:t>
            </a:r>
            <a:endParaRPr sz="1600">
              <a:latin typeface="Trebuchet MS"/>
              <a:cs typeface="Trebuchet MS"/>
            </a:endParaRPr>
          </a:p>
          <a:p>
            <a:pPr marL="3477260" indent="-172720">
              <a:lnSpc>
                <a:spcPct val="100000"/>
              </a:lnSpc>
              <a:spcBef>
                <a:spcPts val="1110"/>
              </a:spcBef>
              <a:buChar char="•"/>
              <a:tabLst>
                <a:tab pos="3477895" algn="l"/>
              </a:tabLst>
            </a:pP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Fixer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 des</a:t>
            </a:r>
            <a:r>
              <a:rPr dirty="0" sz="140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tarifs</a:t>
            </a:r>
            <a:r>
              <a:rPr dirty="0" sz="1400" spc="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incitatifs 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pour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les</a:t>
            </a:r>
            <a:r>
              <a:rPr dirty="0" sz="14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producteurs</a:t>
            </a:r>
            <a:r>
              <a:rPr dirty="0" sz="140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et/ou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consommateur</a:t>
            </a:r>
            <a:endParaRPr sz="1400">
              <a:latin typeface="Trebuchet MS"/>
              <a:cs typeface="Trebuchet MS"/>
            </a:endParaRPr>
          </a:p>
          <a:p>
            <a:pPr marL="3477260" indent="-172720">
              <a:lnSpc>
                <a:spcPct val="100000"/>
              </a:lnSpc>
              <a:spcBef>
                <a:spcPts val="1030"/>
              </a:spcBef>
              <a:buChar char="•"/>
              <a:tabLst>
                <a:tab pos="3477895" algn="l"/>
              </a:tabLst>
            </a:pP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Accès</a:t>
            </a:r>
            <a:r>
              <a:rPr dirty="0" sz="14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privilégié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 à l’électricité</a:t>
            </a:r>
            <a:r>
              <a:rPr dirty="0" sz="14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verte</a:t>
            </a:r>
            <a:r>
              <a:rPr dirty="0" sz="140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bon</a:t>
            </a:r>
            <a:r>
              <a:rPr dirty="0" sz="140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marché 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(excédent</a:t>
            </a:r>
            <a:r>
              <a:rPr dirty="0" sz="14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par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 exemple)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153918" y="3277684"/>
            <a:ext cx="8128000" cy="1332230"/>
          </a:xfrm>
          <a:custGeom>
            <a:avLst/>
            <a:gdLst/>
            <a:ahLst/>
            <a:cxnLst/>
            <a:rect l="l" t="t" r="r" b="b"/>
            <a:pathLst>
              <a:path w="8128000" h="1332229">
                <a:moveTo>
                  <a:pt x="7976184" y="0"/>
                </a:moveTo>
                <a:lnTo>
                  <a:pt x="151815" y="0"/>
                </a:lnTo>
                <a:lnTo>
                  <a:pt x="103830" y="6790"/>
                </a:lnTo>
                <a:lnTo>
                  <a:pt x="62155" y="25700"/>
                </a:lnTo>
                <a:lnTo>
                  <a:pt x="29291" y="54534"/>
                </a:lnTo>
                <a:lnTo>
                  <a:pt x="7739" y="91098"/>
                </a:lnTo>
                <a:lnTo>
                  <a:pt x="0" y="133197"/>
                </a:lnTo>
                <a:lnTo>
                  <a:pt x="0" y="1198791"/>
                </a:lnTo>
                <a:lnTo>
                  <a:pt x="7739" y="1240896"/>
                </a:lnTo>
                <a:lnTo>
                  <a:pt x="29291" y="1277463"/>
                </a:lnTo>
                <a:lnTo>
                  <a:pt x="62155" y="1306299"/>
                </a:lnTo>
                <a:lnTo>
                  <a:pt x="103830" y="1325210"/>
                </a:lnTo>
                <a:lnTo>
                  <a:pt x="151815" y="1332001"/>
                </a:lnTo>
                <a:lnTo>
                  <a:pt x="7976184" y="1332001"/>
                </a:lnTo>
                <a:lnTo>
                  <a:pt x="8024169" y="1325210"/>
                </a:lnTo>
                <a:lnTo>
                  <a:pt x="8065844" y="1306299"/>
                </a:lnTo>
                <a:lnTo>
                  <a:pt x="8098708" y="1277463"/>
                </a:lnTo>
                <a:lnTo>
                  <a:pt x="8120260" y="1240896"/>
                </a:lnTo>
                <a:lnTo>
                  <a:pt x="8128000" y="1198791"/>
                </a:lnTo>
                <a:lnTo>
                  <a:pt x="8128000" y="133197"/>
                </a:lnTo>
                <a:lnTo>
                  <a:pt x="8120260" y="91098"/>
                </a:lnTo>
                <a:lnTo>
                  <a:pt x="8098708" y="54534"/>
                </a:lnTo>
                <a:lnTo>
                  <a:pt x="8065844" y="25700"/>
                </a:lnTo>
                <a:lnTo>
                  <a:pt x="8024169" y="6790"/>
                </a:lnTo>
                <a:lnTo>
                  <a:pt x="7976184" y="0"/>
                </a:lnTo>
                <a:close/>
              </a:path>
            </a:pathLst>
          </a:custGeom>
          <a:solidFill>
            <a:srgbClr val="295E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288999" y="3252488"/>
            <a:ext cx="5218430" cy="106934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dirty="0" sz="1600" spc="-15">
                <a:solidFill>
                  <a:srgbClr val="29B874"/>
                </a:solidFill>
                <a:latin typeface="Trebuchet MS"/>
                <a:cs typeface="Trebuchet MS"/>
              </a:rPr>
              <a:t>Infrastructures</a:t>
            </a:r>
            <a:endParaRPr sz="16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spcBef>
                <a:spcPts val="509"/>
              </a:spcBef>
              <a:buChar char="•"/>
              <a:tabLst>
                <a:tab pos="185420" algn="l"/>
              </a:tabLst>
            </a:pP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Intégration</a:t>
            </a:r>
            <a:r>
              <a:rPr dirty="0" sz="14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40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l’H2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aux</a:t>
            </a:r>
            <a:r>
              <a:rPr dirty="0" sz="1400" spc="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infrastructures</a:t>
            </a:r>
            <a:r>
              <a:rPr dirty="0" sz="140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énergétiques</a:t>
            </a:r>
            <a:r>
              <a:rPr dirty="0" sz="140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existantes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Trebuchet MS"/>
              <a:buChar char="•"/>
            </a:pPr>
            <a:endParaRPr sz="155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spcBef>
                <a:spcPts val="5"/>
              </a:spcBef>
              <a:buChar char="•"/>
              <a:tabLst>
                <a:tab pos="185420" algn="l"/>
              </a:tabLst>
            </a:pP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Développement,</a:t>
            </a:r>
            <a:r>
              <a:rPr dirty="0" sz="14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au</a:t>
            </a:r>
            <a:r>
              <a:rPr dirty="0" sz="140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bon</a:t>
            </a:r>
            <a:r>
              <a:rPr dirty="0" sz="14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moment,</a:t>
            </a:r>
            <a:r>
              <a:rPr dirty="0" sz="140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d’infrastructures</a:t>
            </a:r>
            <a:r>
              <a:rPr dirty="0" sz="140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dédiées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153920" y="4816337"/>
            <a:ext cx="8128000" cy="1332230"/>
          </a:xfrm>
          <a:custGeom>
            <a:avLst/>
            <a:gdLst/>
            <a:ahLst/>
            <a:cxnLst/>
            <a:rect l="l" t="t" r="r" b="b"/>
            <a:pathLst>
              <a:path w="8128000" h="1332229">
                <a:moveTo>
                  <a:pt x="7976184" y="0"/>
                </a:moveTo>
                <a:lnTo>
                  <a:pt x="151815" y="0"/>
                </a:lnTo>
                <a:lnTo>
                  <a:pt x="103830" y="6790"/>
                </a:lnTo>
                <a:lnTo>
                  <a:pt x="62155" y="25700"/>
                </a:lnTo>
                <a:lnTo>
                  <a:pt x="29291" y="54534"/>
                </a:lnTo>
                <a:lnTo>
                  <a:pt x="7739" y="91098"/>
                </a:lnTo>
                <a:lnTo>
                  <a:pt x="0" y="133197"/>
                </a:lnTo>
                <a:lnTo>
                  <a:pt x="0" y="1198791"/>
                </a:lnTo>
                <a:lnTo>
                  <a:pt x="7739" y="1240896"/>
                </a:lnTo>
                <a:lnTo>
                  <a:pt x="29291" y="1277463"/>
                </a:lnTo>
                <a:lnTo>
                  <a:pt x="62155" y="1306299"/>
                </a:lnTo>
                <a:lnTo>
                  <a:pt x="103830" y="1325210"/>
                </a:lnTo>
                <a:lnTo>
                  <a:pt x="151815" y="1332001"/>
                </a:lnTo>
                <a:lnTo>
                  <a:pt x="7976184" y="1332001"/>
                </a:lnTo>
                <a:lnTo>
                  <a:pt x="8024169" y="1325210"/>
                </a:lnTo>
                <a:lnTo>
                  <a:pt x="8065844" y="1306299"/>
                </a:lnTo>
                <a:lnTo>
                  <a:pt x="8098708" y="1277463"/>
                </a:lnTo>
                <a:lnTo>
                  <a:pt x="8120260" y="1240896"/>
                </a:lnTo>
                <a:lnTo>
                  <a:pt x="8128000" y="1198791"/>
                </a:lnTo>
                <a:lnTo>
                  <a:pt x="8128000" y="133197"/>
                </a:lnTo>
                <a:lnTo>
                  <a:pt x="8120260" y="91098"/>
                </a:lnTo>
                <a:lnTo>
                  <a:pt x="8098708" y="54534"/>
                </a:lnTo>
                <a:lnTo>
                  <a:pt x="8065844" y="25700"/>
                </a:lnTo>
                <a:lnTo>
                  <a:pt x="8024169" y="6790"/>
                </a:lnTo>
                <a:lnTo>
                  <a:pt x="7976184" y="0"/>
                </a:lnTo>
                <a:close/>
              </a:path>
            </a:pathLst>
          </a:custGeom>
          <a:solidFill>
            <a:srgbClr val="295E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289000" y="4864595"/>
            <a:ext cx="4946015" cy="9683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5">
                <a:solidFill>
                  <a:srgbClr val="29B874"/>
                </a:solidFill>
                <a:latin typeface="Trebuchet MS"/>
                <a:cs typeface="Trebuchet MS"/>
              </a:rPr>
              <a:t>Normes</a:t>
            </a:r>
            <a:r>
              <a:rPr dirty="0" sz="1600" spc="1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10">
                <a:solidFill>
                  <a:srgbClr val="29B874"/>
                </a:solidFill>
                <a:latin typeface="Trebuchet MS"/>
                <a:cs typeface="Trebuchet MS"/>
              </a:rPr>
              <a:t>et</a:t>
            </a:r>
            <a:r>
              <a:rPr dirty="0" sz="1600" spc="-2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20">
                <a:solidFill>
                  <a:srgbClr val="29B874"/>
                </a:solidFill>
                <a:latin typeface="Trebuchet MS"/>
                <a:cs typeface="Trebuchet MS"/>
              </a:rPr>
              <a:t>commerce</a:t>
            </a:r>
            <a:r>
              <a:rPr dirty="0" sz="16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15">
                <a:solidFill>
                  <a:srgbClr val="29B874"/>
                </a:solidFill>
                <a:latin typeface="Trebuchet MS"/>
                <a:cs typeface="Trebuchet MS"/>
              </a:rPr>
              <a:t>international</a:t>
            </a:r>
            <a:endParaRPr sz="16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spcBef>
                <a:spcPts val="1110"/>
              </a:spcBef>
              <a:buChar char="•"/>
              <a:tabLst>
                <a:tab pos="185420" algn="l"/>
              </a:tabLst>
            </a:pP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Harmonisation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 des</a:t>
            </a:r>
            <a:r>
              <a:rPr dirty="0" sz="140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normes 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dirty="0" sz="140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des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 standards de</a:t>
            </a:r>
            <a:r>
              <a:rPr dirty="0" sz="14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certification</a:t>
            </a:r>
            <a:endParaRPr sz="14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spcBef>
                <a:spcPts val="1035"/>
              </a:spcBef>
              <a:buChar char="•"/>
              <a:tabLst>
                <a:tab pos="185420" algn="l"/>
              </a:tabLst>
            </a:pP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Faciliter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 le</a:t>
            </a:r>
            <a:r>
              <a:rPr dirty="0" sz="140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commerce</a:t>
            </a:r>
            <a:r>
              <a:rPr dirty="0" sz="14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 l’Hydrogène</a:t>
            </a:r>
            <a:r>
              <a:rPr dirty="0" sz="140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Trebuchet MS"/>
                <a:cs typeface="Trebuchet MS"/>
              </a:rPr>
              <a:t>vert</a:t>
            </a:r>
            <a:endParaRPr sz="1400">
              <a:latin typeface="Trebuchet MS"/>
              <a:cs typeface="Trebuchet MS"/>
            </a:endParaRPr>
          </a:p>
        </p:txBody>
      </p: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61831" y="3583685"/>
            <a:ext cx="1242285" cy="719995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460253" y="703604"/>
            <a:ext cx="295910" cy="263525"/>
            <a:chOff x="460253" y="703604"/>
            <a:chExt cx="295910" cy="263525"/>
          </a:xfrm>
        </p:grpSpPr>
        <p:sp>
          <p:nvSpPr>
            <p:cNvPr id="13" name="object 13"/>
            <p:cNvSpPr/>
            <p:nvPr/>
          </p:nvSpPr>
          <p:spPr>
            <a:xfrm>
              <a:off x="460253" y="703604"/>
              <a:ext cx="295910" cy="263525"/>
            </a:xfrm>
            <a:custGeom>
              <a:avLst/>
              <a:gdLst/>
              <a:ahLst/>
              <a:cxnLst/>
              <a:rect l="l" t="t" r="r" b="b"/>
              <a:pathLst>
                <a:path w="295909" h="263525">
                  <a:moveTo>
                    <a:pt x="147751" y="0"/>
                  </a:moveTo>
                  <a:lnTo>
                    <a:pt x="101053" y="6692"/>
                  </a:lnTo>
                  <a:lnTo>
                    <a:pt x="60490" y="25361"/>
                  </a:lnTo>
                  <a:lnTo>
                    <a:pt x="28498" y="53822"/>
                  </a:lnTo>
                  <a:lnTo>
                    <a:pt x="7531" y="89916"/>
                  </a:lnTo>
                  <a:lnTo>
                    <a:pt x="0" y="131508"/>
                  </a:lnTo>
                  <a:lnTo>
                    <a:pt x="7531" y="173101"/>
                  </a:lnTo>
                  <a:lnTo>
                    <a:pt x="28498" y="209207"/>
                  </a:lnTo>
                  <a:lnTo>
                    <a:pt x="60490" y="237667"/>
                  </a:lnTo>
                  <a:lnTo>
                    <a:pt x="101053" y="256324"/>
                  </a:lnTo>
                  <a:lnTo>
                    <a:pt x="147751" y="263017"/>
                  </a:lnTo>
                  <a:lnTo>
                    <a:pt x="194449" y="256324"/>
                  </a:lnTo>
                  <a:lnTo>
                    <a:pt x="235013" y="237667"/>
                  </a:lnTo>
                  <a:lnTo>
                    <a:pt x="267004" y="209207"/>
                  </a:lnTo>
                  <a:lnTo>
                    <a:pt x="287972" y="173101"/>
                  </a:lnTo>
                  <a:lnTo>
                    <a:pt x="295503" y="131508"/>
                  </a:lnTo>
                  <a:lnTo>
                    <a:pt x="287972" y="89916"/>
                  </a:lnTo>
                  <a:lnTo>
                    <a:pt x="267004" y="53822"/>
                  </a:lnTo>
                  <a:lnTo>
                    <a:pt x="235013" y="25361"/>
                  </a:lnTo>
                  <a:lnTo>
                    <a:pt x="194449" y="6692"/>
                  </a:lnTo>
                  <a:lnTo>
                    <a:pt x="147751" y="0"/>
                  </a:lnTo>
                  <a:close/>
                </a:path>
              </a:pathLst>
            </a:custGeom>
            <a:solidFill>
              <a:srgbClr val="29B87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8721" y="786820"/>
              <a:ext cx="138556" cy="96833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61831" y="5104334"/>
            <a:ext cx="1242275" cy="755991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611026" y="63192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8739" y="26416"/>
            <a:ext cx="457835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5490" algn="l"/>
              </a:tabLst>
            </a:pPr>
            <a:r>
              <a:rPr dirty="0" sz="2400">
                <a:solidFill>
                  <a:srgbClr val="000000"/>
                </a:solidFill>
              </a:rPr>
              <a:t>H2	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Quel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0A9C8F"/>
                </a:solidFill>
                <a:latin typeface="Calibri"/>
                <a:cs typeface="Calibri"/>
              </a:rPr>
              <a:t>rôle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 pour 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les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0A9C8F"/>
                </a:solidFill>
                <a:latin typeface="Calibri"/>
                <a:cs typeface="Calibri"/>
              </a:rPr>
              <a:t>régulateurs?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25652" y="1670379"/>
            <a:ext cx="9989820" cy="2951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L'hydrogène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vert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est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appelé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à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jouer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un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rôle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clé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dans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la</a:t>
            </a:r>
            <a:r>
              <a:rPr dirty="0" sz="2400" spc="1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transition 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énergétique.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Il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ne s'agit pas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seulement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d'un défi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technologique, mais 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également d'un défi réglementaire. </a:t>
            </a:r>
            <a:r>
              <a:rPr dirty="0" sz="2400" spc="-30">
                <a:solidFill>
                  <a:srgbClr val="29B874"/>
                </a:solidFill>
                <a:latin typeface="Trebuchet MS"/>
                <a:cs typeface="Trebuchet MS"/>
              </a:rPr>
              <a:t>Pour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libérer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tout le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potentiel </a:t>
            </a:r>
            <a:r>
              <a:rPr dirty="0" sz="2400" spc="-10">
                <a:solidFill>
                  <a:srgbClr val="29B874"/>
                </a:solidFill>
                <a:latin typeface="Trebuchet MS"/>
                <a:cs typeface="Trebuchet MS"/>
              </a:rPr>
              <a:t>de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l'hydrogène vert, les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régulateurs doivent mettre 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en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place 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des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cadres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clairs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qui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favorisent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l'investissement,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stimulent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l'innovation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et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encouragent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la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coopération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transfrontalière. Ce faisant,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nous pouvons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garantir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que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l'hydrogène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vert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devienne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un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pilier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d'un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système </a:t>
            </a:r>
            <a:r>
              <a:rPr dirty="0" sz="24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énergétique</a:t>
            </a:r>
            <a:r>
              <a:rPr dirty="0" sz="2400" spc="4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futur</a:t>
            </a:r>
            <a:r>
              <a:rPr dirty="0" sz="2400" spc="1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durable</a:t>
            </a:r>
            <a:r>
              <a:rPr dirty="0" sz="2400" spc="3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et</a:t>
            </a:r>
            <a:r>
              <a:rPr dirty="0" sz="2400" spc="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5">
                <a:solidFill>
                  <a:srgbClr val="29B874"/>
                </a:solidFill>
                <a:latin typeface="Trebuchet MS"/>
                <a:cs typeface="Trebuchet MS"/>
              </a:rPr>
              <a:t>résilient.</a:t>
            </a:r>
            <a:endParaRPr sz="24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87333" y="1751617"/>
            <a:ext cx="269875" cy="269875"/>
            <a:chOff x="387333" y="1751617"/>
            <a:chExt cx="269875" cy="269875"/>
          </a:xfrm>
        </p:grpSpPr>
        <p:sp>
          <p:nvSpPr>
            <p:cNvPr id="4" name="object 4"/>
            <p:cNvSpPr/>
            <p:nvPr/>
          </p:nvSpPr>
          <p:spPr>
            <a:xfrm>
              <a:off x="387333" y="1751617"/>
              <a:ext cx="269875" cy="269875"/>
            </a:xfrm>
            <a:custGeom>
              <a:avLst/>
              <a:gdLst/>
              <a:ahLst/>
              <a:cxnLst/>
              <a:rect l="l" t="t" r="r" b="b"/>
              <a:pathLst>
                <a:path w="269875" h="269875">
                  <a:moveTo>
                    <a:pt x="134873" y="0"/>
                  </a:moveTo>
                  <a:lnTo>
                    <a:pt x="92240" y="6870"/>
                  </a:lnTo>
                  <a:lnTo>
                    <a:pt x="55219" y="26009"/>
                  </a:lnTo>
                  <a:lnTo>
                    <a:pt x="26022" y="55194"/>
                  </a:lnTo>
                  <a:lnTo>
                    <a:pt x="6870" y="92214"/>
                  </a:lnTo>
                  <a:lnTo>
                    <a:pt x="0" y="134874"/>
                  </a:lnTo>
                  <a:lnTo>
                    <a:pt x="6870" y="177533"/>
                  </a:lnTo>
                  <a:lnTo>
                    <a:pt x="26022" y="214553"/>
                  </a:lnTo>
                  <a:lnTo>
                    <a:pt x="55219" y="243738"/>
                  </a:lnTo>
                  <a:lnTo>
                    <a:pt x="92240" y="262877"/>
                  </a:lnTo>
                  <a:lnTo>
                    <a:pt x="134873" y="269748"/>
                  </a:lnTo>
                  <a:lnTo>
                    <a:pt x="177507" y="262877"/>
                  </a:lnTo>
                  <a:lnTo>
                    <a:pt x="214528" y="243738"/>
                  </a:lnTo>
                  <a:lnTo>
                    <a:pt x="243725" y="214553"/>
                  </a:lnTo>
                  <a:lnTo>
                    <a:pt x="262877" y="177533"/>
                  </a:lnTo>
                  <a:lnTo>
                    <a:pt x="269747" y="134874"/>
                  </a:lnTo>
                  <a:lnTo>
                    <a:pt x="262877" y="92214"/>
                  </a:lnTo>
                  <a:lnTo>
                    <a:pt x="243725" y="55194"/>
                  </a:lnTo>
                  <a:lnTo>
                    <a:pt x="214528" y="26009"/>
                  </a:lnTo>
                  <a:lnTo>
                    <a:pt x="177507" y="6870"/>
                  </a:lnTo>
                  <a:lnTo>
                    <a:pt x="134873" y="0"/>
                  </a:lnTo>
                  <a:close/>
                </a:path>
              </a:pathLst>
            </a:custGeom>
            <a:solidFill>
              <a:srgbClr val="29B87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8965" y="1836966"/>
              <a:ext cx="126479" cy="99307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3357565" y="66039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8739" y="23876"/>
            <a:ext cx="30213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latin typeface="Trebuchet MS"/>
                <a:cs typeface="Trebuchet MS"/>
              </a:rPr>
              <a:t>Hydrogen</a:t>
            </a:r>
            <a:r>
              <a:rPr dirty="0" sz="2400" spc="-50">
                <a:latin typeface="Trebuchet MS"/>
                <a:cs typeface="Trebuchet MS"/>
              </a:rPr>
              <a:t> </a:t>
            </a:r>
            <a:r>
              <a:rPr dirty="0" sz="2400" spc="-5">
                <a:latin typeface="Trebuchet MS"/>
                <a:cs typeface="Trebuchet MS"/>
              </a:rPr>
              <a:t>deployment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630050" y="23876"/>
            <a:ext cx="167957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20" b="1">
                <a:solidFill>
                  <a:srgbClr val="29B874"/>
                </a:solidFill>
                <a:latin typeface="Trebuchet MS"/>
                <a:cs typeface="Trebuchet MS"/>
              </a:rPr>
              <a:t>C</a:t>
            </a:r>
            <a:r>
              <a:rPr dirty="0" sz="2400" spc="-15" b="1">
                <a:solidFill>
                  <a:srgbClr val="29B874"/>
                </a:solidFill>
                <a:latin typeface="Trebuchet MS"/>
                <a:cs typeface="Trebuchet MS"/>
              </a:rPr>
              <a:t>on</a:t>
            </a:r>
            <a:r>
              <a:rPr dirty="0" sz="2400" spc="-20" b="1">
                <a:solidFill>
                  <a:srgbClr val="29B874"/>
                </a:solidFill>
                <a:latin typeface="Trebuchet MS"/>
                <a:cs typeface="Trebuchet MS"/>
              </a:rPr>
              <a:t>c</a:t>
            </a:r>
            <a:r>
              <a:rPr dirty="0" sz="2400" spc="-15" b="1">
                <a:solidFill>
                  <a:srgbClr val="29B874"/>
                </a:solidFill>
                <a:latin typeface="Trebuchet MS"/>
                <a:cs typeface="Trebuchet MS"/>
              </a:rPr>
              <a:t>lus</a:t>
            </a:r>
            <a:r>
              <a:rPr dirty="0" sz="2400" spc="-10" b="1">
                <a:solidFill>
                  <a:srgbClr val="29B874"/>
                </a:solidFill>
                <a:latin typeface="Trebuchet MS"/>
                <a:cs typeface="Trebuchet MS"/>
              </a:rPr>
              <a:t>i</a:t>
            </a:r>
            <a:r>
              <a:rPr dirty="0" sz="2400" spc="-15" b="1">
                <a:solidFill>
                  <a:srgbClr val="29B874"/>
                </a:solidFill>
                <a:latin typeface="Trebuchet MS"/>
                <a:cs typeface="Trebuchet MS"/>
              </a:rPr>
              <a:t>on</a:t>
            </a:r>
            <a:r>
              <a:rPr dirty="0" sz="2400" b="1">
                <a:solidFill>
                  <a:srgbClr val="29B874"/>
                </a:solidFill>
                <a:latin typeface="Trebuchet MS"/>
                <a:cs typeface="Trebuchet MS"/>
              </a:rPr>
              <a:t>s</a:t>
            </a:r>
            <a:endParaRPr sz="2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0" y="1573886"/>
            <a:ext cx="0" cy="3710304"/>
          </a:xfrm>
          <a:custGeom>
            <a:avLst/>
            <a:gdLst/>
            <a:ahLst/>
            <a:cxnLst/>
            <a:rect l="l" t="t" r="r" b="b"/>
            <a:pathLst>
              <a:path w="0" h="3710304">
                <a:moveTo>
                  <a:pt x="0" y="0"/>
                </a:moveTo>
                <a:lnTo>
                  <a:pt x="0" y="3710228"/>
                </a:lnTo>
              </a:path>
            </a:pathLst>
          </a:custGeom>
          <a:ln w="19050">
            <a:solidFill>
              <a:srgbClr val="069F5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51784" y="4325825"/>
            <a:ext cx="520700" cy="520700"/>
          </a:xfrm>
          <a:custGeom>
            <a:avLst/>
            <a:gdLst/>
            <a:ahLst/>
            <a:cxnLst/>
            <a:rect l="l" t="t" r="r" b="b"/>
            <a:pathLst>
              <a:path w="520700" h="520700">
                <a:moveTo>
                  <a:pt x="0" y="260095"/>
                </a:moveTo>
                <a:lnTo>
                  <a:pt x="4190" y="213342"/>
                </a:lnTo>
                <a:lnTo>
                  <a:pt x="16271" y="169339"/>
                </a:lnTo>
                <a:lnTo>
                  <a:pt x="35510" y="128819"/>
                </a:lnTo>
                <a:lnTo>
                  <a:pt x="61170" y="92518"/>
                </a:lnTo>
                <a:lnTo>
                  <a:pt x="92518" y="61170"/>
                </a:lnTo>
                <a:lnTo>
                  <a:pt x="128819" y="35510"/>
                </a:lnTo>
                <a:lnTo>
                  <a:pt x="169339" y="16271"/>
                </a:lnTo>
                <a:lnTo>
                  <a:pt x="213342" y="4190"/>
                </a:lnTo>
                <a:lnTo>
                  <a:pt x="260096" y="0"/>
                </a:lnTo>
                <a:lnTo>
                  <a:pt x="306849" y="4190"/>
                </a:lnTo>
                <a:lnTo>
                  <a:pt x="350854" y="16271"/>
                </a:lnTo>
                <a:lnTo>
                  <a:pt x="391375" y="35510"/>
                </a:lnTo>
                <a:lnTo>
                  <a:pt x="427678" y="61170"/>
                </a:lnTo>
                <a:lnTo>
                  <a:pt x="459028" y="92518"/>
                </a:lnTo>
                <a:lnTo>
                  <a:pt x="484691" y="128819"/>
                </a:lnTo>
                <a:lnTo>
                  <a:pt x="503931" y="169339"/>
                </a:lnTo>
                <a:lnTo>
                  <a:pt x="516013" y="213342"/>
                </a:lnTo>
                <a:lnTo>
                  <a:pt x="520204" y="260095"/>
                </a:lnTo>
                <a:lnTo>
                  <a:pt x="516013" y="306849"/>
                </a:lnTo>
                <a:lnTo>
                  <a:pt x="503931" y="350852"/>
                </a:lnTo>
                <a:lnTo>
                  <a:pt x="484691" y="391372"/>
                </a:lnTo>
                <a:lnTo>
                  <a:pt x="459028" y="427673"/>
                </a:lnTo>
                <a:lnTo>
                  <a:pt x="427678" y="459021"/>
                </a:lnTo>
                <a:lnTo>
                  <a:pt x="391375" y="484681"/>
                </a:lnTo>
                <a:lnTo>
                  <a:pt x="350854" y="503920"/>
                </a:lnTo>
                <a:lnTo>
                  <a:pt x="306849" y="516001"/>
                </a:lnTo>
                <a:lnTo>
                  <a:pt x="260096" y="520191"/>
                </a:lnTo>
                <a:lnTo>
                  <a:pt x="213342" y="516001"/>
                </a:lnTo>
                <a:lnTo>
                  <a:pt x="169339" y="503920"/>
                </a:lnTo>
                <a:lnTo>
                  <a:pt x="128819" y="484681"/>
                </a:lnTo>
                <a:lnTo>
                  <a:pt x="92518" y="459021"/>
                </a:lnTo>
                <a:lnTo>
                  <a:pt x="61170" y="427673"/>
                </a:lnTo>
                <a:lnTo>
                  <a:pt x="35510" y="391372"/>
                </a:lnTo>
                <a:lnTo>
                  <a:pt x="16271" y="350852"/>
                </a:lnTo>
                <a:lnTo>
                  <a:pt x="4190" y="306849"/>
                </a:lnTo>
                <a:lnTo>
                  <a:pt x="0" y="260095"/>
                </a:lnTo>
                <a:close/>
              </a:path>
            </a:pathLst>
          </a:custGeom>
          <a:ln w="76200">
            <a:solidFill>
              <a:srgbClr val="A9D18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813205" y="4530041"/>
            <a:ext cx="197485" cy="1885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50" spc="60" b="1">
                <a:solidFill>
                  <a:srgbClr val="A9D18E"/>
                </a:solidFill>
                <a:latin typeface="Trebuchet MS"/>
                <a:cs typeface="Trebuchet MS"/>
              </a:rPr>
              <a:t>H</a:t>
            </a:r>
            <a:r>
              <a:rPr dirty="0" sz="1050" spc="-45" b="1">
                <a:solidFill>
                  <a:srgbClr val="A9D18E"/>
                </a:solidFill>
                <a:latin typeface="Trebuchet MS"/>
                <a:cs typeface="Trebuchet MS"/>
              </a:rPr>
              <a:t>2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605883" y="4279927"/>
            <a:ext cx="612140" cy="612140"/>
          </a:xfrm>
          <a:custGeom>
            <a:avLst/>
            <a:gdLst/>
            <a:ahLst/>
            <a:cxnLst/>
            <a:rect l="l" t="t" r="r" b="b"/>
            <a:pathLst>
              <a:path w="612139" h="612139">
                <a:moveTo>
                  <a:pt x="0" y="305993"/>
                </a:moveTo>
                <a:lnTo>
                  <a:pt x="4004" y="256359"/>
                </a:lnTo>
                <a:lnTo>
                  <a:pt x="15599" y="209274"/>
                </a:lnTo>
                <a:lnTo>
                  <a:pt x="34153" y="165370"/>
                </a:lnTo>
                <a:lnTo>
                  <a:pt x="59038" y="125276"/>
                </a:lnTo>
                <a:lnTo>
                  <a:pt x="89622" y="89622"/>
                </a:lnTo>
                <a:lnTo>
                  <a:pt x="125276" y="59038"/>
                </a:lnTo>
                <a:lnTo>
                  <a:pt x="165370" y="34153"/>
                </a:lnTo>
                <a:lnTo>
                  <a:pt x="209274" y="15599"/>
                </a:lnTo>
                <a:lnTo>
                  <a:pt x="256359" y="4004"/>
                </a:lnTo>
                <a:lnTo>
                  <a:pt x="305993" y="0"/>
                </a:lnTo>
                <a:lnTo>
                  <a:pt x="355631" y="4004"/>
                </a:lnTo>
                <a:lnTo>
                  <a:pt x="402718" y="15599"/>
                </a:lnTo>
                <a:lnTo>
                  <a:pt x="446625" y="34153"/>
                </a:lnTo>
                <a:lnTo>
                  <a:pt x="486721" y="59038"/>
                </a:lnTo>
                <a:lnTo>
                  <a:pt x="522376" y="89622"/>
                </a:lnTo>
                <a:lnTo>
                  <a:pt x="552961" y="125276"/>
                </a:lnTo>
                <a:lnTo>
                  <a:pt x="577846" y="165370"/>
                </a:lnTo>
                <a:lnTo>
                  <a:pt x="596400" y="209274"/>
                </a:lnTo>
                <a:lnTo>
                  <a:pt x="607995" y="256359"/>
                </a:lnTo>
                <a:lnTo>
                  <a:pt x="612000" y="305993"/>
                </a:lnTo>
                <a:lnTo>
                  <a:pt x="607995" y="355628"/>
                </a:lnTo>
                <a:lnTo>
                  <a:pt x="596400" y="402712"/>
                </a:lnTo>
                <a:lnTo>
                  <a:pt x="577846" y="446616"/>
                </a:lnTo>
                <a:lnTo>
                  <a:pt x="552961" y="486711"/>
                </a:lnTo>
                <a:lnTo>
                  <a:pt x="522376" y="522365"/>
                </a:lnTo>
                <a:lnTo>
                  <a:pt x="486721" y="552949"/>
                </a:lnTo>
                <a:lnTo>
                  <a:pt x="446625" y="577833"/>
                </a:lnTo>
                <a:lnTo>
                  <a:pt x="402718" y="596388"/>
                </a:lnTo>
                <a:lnTo>
                  <a:pt x="355631" y="607982"/>
                </a:lnTo>
                <a:lnTo>
                  <a:pt x="305993" y="611987"/>
                </a:lnTo>
                <a:lnTo>
                  <a:pt x="256359" y="607982"/>
                </a:lnTo>
                <a:lnTo>
                  <a:pt x="209274" y="596388"/>
                </a:lnTo>
                <a:lnTo>
                  <a:pt x="165370" y="577833"/>
                </a:lnTo>
                <a:lnTo>
                  <a:pt x="125276" y="552949"/>
                </a:lnTo>
                <a:lnTo>
                  <a:pt x="89622" y="522365"/>
                </a:lnTo>
                <a:lnTo>
                  <a:pt x="59038" y="486711"/>
                </a:lnTo>
                <a:lnTo>
                  <a:pt x="34153" y="446616"/>
                </a:lnTo>
                <a:lnTo>
                  <a:pt x="15599" y="402712"/>
                </a:lnTo>
                <a:lnTo>
                  <a:pt x="4004" y="355628"/>
                </a:lnTo>
                <a:lnTo>
                  <a:pt x="0" y="305993"/>
                </a:lnTo>
                <a:close/>
              </a:path>
            </a:pathLst>
          </a:custGeom>
          <a:ln w="76200">
            <a:solidFill>
              <a:srgbClr val="2D75B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33592" y="1818401"/>
            <a:ext cx="5309999" cy="323999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4711065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ME</a:t>
            </a:r>
            <a:r>
              <a:rPr dirty="0" spc="-5"/>
              <a:t>R</a:t>
            </a:r>
            <a:r>
              <a:rPr dirty="0" spc="-10"/>
              <a:t>C</a:t>
            </a:r>
            <a:r>
              <a:rPr dirty="0" spc="-5"/>
              <a:t>I</a:t>
            </a: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20845" y="2293017"/>
            <a:ext cx="2245780" cy="114788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32176" y="2040995"/>
            <a:ext cx="1130791" cy="12616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8631" y="2514161"/>
            <a:ext cx="129539" cy="131445"/>
            <a:chOff x="738631" y="2514161"/>
            <a:chExt cx="129539" cy="131445"/>
          </a:xfrm>
        </p:grpSpPr>
        <p:sp>
          <p:nvSpPr>
            <p:cNvPr id="3" name="object 3"/>
            <p:cNvSpPr/>
            <p:nvPr/>
          </p:nvSpPr>
          <p:spPr>
            <a:xfrm>
              <a:off x="801115" y="2520257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80">
                  <a:moveTo>
                    <a:pt x="0" y="0"/>
                  </a:moveTo>
                  <a:lnTo>
                    <a:pt x="60960" y="61594"/>
                  </a:lnTo>
                  <a:lnTo>
                    <a:pt x="0" y="118872"/>
                  </a:lnTo>
                </a:path>
              </a:pathLst>
            </a:custGeom>
            <a:ln w="12191">
              <a:solidFill>
                <a:srgbClr val="DB353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44727" y="2520257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80">
                  <a:moveTo>
                    <a:pt x="0" y="0"/>
                  </a:moveTo>
                  <a:lnTo>
                    <a:pt x="60960" y="61594"/>
                  </a:lnTo>
                  <a:lnTo>
                    <a:pt x="0" y="118872"/>
                  </a:lnTo>
                </a:path>
              </a:pathLst>
            </a:custGeom>
            <a:ln w="12191">
              <a:solidFill>
                <a:srgbClr val="006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992732" y="1231870"/>
            <a:ext cx="7529830" cy="4481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765">
              <a:lnSpc>
                <a:spcPct val="100000"/>
              </a:lnSpc>
              <a:spcBef>
                <a:spcPts val="95"/>
              </a:spcBef>
            </a:pPr>
            <a:r>
              <a:rPr dirty="0" sz="2800" spc="35">
                <a:solidFill>
                  <a:srgbClr val="0A9C8F"/>
                </a:solidFill>
                <a:latin typeface="Trebuchet MS"/>
                <a:cs typeface="Trebuchet MS"/>
              </a:rPr>
              <a:t>A</a:t>
            </a:r>
            <a:r>
              <a:rPr dirty="0" sz="2800" spc="45">
                <a:solidFill>
                  <a:srgbClr val="0A9C8F"/>
                </a:solidFill>
                <a:latin typeface="Trebuchet MS"/>
                <a:cs typeface="Trebuchet MS"/>
              </a:rPr>
              <a:t>N</a:t>
            </a:r>
            <a:r>
              <a:rPr dirty="0" sz="2800" spc="25">
                <a:solidFill>
                  <a:srgbClr val="0A9C8F"/>
                </a:solidFill>
                <a:latin typeface="Trebuchet MS"/>
                <a:cs typeface="Trebuchet MS"/>
              </a:rPr>
              <a:t>R</a:t>
            </a:r>
            <a:r>
              <a:rPr dirty="0" sz="2800" spc="10">
                <a:solidFill>
                  <a:srgbClr val="0A9C8F"/>
                </a:solidFill>
                <a:latin typeface="Trebuchet MS"/>
                <a:cs typeface="Trebuchet MS"/>
              </a:rPr>
              <a:t>E</a:t>
            </a:r>
            <a:r>
              <a:rPr dirty="0" sz="2800" spc="-340">
                <a:solidFill>
                  <a:srgbClr val="0A9C8F"/>
                </a:solidFill>
                <a:latin typeface="Trebuchet MS"/>
                <a:cs typeface="Trebuchet MS"/>
              </a:rPr>
              <a:t>:</a:t>
            </a:r>
            <a:r>
              <a:rPr dirty="0" sz="2800" spc="-320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50">
                <a:solidFill>
                  <a:srgbClr val="0A9C8F"/>
                </a:solidFill>
                <a:latin typeface="Trebuchet MS"/>
                <a:cs typeface="Trebuchet MS"/>
              </a:rPr>
              <a:t>Q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u</a:t>
            </a:r>
            <a:r>
              <a:rPr dirty="0" sz="2800" spc="-210">
                <a:solidFill>
                  <a:srgbClr val="0A9C8F"/>
                </a:solidFill>
                <a:latin typeface="Trebuchet MS"/>
                <a:cs typeface="Trebuchet MS"/>
              </a:rPr>
              <a:t>i</a:t>
            </a:r>
            <a:r>
              <a:rPr dirty="0" sz="2800" spc="-305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160">
                <a:solidFill>
                  <a:srgbClr val="0A9C8F"/>
                </a:solidFill>
                <a:latin typeface="Trebuchet MS"/>
                <a:cs typeface="Trebuchet MS"/>
              </a:rPr>
              <a:t>s</a:t>
            </a:r>
            <a:r>
              <a:rPr dirty="0" sz="2800" spc="-80">
                <a:solidFill>
                  <a:srgbClr val="0A9C8F"/>
                </a:solidFill>
                <a:latin typeface="Trebuchet MS"/>
                <a:cs typeface="Trebuchet MS"/>
              </a:rPr>
              <a:t>o</a:t>
            </a:r>
            <a:r>
              <a:rPr dirty="0" sz="2800" spc="-95">
                <a:solidFill>
                  <a:srgbClr val="0A9C8F"/>
                </a:solidFill>
                <a:latin typeface="Trebuchet MS"/>
                <a:cs typeface="Trebuchet MS"/>
              </a:rPr>
              <a:t>mm</a:t>
            </a:r>
            <a:r>
              <a:rPr dirty="0" sz="2800" spc="-155">
                <a:solidFill>
                  <a:srgbClr val="0A9C8F"/>
                </a:solidFill>
                <a:latin typeface="Trebuchet MS"/>
                <a:cs typeface="Trebuchet MS"/>
              </a:rPr>
              <a:t>e</a:t>
            </a:r>
            <a:r>
              <a:rPr dirty="0" sz="2800" spc="160">
                <a:solidFill>
                  <a:srgbClr val="0A9C8F"/>
                </a:solidFill>
                <a:latin typeface="Trebuchet MS"/>
                <a:cs typeface="Trebuchet MS"/>
              </a:rPr>
              <a:t>s</a:t>
            </a:r>
            <a:r>
              <a:rPr dirty="0" sz="2800" spc="-60">
                <a:solidFill>
                  <a:srgbClr val="0A9C8F"/>
                </a:solidFill>
                <a:latin typeface="Trebuchet MS"/>
                <a:cs typeface="Trebuchet MS"/>
              </a:rPr>
              <a:t>-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n</a:t>
            </a:r>
            <a:r>
              <a:rPr dirty="0" sz="2800" spc="-80">
                <a:solidFill>
                  <a:srgbClr val="0A9C8F"/>
                </a:solidFill>
                <a:latin typeface="Trebuchet MS"/>
                <a:cs typeface="Trebuchet MS"/>
              </a:rPr>
              <a:t>o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u</a:t>
            </a:r>
            <a:r>
              <a:rPr dirty="0" sz="2800" spc="100">
                <a:solidFill>
                  <a:srgbClr val="0A9C8F"/>
                </a:solidFill>
                <a:latin typeface="Trebuchet MS"/>
                <a:cs typeface="Trebuchet MS"/>
              </a:rPr>
              <a:t>s</a:t>
            </a:r>
            <a:r>
              <a:rPr dirty="0" sz="2800" spc="330">
                <a:solidFill>
                  <a:srgbClr val="0A9C8F"/>
                </a:solidFill>
                <a:latin typeface="Trebuchet MS"/>
                <a:cs typeface="Trebuchet MS"/>
              </a:rPr>
              <a:t>?</a:t>
            </a:r>
            <a:endParaRPr sz="2800">
              <a:latin typeface="Trebuchet MS"/>
              <a:cs typeface="Trebuchet MS"/>
            </a:endParaRPr>
          </a:p>
          <a:p>
            <a:pPr marL="24765" marR="5080" indent="-12700">
              <a:lnSpc>
                <a:spcPct val="220699"/>
              </a:lnSpc>
              <a:spcBef>
                <a:spcPts val="1000"/>
              </a:spcBef>
            </a:pPr>
            <a:r>
              <a:rPr dirty="0" sz="2800" spc="-280">
                <a:solidFill>
                  <a:srgbClr val="0A9C8F"/>
                </a:solidFill>
                <a:latin typeface="Trebuchet MS"/>
                <a:cs typeface="Trebuchet MS"/>
              </a:rPr>
              <a:t>L</a:t>
            </a:r>
            <a:r>
              <a:rPr dirty="0" sz="2800" spc="-370">
                <a:solidFill>
                  <a:srgbClr val="0A9C8F"/>
                </a:solidFill>
                <a:latin typeface="Trebuchet MS"/>
                <a:cs typeface="Trebuchet MS"/>
              </a:rPr>
              <a:t>’</a:t>
            </a:r>
            <a:r>
              <a:rPr dirty="0" sz="2800" spc="10">
                <a:solidFill>
                  <a:srgbClr val="0A9C8F"/>
                </a:solidFill>
                <a:latin typeface="Trebuchet MS"/>
                <a:cs typeface="Trebuchet MS"/>
              </a:rPr>
              <a:t>H</a:t>
            </a:r>
            <a:r>
              <a:rPr dirty="0" sz="2800" spc="-200">
                <a:solidFill>
                  <a:srgbClr val="0A9C8F"/>
                </a:solidFill>
                <a:latin typeface="Trebuchet MS"/>
                <a:cs typeface="Trebuchet MS"/>
              </a:rPr>
              <a:t>y</a:t>
            </a:r>
            <a:r>
              <a:rPr dirty="0" sz="2800" spc="-114">
                <a:solidFill>
                  <a:srgbClr val="0A9C8F"/>
                </a:solidFill>
                <a:latin typeface="Trebuchet MS"/>
                <a:cs typeface="Trebuchet MS"/>
              </a:rPr>
              <a:t>d</a:t>
            </a:r>
            <a:r>
              <a:rPr dirty="0" sz="2800" spc="-265">
                <a:solidFill>
                  <a:srgbClr val="0A9C8F"/>
                </a:solidFill>
                <a:latin typeface="Trebuchet MS"/>
                <a:cs typeface="Trebuchet MS"/>
              </a:rPr>
              <a:t>r</a:t>
            </a:r>
            <a:r>
              <a:rPr dirty="0" sz="2800" spc="-80">
                <a:solidFill>
                  <a:srgbClr val="0A9C8F"/>
                </a:solidFill>
                <a:latin typeface="Trebuchet MS"/>
                <a:cs typeface="Trebuchet MS"/>
              </a:rPr>
              <a:t>o</a:t>
            </a:r>
            <a:r>
              <a:rPr dirty="0" sz="2800" spc="-210">
                <a:solidFill>
                  <a:srgbClr val="0A9C8F"/>
                </a:solidFill>
                <a:latin typeface="Trebuchet MS"/>
                <a:cs typeface="Trebuchet MS"/>
              </a:rPr>
              <a:t>g</a:t>
            </a:r>
            <a:r>
              <a:rPr dirty="0" sz="2800" spc="-155">
                <a:solidFill>
                  <a:srgbClr val="0A9C8F"/>
                </a:solidFill>
                <a:latin typeface="Trebuchet MS"/>
                <a:cs typeface="Trebuchet MS"/>
              </a:rPr>
              <a:t>è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n</a:t>
            </a:r>
            <a:r>
              <a:rPr dirty="0" sz="2800" spc="-150">
                <a:solidFill>
                  <a:srgbClr val="0A9C8F"/>
                </a:solidFill>
                <a:latin typeface="Trebuchet MS"/>
                <a:cs typeface="Trebuchet MS"/>
              </a:rPr>
              <a:t>e</a:t>
            </a:r>
            <a:r>
              <a:rPr dirty="0" sz="2800" spc="-270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340">
                <a:solidFill>
                  <a:srgbClr val="0A9C8F"/>
                </a:solidFill>
                <a:latin typeface="Trebuchet MS"/>
                <a:cs typeface="Trebuchet MS"/>
              </a:rPr>
              <a:t>:</a:t>
            </a:r>
            <a:r>
              <a:rPr dirty="0" sz="2800" spc="-310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190">
                <a:solidFill>
                  <a:srgbClr val="0A9C8F"/>
                </a:solidFill>
                <a:latin typeface="Trebuchet MS"/>
                <a:cs typeface="Trebuchet MS"/>
              </a:rPr>
              <a:t>v</a:t>
            </a:r>
            <a:r>
              <a:rPr dirty="0" sz="2800" spc="-155">
                <a:solidFill>
                  <a:srgbClr val="0A9C8F"/>
                </a:solidFill>
                <a:latin typeface="Trebuchet MS"/>
                <a:cs typeface="Trebuchet MS"/>
              </a:rPr>
              <a:t>e</a:t>
            </a:r>
            <a:r>
              <a:rPr dirty="0" sz="2800" spc="-10">
                <a:solidFill>
                  <a:srgbClr val="0A9C8F"/>
                </a:solidFill>
                <a:latin typeface="Trebuchet MS"/>
                <a:cs typeface="Trebuchet MS"/>
              </a:rPr>
              <a:t>c</a:t>
            </a:r>
            <a:r>
              <a:rPr dirty="0" sz="2800" spc="-275">
                <a:solidFill>
                  <a:srgbClr val="0A9C8F"/>
                </a:solidFill>
                <a:latin typeface="Trebuchet MS"/>
                <a:cs typeface="Trebuchet MS"/>
              </a:rPr>
              <a:t>t</a:t>
            </a:r>
            <a:r>
              <a:rPr dirty="0" sz="2800" spc="-155">
                <a:solidFill>
                  <a:srgbClr val="0A9C8F"/>
                </a:solidFill>
                <a:latin typeface="Trebuchet MS"/>
                <a:cs typeface="Trebuchet MS"/>
              </a:rPr>
              <a:t>e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u</a:t>
            </a:r>
            <a:r>
              <a:rPr dirty="0" sz="2800" spc="-225">
                <a:solidFill>
                  <a:srgbClr val="0A9C8F"/>
                </a:solidFill>
                <a:latin typeface="Trebuchet MS"/>
                <a:cs typeface="Trebuchet MS"/>
              </a:rPr>
              <a:t>r</a:t>
            </a:r>
            <a:r>
              <a:rPr dirty="0" sz="2800" spc="-310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10">
                <a:solidFill>
                  <a:srgbClr val="0A9C8F"/>
                </a:solidFill>
                <a:latin typeface="Trebuchet MS"/>
                <a:cs typeface="Trebuchet MS"/>
              </a:rPr>
              <a:t>c</a:t>
            </a:r>
            <a:r>
              <a:rPr dirty="0" sz="2800" spc="-145">
                <a:solidFill>
                  <a:srgbClr val="0A9C8F"/>
                </a:solidFill>
                <a:latin typeface="Trebuchet MS"/>
                <a:cs typeface="Trebuchet MS"/>
              </a:rPr>
              <a:t>lé</a:t>
            </a:r>
            <a:r>
              <a:rPr dirty="0" sz="2800" spc="-305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114">
                <a:solidFill>
                  <a:srgbClr val="0A9C8F"/>
                </a:solidFill>
                <a:latin typeface="Trebuchet MS"/>
                <a:cs typeface="Trebuchet MS"/>
              </a:rPr>
              <a:t>d</a:t>
            </a:r>
            <a:r>
              <a:rPr dirty="0" sz="2800" spc="-150">
                <a:solidFill>
                  <a:srgbClr val="0A9C8F"/>
                </a:solidFill>
                <a:latin typeface="Trebuchet MS"/>
                <a:cs typeface="Trebuchet MS"/>
              </a:rPr>
              <a:t>e</a:t>
            </a:r>
            <a:r>
              <a:rPr dirty="0" sz="2800" spc="-310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125">
                <a:solidFill>
                  <a:srgbClr val="0A9C8F"/>
                </a:solidFill>
                <a:latin typeface="Trebuchet MS"/>
                <a:cs typeface="Trebuchet MS"/>
              </a:rPr>
              <a:t>la</a:t>
            </a:r>
            <a:r>
              <a:rPr dirty="0" sz="2800" spc="-295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245">
                <a:solidFill>
                  <a:srgbClr val="0A9C8F"/>
                </a:solidFill>
                <a:latin typeface="Trebuchet MS"/>
                <a:cs typeface="Trebuchet MS"/>
              </a:rPr>
              <a:t>t</a:t>
            </a:r>
            <a:r>
              <a:rPr dirty="0" sz="2800" spc="-315">
                <a:solidFill>
                  <a:srgbClr val="0A9C8F"/>
                </a:solidFill>
                <a:latin typeface="Trebuchet MS"/>
                <a:cs typeface="Trebuchet MS"/>
              </a:rPr>
              <a:t>r</a:t>
            </a:r>
            <a:r>
              <a:rPr dirty="0" sz="2800" spc="-105">
                <a:solidFill>
                  <a:srgbClr val="0A9C8F"/>
                </a:solidFill>
                <a:latin typeface="Trebuchet MS"/>
                <a:cs typeface="Trebuchet MS"/>
              </a:rPr>
              <a:t>a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n</a:t>
            </a:r>
            <a:r>
              <a:rPr dirty="0" sz="2800" spc="160">
                <a:solidFill>
                  <a:srgbClr val="0A9C8F"/>
                </a:solidFill>
                <a:latin typeface="Trebuchet MS"/>
                <a:cs typeface="Trebuchet MS"/>
              </a:rPr>
              <a:t>s</a:t>
            </a:r>
            <a:r>
              <a:rPr dirty="0" sz="2800" spc="-215">
                <a:solidFill>
                  <a:srgbClr val="0A9C8F"/>
                </a:solidFill>
                <a:latin typeface="Trebuchet MS"/>
                <a:cs typeface="Trebuchet MS"/>
              </a:rPr>
              <a:t>i</a:t>
            </a:r>
            <a:r>
              <a:rPr dirty="0" sz="2800" spc="-240">
                <a:solidFill>
                  <a:srgbClr val="0A9C8F"/>
                </a:solidFill>
                <a:latin typeface="Trebuchet MS"/>
                <a:cs typeface="Trebuchet MS"/>
              </a:rPr>
              <a:t>ti</a:t>
            </a:r>
            <a:r>
              <a:rPr dirty="0" sz="2800" spc="-80">
                <a:solidFill>
                  <a:srgbClr val="0A9C8F"/>
                </a:solidFill>
                <a:latin typeface="Trebuchet MS"/>
                <a:cs typeface="Trebuchet MS"/>
              </a:rPr>
              <a:t>o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n</a:t>
            </a:r>
            <a:r>
              <a:rPr dirty="0" sz="2800" spc="-290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155">
                <a:solidFill>
                  <a:srgbClr val="0A9C8F"/>
                </a:solidFill>
                <a:latin typeface="Trebuchet MS"/>
                <a:cs typeface="Trebuchet MS"/>
              </a:rPr>
              <a:t>é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n</a:t>
            </a:r>
            <a:r>
              <a:rPr dirty="0" sz="2800" spc="-155">
                <a:solidFill>
                  <a:srgbClr val="0A9C8F"/>
                </a:solidFill>
                <a:latin typeface="Trebuchet MS"/>
                <a:cs typeface="Trebuchet MS"/>
              </a:rPr>
              <a:t>e</a:t>
            </a:r>
            <a:r>
              <a:rPr dirty="0" sz="2800" spc="-280">
                <a:solidFill>
                  <a:srgbClr val="0A9C8F"/>
                </a:solidFill>
                <a:latin typeface="Trebuchet MS"/>
                <a:cs typeface="Trebuchet MS"/>
              </a:rPr>
              <a:t>r</a:t>
            </a:r>
            <a:r>
              <a:rPr dirty="0" sz="2800" spc="-210">
                <a:solidFill>
                  <a:srgbClr val="0A9C8F"/>
                </a:solidFill>
                <a:latin typeface="Trebuchet MS"/>
                <a:cs typeface="Trebuchet MS"/>
              </a:rPr>
              <a:t>g</a:t>
            </a:r>
            <a:r>
              <a:rPr dirty="0" sz="2800" spc="-155">
                <a:solidFill>
                  <a:srgbClr val="0A9C8F"/>
                </a:solidFill>
                <a:latin typeface="Trebuchet MS"/>
                <a:cs typeface="Trebuchet MS"/>
              </a:rPr>
              <a:t>é</a:t>
            </a:r>
            <a:r>
              <a:rPr dirty="0" sz="2800" spc="-240">
                <a:solidFill>
                  <a:srgbClr val="0A9C8F"/>
                </a:solidFill>
                <a:latin typeface="Trebuchet MS"/>
                <a:cs typeface="Trebuchet MS"/>
              </a:rPr>
              <a:t>ti</a:t>
            </a:r>
            <a:r>
              <a:rPr dirty="0" sz="2800" spc="-114">
                <a:solidFill>
                  <a:srgbClr val="0A9C8F"/>
                </a:solidFill>
                <a:latin typeface="Trebuchet MS"/>
                <a:cs typeface="Trebuchet MS"/>
              </a:rPr>
              <a:t>q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u</a:t>
            </a:r>
            <a:r>
              <a:rPr dirty="0" sz="2800" spc="-105">
                <a:solidFill>
                  <a:srgbClr val="0A9C8F"/>
                </a:solidFill>
                <a:latin typeface="Trebuchet MS"/>
                <a:cs typeface="Trebuchet MS"/>
              </a:rPr>
              <a:t>e  </a:t>
            </a:r>
            <a:r>
              <a:rPr dirty="0" sz="2800" spc="-40">
                <a:solidFill>
                  <a:srgbClr val="0A9C8F"/>
                </a:solidFill>
                <a:latin typeface="Trebuchet MS"/>
                <a:cs typeface="Trebuchet MS"/>
              </a:rPr>
              <a:t>P</a:t>
            </a:r>
            <a:r>
              <a:rPr dirty="0" sz="2800" spc="-229">
                <a:solidFill>
                  <a:srgbClr val="0A9C8F"/>
                </a:solidFill>
                <a:latin typeface="Trebuchet MS"/>
                <a:cs typeface="Trebuchet MS"/>
              </a:rPr>
              <a:t>r</a:t>
            </a:r>
            <a:r>
              <a:rPr dirty="0" sz="2800" spc="-110">
                <a:solidFill>
                  <a:srgbClr val="0A9C8F"/>
                </a:solidFill>
                <a:latin typeface="Trebuchet MS"/>
                <a:cs typeface="Trebuchet MS"/>
              </a:rPr>
              <a:t>in</a:t>
            </a:r>
            <a:r>
              <a:rPr dirty="0" sz="2800" spc="-125">
                <a:solidFill>
                  <a:srgbClr val="0A9C8F"/>
                </a:solidFill>
                <a:latin typeface="Trebuchet MS"/>
                <a:cs typeface="Trebuchet MS"/>
              </a:rPr>
              <a:t>c</a:t>
            </a:r>
            <a:r>
              <a:rPr dirty="0" sz="2800" spc="-150">
                <a:solidFill>
                  <a:srgbClr val="0A9C8F"/>
                </a:solidFill>
                <a:latin typeface="Trebuchet MS"/>
                <a:cs typeface="Trebuchet MS"/>
              </a:rPr>
              <a:t>ipau</a:t>
            </a:r>
            <a:r>
              <a:rPr dirty="0" sz="2800" spc="-150">
                <a:solidFill>
                  <a:srgbClr val="0A9C8F"/>
                </a:solidFill>
                <a:latin typeface="Trebuchet MS"/>
                <a:cs typeface="Trebuchet MS"/>
              </a:rPr>
              <a:t>x</a:t>
            </a:r>
            <a:r>
              <a:rPr dirty="0" sz="2800" spc="-315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110">
                <a:solidFill>
                  <a:srgbClr val="0A9C8F"/>
                </a:solidFill>
                <a:latin typeface="Trebuchet MS"/>
                <a:cs typeface="Trebuchet MS"/>
              </a:rPr>
              <a:t>défis</a:t>
            </a:r>
            <a:endParaRPr sz="2800">
              <a:latin typeface="Trebuchet MS"/>
              <a:cs typeface="Trebuchet MS"/>
            </a:endParaRPr>
          </a:p>
          <a:p>
            <a:pPr marL="24765" marR="3645535">
              <a:lnSpc>
                <a:spcPts val="8270"/>
              </a:lnSpc>
              <a:spcBef>
                <a:spcPts val="250"/>
              </a:spcBef>
            </a:pPr>
            <a:r>
              <a:rPr dirty="0" sz="2800" spc="50">
                <a:solidFill>
                  <a:srgbClr val="0A9C8F"/>
                </a:solidFill>
                <a:latin typeface="Trebuchet MS"/>
                <a:cs typeface="Trebuchet MS"/>
              </a:rPr>
              <a:t>Q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u</a:t>
            </a:r>
            <a:r>
              <a:rPr dirty="0" sz="2800" spc="-155">
                <a:solidFill>
                  <a:srgbClr val="0A9C8F"/>
                </a:solidFill>
                <a:latin typeface="Trebuchet MS"/>
                <a:cs typeface="Trebuchet MS"/>
              </a:rPr>
              <a:t>e</a:t>
            </a:r>
            <a:r>
              <a:rPr dirty="0" sz="2800" spc="-145">
                <a:solidFill>
                  <a:srgbClr val="0A9C8F"/>
                </a:solidFill>
                <a:latin typeface="Trebuchet MS"/>
                <a:cs typeface="Trebuchet MS"/>
              </a:rPr>
              <a:t>l</a:t>
            </a:r>
            <a:r>
              <a:rPr dirty="0" sz="2800" spc="-290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265">
                <a:solidFill>
                  <a:srgbClr val="0A9C8F"/>
                </a:solidFill>
                <a:latin typeface="Trebuchet MS"/>
                <a:cs typeface="Trebuchet MS"/>
              </a:rPr>
              <a:t>r</a:t>
            </a:r>
            <a:r>
              <a:rPr dirty="0" sz="2800" spc="-80">
                <a:solidFill>
                  <a:srgbClr val="0A9C8F"/>
                </a:solidFill>
                <a:latin typeface="Trebuchet MS"/>
                <a:cs typeface="Trebuchet MS"/>
              </a:rPr>
              <a:t>ô</a:t>
            </a:r>
            <a:r>
              <a:rPr dirty="0" sz="2800" spc="-145">
                <a:solidFill>
                  <a:srgbClr val="0A9C8F"/>
                </a:solidFill>
                <a:latin typeface="Trebuchet MS"/>
                <a:cs typeface="Trebuchet MS"/>
              </a:rPr>
              <a:t>le</a:t>
            </a:r>
            <a:r>
              <a:rPr dirty="0" sz="2800" spc="-295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114">
                <a:solidFill>
                  <a:srgbClr val="0A9C8F"/>
                </a:solidFill>
                <a:latin typeface="Trebuchet MS"/>
                <a:cs typeface="Trebuchet MS"/>
              </a:rPr>
              <a:t>p</a:t>
            </a:r>
            <a:r>
              <a:rPr dirty="0" sz="2800" spc="-80">
                <a:solidFill>
                  <a:srgbClr val="0A9C8F"/>
                </a:solidFill>
                <a:latin typeface="Trebuchet MS"/>
                <a:cs typeface="Trebuchet MS"/>
              </a:rPr>
              <a:t>o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u</a:t>
            </a:r>
            <a:r>
              <a:rPr dirty="0" sz="2800" spc="-225">
                <a:solidFill>
                  <a:srgbClr val="0A9C8F"/>
                </a:solidFill>
                <a:latin typeface="Trebuchet MS"/>
                <a:cs typeface="Trebuchet MS"/>
              </a:rPr>
              <a:t>r</a:t>
            </a:r>
            <a:r>
              <a:rPr dirty="0" sz="2800" spc="-310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125">
                <a:solidFill>
                  <a:srgbClr val="0A9C8F"/>
                </a:solidFill>
                <a:latin typeface="Trebuchet MS"/>
                <a:cs typeface="Trebuchet MS"/>
              </a:rPr>
              <a:t>la</a:t>
            </a:r>
            <a:r>
              <a:rPr dirty="0" sz="2800" spc="-290">
                <a:solidFill>
                  <a:srgbClr val="0A9C8F"/>
                </a:solidFill>
                <a:latin typeface="Trebuchet MS"/>
                <a:cs typeface="Trebuchet MS"/>
              </a:rPr>
              <a:t> </a:t>
            </a:r>
            <a:r>
              <a:rPr dirty="0" sz="2800" spc="-265">
                <a:solidFill>
                  <a:srgbClr val="0A9C8F"/>
                </a:solidFill>
                <a:latin typeface="Trebuchet MS"/>
                <a:cs typeface="Trebuchet MS"/>
              </a:rPr>
              <a:t>r</a:t>
            </a:r>
            <a:r>
              <a:rPr dirty="0" sz="2800" spc="-155">
                <a:solidFill>
                  <a:srgbClr val="0A9C8F"/>
                </a:solidFill>
                <a:latin typeface="Trebuchet MS"/>
                <a:cs typeface="Trebuchet MS"/>
              </a:rPr>
              <a:t>é</a:t>
            </a:r>
            <a:r>
              <a:rPr dirty="0" sz="2800" spc="-185">
                <a:solidFill>
                  <a:srgbClr val="0A9C8F"/>
                </a:solidFill>
                <a:latin typeface="Trebuchet MS"/>
                <a:cs typeface="Trebuchet MS"/>
              </a:rPr>
              <a:t>g</a:t>
            </a:r>
            <a:r>
              <a:rPr dirty="0" sz="2800" spc="-120">
                <a:solidFill>
                  <a:srgbClr val="0A9C8F"/>
                </a:solidFill>
                <a:latin typeface="Trebuchet MS"/>
                <a:cs typeface="Trebuchet MS"/>
              </a:rPr>
              <a:t>u</a:t>
            </a:r>
            <a:r>
              <a:rPr dirty="0" sz="2800" spc="-90">
                <a:solidFill>
                  <a:srgbClr val="0A9C8F"/>
                </a:solidFill>
                <a:latin typeface="Trebuchet MS"/>
                <a:cs typeface="Trebuchet MS"/>
              </a:rPr>
              <a:t>l</a:t>
            </a:r>
            <a:r>
              <a:rPr dirty="0" sz="2800" spc="-185">
                <a:solidFill>
                  <a:srgbClr val="0A9C8F"/>
                </a:solidFill>
                <a:latin typeface="Trebuchet MS"/>
                <a:cs typeface="Trebuchet MS"/>
              </a:rPr>
              <a:t>a</a:t>
            </a:r>
            <a:r>
              <a:rPr dirty="0" sz="2800" spc="-240">
                <a:solidFill>
                  <a:srgbClr val="0A9C8F"/>
                </a:solidFill>
                <a:latin typeface="Trebuchet MS"/>
                <a:cs typeface="Trebuchet MS"/>
              </a:rPr>
              <a:t>ti</a:t>
            </a:r>
            <a:r>
              <a:rPr dirty="0" sz="2800" spc="-80">
                <a:solidFill>
                  <a:srgbClr val="0A9C8F"/>
                </a:solidFill>
                <a:latin typeface="Trebuchet MS"/>
                <a:cs typeface="Trebuchet MS"/>
              </a:rPr>
              <a:t>o</a:t>
            </a:r>
            <a:r>
              <a:rPr dirty="0" sz="2800" spc="-85">
                <a:solidFill>
                  <a:srgbClr val="0A9C8F"/>
                </a:solidFill>
                <a:latin typeface="Trebuchet MS"/>
                <a:cs typeface="Trebuchet MS"/>
              </a:rPr>
              <a:t>n  </a:t>
            </a:r>
            <a:r>
              <a:rPr dirty="0" sz="2800" spc="-60">
                <a:solidFill>
                  <a:srgbClr val="0A9C8F"/>
                </a:solidFill>
                <a:latin typeface="Trebuchet MS"/>
                <a:cs typeface="Trebuchet MS"/>
              </a:rPr>
              <a:t>Conclusion</a:t>
            </a:r>
            <a:endParaRPr sz="2800">
              <a:latin typeface="Trebuchet MS"/>
              <a:cs typeface="Trebuchet MS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738631" y="1445105"/>
            <a:ext cx="129539" cy="131445"/>
            <a:chOff x="738631" y="1445105"/>
            <a:chExt cx="129539" cy="131445"/>
          </a:xfrm>
        </p:grpSpPr>
        <p:sp>
          <p:nvSpPr>
            <p:cNvPr id="7" name="object 7"/>
            <p:cNvSpPr/>
            <p:nvPr/>
          </p:nvSpPr>
          <p:spPr>
            <a:xfrm>
              <a:off x="801115" y="1451201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80">
                  <a:moveTo>
                    <a:pt x="0" y="0"/>
                  </a:moveTo>
                  <a:lnTo>
                    <a:pt x="60960" y="61594"/>
                  </a:lnTo>
                  <a:lnTo>
                    <a:pt x="0" y="118872"/>
                  </a:lnTo>
                </a:path>
              </a:pathLst>
            </a:custGeom>
            <a:ln w="12191">
              <a:solidFill>
                <a:srgbClr val="DB353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44727" y="1451201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80">
                  <a:moveTo>
                    <a:pt x="0" y="0"/>
                  </a:moveTo>
                  <a:lnTo>
                    <a:pt x="60960" y="61594"/>
                  </a:lnTo>
                  <a:lnTo>
                    <a:pt x="0" y="118872"/>
                  </a:lnTo>
                </a:path>
              </a:pathLst>
            </a:custGeom>
            <a:ln w="12191">
              <a:solidFill>
                <a:srgbClr val="006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738631" y="3486430"/>
            <a:ext cx="129539" cy="131445"/>
            <a:chOff x="738631" y="3486430"/>
            <a:chExt cx="129539" cy="131445"/>
          </a:xfrm>
        </p:grpSpPr>
        <p:sp>
          <p:nvSpPr>
            <p:cNvPr id="10" name="object 10"/>
            <p:cNvSpPr/>
            <p:nvPr/>
          </p:nvSpPr>
          <p:spPr>
            <a:xfrm>
              <a:off x="801115" y="3492526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79">
                  <a:moveTo>
                    <a:pt x="0" y="0"/>
                  </a:moveTo>
                  <a:lnTo>
                    <a:pt x="60960" y="61594"/>
                  </a:lnTo>
                  <a:lnTo>
                    <a:pt x="0" y="118872"/>
                  </a:lnTo>
                </a:path>
              </a:pathLst>
            </a:custGeom>
            <a:ln w="12191">
              <a:solidFill>
                <a:srgbClr val="DB353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44727" y="3492526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79">
                  <a:moveTo>
                    <a:pt x="0" y="0"/>
                  </a:moveTo>
                  <a:lnTo>
                    <a:pt x="60960" y="61594"/>
                  </a:lnTo>
                  <a:lnTo>
                    <a:pt x="0" y="118872"/>
                  </a:lnTo>
                </a:path>
              </a:pathLst>
            </a:custGeom>
            <a:ln w="12191">
              <a:solidFill>
                <a:srgbClr val="006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738631" y="4454611"/>
            <a:ext cx="129539" cy="131445"/>
            <a:chOff x="738631" y="4454611"/>
            <a:chExt cx="129539" cy="131445"/>
          </a:xfrm>
        </p:grpSpPr>
        <p:sp>
          <p:nvSpPr>
            <p:cNvPr id="13" name="object 13"/>
            <p:cNvSpPr/>
            <p:nvPr/>
          </p:nvSpPr>
          <p:spPr>
            <a:xfrm>
              <a:off x="801115" y="4460707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79">
                  <a:moveTo>
                    <a:pt x="0" y="0"/>
                  </a:moveTo>
                  <a:lnTo>
                    <a:pt x="60960" y="61594"/>
                  </a:lnTo>
                  <a:lnTo>
                    <a:pt x="0" y="118871"/>
                  </a:lnTo>
                </a:path>
              </a:pathLst>
            </a:custGeom>
            <a:ln w="12191">
              <a:solidFill>
                <a:srgbClr val="DB353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44727" y="4460707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79">
                  <a:moveTo>
                    <a:pt x="0" y="0"/>
                  </a:moveTo>
                  <a:lnTo>
                    <a:pt x="60960" y="61594"/>
                  </a:lnTo>
                  <a:lnTo>
                    <a:pt x="0" y="118871"/>
                  </a:lnTo>
                </a:path>
              </a:pathLst>
            </a:custGeom>
            <a:ln w="12191">
              <a:solidFill>
                <a:srgbClr val="006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738631" y="5505139"/>
            <a:ext cx="129539" cy="131445"/>
            <a:chOff x="738631" y="5505139"/>
            <a:chExt cx="129539" cy="131445"/>
          </a:xfrm>
        </p:grpSpPr>
        <p:sp>
          <p:nvSpPr>
            <p:cNvPr id="16" name="object 16"/>
            <p:cNvSpPr/>
            <p:nvPr/>
          </p:nvSpPr>
          <p:spPr>
            <a:xfrm>
              <a:off x="801115" y="5511235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79">
                  <a:moveTo>
                    <a:pt x="0" y="0"/>
                  </a:moveTo>
                  <a:lnTo>
                    <a:pt x="60960" y="61594"/>
                  </a:lnTo>
                  <a:lnTo>
                    <a:pt x="0" y="118872"/>
                  </a:lnTo>
                </a:path>
              </a:pathLst>
            </a:custGeom>
            <a:ln w="12191">
              <a:solidFill>
                <a:srgbClr val="DB353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44727" y="5511235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79">
                  <a:moveTo>
                    <a:pt x="0" y="0"/>
                  </a:moveTo>
                  <a:lnTo>
                    <a:pt x="60960" y="61594"/>
                  </a:lnTo>
                  <a:lnTo>
                    <a:pt x="0" y="118872"/>
                  </a:lnTo>
                </a:path>
              </a:pathLst>
            </a:custGeom>
            <a:ln w="12191">
              <a:solidFill>
                <a:srgbClr val="006FB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269005" y="279795"/>
            <a:ext cx="154178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 b="1">
                <a:solidFill>
                  <a:srgbClr val="295E7C"/>
                </a:solidFill>
                <a:latin typeface="Trebuchet MS"/>
                <a:cs typeface="Trebuchet MS"/>
              </a:rPr>
              <a:t>Content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86093" y="5069046"/>
            <a:ext cx="27749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Trebuchet MS"/>
                <a:cs typeface="Trebuchet MS"/>
              </a:rPr>
              <a:t>L’ANRE</a:t>
            </a:r>
            <a:r>
              <a:rPr dirty="0" sz="1200" spc="-10">
                <a:latin typeface="Trebuchet MS"/>
                <a:cs typeface="Trebuchet MS"/>
              </a:rPr>
              <a:t> approuve</a:t>
            </a:r>
            <a:r>
              <a:rPr dirty="0" sz="1200" spc="320">
                <a:latin typeface="Trebuchet MS"/>
                <a:cs typeface="Trebuchet MS"/>
              </a:rPr>
              <a:t> </a:t>
            </a:r>
            <a:r>
              <a:rPr dirty="0" sz="1200" spc="-5">
                <a:latin typeface="Trebuchet MS"/>
                <a:cs typeface="Trebuchet MS"/>
              </a:rPr>
              <a:t>le</a:t>
            </a:r>
            <a:r>
              <a:rPr dirty="0" sz="1200" spc="320">
                <a:latin typeface="Trebuchet MS"/>
                <a:cs typeface="Trebuchet MS"/>
              </a:rPr>
              <a:t> </a:t>
            </a:r>
            <a:r>
              <a:rPr dirty="0" sz="1200">
                <a:latin typeface="Trebuchet MS"/>
                <a:cs typeface="Trebuchet MS"/>
              </a:rPr>
              <a:t>code</a:t>
            </a:r>
            <a:r>
              <a:rPr dirty="0" sz="1200" spc="305">
                <a:latin typeface="Trebuchet MS"/>
                <a:cs typeface="Trebuchet MS"/>
              </a:rPr>
              <a:t> </a:t>
            </a:r>
            <a:r>
              <a:rPr dirty="0" sz="1200">
                <a:latin typeface="Trebuchet MS"/>
                <a:cs typeface="Trebuchet MS"/>
              </a:rPr>
              <a:t>des</a:t>
            </a:r>
            <a:r>
              <a:rPr dirty="0" sz="1200" spc="310">
                <a:latin typeface="Trebuchet MS"/>
                <a:cs typeface="Trebuchet MS"/>
              </a:rPr>
              <a:t> </a:t>
            </a:r>
            <a:r>
              <a:rPr dirty="0" sz="1200" spc="-5">
                <a:latin typeface="Trebuchet MS"/>
                <a:cs typeface="Trebuchet MS"/>
              </a:rPr>
              <a:t>réseaux </a:t>
            </a:r>
            <a:r>
              <a:rPr dirty="0" sz="1200" spc="-350">
                <a:latin typeface="Trebuchet MS"/>
                <a:cs typeface="Trebuchet MS"/>
              </a:rPr>
              <a:t> </a:t>
            </a:r>
            <a:r>
              <a:rPr dirty="0" sz="1200">
                <a:latin typeface="Trebuchet MS"/>
                <a:cs typeface="Trebuchet MS"/>
              </a:rPr>
              <a:t>de</a:t>
            </a:r>
            <a:r>
              <a:rPr dirty="0" sz="1200" spc="-15">
                <a:latin typeface="Trebuchet MS"/>
                <a:cs typeface="Trebuchet MS"/>
              </a:rPr>
              <a:t> </a:t>
            </a:r>
            <a:r>
              <a:rPr dirty="0" sz="1200" spc="-5">
                <a:latin typeface="Trebuchet MS"/>
                <a:cs typeface="Trebuchet MS"/>
              </a:rPr>
              <a:t>transport</a:t>
            </a:r>
            <a:r>
              <a:rPr dirty="0" sz="1200" spc="-35">
                <a:latin typeface="Trebuchet MS"/>
                <a:cs typeface="Trebuchet MS"/>
              </a:rPr>
              <a:t> </a:t>
            </a:r>
            <a:r>
              <a:rPr dirty="0" sz="1200">
                <a:latin typeface="Trebuchet MS"/>
                <a:cs typeface="Trebuchet MS"/>
              </a:rPr>
              <a:t>et</a:t>
            </a:r>
            <a:r>
              <a:rPr dirty="0" sz="1200" spc="-15">
                <a:latin typeface="Trebuchet MS"/>
                <a:cs typeface="Trebuchet MS"/>
              </a:rPr>
              <a:t> </a:t>
            </a:r>
            <a:r>
              <a:rPr dirty="0" sz="1200">
                <a:latin typeface="Trebuchet MS"/>
                <a:cs typeface="Trebuchet MS"/>
              </a:rPr>
              <a:t>de</a:t>
            </a:r>
            <a:r>
              <a:rPr dirty="0" sz="1200" spc="-10">
                <a:latin typeface="Trebuchet MS"/>
                <a:cs typeface="Trebuchet MS"/>
              </a:rPr>
              <a:t> </a:t>
            </a:r>
            <a:r>
              <a:rPr dirty="0" sz="1200" spc="-5">
                <a:latin typeface="Trebuchet MS"/>
                <a:cs typeface="Trebuchet MS"/>
              </a:rPr>
              <a:t>distribution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72582" y="5101638"/>
            <a:ext cx="244538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2880" marR="5080" indent="-170815">
              <a:lnSpc>
                <a:spcPct val="100000"/>
              </a:lnSpc>
              <a:spcBef>
                <a:spcPts val="100"/>
              </a:spcBef>
              <a:buClr>
                <a:srgbClr val="29B874"/>
              </a:buClr>
              <a:buFont typeface="Arial MT"/>
              <a:buChar char="•"/>
              <a:tabLst>
                <a:tab pos="274955" algn="l"/>
              </a:tabLst>
            </a:pPr>
            <a:r>
              <a:rPr dirty="0"/>
              <a:t>	</a:t>
            </a:r>
            <a:r>
              <a:rPr dirty="0" sz="1200" spc="-5" i="1">
                <a:solidFill>
                  <a:srgbClr val="555555"/>
                </a:solidFill>
                <a:latin typeface="Trebuchet MS"/>
                <a:cs typeface="Trebuchet MS"/>
              </a:rPr>
              <a:t>Elle établit le cadre tarifaire </a:t>
            </a:r>
            <a:r>
              <a:rPr dirty="0" sz="1200" i="1">
                <a:solidFill>
                  <a:srgbClr val="555555"/>
                </a:solidFill>
                <a:latin typeface="Trebuchet MS"/>
                <a:cs typeface="Trebuchet MS"/>
              </a:rPr>
              <a:t> </a:t>
            </a:r>
            <a:r>
              <a:rPr dirty="0" sz="1200" spc="-5" i="1">
                <a:solidFill>
                  <a:srgbClr val="555555"/>
                </a:solidFill>
                <a:latin typeface="Trebuchet MS"/>
                <a:cs typeface="Trebuchet MS"/>
              </a:rPr>
              <a:t>pour l’accès </a:t>
            </a:r>
            <a:r>
              <a:rPr dirty="0" sz="1200" i="1">
                <a:solidFill>
                  <a:srgbClr val="555555"/>
                </a:solidFill>
                <a:latin typeface="Trebuchet MS"/>
                <a:cs typeface="Trebuchet MS"/>
              </a:rPr>
              <a:t>et </a:t>
            </a:r>
            <a:r>
              <a:rPr dirty="0" sz="1200" spc="-5" i="1">
                <a:solidFill>
                  <a:srgbClr val="555555"/>
                </a:solidFill>
                <a:latin typeface="Trebuchet MS"/>
                <a:cs typeface="Trebuchet MS"/>
              </a:rPr>
              <a:t>l’utilisation </a:t>
            </a:r>
            <a:r>
              <a:rPr dirty="0" sz="1200" i="1">
                <a:solidFill>
                  <a:srgbClr val="555555"/>
                </a:solidFill>
                <a:latin typeface="Trebuchet MS"/>
                <a:cs typeface="Trebuchet MS"/>
              </a:rPr>
              <a:t>des </a:t>
            </a:r>
            <a:r>
              <a:rPr dirty="0" sz="1200" spc="5" i="1">
                <a:solidFill>
                  <a:srgbClr val="555555"/>
                </a:solidFill>
                <a:latin typeface="Trebuchet MS"/>
                <a:cs typeface="Trebuchet MS"/>
              </a:rPr>
              <a:t> </a:t>
            </a:r>
            <a:r>
              <a:rPr dirty="0" sz="1200" spc="-5" i="1">
                <a:solidFill>
                  <a:srgbClr val="555555"/>
                </a:solidFill>
                <a:latin typeface="Trebuchet MS"/>
                <a:cs typeface="Trebuchet MS"/>
              </a:rPr>
              <a:t>réseaux</a:t>
            </a:r>
            <a:r>
              <a:rPr dirty="0" sz="1200" spc="-25" i="1">
                <a:solidFill>
                  <a:srgbClr val="555555"/>
                </a:solidFill>
                <a:latin typeface="Trebuchet MS"/>
                <a:cs typeface="Trebuchet MS"/>
              </a:rPr>
              <a:t> </a:t>
            </a:r>
            <a:r>
              <a:rPr dirty="0" sz="1200" spc="-5" i="1">
                <a:solidFill>
                  <a:srgbClr val="555555"/>
                </a:solidFill>
                <a:latin typeface="Trebuchet MS"/>
                <a:cs typeface="Trebuchet MS"/>
              </a:rPr>
              <a:t>électriques.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691852" y="5069634"/>
            <a:ext cx="256984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Trebuchet MS"/>
                <a:cs typeface="Trebuchet MS"/>
              </a:rPr>
              <a:t>L’ANRE</a:t>
            </a:r>
            <a:r>
              <a:rPr dirty="0" sz="1200" spc="-20">
                <a:latin typeface="Trebuchet MS"/>
                <a:cs typeface="Trebuchet MS"/>
              </a:rPr>
              <a:t> </a:t>
            </a:r>
            <a:r>
              <a:rPr dirty="0" sz="1200" spc="-5">
                <a:latin typeface="Trebuchet MS"/>
                <a:cs typeface="Trebuchet MS"/>
              </a:rPr>
              <a:t>dispose</a:t>
            </a:r>
            <a:r>
              <a:rPr dirty="0" sz="1200">
                <a:latin typeface="Trebuchet MS"/>
                <a:cs typeface="Trebuchet MS"/>
              </a:rPr>
              <a:t> </a:t>
            </a:r>
            <a:r>
              <a:rPr dirty="0" sz="1200" spc="-5">
                <a:latin typeface="Trebuchet MS"/>
                <a:cs typeface="Trebuchet MS"/>
              </a:rPr>
              <a:t>d’un</a:t>
            </a:r>
            <a:r>
              <a:rPr dirty="0" sz="1200">
                <a:latin typeface="Trebuchet MS"/>
                <a:cs typeface="Trebuchet MS"/>
              </a:rPr>
              <a:t> comité</a:t>
            </a:r>
            <a:r>
              <a:rPr dirty="0" sz="1200" spc="5">
                <a:latin typeface="Trebuchet MS"/>
                <a:cs typeface="Trebuchet MS"/>
              </a:rPr>
              <a:t> </a:t>
            </a:r>
            <a:r>
              <a:rPr dirty="0" sz="1200" spc="-5">
                <a:latin typeface="Trebuchet MS"/>
                <a:cs typeface="Trebuchet MS"/>
              </a:rPr>
              <a:t>pour </a:t>
            </a:r>
            <a:r>
              <a:rPr dirty="0" sz="1200">
                <a:latin typeface="Trebuchet MS"/>
                <a:cs typeface="Trebuchet MS"/>
              </a:rPr>
              <a:t> </a:t>
            </a:r>
            <a:r>
              <a:rPr dirty="0" sz="1200" spc="-5">
                <a:latin typeface="Trebuchet MS"/>
                <a:cs typeface="Trebuchet MS"/>
              </a:rPr>
              <a:t>régler</a:t>
            </a:r>
            <a:r>
              <a:rPr dirty="0" sz="1200">
                <a:latin typeface="Trebuchet MS"/>
                <a:cs typeface="Trebuchet MS"/>
              </a:rPr>
              <a:t> </a:t>
            </a:r>
            <a:r>
              <a:rPr dirty="0" sz="1200" spc="-5">
                <a:latin typeface="Trebuchet MS"/>
                <a:cs typeface="Trebuchet MS"/>
              </a:rPr>
              <a:t>les</a:t>
            </a:r>
            <a:r>
              <a:rPr dirty="0" sz="1200">
                <a:latin typeface="Trebuchet MS"/>
                <a:cs typeface="Trebuchet MS"/>
              </a:rPr>
              <a:t> </a:t>
            </a:r>
            <a:r>
              <a:rPr dirty="0" sz="1200" spc="-5">
                <a:latin typeface="Trebuchet MS"/>
                <a:cs typeface="Trebuchet MS"/>
              </a:rPr>
              <a:t>litiges</a:t>
            </a:r>
            <a:r>
              <a:rPr dirty="0" sz="1200">
                <a:latin typeface="Trebuchet MS"/>
                <a:cs typeface="Trebuchet MS"/>
              </a:rPr>
              <a:t> et</a:t>
            </a:r>
            <a:r>
              <a:rPr dirty="0" sz="1200" spc="5">
                <a:latin typeface="Trebuchet MS"/>
                <a:cs typeface="Trebuchet MS"/>
              </a:rPr>
              <a:t> </a:t>
            </a:r>
            <a:r>
              <a:rPr dirty="0" sz="1200" spc="-10">
                <a:latin typeface="Trebuchet MS"/>
                <a:cs typeface="Trebuchet MS"/>
              </a:rPr>
              <a:t>appliquer</a:t>
            </a:r>
            <a:r>
              <a:rPr dirty="0" sz="1200" spc="-5">
                <a:latin typeface="Trebuchet MS"/>
                <a:cs typeface="Trebuchet MS"/>
              </a:rPr>
              <a:t> des </a:t>
            </a:r>
            <a:r>
              <a:rPr dirty="0" sz="1200">
                <a:latin typeface="Trebuchet MS"/>
                <a:cs typeface="Trebuchet MS"/>
              </a:rPr>
              <a:t> sanctions.</a:t>
            </a:r>
            <a:endParaRPr sz="1200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66358" y="5030192"/>
            <a:ext cx="269875" cy="269875"/>
            <a:chOff x="766358" y="5030192"/>
            <a:chExt cx="269875" cy="269875"/>
          </a:xfrm>
        </p:grpSpPr>
        <p:sp>
          <p:nvSpPr>
            <p:cNvPr id="6" name="object 6"/>
            <p:cNvSpPr/>
            <p:nvPr/>
          </p:nvSpPr>
          <p:spPr>
            <a:xfrm>
              <a:off x="766358" y="5030192"/>
              <a:ext cx="269875" cy="269875"/>
            </a:xfrm>
            <a:custGeom>
              <a:avLst/>
              <a:gdLst/>
              <a:ahLst/>
              <a:cxnLst/>
              <a:rect l="l" t="t" r="r" b="b"/>
              <a:pathLst>
                <a:path w="269875" h="269875">
                  <a:moveTo>
                    <a:pt x="134873" y="0"/>
                  </a:moveTo>
                  <a:lnTo>
                    <a:pt x="92240" y="6870"/>
                  </a:lnTo>
                  <a:lnTo>
                    <a:pt x="55219" y="26009"/>
                  </a:lnTo>
                  <a:lnTo>
                    <a:pt x="26022" y="55194"/>
                  </a:lnTo>
                  <a:lnTo>
                    <a:pt x="6870" y="92214"/>
                  </a:lnTo>
                  <a:lnTo>
                    <a:pt x="0" y="134873"/>
                  </a:lnTo>
                  <a:lnTo>
                    <a:pt x="6870" y="177533"/>
                  </a:lnTo>
                  <a:lnTo>
                    <a:pt x="26022" y="214553"/>
                  </a:lnTo>
                  <a:lnTo>
                    <a:pt x="55219" y="243738"/>
                  </a:lnTo>
                  <a:lnTo>
                    <a:pt x="92240" y="262877"/>
                  </a:lnTo>
                  <a:lnTo>
                    <a:pt x="134873" y="269747"/>
                  </a:lnTo>
                  <a:lnTo>
                    <a:pt x="177507" y="262877"/>
                  </a:lnTo>
                  <a:lnTo>
                    <a:pt x="214528" y="243738"/>
                  </a:lnTo>
                  <a:lnTo>
                    <a:pt x="243725" y="214553"/>
                  </a:lnTo>
                  <a:lnTo>
                    <a:pt x="262877" y="177533"/>
                  </a:lnTo>
                  <a:lnTo>
                    <a:pt x="269747" y="134873"/>
                  </a:lnTo>
                  <a:lnTo>
                    <a:pt x="262877" y="92214"/>
                  </a:lnTo>
                  <a:lnTo>
                    <a:pt x="243725" y="55194"/>
                  </a:lnTo>
                  <a:lnTo>
                    <a:pt x="214528" y="26009"/>
                  </a:lnTo>
                  <a:lnTo>
                    <a:pt x="177507" y="6870"/>
                  </a:lnTo>
                  <a:lnTo>
                    <a:pt x="134873" y="0"/>
                  </a:lnTo>
                  <a:close/>
                </a:path>
              </a:pathLst>
            </a:custGeom>
            <a:solidFill>
              <a:srgbClr val="29B87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37986" y="5115547"/>
              <a:ext cx="126476" cy="99301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1330844" y="4535317"/>
            <a:ext cx="142367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29B874"/>
                </a:solidFill>
                <a:latin typeface="Trebuchet MS"/>
                <a:cs typeface="Trebuchet MS"/>
              </a:rPr>
              <a:t>Code</a:t>
            </a:r>
            <a:r>
              <a:rPr dirty="0" sz="2000" spc="-9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29B874"/>
                </a:solidFill>
                <a:latin typeface="Trebuchet MS"/>
                <a:cs typeface="Trebuchet MS"/>
              </a:rPr>
              <a:t>réseau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32961" y="4492559"/>
            <a:ext cx="140970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30">
                <a:solidFill>
                  <a:srgbClr val="29B874"/>
                </a:solidFill>
                <a:latin typeface="Trebuchet MS"/>
                <a:cs typeface="Trebuchet MS"/>
              </a:rPr>
              <a:t>Tarifications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014186" y="4443948"/>
            <a:ext cx="292227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solidFill>
                  <a:srgbClr val="29B874"/>
                </a:solidFill>
                <a:latin typeface="Trebuchet MS"/>
                <a:cs typeface="Trebuchet MS"/>
              </a:rPr>
              <a:t>Règlement</a:t>
            </a:r>
            <a:r>
              <a:rPr dirty="0" sz="2000" spc="-7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000" spc="-5">
                <a:solidFill>
                  <a:srgbClr val="29B874"/>
                </a:solidFill>
                <a:latin typeface="Trebuchet MS"/>
                <a:cs typeface="Trebuchet MS"/>
              </a:rPr>
              <a:t>des</a:t>
            </a:r>
            <a:r>
              <a:rPr dirty="0" sz="2000" spc="-5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000" spc="-10">
                <a:solidFill>
                  <a:srgbClr val="29B874"/>
                </a:solidFill>
                <a:latin typeface="Trebuchet MS"/>
                <a:cs typeface="Trebuchet MS"/>
              </a:rPr>
              <a:t>différends</a:t>
            </a:r>
            <a:endParaRPr sz="2000">
              <a:latin typeface="Trebuchet MS"/>
              <a:cs typeface="Trebuchet MS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653843" y="5073618"/>
            <a:ext cx="269875" cy="269875"/>
            <a:chOff x="4653843" y="5073618"/>
            <a:chExt cx="269875" cy="269875"/>
          </a:xfrm>
        </p:grpSpPr>
        <p:sp>
          <p:nvSpPr>
            <p:cNvPr id="12" name="object 12"/>
            <p:cNvSpPr/>
            <p:nvPr/>
          </p:nvSpPr>
          <p:spPr>
            <a:xfrm>
              <a:off x="4653843" y="5073618"/>
              <a:ext cx="269875" cy="269875"/>
            </a:xfrm>
            <a:custGeom>
              <a:avLst/>
              <a:gdLst/>
              <a:ahLst/>
              <a:cxnLst/>
              <a:rect l="l" t="t" r="r" b="b"/>
              <a:pathLst>
                <a:path w="269875" h="269875">
                  <a:moveTo>
                    <a:pt x="134874" y="0"/>
                  </a:moveTo>
                  <a:lnTo>
                    <a:pt x="92214" y="6870"/>
                  </a:lnTo>
                  <a:lnTo>
                    <a:pt x="55194" y="26009"/>
                  </a:lnTo>
                  <a:lnTo>
                    <a:pt x="26009" y="55194"/>
                  </a:lnTo>
                  <a:lnTo>
                    <a:pt x="6870" y="92214"/>
                  </a:lnTo>
                  <a:lnTo>
                    <a:pt x="0" y="134874"/>
                  </a:lnTo>
                  <a:lnTo>
                    <a:pt x="6870" y="177533"/>
                  </a:lnTo>
                  <a:lnTo>
                    <a:pt x="26009" y="214553"/>
                  </a:lnTo>
                  <a:lnTo>
                    <a:pt x="55194" y="243738"/>
                  </a:lnTo>
                  <a:lnTo>
                    <a:pt x="92214" y="262877"/>
                  </a:lnTo>
                  <a:lnTo>
                    <a:pt x="134874" y="269748"/>
                  </a:lnTo>
                  <a:lnTo>
                    <a:pt x="177533" y="262877"/>
                  </a:lnTo>
                  <a:lnTo>
                    <a:pt x="214553" y="243738"/>
                  </a:lnTo>
                  <a:lnTo>
                    <a:pt x="243738" y="214553"/>
                  </a:lnTo>
                  <a:lnTo>
                    <a:pt x="262877" y="177533"/>
                  </a:lnTo>
                  <a:lnTo>
                    <a:pt x="269748" y="134874"/>
                  </a:lnTo>
                  <a:lnTo>
                    <a:pt x="262877" y="92214"/>
                  </a:lnTo>
                  <a:lnTo>
                    <a:pt x="243738" y="55194"/>
                  </a:lnTo>
                  <a:lnTo>
                    <a:pt x="214553" y="26009"/>
                  </a:lnTo>
                  <a:lnTo>
                    <a:pt x="177533" y="6870"/>
                  </a:lnTo>
                  <a:lnTo>
                    <a:pt x="134874" y="0"/>
                  </a:lnTo>
                  <a:close/>
                </a:path>
              </a:pathLst>
            </a:custGeom>
            <a:solidFill>
              <a:srgbClr val="29B87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23947" y="5158968"/>
              <a:ext cx="127998" cy="99306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8290903" y="5026798"/>
            <a:ext cx="269875" cy="269875"/>
            <a:chOff x="8290903" y="5026798"/>
            <a:chExt cx="269875" cy="269875"/>
          </a:xfrm>
        </p:grpSpPr>
        <p:sp>
          <p:nvSpPr>
            <p:cNvPr id="15" name="object 15"/>
            <p:cNvSpPr/>
            <p:nvPr/>
          </p:nvSpPr>
          <p:spPr>
            <a:xfrm>
              <a:off x="8290903" y="5026798"/>
              <a:ext cx="269875" cy="269875"/>
            </a:xfrm>
            <a:custGeom>
              <a:avLst/>
              <a:gdLst/>
              <a:ahLst/>
              <a:cxnLst/>
              <a:rect l="l" t="t" r="r" b="b"/>
              <a:pathLst>
                <a:path w="269875" h="269875">
                  <a:moveTo>
                    <a:pt x="134874" y="0"/>
                  </a:moveTo>
                  <a:lnTo>
                    <a:pt x="92214" y="6870"/>
                  </a:lnTo>
                  <a:lnTo>
                    <a:pt x="55194" y="26009"/>
                  </a:lnTo>
                  <a:lnTo>
                    <a:pt x="26009" y="55194"/>
                  </a:lnTo>
                  <a:lnTo>
                    <a:pt x="6870" y="92214"/>
                  </a:lnTo>
                  <a:lnTo>
                    <a:pt x="0" y="134874"/>
                  </a:lnTo>
                  <a:lnTo>
                    <a:pt x="6870" y="177533"/>
                  </a:lnTo>
                  <a:lnTo>
                    <a:pt x="26009" y="214553"/>
                  </a:lnTo>
                  <a:lnTo>
                    <a:pt x="55194" y="243738"/>
                  </a:lnTo>
                  <a:lnTo>
                    <a:pt x="92214" y="262877"/>
                  </a:lnTo>
                  <a:lnTo>
                    <a:pt x="134874" y="269748"/>
                  </a:lnTo>
                  <a:lnTo>
                    <a:pt x="177533" y="262877"/>
                  </a:lnTo>
                  <a:lnTo>
                    <a:pt x="214553" y="243738"/>
                  </a:lnTo>
                  <a:lnTo>
                    <a:pt x="243738" y="214553"/>
                  </a:lnTo>
                  <a:lnTo>
                    <a:pt x="262877" y="177533"/>
                  </a:lnTo>
                  <a:lnTo>
                    <a:pt x="269748" y="134874"/>
                  </a:lnTo>
                  <a:lnTo>
                    <a:pt x="262877" y="92214"/>
                  </a:lnTo>
                  <a:lnTo>
                    <a:pt x="243738" y="55194"/>
                  </a:lnTo>
                  <a:lnTo>
                    <a:pt x="214553" y="26009"/>
                  </a:lnTo>
                  <a:lnTo>
                    <a:pt x="177533" y="6870"/>
                  </a:lnTo>
                  <a:lnTo>
                    <a:pt x="134874" y="0"/>
                  </a:lnTo>
                  <a:close/>
                </a:path>
              </a:pathLst>
            </a:custGeom>
            <a:solidFill>
              <a:srgbClr val="29B87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62531" y="5112143"/>
              <a:ext cx="128011" cy="99301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672407" y="4280082"/>
            <a:ext cx="3321050" cy="616585"/>
            <a:chOff x="672407" y="4280082"/>
            <a:chExt cx="3321050" cy="616585"/>
          </a:xfrm>
        </p:grpSpPr>
        <p:sp>
          <p:nvSpPr>
            <p:cNvPr id="18" name="object 18"/>
            <p:cNvSpPr/>
            <p:nvPr/>
          </p:nvSpPr>
          <p:spPr>
            <a:xfrm>
              <a:off x="681802" y="4891294"/>
              <a:ext cx="3312160" cy="0"/>
            </a:xfrm>
            <a:custGeom>
              <a:avLst/>
              <a:gdLst/>
              <a:ahLst/>
              <a:cxnLst/>
              <a:rect l="l" t="t" r="r" b="b"/>
              <a:pathLst>
                <a:path w="3312160" h="0">
                  <a:moveTo>
                    <a:pt x="0" y="0"/>
                  </a:moveTo>
                  <a:lnTo>
                    <a:pt x="3311613" y="0"/>
                  </a:lnTo>
                </a:path>
              </a:pathLst>
            </a:custGeom>
            <a:ln w="9525">
              <a:solidFill>
                <a:srgbClr val="29B874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2407" y="4280082"/>
              <a:ext cx="575999" cy="575999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4551236" y="4309206"/>
            <a:ext cx="3312160" cy="587375"/>
            <a:chOff x="4551236" y="4309206"/>
            <a:chExt cx="3312160" cy="587375"/>
          </a:xfrm>
        </p:grpSpPr>
        <p:sp>
          <p:nvSpPr>
            <p:cNvPr id="21" name="object 21"/>
            <p:cNvSpPr/>
            <p:nvPr/>
          </p:nvSpPr>
          <p:spPr>
            <a:xfrm>
              <a:off x="4551236" y="4891294"/>
              <a:ext cx="3312160" cy="0"/>
            </a:xfrm>
            <a:custGeom>
              <a:avLst/>
              <a:gdLst/>
              <a:ahLst/>
              <a:cxnLst/>
              <a:rect l="l" t="t" r="r" b="b"/>
              <a:pathLst>
                <a:path w="3312159" h="0">
                  <a:moveTo>
                    <a:pt x="0" y="0"/>
                  </a:moveTo>
                  <a:lnTo>
                    <a:pt x="3311613" y="0"/>
                  </a:lnTo>
                </a:path>
              </a:pathLst>
            </a:custGeom>
            <a:ln w="9525">
              <a:solidFill>
                <a:srgbClr val="29B874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30765" y="4309206"/>
              <a:ext cx="545332" cy="539424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8395297" y="4288840"/>
            <a:ext cx="3441700" cy="607695"/>
            <a:chOff x="8395297" y="4288840"/>
            <a:chExt cx="3441700" cy="607695"/>
          </a:xfrm>
        </p:grpSpPr>
        <p:sp>
          <p:nvSpPr>
            <p:cNvPr id="24" name="object 24"/>
            <p:cNvSpPr/>
            <p:nvPr/>
          </p:nvSpPr>
          <p:spPr>
            <a:xfrm>
              <a:off x="8524812" y="4891294"/>
              <a:ext cx="3312160" cy="0"/>
            </a:xfrm>
            <a:custGeom>
              <a:avLst/>
              <a:gdLst/>
              <a:ahLst/>
              <a:cxnLst/>
              <a:rect l="l" t="t" r="r" b="b"/>
              <a:pathLst>
                <a:path w="3312159" h="0">
                  <a:moveTo>
                    <a:pt x="0" y="0"/>
                  </a:moveTo>
                  <a:lnTo>
                    <a:pt x="3311613" y="0"/>
                  </a:lnTo>
                </a:path>
              </a:pathLst>
            </a:custGeom>
            <a:ln w="9525">
              <a:solidFill>
                <a:srgbClr val="29B874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395297" y="4288840"/>
              <a:ext cx="594244" cy="575993"/>
            </a:xfrm>
            <a:prstGeom prst="rect">
              <a:avLst/>
            </a:prstGeom>
          </p:spPr>
        </p:pic>
      </p:grpSp>
      <p:pic>
        <p:nvPicPr>
          <p:cNvPr id="26" name="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48863" y="1018443"/>
            <a:ext cx="1496618" cy="726135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3715746" y="809546"/>
            <a:ext cx="7804150" cy="1244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 indent="-635">
              <a:lnSpc>
                <a:spcPct val="100000"/>
              </a:lnSpc>
              <a:spcBef>
                <a:spcPts val="95"/>
              </a:spcBef>
            </a:pPr>
            <a:r>
              <a:rPr dirty="0" sz="1600" spc="-55">
                <a:solidFill>
                  <a:srgbClr val="29B874"/>
                </a:solidFill>
                <a:latin typeface="Trebuchet MS"/>
                <a:cs typeface="Trebuchet MS"/>
              </a:rPr>
              <a:t>L'ANRE</a:t>
            </a:r>
            <a:r>
              <a:rPr dirty="0" sz="1600" spc="-8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45">
                <a:solidFill>
                  <a:srgbClr val="29B874"/>
                </a:solidFill>
                <a:latin typeface="Trebuchet MS"/>
                <a:cs typeface="Trebuchet MS"/>
              </a:rPr>
              <a:t>est</a:t>
            </a:r>
            <a:r>
              <a:rPr dirty="0" sz="1600" spc="-8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l'autorité</a:t>
            </a:r>
            <a:r>
              <a:rPr dirty="0" sz="1600" spc="-8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5">
                <a:solidFill>
                  <a:srgbClr val="29B874"/>
                </a:solidFill>
                <a:latin typeface="Trebuchet MS"/>
                <a:cs typeface="Trebuchet MS"/>
              </a:rPr>
              <a:t>indépendante</a:t>
            </a:r>
            <a:r>
              <a:rPr dirty="0" sz="1600" spc="-7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régulant</a:t>
            </a:r>
            <a:r>
              <a:rPr dirty="0" sz="1600" spc="-8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le</a:t>
            </a:r>
            <a:r>
              <a:rPr dirty="0" sz="1600" spc="-8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secteur</a:t>
            </a:r>
            <a:r>
              <a:rPr dirty="0" sz="1600" spc="-9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de</a:t>
            </a:r>
            <a:r>
              <a:rPr dirty="0" sz="1600" spc="-8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5">
                <a:solidFill>
                  <a:srgbClr val="29B874"/>
                </a:solidFill>
                <a:latin typeface="Trebuchet MS"/>
                <a:cs typeface="Trebuchet MS"/>
              </a:rPr>
              <a:t>l'électricité</a:t>
            </a:r>
            <a:r>
              <a:rPr dirty="0" sz="1600" spc="-9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au</a:t>
            </a:r>
            <a:r>
              <a:rPr dirty="0" sz="1600" spc="-9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55">
                <a:solidFill>
                  <a:srgbClr val="29B874"/>
                </a:solidFill>
                <a:latin typeface="Trebuchet MS"/>
                <a:cs typeface="Trebuchet MS"/>
              </a:rPr>
              <a:t>Maroc.</a:t>
            </a:r>
            <a:r>
              <a:rPr dirty="0" sz="1600" spc="-7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55">
                <a:solidFill>
                  <a:srgbClr val="29B874"/>
                </a:solidFill>
                <a:latin typeface="Trebuchet MS"/>
                <a:cs typeface="Trebuchet MS"/>
              </a:rPr>
              <a:t>Créée</a:t>
            </a:r>
            <a:r>
              <a:rPr dirty="0" sz="1600" spc="-7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50">
                <a:solidFill>
                  <a:srgbClr val="29B874"/>
                </a:solidFill>
                <a:latin typeface="Trebuchet MS"/>
                <a:cs typeface="Trebuchet MS"/>
              </a:rPr>
              <a:t>par</a:t>
            </a:r>
            <a:r>
              <a:rPr dirty="0" sz="1600" spc="-9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70">
                <a:solidFill>
                  <a:srgbClr val="29B874"/>
                </a:solidFill>
                <a:latin typeface="Trebuchet MS"/>
                <a:cs typeface="Trebuchet MS"/>
              </a:rPr>
              <a:t>la </a:t>
            </a:r>
            <a:r>
              <a:rPr dirty="0" sz="1600" spc="-47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45">
                <a:solidFill>
                  <a:srgbClr val="29B874"/>
                </a:solidFill>
                <a:latin typeface="Trebuchet MS"/>
                <a:cs typeface="Trebuchet MS"/>
              </a:rPr>
              <a:t>loi </a:t>
            </a:r>
            <a:r>
              <a:rPr dirty="0" sz="1600" spc="-55">
                <a:solidFill>
                  <a:srgbClr val="29B874"/>
                </a:solidFill>
                <a:latin typeface="Trebuchet MS"/>
                <a:cs typeface="Trebuchet MS"/>
              </a:rPr>
              <a:t>48-15, </a:t>
            </a:r>
            <a:r>
              <a:rPr dirty="0" sz="1600" spc="-50">
                <a:solidFill>
                  <a:srgbClr val="29B874"/>
                </a:solidFill>
                <a:latin typeface="Trebuchet MS"/>
                <a:cs typeface="Trebuchet MS"/>
              </a:rPr>
              <a:t>elle </a:t>
            </a:r>
            <a:r>
              <a:rPr dirty="0" sz="1600" spc="-45">
                <a:solidFill>
                  <a:srgbClr val="29B874"/>
                </a:solidFill>
                <a:latin typeface="Trebuchet MS"/>
                <a:cs typeface="Trebuchet MS"/>
              </a:rPr>
              <a:t>est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devenue </a:t>
            </a:r>
            <a:r>
              <a:rPr dirty="0" sz="1600" spc="-65">
                <a:solidFill>
                  <a:srgbClr val="29B874"/>
                </a:solidFill>
                <a:latin typeface="Trebuchet MS"/>
                <a:cs typeface="Trebuchet MS"/>
              </a:rPr>
              <a:t>opérationnelle </a:t>
            </a:r>
            <a:r>
              <a:rPr dirty="0" sz="1600" spc="-30">
                <a:solidFill>
                  <a:srgbClr val="29B874"/>
                </a:solidFill>
                <a:latin typeface="Trebuchet MS"/>
                <a:cs typeface="Trebuchet MS"/>
              </a:rPr>
              <a:t>en </a:t>
            </a:r>
            <a:r>
              <a:rPr dirty="0" sz="1600" spc="-55">
                <a:solidFill>
                  <a:srgbClr val="29B874"/>
                </a:solidFill>
                <a:latin typeface="Trebuchet MS"/>
                <a:cs typeface="Trebuchet MS"/>
              </a:rPr>
              <a:t>2020. </a:t>
            </a: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La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mission </a:t>
            </a: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de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l'ANRE </a:t>
            </a:r>
            <a:r>
              <a:rPr dirty="0" sz="1600" spc="-45">
                <a:solidFill>
                  <a:srgbClr val="29B874"/>
                </a:solidFill>
                <a:latin typeface="Trebuchet MS"/>
                <a:cs typeface="Trebuchet MS"/>
              </a:rPr>
              <a:t>est </a:t>
            </a:r>
            <a:r>
              <a:rPr dirty="0" sz="1600" spc="-65">
                <a:solidFill>
                  <a:srgbClr val="29B874"/>
                </a:solidFill>
                <a:latin typeface="Trebuchet MS"/>
                <a:cs typeface="Trebuchet MS"/>
              </a:rPr>
              <a:t>d'accompagner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la</a:t>
            </a:r>
            <a:r>
              <a:rPr dirty="0" sz="1600" spc="-9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50">
                <a:solidFill>
                  <a:srgbClr val="29B874"/>
                </a:solidFill>
                <a:latin typeface="Trebuchet MS"/>
                <a:cs typeface="Trebuchet MS"/>
              </a:rPr>
              <a:t>mise</a:t>
            </a:r>
            <a:r>
              <a:rPr dirty="0" sz="1600" spc="-9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40">
                <a:solidFill>
                  <a:srgbClr val="29B874"/>
                </a:solidFill>
                <a:latin typeface="Trebuchet MS"/>
                <a:cs typeface="Trebuchet MS"/>
              </a:rPr>
              <a:t>en</a:t>
            </a:r>
            <a:r>
              <a:rPr dirty="0" sz="1600" spc="-9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55">
                <a:solidFill>
                  <a:srgbClr val="29B874"/>
                </a:solidFill>
                <a:latin typeface="Trebuchet MS"/>
                <a:cs typeface="Trebuchet MS"/>
              </a:rPr>
              <a:t>œuvre</a:t>
            </a:r>
            <a:r>
              <a:rPr dirty="0" sz="1600" spc="-10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de</a:t>
            </a:r>
            <a:r>
              <a:rPr dirty="0" sz="1600" spc="-9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la</a:t>
            </a:r>
            <a:r>
              <a:rPr dirty="0" sz="1600" spc="-9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transition</a:t>
            </a:r>
            <a:r>
              <a:rPr dirty="0" sz="1600" spc="-8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5">
                <a:solidFill>
                  <a:srgbClr val="29B874"/>
                </a:solidFill>
                <a:latin typeface="Trebuchet MS"/>
                <a:cs typeface="Trebuchet MS"/>
              </a:rPr>
              <a:t>énergétique</a:t>
            </a:r>
            <a:r>
              <a:rPr dirty="0" sz="1600" spc="-9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nationale,</a:t>
            </a:r>
            <a:r>
              <a:rPr dirty="0" sz="1600" spc="-9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d'assurer</a:t>
            </a:r>
            <a:r>
              <a:rPr dirty="0" sz="1600" spc="-9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le</a:t>
            </a:r>
            <a:r>
              <a:rPr dirty="0" sz="1600" spc="-1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50">
                <a:solidFill>
                  <a:srgbClr val="29B874"/>
                </a:solidFill>
                <a:latin typeface="Trebuchet MS"/>
                <a:cs typeface="Trebuchet MS"/>
              </a:rPr>
              <a:t>bon</a:t>
            </a:r>
            <a:r>
              <a:rPr dirty="0" sz="1600" spc="-10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5">
                <a:solidFill>
                  <a:srgbClr val="29B874"/>
                </a:solidFill>
                <a:latin typeface="Trebuchet MS"/>
                <a:cs typeface="Trebuchet MS"/>
              </a:rPr>
              <a:t>fonctionnement</a:t>
            </a:r>
            <a:r>
              <a:rPr dirty="0" sz="1600" spc="-10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80">
                <a:solidFill>
                  <a:srgbClr val="29B874"/>
                </a:solidFill>
                <a:latin typeface="Trebuchet MS"/>
                <a:cs typeface="Trebuchet MS"/>
              </a:rPr>
              <a:t>du </a:t>
            </a:r>
            <a:r>
              <a:rPr dirty="0" sz="1600" spc="-47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secteur </a:t>
            </a:r>
            <a:r>
              <a:rPr dirty="0" sz="1600" spc="-65">
                <a:solidFill>
                  <a:srgbClr val="29B874"/>
                </a:solidFill>
                <a:latin typeface="Trebuchet MS"/>
                <a:cs typeface="Trebuchet MS"/>
              </a:rPr>
              <a:t>électrique, </a:t>
            </a:r>
            <a:r>
              <a:rPr dirty="0" sz="1600" spc="-30">
                <a:solidFill>
                  <a:srgbClr val="29B874"/>
                </a:solidFill>
                <a:latin typeface="Trebuchet MS"/>
                <a:cs typeface="Trebuchet MS"/>
              </a:rPr>
              <a:t>et </a:t>
            </a: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de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garantir </a:t>
            </a:r>
            <a:r>
              <a:rPr dirty="0" sz="1600" spc="-40">
                <a:solidFill>
                  <a:srgbClr val="29B874"/>
                </a:solidFill>
                <a:latin typeface="Trebuchet MS"/>
                <a:cs typeface="Trebuchet MS"/>
              </a:rPr>
              <a:t>un </a:t>
            </a:r>
            <a:r>
              <a:rPr dirty="0" sz="1600" spc="-55">
                <a:solidFill>
                  <a:srgbClr val="29B874"/>
                </a:solidFill>
                <a:latin typeface="Trebuchet MS"/>
                <a:cs typeface="Trebuchet MS"/>
              </a:rPr>
              <a:t>accès </a:t>
            </a:r>
            <a:r>
              <a:rPr dirty="0" sz="1600" spc="-65">
                <a:solidFill>
                  <a:srgbClr val="29B874"/>
                </a:solidFill>
                <a:latin typeface="Trebuchet MS"/>
                <a:cs typeface="Trebuchet MS"/>
              </a:rPr>
              <a:t>équitable </a:t>
            </a:r>
            <a:r>
              <a:rPr dirty="0" sz="1600" spc="-50">
                <a:solidFill>
                  <a:srgbClr val="29B874"/>
                </a:solidFill>
                <a:latin typeface="Trebuchet MS"/>
                <a:cs typeface="Trebuchet MS"/>
              </a:rPr>
              <a:t>aux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réseaux nationaux </a:t>
            </a:r>
            <a:r>
              <a:rPr dirty="0" sz="1600" spc="-40">
                <a:solidFill>
                  <a:srgbClr val="29B874"/>
                </a:solidFill>
                <a:latin typeface="Trebuchet MS"/>
                <a:cs typeface="Trebuchet MS"/>
              </a:rPr>
              <a:t>de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transport </a:t>
            </a:r>
            <a:r>
              <a:rPr dirty="0" sz="1600" spc="-40">
                <a:solidFill>
                  <a:srgbClr val="29B874"/>
                </a:solidFill>
                <a:latin typeface="Trebuchet MS"/>
                <a:cs typeface="Trebuchet MS"/>
              </a:rPr>
              <a:t>et </a:t>
            </a:r>
            <a:r>
              <a:rPr dirty="0" sz="1600" spc="-470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35">
                <a:solidFill>
                  <a:srgbClr val="29B874"/>
                </a:solidFill>
                <a:latin typeface="Trebuchet MS"/>
                <a:cs typeface="Trebuchet MS"/>
              </a:rPr>
              <a:t>de</a:t>
            </a:r>
            <a:r>
              <a:rPr dirty="0" sz="1600" spc="-13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distribution</a:t>
            </a:r>
            <a:r>
              <a:rPr dirty="0" sz="1600" spc="-145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1600" spc="-60">
                <a:solidFill>
                  <a:srgbClr val="29B874"/>
                </a:solidFill>
                <a:latin typeface="Trebuchet MS"/>
                <a:cs typeface="Trebuchet MS"/>
              </a:rPr>
              <a:t>d'électricité.</a:t>
            </a:r>
            <a:endParaRPr sz="1600">
              <a:latin typeface="Trebuchet MS"/>
              <a:cs typeface="Trebuchet MS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3303253" y="796577"/>
            <a:ext cx="269875" cy="269875"/>
            <a:chOff x="3303253" y="796577"/>
            <a:chExt cx="269875" cy="269875"/>
          </a:xfrm>
        </p:grpSpPr>
        <p:sp>
          <p:nvSpPr>
            <p:cNvPr id="29" name="object 29"/>
            <p:cNvSpPr/>
            <p:nvPr/>
          </p:nvSpPr>
          <p:spPr>
            <a:xfrm>
              <a:off x="3303253" y="796577"/>
              <a:ext cx="269875" cy="269875"/>
            </a:xfrm>
            <a:custGeom>
              <a:avLst/>
              <a:gdLst/>
              <a:ahLst/>
              <a:cxnLst/>
              <a:rect l="l" t="t" r="r" b="b"/>
              <a:pathLst>
                <a:path w="269875" h="269875">
                  <a:moveTo>
                    <a:pt x="134874" y="0"/>
                  </a:moveTo>
                  <a:lnTo>
                    <a:pt x="92240" y="6870"/>
                  </a:lnTo>
                  <a:lnTo>
                    <a:pt x="55219" y="26009"/>
                  </a:lnTo>
                  <a:lnTo>
                    <a:pt x="26022" y="55194"/>
                  </a:lnTo>
                  <a:lnTo>
                    <a:pt x="6870" y="92214"/>
                  </a:lnTo>
                  <a:lnTo>
                    <a:pt x="0" y="134874"/>
                  </a:lnTo>
                  <a:lnTo>
                    <a:pt x="6870" y="177533"/>
                  </a:lnTo>
                  <a:lnTo>
                    <a:pt x="26022" y="214553"/>
                  </a:lnTo>
                  <a:lnTo>
                    <a:pt x="55219" y="243738"/>
                  </a:lnTo>
                  <a:lnTo>
                    <a:pt x="92240" y="262877"/>
                  </a:lnTo>
                  <a:lnTo>
                    <a:pt x="134874" y="269748"/>
                  </a:lnTo>
                  <a:lnTo>
                    <a:pt x="177507" y="262877"/>
                  </a:lnTo>
                  <a:lnTo>
                    <a:pt x="214528" y="243738"/>
                  </a:lnTo>
                  <a:lnTo>
                    <a:pt x="243725" y="214553"/>
                  </a:lnTo>
                  <a:lnTo>
                    <a:pt x="262877" y="177533"/>
                  </a:lnTo>
                  <a:lnTo>
                    <a:pt x="269748" y="134874"/>
                  </a:lnTo>
                  <a:lnTo>
                    <a:pt x="262877" y="92214"/>
                  </a:lnTo>
                  <a:lnTo>
                    <a:pt x="243725" y="55194"/>
                  </a:lnTo>
                  <a:lnTo>
                    <a:pt x="214528" y="26009"/>
                  </a:lnTo>
                  <a:lnTo>
                    <a:pt x="177507" y="6870"/>
                  </a:lnTo>
                  <a:lnTo>
                    <a:pt x="134874" y="0"/>
                  </a:lnTo>
                  <a:close/>
                </a:path>
              </a:pathLst>
            </a:custGeom>
            <a:solidFill>
              <a:srgbClr val="29B87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74885" y="881926"/>
              <a:ext cx="126485" cy="99301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726224" y="2660561"/>
            <a:ext cx="2232025" cy="612140"/>
          </a:xfrm>
          <a:prstGeom prst="rect">
            <a:avLst/>
          </a:prstGeom>
          <a:solidFill>
            <a:srgbClr val="0A9C8F"/>
          </a:solidFill>
          <a:ln w="12700">
            <a:solidFill>
              <a:srgbClr val="41709C"/>
            </a:solidFill>
          </a:ln>
        </p:spPr>
        <p:txBody>
          <a:bodyPr wrap="square" lIns="0" tIns="38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400" spc="-5" b="1">
                <a:solidFill>
                  <a:srgbClr val="FFFFFF"/>
                </a:solidFill>
                <a:latin typeface="Trebuchet MS"/>
                <a:cs typeface="Trebuchet MS"/>
              </a:rPr>
              <a:t>Conseil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980000" y="2684094"/>
            <a:ext cx="2232025" cy="612140"/>
          </a:xfrm>
          <a:prstGeom prst="rect">
            <a:avLst/>
          </a:prstGeom>
          <a:solidFill>
            <a:srgbClr val="0A9C8F"/>
          </a:solidFill>
          <a:ln w="12700">
            <a:solidFill>
              <a:srgbClr val="41709C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300">
              <a:latin typeface="Times New Roman"/>
              <a:cs typeface="Times New Roman"/>
            </a:endParaRPr>
          </a:p>
          <a:p>
            <a:pPr marL="718185">
              <a:lnSpc>
                <a:spcPct val="100000"/>
              </a:lnSpc>
            </a:pPr>
            <a:r>
              <a:rPr dirty="0" sz="1400" b="1">
                <a:solidFill>
                  <a:srgbClr val="FFFFFF"/>
                </a:solidFill>
                <a:latin typeface="Trebuchet MS"/>
                <a:cs typeface="Trebuchet MS"/>
              </a:rPr>
              <a:t>President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072067" y="2659545"/>
            <a:ext cx="2232025" cy="612140"/>
          </a:xfrm>
          <a:prstGeom prst="rect">
            <a:avLst/>
          </a:prstGeom>
          <a:solidFill>
            <a:srgbClr val="0A9C8F"/>
          </a:solidFill>
          <a:ln w="12700">
            <a:solidFill>
              <a:srgbClr val="41709C"/>
            </a:solidFill>
          </a:ln>
        </p:spPr>
        <p:txBody>
          <a:bodyPr wrap="square" lIns="0" tIns="1631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285"/>
              </a:spcBef>
            </a:pPr>
            <a:r>
              <a:rPr dirty="0" sz="1400" spc="-5" b="1">
                <a:solidFill>
                  <a:srgbClr val="FFFFFF"/>
                </a:solidFill>
                <a:latin typeface="Trebuchet MS"/>
                <a:cs typeface="Trebuchet MS"/>
              </a:rPr>
              <a:t>CRD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55602" y="2112501"/>
            <a:ext cx="14357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03522C"/>
                </a:solidFill>
                <a:latin typeface="Trebuchet MS"/>
                <a:cs typeface="Trebuchet MS"/>
              </a:rPr>
              <a:t>Gouvernance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594713" y="2454910"/>
            <a:ext cx="1296035" cy="0"/>
          </a:xfrm>
          <a:custGeom>
            <a:avLst/>
            <a:gdLst/>
            <a:ahLst/>
            <a:cxnLst/>
            <a:rect l="l" t="t" r="r" b="b"/>
            <a:pathLst>
              <a:path w="1296035" h="0">
                <a:moveTo>
                  <a:pt x="0" y="0"/>
                </a:moveTo>
                <a:lnTo>
                  <a:pt x="1295844" y="0"/>
                </a:lnTo>
              </a:path>
            </a:pathLst>
          </a:custGeom>
          <a:ln w="9525">
            <a:solidFill>
              <a:srgbClr val="29B87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617080" y="3825725"/>
            <a:ext cx="14846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03522C"/>
                </a:solidFill>
                <a:latin typeface="Trebuchet MS"/>
                <a:cs typeface="Trebuchet MS"/>
              </a:rPr>
              <a:t>Main</a:t>
            </a:r>
            <a:r>
              <a:rPr dirty="0" sz="1800" spc="-90" b="1">
                <a:solidFill>
                  <a:srgbClr val="03522C"/>
                </a:solidFill>
                <a:latin typeface="Trebuchet MS"/>
                <a:cs typeface="Trebuchet MS"/>
              </a:rPr>
              <a:t> </a:t>
            </a:r>
            <a:r>
              <a:rPr dirty="0" sz="1800" b="1">
                <a:solidFill>
                  <a:srgbClr val="03522C"/>
                </a:solidFill>
                <a:latin typeface="Trebuchet MS"/>
                <a:cs typeface="Trebuchet MS"/>
              </a:rPr>
              <a:t>missions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56191" y="4168132"/>
            <a:ext cx="1296035" cy="0"/>
          </a:xfrm>
          <a:custGeom>
            <a:avLst/>
            <a:gdLst/>
            <a:ahLst/>
            <a:cxnLst/>
            <a:rect l="l" t="t" r="r" b="b"/>
            <a:pathLst>
              <a:path w="1296035" h="0">
                <a:moveTo>
                  <a:pt x="0" y="0"/>
                </a:moveTo>
                <a:lnTo>
                  <a:pt x="1295844" y="0"/>
                </a:lnTo>
              </a:path>
            </a:pathLst>
          </a:custGeom>
          <a:ln w="9525">
            <a:solidFill>
              <a:srgbClr val="29B87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160760" y="140497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>
            <a:spLocks noGrp="1"/>
          </p:cNvSpPr>
          <p:nvPr>
            <p:ph type="title"/>
          </p:nvPr>
        </p:nvSpPr>
        <p:spPr>
          <a:xfrm>
            <a:off x="150954" y="111342"/>
            <a:ext cx="73977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000000"/>
                </a:solidFill>
              </a:rPr>
              <a:t>AN</a:t>
            </a:r>
            <a:r>
              <a:rPr dirty="0" sz="2400" spc="-5">
                <a:solidFill>
                  <a:srgbClr val="000000"/>
                </a:solidFill>
              </a:rPr>
              <a:t>RE</a:t>
            </a:r>
            <a:endParaRPr sz="2400"/>
          </a:p>
        </p:txBody>
      </p:sp>
      <p:sp>
        <p:nvSpPr>
          <p:cNvPr id="40" name="object 40"/>
          <p:cNvSpPr txBox="1"/>
          <p:nvPr/>
        </p:nvSpPr>
        <p:spPr>
          <a:xfrm>
            <a:off x="1418922" y="111342"/>
            <a:ext cx="684847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5" b="1">
                <a:solidFill>
                  <a:srgbClr val="29B874"/>
                </a:solidFill>
                <a:latin typeface="Trebuchet MS"/>
                <a:cs typeface="Trebuchet MS"/>
              </a:rPr>
              <a:t>Autorité</a:t>
            </a:r>
            <a:r>
              <a:rPr dirty="0" sz="2400" spc="-5" b="1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15" b="1">
                <a:solidFill>
                  <a:srgbClr val="29B874"/>
                </a:solidFill>
                <a:latin typeface="Trebuchet MS"/>
                <a:cs typeface="Trebuchet MS"/>
              </a:rPr>
              <a:t>Nationale </a:t>
            </a:r>
            <a:r>
              <a:rPr dirty="0" sz="2400" spc="-10" b="1">
                <a:solidFill>
                  <a:srgbClr val="29B874"/>
                </a:solidFill>
                <a:latin typeface="Trebuchet MS"/>
                <a:cs typeface="Trebuchet MS"/>
              </a:rPr>
              <a:t>de</a:t>
            </a:r>
            <a:r>
              <a:rPr dirty="0" sz="2400" spc="-30" b="1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15" b="1">
                <a:solidFill>
                  <a:srgbClr val="29B874"/>
                </a:solidFill>
                <a:latin typeface="Trebuchet MS"/>
                <a:cs typeface="Trebuchet MS"/>
              </a:rPr>
              <a:t>Régulation </a:t>
            </a:r>
            <a:r>
              <a:rPr dirty="0" sz="2400" spc="-10" b="1">
                <a:solidFill>
                  <a:srgbClr val="29B874"/>
                </a:solidFill>
                <a:latin typeface="Trebuchet MS"/>
                <a:cs typeface="Trebuchet MS"/>
              </a:rPr>
              <a:t>de</a:t>
            </a:r>
            <a:r>
              <a:rPr dirty="0" sz="2400" spc="-30" b="1">
                <a:solidFill>
                  <a:srgbClr val="29B874"/>
                </a:solidFill>
                <a:latin typeface="Trebuchet MS"/>
                <a:cs typeface="Trebuchet MS"/>
              </a:rPr>
              <a:t> </a:t>
            </a:r>
            <a:r>
              <a:rPr dirty="0" sz="2400" spc="-20" b="1">
                <a:solidFill>
                  <a:srgbClr val="29B874"/>
                </a:solidFill>
                <a:latin typeface="Trebuchet MS"/>
                <a:cs typeface="Trebuchet MS"/>
              </a:rPr>
              <a:t>l’Électricité</a:t>
            </a:r>
            <a:endParaRPr sz="2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1026" y="185111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640" y="148335"/>
            <a:ext cx="566674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783590" algn="l"/>
              </a:tabLst>
            </a:pPr>
            <a:r>
              <a:rPr dirty="0" sz="2400" spc="-5">
                <a:solidFill>
                  <a:srgbClr val="000000"/>
                </a:solidFill>
              </a:rPr>
              <a:t>H</a:t>
            </a:r>
            <a:r>
              <a:rPr dirty="0" baseline="-20833" sz="2400" spc="-7">
                <a:solidFill>
                  <a:srgbClr val="000000"/>
                </a:solidFill>
              </a:rPr>
              <a:t>2	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vecteur 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clé</a:t>
            </a:r>
            <a:r>
              <a:rPr dirty="0" sz="2400" spc="-15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de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 la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transition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énergétique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98508" y="148335"/>
            <a:ext cx="15640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Prémonition</a:t>
            </a:r>
            <a:endParaRPr sz="2400">
              <a:latin typeface="Calibri"/>
              <a:cs typeface="Calibri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03402" y="1891080"/>
          <a:ext cx="5965190" cy="1551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8570"/>
                <a:gridCol w="4705984"/>
              </a:tblGrid>
              <a:tr h="299465">
                <a:tc gridSpan="2">
                  <a:txBody>
                    <a:bodyPr/>
                    <a:lstStyle/>
                    <a:p>
                      <a:pPr>
                        <a:lnSpc>
                          <a:spcPts val="2090"/>
                        </a:lnSpc>
                      </a:pPr>
                      <a:r>
                        <a:rPr dirty="0" sz="1800" spc="-3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“Je</a:t>
                      </a:r>
                      <a:r>
                        <a:rPr dirty="0" sz="1800" spc="10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crois</a:t>
                      </a:r>
                      <a:r>
                        <a:rPr dirty="0" sz="1800" spc="1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que</a:t>
                      </a:r>
                      <a:r>
                        <a:rPr dirty="0" sz="1800" spc="12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l’eau</a:t>
                      </a:r>
                      <a:r>
                        <a:rPr dirty="0" sz="1800" spc="1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sera</a:t>
                      </a:r>
                      <a:r>
                        <a:rPr dirty="0" sz="1800" spc="1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un</a:t>
                      </a:r>
                      <a:r>
                        <a:rPr dirty="0" sz="1800" spc="1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jour</a:t>
                      </a:r>
                      <a:r>
                        <a:rPr dirty="0" sz="1800" spc="114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employée</a:t>
                      </a:r>
                      <a:r>
                        <a:rPr dirty="0" sz="1800" spc="1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comme</a:t>
                      </a:r>
                      <a:r>
                        <a:rPr dirty="0" sz="1800" spc="1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combustible,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1775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"/>
                        </a:spcBef>
                        <a:tabLst>
                          <a:tab pos="507365" algn="l"/>
                          <a:tab pos="1759585" algn="l"/>
                          <a:tab pos="2102485" algn="l"/>
                          <a:tab pos="3119120" algn="l"/>
                          <a:tab pos="3567429" algn="l"/>
                          <a:tab pos="3881120" algn="l"/>
                          <a:tab pos="5149215" algn="l"/>
                        </a:tabLst>
                      </a:pPr>
                      <a:r>
                        <a:rPr dirty="0" sz="180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que	</a:t>
                      </a:r>
                      <a:r>
                        <a:rPr dirty="0" sz="1800" spc="-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l’hydrogène	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et	</a:t>
                      </a:r>
                      <a:r>
                        <a:rPr dirty="0" sz="1800" spc="-2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l’oxygène	</a:t>
                      </a:r>
                      <a:r>
                        <a:rPr dirty="0" sz="180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qui	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la	constituent,	utilisées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53975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16991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isolément</a:t>
                      </a:r>
                      <a:r>
                        <a:rPr dirty="0" sz="1800" spc="5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ou</a:t>
                      </a:r>
                      <a:r>
                        <a:rPr dirty="0" sz="1800" spc="8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simultanément,</a:t>
                      </a:r>
                      <a:r>
                        <a:rPr dirty="0" sz="1800" spc="6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fourniront</a:t>
                      </a:r>
                      <a:r>
                        <a:rPr dirty="0" sz="1800" spc="7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une</a:t>
                      </a:r>
                      <a:r>
                        <a:rPr dirty="0" sz="1800" spc="6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source</a:t>
                      </a:r>
                      <a:r>
                        <a:rPr dirty="0" sz="1800" spc="8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 spc="8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chaleur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8890"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17753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et</a:t>
                      </a:r>
                      <a:r>
                        <a:rPr dirty="0" sz="1800" spc="14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 spc="14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lumière</a:t>
                      </a:r>
                      <a:r>
                        <a:rPr dirty="0" sz="1800" spc="15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inépuisables</a:t>
                      </a:r>
                      <a:r>
                        <a:rPr dirty="0" sz="1800" spc="14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et</a:t>
                      </a:r>
                      <a:r>
                        <a:rPr dirty="0" sz="1800" spc="14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d’une</a:t>
                      </a:r>
                      <a:r>
                        <a:rPr dirty="0" sz="1800" spc="14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intensité</a:t>
                      </a:r>
                      <a:r>
                        <a:rPr dirty="0" sz="1800" spc="16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que</a:t>
                      </a:r>
                      <a:r>
                        <a:rPr dirty="0" sz="1800" spc="15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800" spc="14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houille</a:t>
                      </a:r>
                      <a:r>
                        <a:rPr dirty="0" sz="1800" spc="14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ne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8890">
                    <a:lnT w="3810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99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800" spc="-1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saurait</a:t>
                      </a:r>
                      <a:r>
                        <a:rPr dirty="0" sz="1800" spc="-30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5">
                          <a:solidFill>
                            <a:srgbClr val="0E2C46"/>
                          </a:solidFill>
                          <a:latin typeface="Calibri"/>
                          <a:cs typeface="Calibri"/>
                        </a:rPr>
                        <a:t>avoir.”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lnT w="53975">
                      <a:solidFill>
                        <a:srgbClr val="FFFFFF"/>
                      </a:solidFill>
                      <a:prstDash val="solid"/>
                    </a:lnT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53975">
                      <a:solidFill>
                        <a:srgbClr val="FFFFFF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490011" y="3506013"/>
            <a:ext cx="187261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40" b="1" i="1">
                <a:latin typeface="Trebuchet MS"/>
                <a:cs typeface="Trebuchet MS"/>
              </a:rPr>
              <a:t>J</a:t>
            </a:r>
            <a:r>
              <a:rPr dirty="0" sz="1800" spc="40" b="1" i="1">
                <a:latin typeface="Trebuchet MS"/>
                <a:cs typeface="Trebuchet MS"/>
              </a:rPr>
              <a:t>u</a:t>
            </a:r>
            <a:r>
              <a:rPr dirty="0" sz="1800" spc="-50" b="1" i="1">
                <a:latin typeface="Trebuchet MS"/>
                <a:cs typeface="Trebuchet MS"/>
              </a:rPr>
              <a:t>l</a:t>
            </a:r>
            <a:r>
              <a:rPr dirty="0" sz="1800" spc="55" b="1" i="1">
                <a:latin typeface="Trebuchet MS"/>
                <a:cs typeface="Trebuchet MS"/>
              </a:rPr>
              <a:t>e</a:t>
            </a:r>
            <a:r>
              <a:rPr dirty="0" sz="1800" spc="50" b="1" i="1">
                <a:latin typeface="Trebuchet MS"/>
                <a:cs typeface="Trebuchet MS"/>
              </a:rPr>
              <a:t>s</a:t>
            </a:r>
            <a:r>
              <a:rPr dirty="0" sz="1800" spc="-175" b="1" i="1">
                <a:latin typeface="Trebuchet MS"/>
                <a:cs typeface="Trebuchet MS"/>
              </a:rPr>
              <a:t> </a:t>
            </a:r>
            <a:r>
              <a:rPr dirty="0" sz="1800" spc="-215" b="1" i="1">
                <a:latin typeface="Trebuchet MS"/>
                <a:cs typeface="Trebuchet MS"/>
              </a:rPr>
              <a:t>V</a:t>
            </a:r>
            <a:r>
              <a:rPr dirty="0" sz="1800" spc="-80" b="1" i="1">
                <a:latin typeface="Trebuchet MS"/>
                <a:cs typeface="Trebuchet MS"/>
              </a:rPr>
              <a:t>e</a:t>
            </a:r>
            <a:r>
              <a:rPr dirty="0" sz="1800" spc="-60" b="1" i="1">
                <a:latin typeface="Trebuchet MS"/>
                <a:cs typeface="Trebuchet MS"/>
              </a:rPr>
              <a:t>r</a:t>
            </a:r>
            <a:r>
              <a:rPr dirty="0" sz="1800" spc="30" b="1" i="1">
                <a:latin typeface="Trebuchet MS"/>
                <a:cs typeface="Trebuchet MS"/>
              </a:rPr>
              <a:t>n</a:t>
            </a:r>
            <a:r>
              <a:rPr dirty="0" sz="1800" spc="15" b="1" i="1">
                <a:latin typeface="Trebuchet MS"/>
                <a:cs typeface="Trebuchet MS"/>
              </a:rPr>
              <a:t>e</a:t>
            </a:r>
            <a:r>
              <a:rPr dirty="0" sz="1800" spc="-175" b="1" i="1">
                <a:latin typeface="Trebuchet MS"/>
                <a:cs typeface="Trebuchet MS"/>
              </a:rPr>
              <a:t> </a:t>
            </a:r>
            <a:r>
              <a:rPr dirty="0" sz="1800" spc="-135" b="1" i="1">
                <a:latin typeface="Trebuchet MS"/>
                <a:cs typeface="Trebuchet MS"/>
              </a:rPr>
              <a:t>(</a:t>
            </a:r>
            <a:r>
              <a:rPr dirty="0" sz="1800" spc="-100" b="1" i="1">
                <a:latin typeface="Trebuchet MS"/>
                <a:cs typeface="Trebuchet MS"/>
              </a:rPr>
              <a:t>1875</a:t>
            </a:r>
            <a:r>
              <a:rPr dirty="0" sz="1800" spc="-135" b="1" i="1">
                <a:latin typeface="Trebuchet MS"/>
                <a:cs typeface="Trebuchet MS"/>
              </a:rPr>
              <a:t>)</a:t>
            </a:r>
            <a:endParaRPr sz="180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38073" y="1827074"/>
            <a:ext cx="2508566" cy="2328365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5812946" y="185111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2000" y="738974"/>
            <a:ext cx="10667987" cy="5380050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611026" y="185111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0640" y="26416"/>
            <a:ext cx="566674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783590" algn="l"/>
              </a:tabLst>
            </a:pPr>
            <a:r>
              <a:rPr dirty="0" sz="2400" spc="-5">
                <a:latin typeface="Trebuchet MS"/>
                <a:cs typeface="Trebuchet MS"/>
              </a:rPr>
              <a:t>H</a:t>
            </a:r>
            <a:r>
              <a:rPr dirty="0" baseline="-20833" sz="2400" spc="-7">
                <a:latin typeface="Trebuchet MS"/>
                <a:cs typeface="Trebuchet MS"/>
              </a:rPr>
              <a:t>2	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vecteur 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clé</a:t>
            </a:r>
            <a:r>
              <a:rPr dirty="0" sz="2400" spc="-15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de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 la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transition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énergétique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998508" y="26416"/>
            <a:ext cx="297053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Changement</a:t>
            </a:r>
            <a:r>
              <a:rPr dirty="0" sz="2400" spc="-5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climatique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812946" y="185111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23615" y="716120"/>
            <a:ext cx="10674350" cy="4666615"/>
            <a:chOff x="923615" y="716120"/>
            <a:chExt cx="10674350" cy="46666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23615" y="716120"/>
              <a:ext cx="8120868" cy="466626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35542" y="865022"/>
              <a:ext cx="2505075" cy="160724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0024630" y="1246365"/>
              <a:ext cx="211454" cy="255270"/>
            </a:xfrm>
            <a:custGeom>
              <a:avLst/>
              <a:gdLst/>
              <a:ahLst/>
              <a:cxnLst/>
              <a:rect l="l" t="t" r="r" b="b"/>
              <a:pathLst>
                <a:path w="211454" h="255269">
                  <a:moveTo>
                    <a:pt x="156451" y="31203"/>
                  </a:moveTo>
                  <a:lnTo>
                    <a:pt x="137236" y="26123"/>
                  </a:lnTo>
                  <a:lnTo>
                    <a:pt x="121119" y="87096"/>
                  </a:lnTo>
                  <a:lnTo>
                    <a:pt x="41706" y="66103"/>
                  </a:lnTo>
                  <a:lnTo>
                    <a:pt x="57810" y="5130"/>
                  </a:lnTo>
                  <a:lnTo>
                    <a:pt x="38392" y="0"/>
                  </a:lnTo>
                  <a:lnTo>
                    <a:pt x="0" y="145249"/>
                  </a:lnTo>
                  <a:lnTo>
                    <a:pt x="19418" y="150380"/>
                  </a:lnTo>
                  <a:lnTo>
                    <a:pt x="37249" y="82931"/>
                  </a:lnTo>
                  <a:lnTo>
                    <a:pt x="116674" y="103924"/>
                  </a:lnTo>
                  <a:lnTo>
                    <a:pt x="98856" y="171373"/>
                  </a:lnTo>
                  <a:lnTo>
                    <a:pt x="118059" y="176453"/>
                  </a:lnTo>
                  <a:lnTo>
                    <a:pt x="156451" y="31203"/>
                  </a:lnTo>
                  <a:close/>
                </a:path>
                <a:path w="211454" h="255269">
                  <a:moveTo>
                    <a:pt x="211277" y="175590"/>
                  </a:moveTo>
                  <a:lnTo>
                    <a:pt x="180759" y="149593"/>
                  </a:lnTo>
                  <a:lnTo>
                    <a:pt x="174739" y="149288"/>
                  </a:lnTo>
                  <a:lnTo>
                    <a:pt x="164312" y="151663"/>
                  </a:lnTo>
                  <a:lnTo>
                    <a:pt x="159994" y="154139"/>
                  </a:lnTo>
                  <a:lnTo>
                    <a:pt x="153123" y="161658"/>
                  </a:lnTo>
                  <a:lnTo>
                    <a:pt x="150634" y="166471"/>
                  </a:lnTo>
                  <a:lnTo>
                    <a:pt x="149085" y="172326"/>
                  </a:lnTo>
                  <a:lnTo>
                    <a:pt x="161099" y="175501"/>
                  </a:lnTo>
                  <a:lnTo>
                    <a:pt x="162496" y="170218"/>
                  </a:lnTo>
                  <a:lnTo>
                    <a:pt x="165112" y="166230"/>
                  </a:lnTo>
                  <a:lnTo>
                    <a:pt x="172745" y="160807"/>
                  </a:lnTo>
                  <a:lnTo>
                    <a:pt x="178015" y="160337"/>
                  </a:lnTo>
                  <a:lnTo>
                    <a:pt x="190677" y="163690"/>
                  </a:lnTo>
                  <a:lnTo>
                    <a:pt x="194538" y="166382"/>
                  </a:lnTo>
                  <a:lnTo>
                    <a:pt x="198107" y="174053"/>
                  </a:lnTo>
                  <a:lnTo>
                    <a:pt x="198361" y="178409"/>
                  </a:lnTo>
                  <a:lnTo>
                    <a:pt x="195821" y="188010"/>
                  </a:lnTo>
                  <a:lnTo>
                    <a:pt x="193344" y="192151"/>
                  </a:lnTo>
                  <a:lnTo>
                    <a:pt x="185902" y="199313"/>
                  </a:lnTo>
                  <a:lnTo>
                    <a:pt x="180479" y="202958"/>
                  </a:lnTo>
                  <a:lnTo>
                    <a:pt x="131991" y="228295"/>
                  </a:lnTo>
                  <a:lnTo>
                    <a:pt x="129476" y="237794"/>
                  </a:lnTo>
                  <a:lnTo>
                    <a:pt x="194437" y="254965"/>
                  </a:lnTo>
                  <a:lnTo>
                    <a:pt x="197256" y="244322"/>
                  </a:lnTo>
                  <a:lnTo>
                    <a:pt x="148691" y="231482"/>
                  </a:lnTo>
                  <a:lnTo>
                    <a:pt x="184035" y="213372"/>
                  </a:lnTo>
                  <a:lnTo>
                    <a:pt x="211162" y="180644"/>
                  </a:lnTo>
                  <a:lnTo>
                    <a:pt x="211277" y="1755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76486" y="1314362"/>
              <a:ext cx="96342" cy="15087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9954539" y="1511579"/>
              <a:ext cx="394335" cy="255270"/>
            </a:xfrm>
            <a:custGeom>
              <a:avLst/>
              <a:gdLst/>
              <a:ahLst/>
              <a:cxnLst/>
              <a:rect l="l" t="t" r="r" b="b"/>
              <a:pathLst>
                <a:path w="394334" h="255269">
                  <a:moveTo>
                    <a:pt x="156451" y="31203"/>
                  </a:moveTo>
                  <a:lnTo>
                    <a:pt x="137236" y="26123"/>
                  </a:lnTo>
                  <a:lnTo>
                    <a:pt x="121119" y="87096"/>
                  </a:lnTo>
                  <a:lnTo>
                    <a:pt x="41706" y="66103"/>
                  </a:lnTo>
                  <a:lnTo>
                    <a:pt x="57810" y="5130"/>
                  </a:lnTo>
                  <a:lnTo>
                    <a:pt x="38392" y="0"/>
                  </a:lnTo>
                  <a:lnTo>
                    <a:pt x="0" y="145249"/>
                  </a:lnTo>
                  <a:lnTo>
                    <a:pt x="19418" y="150380"/>
                  </a:lnTo>
                  <a:lnTo>
                    <a:pt x="37249" y="82931"/>
                  </a:lnTo>
                  <a:lnTo>
                    <a:pt x="116674" y="103924"/>
                  </a:lnTo>
                  <a:lnTo>
                    <a:pt x="98856" y="171373"/>
                  </a:lnTo>
                  <a:lnTo>
                    <a:pt x="118059" y="176453"/>
                  </a:lnTo>
                  <a:lnTo>
                    <a:pt x="156451" y="31203"/>
                  </a:lnTo>
                  <a:close/>
                </a:path>
                <a:path w="394334" h="255269">
                  <a:moveTo>
                    <a:pt x="211264" y="175590"/>
                  </a:moveTo>
                  <a:lnTo>
                    <a:pt x="180746" y="149593"/>
                  </a:lnTo>
                  <a:lnTo>
                    <a:pt x="174726" y="149288"/>
                  </a:lnTo>
                  <a:lnTo>
                    <a:pt x="164299" y="151663"/>
                  </a:lnTo>
                  <a:lnTo>
                    <a:pt x="159981" y="154139"/>
                  </a:lnTo>
                  <a:lnTo>
                    <a:pt x="153111" y="161658"/>
                  </a:lnTo>
                  <a:lnTo>
                    <a:pt x="150622" y="166471"/>
                  </a:lnTo>
                  <a:lnTo>
                    <a:pt x="149072" y="172326"/>
                  </a:lnTo>
                  <a:lnTo>
                    <a:pt x="161086" y="175501"/>
                  </a:lnTo>
                  <a:lnTo>
                    <a:pt x="162483" y="170218"/>
                  </a:lnTo>
                  <a:lnTo>
                    <a:pt x="165100" y="166230"/>
                  </a:lnTo>
                  <a:lnTo>
                    <a:pt x="172732" y="160807"/>
                  </a:lnTo>
                  <a:lnTo>
                    <a:pt x="178003" y="160337"/>
                  </a:lnTo>
                  <a:lnTo>
                    <a:pt x="190665" y="163690"/>
                  </a:lnTo>
                  <a:lnTo>
                    <a:pt x="194525" y="166382"/>
                  </a:lnTo>
                  <a:lnTo>
                    <a:pt x="198094" y="174053"/>
                  </a:lnTo>
                  <a:lnTo>
                    <a:pt x="198348" y="178409"/>
                  </a:lnTo>
                  <a:lnTo>
                    <a:pt x="195808" y="188010"/>
                  </a:lnTo>
                  <a:lnTo>
                    <a:pt x="193332" y="192151"/>
                  </a:lnTo>
                  <a:lnTo>
                    <a:pt x="185889" y="199313"/>
                  </a:lnTo>
                  <a:lnTo>
                    <a:pt x="180467" y="202958"/>
                  </a:lnTo>
                  <a:lnTo>
                    <a:pt x="131978" y="228295"/>
                  </a:lnTo>
                  <a:lnTo>
                    <a:pt x="129463" y="237794"/>
                  </a:lnTo>
                  <a:lnTo>
                    <a:pt x="194424" y="254965"/>
                  </a:lnTo>
                  <a:lnTo>
                    <a:pt x="197243" y="244322"/>
                  </a:lnTo>
                  <a:lnTo>
                    <a:pt x="148678" y="231482"/>
                  </a:lnTo>
                  <a:lnTo>
                    <a:pt x="184023" y="213372"/>
                  </a:lnTo>
                  <a:lnTo>
                    <a:pt x="211150" y="180644"/>
                  </a:lnTo>
                  <a:lnTo>
                    <a:pt x="211264" y="175590"/>
                  </a:lnTo>
                  <a:close/>
                </a:path>
                <a:path w="394334" h="255269">
                  <a:moveTo>
                    <a:pt x="334352" y="216077"/>
                  </a:moveTo>
                  <a:lnTo>
                    <a:pt x="333895" y="212521"/>
                  </a:lnTo>
                  <a:lnTo>
                    <a:pt x="329971" y="206095"/>
                  </a:lnTo>
                  <a:lnTo>
                    <a:pt x="327012" y="203974"/>
                  </a:lnTo>
                  <a:lnTo>
                    <a:pt x="319163" y="201904"/>
                  </a:lnTo>
                  <a:lnTo>
                    <a:pt x="315595" y="202298"/>
                  </a:lnTo>
                  <a:lnTo>
                    <a:pt x="309092" y="205968"/>
                  </a:lnTo>
                  <a:lnTo>
                    <a:pt x="306946" y="208826"/>
                  </a:lnTo>
                  <a:lnTo>
                    <a:pt x="304914" y="216522"/>
                  </a:lnTo>
                  <a:lnTo>
                    <a:pt x="305358" y="220091"/>
                  </a:lnTo>
                  <a:lnTo>
                    <a:pt x="309143" y="226707"/>
                  </a:lnTo>
                  <a:lnTo>
                    <a:pt x="312039" y="228879"/>
                  </a:lnTo>
                  <a:lnTo>
                    <a:pt x="319874" y="230949"/>
                  </a:lnTo>
                  <a:lnTo>
                    <a:pt x="323519" y="230505"/>
                  </a:lnTo>
                  <a:lnTo>
                    <a:pt x="330161" y="226644"/>
                  </a:lnTo>
                  <a:lnTo>
                    <a:pt x="332320" y="223774"/>
                  </a:lnTo>
                  <a:lnTo>
                    <a:pt x="334352" y="216077"/>
                  </a:lnTo>
                  <a:close/>
                </a:path>
                <a:path w="394334" h="255269">
                  <a:moveTo>
                    <a:pt x="393865" y="123698"/>
                  </a:moveTo>
                  <a:lnTo>
                    <a:pt x="393738" y="116598"/>
                  </a:lnTo>
                  <a:lnTo>
                    <a:pt x="389166" y="103619"/>
                  </a:lnTo>
                  <a:lnTo>
                    <a:pt x="385025" y="97980"/>
                  </a:lnTo>
                  <a:lnTo>
                    <a:pt x="381076" y="94843"/>
                  </a:lnTo>
                  <a:lnTo>
                    <a:pt x="372999" y="88417"/>
                  </a:lnTo>
                  <a:lnTo>
                    <a:pt x="336283" y="80073"/>
                  </a:lnTo>
                  <a:lnTo>
                    <a:pt x="330174" y="80759"/>
                  </a:lnTo>
                  <a:lnTo>
                    <a:pt x="297522" y="111671"/>
                  </a:lnTo>
                  <a:lnTo>
                    <a:pt x="315874" y="116522"/>
                  </a:lnTo>
                  <a:lnTo>
                    <a:pt x="318135" y="107950"/>
                  </a:lnTo>
                  <a:lnTo>
                    <a:pt x="322478" y="102006"/>
                  </a:lnTo>
                  <a:lnTo>
                    <a:pt x="335330" y="95313"/>
                  </a:lnTo>
                  <a:lnTo>
                    <a:pt x="343077" y="94843"/>
                  </a:lnTo>
                  <a:lnTo>
                    <a:pt x="361200" y="99631"/>
                  </a:lnTo>
                  <a:lnTo>
                    <a:pt x="367372" y="103517"/>
                  </a:lnTo>
                  <a:lnTo>
                    <a:pt x="373926" y="114249"/>
                  </a:lnTo>
                  <a:lnTo>
                    <a:pt x="374726" y="120103"/>
                  </a:lnTo>
                  <a:lnTo>
                    <a:pt x="371538" y="132194"/>
                  </a:lnTo>
                  <a:lnTo>
                    <a:pt x="368769" y="136601"/>
                  </a:lnTo>
                  <a:lnTo>
                    <a:pt x="360768" y="142722"/>
                  </a:lnTo>
                  <a:lnTo>
                    <a:pt x="355168" y="145796"/>
                  </a:lnTo>
                  <a:lnTo>
                    <a:pt x="340474" y="152146"/>
                  </a:lnTo>
                  <a:lnTo>
                    <a:pt x="334505" y="155956"/>
                  </a:lnTo>
                  <a:lnTo>
                    <a:pt x="319519" y="181787"/>
                  </a:lnTo>
                  <a:lnTo>
                    <a:pt x="336029" y="186156"/>
                  </a:lnTo>
                  <a:lnTo>
                    <a:pt x="337324" y="182410"/>
                  </a:lnTo>
                  <a:lnTo>
                    <a:pt x="338785" y="179158"/>
                  </a:lnTo>
                  <a:lnTo>
                    <a:pt x="364464" y="160261"/>
                  </a:lnTo>
                  <a:lnTo>
                    <a:pt x="369506" y="157797"/>
                  </a:lnTo>
                  <a:lnTo>
                    <a:pt x="378256" y="152654"/>
                  </a:lnTo>
                  <a:lnTo>
                    <a:pt x="381952" y="149504"/>
                  </a:lnTo>
                  <a:lnTo>
                    <a:pt x="387985" y="142100"/>
                  </a:lnTo>
                  <a:lnTo>
                    <a:pt x="390271" y="137299"/>
                  </a:lnTo>
                  <a:lnTo>
                    <a:pt x="393865" y="1236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97145" y="3100655"/>
              <a:ext cx="1600191" cy="202727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961174" y="5577945"/>
            <a:ext cx="542671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alibri"/>
                <a:cs typeface="Calibri"/>
              </a:rPr>
              <a:t>→</a:t>
            </a:r>
            <a:r>
              <a:rPr dirty="0" sz="1800" spc="220">
                <a:latin typeface="Calibri"/>
                <a:cs typeface="Calibri"/>
              </a:rPr>
              <a:t> </a:t>
            </a:r>
            <a:r>
              <a:rPr dirty="0" sz="1800" spc="-50">
                <a:latin typeface="Trebuchet MS"/>
                <a:cs typeface="Trebuchet MS"/>
              </a:rPr>
              <a:t>L’Hydrogène</a:t>
            </a:r>
            <a:r>
              <a:rPr dirty="0" sz="1800" spc="-204">
                <a:latin typeface="Trebuchet MS"/>
                <a:cs typeface="Trebuchet MS"/>
              </a:rPr>
              <a:t> </a:t>
            </a:r>
            <a:r>
              <a:rPr dirty="0" sz="1800" spc="-70">
                <a:latin typeface="Trebuchet MS"/>
                <a:cs typeface="Trebuchet MS"/>
              </a:rPr>
              <a:t>n’est</a:t>
            </a:r>
            <a:r>
              <a:rPr dirty="0" sz="1800" spc="-185">
                <a:latin typeface="Trebuchet MS"/>
                <a:cs typeface="Trebuchet MS"/>
              </a:rPr>
              <a:t> </a:t>
            </a:r>
            <a:r>
              <a:rPr dirty="0" sz="1800" spc="50">
                <a:latin typeface="Trebuchet MS"/>
                <a:cs typeface="Trebuchet MS"/>
              </a:rPr>
              <a:t>pas</a:t>
            </a:r>
            <a:r>
              <a:rPr dirty="0" sz="1800" spc="-180">
                <a:latin typeface="Trebuchet MS"/>
                <a:cs typeface="Trebuchet MS"/>
              </a:rPr>
              <a:t> </a:t>
            </a:r>
            <a:r>
              <a:rPr dirty="0" sz="1800" spc="-5">
                <a:latin typeface="Trebuchet MS"/>
                <a:cs typeface="Trebuchet MS"/>
              </a:rPr>
              <a:t>une</a:t>
            </a:r>
            <a:r>
              <a:rPr dirty="0" sz="1800" spc="-195">
                <a:latin typeface="Trebuchet MS"/>
                <a:cs typeface="Trebuchet MS"/>
              </a:rPr>
              <a:t> </a:t>
            </a:r>
            <a:r>
              <a:rPr dirty="0" sz="1800" spc="10">
                <a:latin typeface="Trebuchet MS"/>
                <a:cs typeface="Trebuchet MS"/>
              </a:rPr>
              <a:t>source</a:t>
            </a:r>
            <a:r>
              <a:rPr dirty="0" sz="1800" spc="-190">
                <a:latin typeface="Trebuchet MS"/>
                <a:cs typeface="Trebuchet MS"/>
              </a:rPr>
              <a:t> </a:t>
            </a:r>
            <a:r>
              <a:rPr dirty="0" sz="1800" spc="-50">
                <a:latin typeface="Trebuchet MS"/>
                <a:cs typeface="Trebuchet MS"/>
              </a:rPr>
              <a:t>primaire</a:t>
            </a:r>
            <a:r>
              <a:rPr dirty="0" sz="1800" spc="-180">
                <a:latin typeface="Trebuchet MS"/>
                <a:cs typeface="Trebuchet MS"/>
              </a:rPr>
              <a:t> </a:t>
            </a:r>
            <a:r>
              <a:rPr dirty="0" sz="1800" spc="-70">
                <a:latin typeface="Trebuchet MS"/>
                <a:cs typeface="Trebuchet MS"/>
              </a:rPr>
              <a:t>d’énergie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latin typeface="Calibri"/>
                <a:cs typeface="Calibri"/>
              </a:rPr>
              <a:t>→</a:t>
            </a:r>
            <a:r>
              <a:rPr dirty="0" sz="1800" spc="220">
                <a:latin typeface="Calibri"/>
                <a:cs typeface="Calibri"/>
              </a:rPr>
              <a:t> </a:t>
            </a:r>
            <a:r>
              <a:rPr dirty="0" sz="1800" spc="-50">
                <a:latin typeface="Trebuchet MS"/>
                <a:cs typeface="Trebuchet MS"/>
              </a:rPr>
              <a:t>L’Hydrogène</a:t>
            </a:r>
            <a:r>
              <a:rPr dirty="0" sz="1800" spc="-210">
                <a:latin typeface="Trebuchet MS"/>
                <a:cs typeface="Trebuchet MS"/>
              </a:rPr>
              <a:t> </a:t>
            </a:r>
            <a:r>
              <a:rPr dirty="0" sz="1800" spc="-15">
                <a:latin typeface="Trebuchet MS"/>
                <a:cs typeface="Trebuchet MS"/>
              </a:rPr>
              <a:t>est</a:t>
            </a:r>
            <a:r>
              <a:rPr dirty="0" sz="1800" spc="-165">
                <a:latin typeface="Trebuchet MS"/>
                <a:cs typeface="Trebuchet MS"/>
              </a:rPr>
              <a:t> </a:t>
            </a:r>
            <a:r>
              <a:rPr dirty="0" sz="1800" spc="15">
                <a:latin typeface="Trebuchet MS"/>
                <a:cs typeface="Trebuchet MS"/>
              </a:rPr>
              <a:t>un</a:t>
            </a:r>
            <a:r>
              <a:rPr dirty="0" sz="1800" spc="-200">
                <a:latin typeface="Trebuchet MS"/>
                <a:cs typeface="Trebuchet MS"/>
              </a:rPr>
              <a:t> </a:t>
            </a:r>
            <a:r>
              <a:rPr dirty="0" sz="1800" spc="-45">
                <a:latin typeface="Trebuchet MS"/>
                <a:cs typeface="Trebuchet MS"/>
              </a:rPr>
              <a:t>important</a:t>
            </a:r>
            <a:r>
              <a:rPr dirty="0" sz="1800" spc="-170">
                <a:latin typeface="Trebuchet MS"/>
                <a:cs typeface="Trebuchet MS"/>
              </a:rPr>
              <a:t> </a:t>
            </a:r>
            <a:r>
              <a:rPr dirty="0" sz="1800" spc="-50">
                <a:solidFill>
                  <a:srgbClr val="FB6D04"/>
                </a:solidFill>
                <a:latin typeface="Trebuchet MS"/>
                <a:cs typeface="Trebuchet MS"/>
              </a:rPr>
              <a:t>vecteur</a:t>
            </a:r>
            <a:r>
              <a:rPr dirty="0" sz="1800" spc="-185">
                <a:solidFill>
                  <a:srgbClr val="FB6D04"/>
                </a:solidFill>
                <a:latin typeface="Trebuchet MS"/>
                <a:cs typeface="Trebuchet MS"/>
              </a:rPr>
              <a:t> </a:t>
            </a:r>
            <a:r>
              <a:rPr dirty="0" sz="1800" spc="-70">
                <a:solidFill>
                  <a:srgbClr val="FB6D04"/>
                </a:solidFill>
                <a:latin typeface="Trebuchet MS"/>
                <a:cs typeface="Trebuchet MS"/>
              </a:rPr>
              <a:t>d’énergie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065259" y="5997195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solidFill>
                  <a:srgbClr val="888888"/>
                </a:solidFill>
                <a:latin typeface="Arial"/>
                <a:cs typeface="Arial"/>
              </a:rPr>
              <a:t>6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11026" y="53031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40640" y="16256"/>
            <a:ext cx="566674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783590" algn="l"/>
              </a:tabLst>
            </a:pPr>
            <a:r>
              <a:rPr dirty="0" sz="2400" spc="-5">
                <a:solidFill>
                  <a:srgbClr val="000000"/>
                </a:solidFill>
              </a:rPr>
              <a:t>H</a:t>
            </a:r>
            <a:r>
              <a:rPr dirty="0" baseline="-20833" sz="2400" spc="-7">
                <a:solidFill>
                  <a:srgbClr val="000000"/>
                </a:solidFill>
              </a:rPr>
              <a:t>2	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vecteur 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clé</a:t>
            </a:r>
            <a:r>
              <a:rPr dirty="0" sz="2400" spc="-15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de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 la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transition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énergétique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98508" y="16256"/>
            <a:ext cx="25527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25">
                <a:solidFill>
                  <a:srgbClr val="0A9C8F"/>
                </a:solidFill>
                <a:latin typeface="Calibri"/>
                <a:cs typeface="Calibri"/>
              </a:rPr>
              <a:t>Vecteur</a:t>
            </a:r>
            <a:r>
              <a:rPr dirty="0" sz="2400" spc="-45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énergétique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812946" y="53031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40093" y="4032036"/>
            <a:ext cx="5408930" cy="2394585"/>
          </a:xfrm>
          <a:custGeom>
            <a:avLst/>
            <a:gdLst/>
            <a:ahLst/>
            <a:cxnLst/>
            <a:rect l="l" t="t" r="r" b="b"/>
            <a:pathLst>
              <a:path w="5408930" h="2394585">
                <a:moveTo>
                  <a:pt x="0" y="399021"/>
                </a:moveTo>
                <a:lnTo>
                  <a:pt x="2684" y="352487"/>
                </a:lnTo>
                <a:lnTo>
                  <a:pt x="10538" y="307530"/>
                </a:lnTo>
                <a:lnTo>
                  <a:pt x="23262" y="264449"/>
                </a:lnTo>
                <a:lnTo>
                  <a:pt x="40557" y="223543"/>
                </a:lnTo>
                <a:lnTo>
                  <a:pt x="62123" y="185112"/>
                </a:lnTo>
                <a:lnTo>
                  <a:pt x="87661" y="149455"/>
                </a:lnTo>
                <a:lnTo>
                  <a:pt x="116871" y="116871"/>
                </a:lnTo>
                <a:lnTo>
                  <a:pt x="149455" y="87661"/>
                </a:lnTo>
                <a:lnTo>
                  <a:pt x="185112" y="62123"/>
                </a:lnTo>
                <a:lnTo>
                  <a:pt x="223543" y="40557"/>
                </a:lnTo>
                <a:lnTo>
                  <a:pt x="264449" y="23262"/>
                </a:lnTo>
                <a:lnTo>
                  <a:pt x="307530" y="10538"/>
                </a:lnTo>
                <a:lnTo>
                  <a:pt x="352487" y="2684"/>
                </a:lnTo>
                <a:lnTo>
                  <a:pt x="399021" y="0"/>
                </a:lnTo>
                <a:lnTo>
                  <a:pt x="5009349" y="0"/>
                </a:lnTo>
                <a:lnTo>
                  <a:pt x="5055883" y="2684"/>
                </a:lnTo>
                <a:lnTo>
                  <a:pt x="5100840" y="10538"/>
                </a:lnTo>
                <a:lnTo>
                  <a:pt x="5143922" y="23262"/>
                </a:lnTo>
                <a:lnTo>
                  <a:pt x="5184828" y="40557"/>
                </a:lnTo>
                <a:lnTo>
                  <a:pt x="5223259" y="62123"/>
                </a:lnTo>
                <a:lnTo>
                  <a:pt x="5258916" y="87661"/>
                </a:lnTo>
                <a:lnTo>
                  <a:pt x="5291499" y="116871"/>
                </a:lnTo>
                <a:lnTo>
                  <a:pt x="5320709" y="149455"/>
                </a:lnTo>
                <a:lnTo>
                  <a:pt x="5346247" y="185112"/>
                </a:lnTo>
                <a:lnTo>
                  <a:pt x="5367813" y="223543"/>
                </a:lnTo>
                <a:lnTo>
                  <a:pt x="5385108" y="264449"/>
                </a:lnTo>
                <a:lnTo>
                  <a:pt x="5397832" y="307530"/>
                </a:lnTo>
                <a:lnTo>
                  <a:pt x="5405686" y="352487"/>
                </a:lnTo>
                <a:lnTo>
                  <a:pt x="5408371" y="399021"/>
                </a:lnTo>
                <a:lnTo>
                  <a:pt x="5408371" y="1995042"/>
                </a:lnTo>
                <a:lnTo>
                  <a:pt x="5405686" y="2041576"/>
                </a:lnTo>
                <a:lnTo>
                  <a:pt x="5397832" y="2086533"/>
                </a:lnTo>
                <a:lnTo>
                  <a:pt x="5385108" y="2129615"/>
                </a:lnTo>
                <a:lnTo>
                  <a:pt x="5367813" y="2170521"/>
                </a:lnTo>
                <a:lnTo>
                  <a:pt x="5346247" y="2208952"/>
                </a:lnTo>
                <a:lnTo>
                  <a:pt x="5320709" y="2244609"/>
                </a:lnTo>
                <a:lnTo>
                  <a:pt x="5291499" y="2277192"/>
                </a:lnTo>
                <a:lnTo>
                  <a:pt x="5258916" y="2306402"/>
                </a:lnTo>
                <a:lnTo>
                  <a:pt x="5223259" y="2331940"/>
                </a:lnTo>
                <a:lnTo>
                  <a:pt x="5184828" y="2353506"/>
                </a:lnTo>
                <a:lnTo>
                  <a:pt x="5143922" y="2370801"/>
                </a:lnTo>
                <a:lnTo>
                  <a:pt x="5100840" y="2383525"/>
                </a:lnTo>
                <a:lnTo>
                  <a:pt x="5055883" y="2391379"/>
                </a:lnTo>
                <a:lnTo>
                  <a:pt x="5009349" y="2394064"/>
                </a:lnTo>
                <a:lnTo>
                  <a:pt x="399021" y="2394064"/>
                </a:lnTo>
                <a:lnTo>
                  <a:pt x="352487" y="2391379"/>
                </a:lnTo>
                <a:lnTo>
                  <a:pt x="307530" y="2383525"/>
                </a:lnTo>
                <a:lnTo>
                  <a:pt x="264449" y="2370801"/>
                </a:lnTo>
                <a:lnTo>
                  <a:pt x="223543" y="2353506"/>
                </a:lnTo>
                <a:lnTo>
                  <a:pt x="185112" y="2331940"/>
                </a:lnTo>
                <a:lnTo>
                  <a:pt x="149455" y="2306402"/>
                </a:lnTo>
                <a:lnTo>
                  <a:pt x="116871" y="2277192"/>
                </a:lnTo>
                <a:lnTo>
                  <a:pt x="87661" y="2244609"/>
                </a:lnTo>
                <a:lnTo>
                  <a:pt x="62123" y="2208952"/>
                </a:lnTo>
                <a:lnTo>
                  <a:pt x="40557" y="2170521"/>
                </a:lnTo>
                <a:lnTo>
                  <a:pt x="23262" y="2129615"/>
                </a:lnTo>
                <a:lnTo>
                  <a:pt x="10538" y="2086533"/>
                </a:lnTo>
                <a:lnTo>
                  <a:pt x="2684" y="2041576"/>
                </a:lnTo>
                <a:lnTo>
                  <a:pt x="0" y="1995042"/>
                </a:lnTo>
                <a:lnTo>
                  <a:pt x="0" y="399021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793069" y="4131062"/>
            <a:ext cx="4162425" cy="13538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35" b="1">
                <a:solidFill>
                  <a:srgbClr val="40DFD0"/>
                </a:solidFill>
                <a:latin typeface="Arial"/>
                <a:cs typeface="Arial"/>
              </a:rPr>
              <a:t>Hydrogène</a:t>
            </a:r>
            <a:r>
              <a:rPr dirty="0" sz="1800" spc="-75" b="1">
                <a:solidFill>
                  <a:srgbClr val="40DFD0"/>
                </a:solidFill>
                <a:latin typeface="Arial"/>
                <a:cs typeface="Arial"/>
              </a:rPr>
              <a:t> </a:t>
            </a:r>
            <a:r>
              <a:rPr dirty="0" sz="1800" spc="50" b="1">
                <a:solidFill>
                  <a:srgbClr val="40DFD0"/>
                </a:solidFill>
                <a:latin typeface="Arial"/>
                <a:cs typeface="Arial"/>
              </a:rPr>
              <a:t>de</a:t>
            </a:r>
            <a:r>
              <a:rPr dirty="0" sz="1800" spc="-50" b="1">
                <a:solidFill>
                  <a:srgbClr val="40DFD0"/>
                </a:solidFill>
                <a:latin typeface="Arial"/>
                <a:cs typeface="Arial"/>
              </a:rPr>
              <a:t> </a:t>
            </a:r>
            <a:r>
              <a:rPr dirty="0" sz="1800" spc="45" b="1">
                <a:solidFill>
                  <a:srgbClr val="40DFD0"/>
                </a:solidFill>
                <a:latin typeface="Arial"/>
                <a:cs typeface="Arial"/>
              </a:rPr>
              <a:t>couleur</a:t>
            </a:r>
            <a:r>
              <a:rPr dirty="0" sz="1800" spc="-70" b="1">
                <a:solidFill>
                  <a:srgbClr val="40DFD0"/>
                </a:solidFill>
                <a:latin typeface="Arial"/>
                <a:cs typeface="Arial"/>
              </a:rPr>
              <a:t> </a:t>
            </a:r>
            <a:r>
              <a:rPr dirty="0" sz="1800" spc="55" b="1">
                <a:solidFill>
                  <a:srgbClr val="40DFD0"/>
                </a:solidFill>
                <a:latin typeface="Arial"/>
                <a:cs typeface="Arial"/>
              </a:rPr>
              <a:t>turquoise</a:t>
            </a:r>
            <a:endParaRPr sz="1800">
              <a:latin typeface="Arial"/>
              <a:cs typeface="Arial"/>
            </a:endParaRPr>
          </a:p>
          <a:p>
            <a:pPr marL="1692910" indent="-180340">
              <a:lnSpc>
                <a:spcPct val="100000"/>
              </a:lnSpc>
              <a:spcBef>
                <a:spcPts val="795"/>
              </a:spcBef>
              <a:buFont typeface="Arial MT"/>
              <a:buChar char="•"/>
              <a:tabLst>
                <a:tab pos="1692910" algn="l"/>
                <a:tab pos="1693545" algn="l"/>
              </a:tabLst>
            </a:pPr>
            <a:r>
              <a:rPr dirty="0" sz="1050" spc="55">
                <a:solidFill>
                  <a:srgbClr val="132C4F"/>
                </a:solidFill>
                <a:latin typeface="Lucida Sans Unicode"/>
                <a:cs typeface="Lucida Sans Unicode"/>
              </a:rPr>
              <a:t>P</a:t>
            </a:r>
            <a:r>
              <a:rPr dirty="0" sz="1050" spc="-5">
                <a:solidFill>
                  <a:srgbClr val="132C4F"/>
                </a:solidFill>
                <a:latin typeface="Lucida Sans Unicode"/>
                <a:cs typeface="Lucida Sans Unicode"/>
              </a:rPr>
              <a:t>r</a:t>
            </a:r>
            <a:r>
              <a:rPr dirty="0" sz="1050" spc="-10">
                <a:solidFill>
                  <a:srgbClr val="132C4F"/>
                </a:solidFill>
                <a:latin typeface="Lucida Sans Unicode"/>
                <a:cs typeface="Lucida Sans Unicode"/>
              </a:rPr>
              <a:t>o</a:t>
            </a:r>
            <a:r>
              <a:rPr dirty="0" sz="1050" spc="-10">
                <a:solidFill>
                  <a:srgbClr val="132C4F"/>
                </a:solidFill>
                <a:latin typeface="Lucida Sans Unicode"/>
                <a:cs typeface="Lucida Sans Unicode"/>
              </a:rPr>
              <a:t>d</a:t>
            </a:r>
            <a:r>
              <a:rPr dirty="0" sz="1050" spc="-15">
                <a:solidFill>
                  <a:srgbClr val="132C4F"/>
                </a:solidFill>
                <a:latin typeface="Lucida Sans Unicode"/>
                <a:cs typeface="Lucida Sans Unicode"/>
              </a:rPr>
              <a:t>u</a:t>
            </a:r>
            <a:r>
              <a:rPr dirty="0" sz="1050" spc="-45">
                <a:solidFill>
                  <a:srgbClr val="132C4F"/>
                </a:solidFill>
                <a:latin typeface="Lucida Sans Unicode"/>
                <a:cs typeface="Lucida Sans Unicode"/>
              </a:rPr>
              <a:t>i</a:t>
            </a:r>
            <a:r>
              <a:rPr dirty="0" sz="1050" spc="-20">
                <a:solidFill>
                  <a:srgbClr val="132C4F"/>
                </a:solidFill>
                <a:latin typeface="Lucida Sans Unicode"/>
                <a:cs typeface="Lucida Sans Unicode"/>
              </a:rPr>
              <a:t>t</a:t>
            </a:r>
            <a:r>
              <a:rPr dirty="0" sz="1050" spc="-7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50" spc="-5">
                <a:solidFill>
                  <a:srgbClr val="132C4F"/>
                </a:solidFill>
                <a:latin typeface="Lucida Sans Unicode"/>
                <a:cs typeface="Lucida Sans Unicode"/>
              </a:rPr>
              <a:t>par</a:t>
            </a:r>
            <a:r>
              <a:rPr dirty="0" sz="1050" spc="-8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50" spc="-20">
                <a:solidFill>
                  <a:srgbClr val="132C4F"/>
                </a:solidFill>
                <a:latin typeface="Lucida Sans Unicode"/>
                <a:cs typeface="Lucida Sans Unicode"/>
              </a:rPr>
              <a:t>p</a:t>
            </a:r>
            <a:r>
              <a:rPr dirty="0" sz="1050" spc="-20">
                <a:solidFill>
                  <a:srgbClr val="132C4F"/>
                </a:solidFill>
                <a:latin typeface="Lucida Sans Unicode"/>
                <a:cs typeface="Lucida Sans Unicode"/>
              </a:rPr>
              <a:t>y</a:t>
            </a:r>
            <a:r>
              <a:rPr dirty="0" sz="1050" spc="-5">
                <a:solidFill>
                  <a:srgbClr val="132C4F"/>
                </a:solidFill>
                <a:latin typeface="Lucida Sans Unicode"/>
                <a:cs typeface="Lucida Sans Unicode"/>
              </a:rPr>
              <a:t>r</a:t>
            </a:r>
            <a:r>
              <a:rPr dirty="0" sz="1050" spc="-10">
                <a:solidFill>
                  <a:srgbClr val="132C4F"/>
                </a:solidFill>
                <a:latin typeface="Lucida Sans Unicode"/>
                <a:cs typeface="Lucida Sans Unicode"/>
              </a:rPr>
              <a:t>o</a:t>
            </a:r>
            <a:r>
              <a:rPr dirty="0" sz="1050" spc="-45">
                <a:solidFill>
                  <a:srgbClr val="132C4F"/>
                </a:solidFill>
                <a:latin typeface="Lucida Sans Unicode"/>
                <a:cs typeface="Lucida Sans Unicode"/>
              </a:rPr>
              <a:t>l</a:t>
            </a:r>
            <a:r>
              <a:rPr dirty="0" sz="1050" spc="-25">
                <a:solidFill>
                  <a:srgbClr val="132C4F"/>
                </a:solidFill>
                <a:latin typeface="Lucida Sans Unicode"/>
                <a:cs typeface="Lucida Sans Unicode"/>
              </a:rPr>
              <a:t>y</a:t>
            </a:r>
            <a:r>
              <a:rPr dirty="0" sz="1050" spc="-35">
                <a:solidFill>
                  <a:srgbClr val="132C4F"/>
                </a:solidFill>
                <a:latin typeface="Lucida Sans Unicode"/>
                <a:cs typeface="Lucida Sans Unicode"/>
              </a:rPr>
              <a:t>s</a:t>
            </a:r>
            <a:r>
              <a:rPr dirty="0" sz="1050" spc="5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050" spc="-8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50" spc="-10">
                <a:solidFill>
                  <a:srgbClr val="132C4F"/>
                </a:solidFill>
                <a:latin typeface="Lucida Sans Unicode"/>
                <a:cs typeface="Lucida Sans Unicode"/>
              </a:rPr>
              <a:t>du</a:t>
            </a:r>
            <a:r>
              <a:rPr dirty="0" sz="1050" spc="-7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50">
                <a:solidFill>
                  <a:srgbClr val="132C4F"/>
                </a:solidFill>
                <a:latin typeface="Lucida Sans Unicode"/>
                <a:cs typeface="Lucida Sans Unicode"/>
              </a:rPr>
              <a:t>m</a:t>
            </a:r>
            <a:r>
              <a:rPr dirty="0" sz="1050">
                <a:solidFill>
                  <a:srgbClr val="132C4F"/>
                </a:solidFill>
                <a:latin typeface="Lucida Sans Unicode"/>
                <a:cs typeface="Lucida Sans Unicode"/>
              </a:rPr>
              <a:t>é</a:t>
            </a:r>
            <a:r>
              <a:rPr dirty="0" sz="1050" spc="-25">
                <a:solidFill>
                  <a:srgbClr val="132C4F"/>
                </a:solidFill>
                <a:latin typeface="Lucida Sans Unicode"/>
                <a:cs typeface="Lucida Sans Unicode"/>
              </a:rPr>
              <a:t>t</a:t>
            </a:r>
            <a:r>
              <a:rPr dirty="0" sz="1050" spc="-10">
                <a:solidFill>
                  <a:srgbClr val="132C4F"/>
                </a:solidFill>
                <a:latin typeface="Lucida Sans Unicode"/>
                <a:cs typeface="Lucida Sans Unicode"/>
              </a:rPr>
              <a:t>h</a:t>
            </a:r>
            <a:r>
              <a:rPr dirty="0" sz="1050">
                <a:solidFill>
                  <a:srgbClr val="132C4F"/>
                </a:solidFill>
                <a:latin typeface="Lucida Sans Unicode"/>
                <a:cs typeface="Lucida Sans Unicode"/>
              </a:rPr>
              <a:t>a</a:t>
            </a:r>
            <a:r>
              <a:rPr dirty="0" sz="1050" spc="-5">
                <a:solidFill>
                  <a:srgbClr val="132C4F"/>
                </a:solidFill>
                <a:latin typeface="Lucida Sans Unicode"/>
                <a:cs typeface="Lucida Sans Unicode"/>
              </a:rPr>
              <a:t>n</a:t>
            </a:r>
            <a:r>
              <a:rPr dirty="0" sz="1050" spc="5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endParaRPr sz="1050">
              <a:latin typeface="Lucida Sans Unicode"/>
              <a:cs typeface="Lucida Sans Unicode"/>
            </a:endParaRPr>
          </a:p>
          <a:p>
            <a:pPr marL="1656080" indent="-180340">
              <a:lnSpc>
                <a:spcPct val="100000"/>
              </a:lnSpc>
              <a:spcBef>
                <a:spcPts val="820"/>
              </a:spcBef>
              <a:buFont typeface="Arial MT"/>
              <a:buChar char="•"/>
              <a:tabLst>
                <a:tab pos="1656080" algn="l"/>
                <a:tab pos="1656714" algn="l"/>
              </a:tabLst>
            </a:pPr>
            <a:r>
              <a:rPr dirty="0" sz="1050" spc="5">
                <a:solidFill>
                  <a:srgbClr val="132C4F"/>
                </a:solidFill>
                <a:latin typeface="Lucida Sans Unicode"/>
                <a:cs typeface="Lucida Sans Unicode"/>
              </a:rPr>
              <a:t>H</a:t>
            </a:r>
            <a:r>
              <a:rPr dirty="0" baseline="-19841" sz="1050" spc="-67">
                <a:solidFill>
                  <a:srgbClr val="132C4F"/>
                </a:solidFill>
                <a:latin typeface="Lucida Sans Unicode"/>
                <a:cs typeface="Lucida Sans Unicode"/>
              </a:rPr>
              <a:t>2</a:t>
            </a:r>
            <a:r>
              <a:rPr dirty="0" baseline="-19841" sz="1050" spc="7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50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050" spc="-20">
                <a:solidFill>
                  <a:srgbClr val="132C4F"/>
                </a:solidFill>
                <a:latin typeface="Lucida Sans Unicode"/>
                <a:cs typeface="Lucida Sans Unicode"/>
              </a:rPr>
              <a:t>t</a:t>
            </a:r>
            <a:r>
              <a:rPr dirty="0" sz="1050" spc="-6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50" spc="-10">
                <a:solidFill>
                  <a:srgbClr val="132C4F"/>
                </a:solidFill>
                <a:latin typeface="Lucida Sans Unicode"/>
                <a:cs typeface="Lucida Sans Unicode"/>
              </a:rPr>
              <a:t>carb</a:t>
            </a:r>
            <a:r>
              <a:rPr dirty="0" sz="1050" spc="-20">
                <a:solidFill>
                  <a:srgbClr val="132C4F"/>
                </a:solidFill>
                <a:latin typeface="Lucida Sans Unicode"/>
                <a:cs typeface="Lucida Sans Unicode"/>
              </a:rPr>
              <a:t>o</a:t>
            </a:r>
            <a:r>
              <a:rPr dirty="0" sz="1050" spc="-10">
                <a:solidFill>
                  <a:srgbClr val="132C4F"/>
                </a:solidFill>
                <a:latin typeface="Lucida Sans Unicode"/>
                <a:cs typeface="Lucida Sans Unicode"/>
              </a:rPr>
              <a:t>n</a:t>
            </a:r>
            <a:r>
              <a:rPr dirty="0" sz="1050" spc="5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050" spc="-8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50" spc="-35">
                <a:solidFill>
                  <a:srgbClr val="132C4F"/>
                </a:solidFill>
                <a:latin typeface="Lucida Sans Unicode"/>
                <a:cs typeface="Lucida Sans Unicode"/>
              </a:rPr>
              <a:t>s</a:t>
            </a:r>
            <a:r>
              <a:rPr dirty="0" sz="1050" spc="-15">
                <a:solidFill>
                  <a:srgbClr val="132C4F"/>
                </a:solidFill>
                <a:latin typeface="Lucida Sans Unicode"/>
                <a:cs typeface="Lucida Sans Unicode"/>
              </a:rPr>
              <a:t>o</a:t>
            </a:r>
            <a:r>
              <a:rPr dirty="0" sz="1050" spc="-45">
                <a:solidFill>
                  <a:srgbClr val="132C4F"/>
                </a:solidFill>
                <a:latin typeface="Lucida Sans Unicode"/>
                <a:cs typeface="Lucida Sans Unicode"/>
              </a:rPr>
              <a:t>li</a:t>
            </a:r>
            <a:r>
              <a:rPr dirty="0" sz="1050" spc="-5">
                <a:solidFill>
                  <a:srgbClr val="132C4F"/>
                </a:solidFill>
                <a:latin typeface="Lucida Sans Unicode"/>
                <a:cs typeface="Lucida Sans Unicode"/>
              </a:rPr>
              <a:t>de</a:t>
            </a:r>
            <a:endParaRPr sz="1050">
              <a:latin typeface="Lucida Sans Unicode"/>
              <a:cs typeface="Lucida Sans Unicode"/>
            </a:endParaRPr>
          </a:p>
          <a:p>
            <a:pPr marL="1584960" indent="-180975">
              <a:lnSpc>
                <a:spcPct val="100000"/>
              </a:lnSpc>
              <a:spcBef>
                <a:spcPts val="825"/>
              </a:spcBef>
              <a:buFont typeface="Arial MT"/>
              <a:buChar char="•"/>
              <a:tabLst>
                <a:tab pos="1584325" algn="l"/>
                <a:tab pos="1585595" algn="l"/>
              </a:tabLst>
            </a:pPr>
            <a:r>
              <a:rPr dirty="0" sz="1050" spc="-5" b="1">
                <a:solidFill>
                  <a:srgbClr val="132C4F"/>
                </a:solidFill>
                <a:latin typeface="Arial"/>
                <a:cs typeface="Arial"/>
              </a:rPr>
              <a:t>Emission</a:t>
            </a:r>
            <a:r>
              <a:rPr dirty="0" sz="1050" spc="-4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50" spc="40" b="1">
                <a:solidFill>
                  <a:srgbClr val="132C4F"/>
                </a:solidFill>
                <a:latin typeface="Arial"/>
                <a:cs typeface="Arial"/>
              </a:rPr>
              <a:t>moyenne</a:t>
            </a:r>
            <a:r>
              <a:rPr dirty="0" sz="1050" spc="-3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50" spc="30" b="1">
                <a:solidFill>
                  <a:srgbClr val="132C4F"/>
                </a:solidFill>
                <a:latin typeface="Arial"/>
                <a:cs typeface="Arial"/>
              </a:rPr>
              <a:t>de</a:t>
            </a:r>
            <a:r>
              <a:rPr dirty="0" sz="1050" spc="24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50" spc="15" b="1">
                <a:solidFill>
                  <a:srgbClr val="132C4F"/>
                </a:solidFill>
                <a:latin typeface="Arial"/>
                <a:cs typeface="Arial"/>
              </a:rPr>
              <a:t>0,4</a:t>
            </a:r>
            <a:r>
              <a:rPr dirty="0" sz="1050" spc="-3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50" spc="15" b="1">
                <a:solidFill>
                  <a:srgbClr val="132C4F"/>
                </a:solidFill>
                <a:latin typeface="Arial"/>
                <a:cs typeface="Arial"/>
              </a:rPr>
              <a:t>kg</a:t>
            </a:r>
            <a:r>
              <a:rPr dirty="0" sz="1050" spc="-4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50" spc="45" b="1">
                <a:solidFill>
                  <a:srgbClr val="132C4F"/>
                </a:solidFill>
                <a:latin typeface="Arial"/>
                <a:cs typeface="Arial"/>
              </a:rPr>
              <a:t>par</a:t>
            </a:r>
            <a:r>
              <a:rPr dirty="0" sz="1050" spc="-3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50" spc="15" b="1">
                <a:solidFill>
                  <a:srgbClr val="132C4F"/>
                </a:solidFill>
                <a:latin typeface="Arial"/>
                <a:cs typeface="Arial"/>
              </a:rPr>
              <a:t>kg</a:t>
            </a:r>
            <a:r>
              <a:rPr dirty="0" sz="1050" spc="-4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50" spc="25" b="1">
                <a:solidFill>
                  <a:srgbClr val="132C4F"/>
                </a:solidFill>
                <a:latin typeface="Arial"/>
                <a:cs typeface="Arial"/>
              </a:rPr>
              <a:t>H</a:t>
            </a:r>
            <a:r>
              <a:rPr dirty="0" baseline="-19841" sz="1050" spc="37" b="1">
                <a:solidFill>
                  <a:srgbClr val="132C4F"/>
                </a:solidFill>
                <a:latin typeface="Arial"/>
                <a:cs typeface="Arial"/>
              </a:rPr>
              <a:t>2</a:t>
            </a:r>
            <a:endParaRPr baseline="-19841" sz="1050">
              <a:latin typeface="Arial"/>
              <a:cs typeface="Arial"/>
            </a:endParaRPr>
          </a:p>
          <a:p>
            <a:pPr marL="1403350" indent="-180340">
              <a:lnSpc>
                <a:spcPct val="100000"/>
              </a:lnSpc>
              <a:spcBef>
                <a:spcPts val="815"/>
              </a:spcBef>
              <a:buFont typeface="Arial MT"/>
              <a:buChar char="•"/>
              <a:tabLst>
                <a:tab pos="1403350" algn="l"/>
                <a:tab pos="1403985" algn="l"/>
              </a:tabLst>
            </a:pPr>
            <a:r>
              <a:rPr dirty="0" sz="1050" spc="20" b="1">
                <a:solidFill>
                  <a:srgbClr val="132C4F"/>
                </a:solidFill>
                <a:latin typeface="Arial"/>
                <a:cs typeface="Arial"/>
              </a:rPr>
              <a:t>Carbone</a:t>
            </a:r>
            <a:r>
              <a:rPr dirty="0" sz="1050" spc="-5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50" spc="10" b="1">
                <a:solidFill>
                  <a:srgbClr val="132C4F"/>
                </a:solidFill>
                <a:latin typeface="Arial"/>
                <a:cs typeface="Arial"/>
              </a:rPr>
              <a:t>solide</a:t>
            </a:r>
            <a:r>
              <a:rPr dirty="0" sz="1050" spc="-4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50" spc="15" b="1">
                <a:solidFill>
                  <a:srgbClr val="132C4F"/>
                </a:solidFill>
                <a:latin typeface="Arial"/>
                <a:cs typeface="Arial"/>
              </a:rPr>
              <a:t>stocké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287" y="4133088"/>
            <a:ext cx="5263895" cy="2191511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69070" y="4125772"/>
            <a:ext cx="2647315" cy="5911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8140">
              <a:lnSpc>
                <a:spcPct val="100000"/>
              </a:lnSpc>
              <a:spcBef>
                <a:spcPts val="100"/>
              </a:spcBef>
            </a:pPr>
            <a:r>
              <a:rPr dirty="0" sz="1800" spc="35" b="1">
                <a:solidFill>
                  <a:srgbClr val="555252"/>
                </a:solidFill>
                <a:latin typeface="Arial"/>
                <a:cs typeface="Arial"/>
              </a:rPr>
              <a:t>Hydrogène</a:t>
            </a:r>
            <a:r>
              <a:rPr dirty="0" sz="1800" spc="-85" b="1">
                <a:solidFill>
                  <a:srgbClr val="555252"/>
                </a:solidFill>
                <a:latin typeface="Arial"/>
                <a:cs typeface="Arial"/>
              </a:rPr>
              <a:t> </a:t>
            </a:r>
            <a:r>
              <a:rPr dirty="0" sz="1800" spc="50" b="1">
                <a:solidFill>
                  <a:srgbClr val="555252"/>
                </a:solidFill>
                <a:latin typeface="Arial"/>
                <a:cs typeface="Arial"/>
              </a:rPr>
              <a:t>gris/noir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50"/>
              </a:spcBef>
              <a:tabLst>
                <a:tab pos="2075814" algn="l"/>
              </a:tabLst>
            </a:pPr>
            <a:r>
              <a:rPr dirty="0" sz="1200" spc="35" b="1">
                <a:solidFill>
                  <a:srgbClr val="132C4F"/>
                </a:solidFill>
                <a:latin typeface="Arial"/>
                <a:cs typeface="Arial"/>
              </a:rPr>
              <a:t>Produit</a:t>
            </a:r>
            <a:r>
              <a:rPr dirty="0" sz="1200" spc="-2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50" b="1">
                <a:solidFill>
                  <a:srgbClr val="132C4F"/>
                </a:solidFill>
                <a:latin typeface="Arial"/>
                <a:cs typeface="Arial"/>
              </a:rPr>
              <a:t>par</a:t>
            </a:r>
            <a:r>
              <a:rPr dirty="0" sz="120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-35" b="1">
                <a:solidFill>
                  <a:srgbClr val="132C4F"/>
                </a:solidFill>
                <a:latin typeface="Arial"/>
                <a:cs typeface="Arial"/>
              </a:rPr>
              <a:t>SMR</a:t>
            </a:r>
            <a:r>
              <a:rPr dirty="0" sz="1200" spc="-2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30" b="1">
                <a:solidFill>
                  <a:srgbClr val="132C4F"/>
                </a:solidFill>
                <a:latin typeface="Arial"/>
                <a:cs typeface="Arial"/>
              </a:rPr>
              <a:t>ou</a:t>
            </a:r>
            <a:r>
              <a:rPr dirty="0" sz="12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5" b="1">
                <a:solidFill>
                  <a:srgbClr val="132C4F"/>
                </a:solidFill>
                <a:latin typeface="Arial"/>
                <a:cs typeface="Arial"/>
              </a:rPr>
              <a:t>l’eau	</a:t>
            </a:r>
            <a:r>
              <a:rPr dirty="0" sz="1200">
                <a:solidFill>
                  <a:srgbClr val="132C4F"/>
                </a:solidFill>
                <a:latin typeface="Arial MT"/>
                <a:cs typeface="Arial MT"/>
              </a:rPr>
              <a:t>•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8946" y="4810049"/>
            <a:ext cx="2756535" cy="8121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2865">
              <a:lnSpc>
                <a:spcPct val="100000"/>
              </a:lnSpc>
              <a:spcBef>
                <a:spcPts val="100"/>
              </a:spcBef>
            </a:pPr>
            <a:r>
              <a:rPr dirty="0" sz="1200" spc="45" b="1">
                <a:solidFill>
                  <a:srgbClr val="132C4F"/>
                </a:solidFill>
                <a:latin typeface="Arial"/>
                <a:cs typeface="Arial"/>
              </a:rPr>
              <a:t>Alimenté</a:t>
            </a:r>
            <a:r>
              <a:rPr dirty="0" sz="1200" spc="-4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50" b="1">
                <a:solidFill>
                  <a:srgbClr val="132C4F"/>
                </a:solidFill>
                <a:latin typeface="Arial"/>
                <a:cs typeface="Arial"/>
              </a:rPr>
              <a:t>par</a:t>
            </a:r>
            <a:r>
              <a:rPr dirty="0" sz="1200" spc="-10" b="1">
                <a:solidFill>
                  <a:srgbClr val="132C4F"/>
                </a:solidFill>
                <a:latin typeface="Arial"/>
                <a:cs typeface="Arial"/>
              </a:rPr>
              <a:t> gaz</a:t>
            </a:r>
            <a:r>
              <a:rPr dirty="0" sz="12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30" b="1">
                <a:solidFill>
                  <a:srgbClr val="132C4F"/>
                </a:solidFill>
                <a:latin typeface="Arial"/>
                <a:cs typeface="Arial"/>
              </a:rPr>
              <a:t>ou</a:t>
            </a:r>
            <a:r>
              <a:rPr dirty="0" sz="1200" spc="-4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30" b="1">
                <a:solidFill>
                  <a:srgbClr val="132C4F"/>
                </a:solidFill>
                <a:latin typeface="Arial"/>
                <a:cs typeface="Arial"/>
              </a:rPr>
              <a:t>charbon </a:t>
            </a:r>
            <a:r>
              <a:rPr dirty="0" sz="1200" spc="28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132C4F"/>
                </a:solidFill>
                <a:latin typeface="Arial MT"/>
                <a:cs typeface="Arial MT"/>
              </a:rPr>
              <a:t>•</a:t>
            </a:r>
            <a:endParaRPr sz="1200">
              <a:latin typeface="Arial MT"/>
              <a:cs typeface="Arial MT"/>
            </a:endParaRPr>
          </a:p>
          <a:p>
            <a:pPr marL="50800">
              <a:lnSpc>
                <a:spcPct val="100000"/>
              </a:lnSpc>
              <a:spcBef>
                <a:spcPts val="935"/>
              </a:spcBef>
              <a:tabLst>
                <a:tab pos="2522220" algn="l"/>
              </a:tabLst>
            </a:pPr>
            <a:r>
              <a:rPr dirty="0" sz="1200" spc="-15">
                <a:solidFill>
                  <a:srgbClr val="132C4F"/>
                </a:solidFill>
                <a:latin typeface="Lucida Sans Unicode"/>
                <a:cs typeface="Lucida Sans Unicode"/>
              </a:rPr>
              <a:t>Produit</a:t>
            </a:r>
            <a:r>
              <a:rPr dirty="0" sz="1200" spc="-4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15">
                <a:solidFill>
                  <a:srgbClr val="132C4F"/>
                </a:solidFill>
                <a:latin typeface="Lucida Sans Unicode"/>
                <a:cs typeface="Lucida Sans Unicode"/>
              </a:rPr>
              <a:t>de</a:t>
            </a:r>
            <a:r>
              <a:rPr dirty="0" sz="1200" spc="-5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40">
                <a:solidFill>
                  <a:srgbClr val="132C4F"/>
                </a:solidFill>
                <a:latin typeface="Lucida Sans Unicode"/>
                <a:cs typeface="Lucida Sans Unicode"/>
              </a:rPr>
              <a:t>l’Hydrogène</a:t>
            </a:r>
            <a:r>
              <a:rPr dirty="0" sz="1200" spc="-5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15">
                <a:solidFill>
                  <a:srgbClr val="132C4F"/>
                </a:solidFill>
                <a:latin typeface="Lucida Sans Unicode"/>
                <a:cs typeface="Lucida Sans Unicode"/>
              </a:rPr>
              <a:t>et</a:t>
            </a:r>
            <a:r>
              <a:rPr dirty="0" sz="1200" spc="-5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20">
                <a:solidFill>
                  <a:srgbClr val="132C4F"/>
                </a:solidFill>
                <a:latin typeface="Lucida Sans Unicode"/>
                <a:cs typeface="Lucida Sans Unicode"/>
              </a:rPr>
              <a:t>du</a:t>
            </a:r>
            <a:r>
              <a:rPr dirty="0" sz="1200" spc="-50">
                <a:solidFill>
                  <a:srgbClr val="132C4F"/>
                </a:solidFill>
                <a:latin typeface="Lucida Sans Unicode"/>
                <a:cs typeface="Lucida Sans Unicode"/>
              </a:rPr>
              <a:t> CO</a:t>
            </a:r>
            <a:r>
              <a:rPr dirty="0" baseline="-20833" sz="1200" spc="-75">
                <a:solidFill>
                  <a:srgbClr val="132C4F"/>
                </a:solidFill>
                <a:latin typeface="Lucida Sans Unicode"/>
                <a:cs typeface="Lucida Sans Unicode"/>
              </a:rPr>
              <a:t>2	</a:t>
            </a:r>
            <a:r>
              <a:rPr dirty="0" sz="1200">
                <a:solidFill>
                  <a:srgbClr val="132C4F"/>
                </a:solidFill>
                <a:latin typeface="Arial MT"/>
                <a:cs typeface="Arial MT"/>
              </a:rPr>
              <a:t>•</a:t>
            </a:r>
            <a:endParaRPr sz="1200">
              <a:latin typeface="Arial MT"/>
              <a:cs typeface="Arial MT"/>
            </a:endParaRPr>
          </a:p>
          <a:p>
            <a:pPr marL="419100">
              <a:lnSpc>
                <a:spcPct val="100000"/>
              </a:lnSpc>
              <a:spcBef>
                <a:spcPts val="935"/>
              </a:spcBef>
            </a:pPr>
            <a:r>
              <a:rPr dirty="0" sz="1200" spc="15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200" spc="-10">
                <a:solidFill>
                  <a:srgbClr val="132C4F"/>
                </a:solidFill>
                <a:latin typeface="Lucida Sans Unicode"/>
                <a:cs typeface="Lucida Sans Unicode"/>
              </a:rPr>
              <a:t>m</a:t>
            </a:r>
            <a:r>
              <a:rPr dirty="0" sz="1200" spc="-35">
                <a:solidFill>
                  <a:srgbClr val="132C4F"/>
                </a:solidFill>
                <a:latin typeface="Lucida Sans Unicode"/>
                <a:cs typeface="Lucida Sans Unicode"/>
              </a:rPr>
              <a:t>i</a:t>
            </a:r>
            <a:r>
              <a:rPr dirty="0" sz="1200" spc="-55">
                <a:solidFill>
                  <a:srgbClr val="132C4F"/>
                </a:solidFill>
                <a:latin typeface="Lucida Sans Unicode"/>
                <a:cs typeface="Lucida Sans Unicode"/>
              </a:rPr>
              <a:t>s</a:t>
            </a:r>
            <a:r>
              <a:rPr dirty="0" sz="1200" spc="-40">
                <a:solidFill>
                  <a:srgbClr val="132C4F"/>
                </a:solidFill>
                <a:latin typeface="Lucida Sans Unicode"/>
                <a:cs typeface="Lucida Sans Unicode"/>
              </a:rPr>
              <a:t>s</a:t>
            </a:r>
            <a:r>
              <a:rPr dirty="0" sz="1200" spc="-35">
                <a:solidFill>
                  <a:srgbClr val="132C4F"/>
                </a:solidFill>
                <a:latin typeface="Lucida Sans Unicode"/>
                <a:cs typeface="Lucida Sans Unicode"/>
              </a:rPr>
              <a:t>io</a:t>
            </a:r>
            <a:r>
              <a:rPr dirty="0" sz="1200" spc="-10">
                <a:solidFill>
                  <a:srgbClr val="132C4F"/>
                </a:solidFill>
                <a:latin typeface="Lucida Sans Unicode"/>
                <a:cs typeface="Lucida Sans Unicode"/>
              </a:rPr>
              <a:t>n</a:t>
            </a:r>
            <a:r>
              <a:rPr dirty="0" sz="1200" spc="-7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15">
                <a:solidFill>
                  <a:srgbClr val="132C4F"/>
                </a:solidFill>
                <a:latin typeface="Lucida Sans Unicode"/>
                <a:cs typeface="Lucida Sans Unicode"/>
              </a:rPr>
              <a:t>d</a:t>
            </a:r>
            <a:r>
              <a:rPr dirty="0" sz="1200" spc="-10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200" spc="-7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100">
                <a:solidFill>
                  <a:srgbClr val="132C4F"/>
                </a:solidFill>
                <a:latin typeface="Lucida Sans Unicode"/>
                <a:cs typeface="Lucida Sans Unicode"/>
              </a:rPr>
              <a:t>C</a:t>
            </a:r>
            <a:r>
              <a:rPr dirty="0" sz="1200">
                <a:solidFill>
                  <a:srgbClr val="132C4F"/>
                </a:solidFill>
                <a:latin typeface="Lucida Sans Unicode"/>
                <a:cs typeface="Lucida Sans Unicode"/>
              </a:rPr>
              <a:t>O</a:t>
            </a:r>
            <a:r>
              <a:rPr dirty="0" baseline="-20833" sz="1200" spc="-75">
                <a:solidFill>
                  <a:srgbClr val="132C4F"/>
                </a:solidFill>
                <a:latin typeface="Lucida Sans Unicode"/>
                <a:cs typeface="Lucida Sans Unicode"/>
              </a:rPr>
              <a:t>2</a:t>
            </a:r>
            <a:r>
              <a:rPr dirty="0" baseline="-20833" sz="1200" spc="112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5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200" spc="-20">
                <a:solidFill>
                  <a:srgbClr val="132C4F"/>
                </a:solidFill>
                <a:latin typeface="Lucida Sans Unicode"/>
                <a:cs typeface="Lucida Sans Unicode"/>
              </a:rPr>
              <a:t>nv</a:t>
            </a:r>
            <a:r>
              <a:rPr dirty="0" sz="1200" spc="-50">
                <a:solidFill>
                  <a:srgbClr val="132C4F"/>
                </a:solidFill>
                <a:latin typeface="Lucida Sans Unicode"/>
                <a:cs typeface="Lucida Sans Unicode"/>
              </a:rPr>
              <a:t>i</a:t>
            </a:r>
            <a:r>
              <a:rPr dirty="0" sz="1200" spc="-30">
                <a:solidFill>
                  <a:srgbClr val="132C4F"/>
                </a:solidFill>
                <a:latin typeface="Lucida Sans Unicode"/>
                <a:cs typeface="Lucida Sans Unicode"/>
              </a:rPr>
              <a:t>r</a:t>
            </a:r>
            <a:r>
              <a:rPr dirty="0" sz="1200" spc="-20">
                <a:solidFill>
                  <a:srgbClr val="132C4F"/>
                </a:solidFill>
                <a:latin typeface="Lucida Sans Unicode"/>
                <a:cs typeface="Lucida Sans Unicode"/>
              </a:rPr>
              <a:t>o</a:t>
            </a:r>
            <a:r>
              <a:rPr dirty="0" sz="1200" spc="-15">
                <a:solidFill>
                  <a:srgbClr val="132C4F"/>
                </a:solidFill>
                <a:latin typeface="Lucida Sans Unicode"/>
                <a:cs typeface="Lucida Sans Unicode"/>
              </a:rPr>
              <a:t>n</a:t>
            </a:r>
            <a:r>
              <a:rPr dirty="0" sz="1200" spc="-6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80">
                <a:solidFill>
                  <a:srgbClr val="132C4F"/>
                </a:solidFill>
                <a:latin typeface="Lucida Sans Unicode"/>
                <a:cs typeface="Lucida Sans Unicode"/>
              </a:rPr>
              <a:t>11</a:t>
            </a:r>
            <a:r>
              <a:rPr dirty="0" sz="1200" spc="-90">
                <a:solidFill>
                  <a:srgbClr val="132C4F"/>
                </a:solidFill>
                <a:latin typeface="Lucida Sans Unicode"/>
                <a:cs typeface="Lucida Sans Unicode"/>
              </a:rPr>
              <a:t>k</a:t>
            </a:r>
            <a:r>
              <a:rPr dirty="0" sz="1200" spc="-85">
                <a:solidFill>
                  <a:srgbClr val="132C4F"/>
                </a:solidFill>
                <a:latin typeface="Lucida Sans Unicode"/>
                <a:cs typeface="Lucida Sans Unicode"/>
              </a:rPr>
              <a:t>g</a:t>
            </a:r>
            <a:r>
              <a:rPr dirty="0" sz="1200">
                <a:solidFill>
                  <a:srgbClr val="132C4F"/>
                </a:solidFill>
                <a:latin typeface="Lucida Sans Unicode"/>
                <a:cs typeface="Lucida Sans Unicode"/>
              </a:rPr>
              <a:t>  </a:t>
            </a:r>
            <a:r>
              <a:rPr dirty="0" sz="1200" spc="-14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>
                <a:solidFill>
                  <a:srgbClr val="132C4F"/>
                </a:solidFill>
                <a:latin typeface="Arial MT"/>
                <a:cs typeface="Arial MT"/>
              </a:rPr>
              <a:t>•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4894" y="5715304"/>
            <a:ext cx="26746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50" b="1">
                <a:solidFill>
                  <a:srgbClr val="132C4F"/>
                </a:solidFill>
                <a:latin typeface="Arial"/>
                <a:cs typeface="Arial"/>
              </a:rPr>
              <a:t>Impact</a:t>
            </a:r>
            <a:r>
              <a:rPr dirty="0" sz="12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65" b="1">
                <a:solidFill>
                  <a:srgbClr val="132C4F"/>
                </a:solidFill>
                <a:latin typeface="Arial"/>
                <a:cs typeface="Arial"/>
              </a:rPr>
              <a:t>important</a:t>
            </a:r>
            <a:r>
              <a:rPr dirty="0" sz="12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40" b="1">
                <a:solidFill>
                  <a:srgbClr val="132C4F"/>
                </a:solidFill>
                <a:latin typeface="Arial"/>
                <a:cs typeface="Arial"/>
              </a:rPr>
              <a:t>pour</a:t>
            </a:r>
            <a:r>
              <a:rPr dirty="0" sz="1200" spc="-3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35" b="1">
                <a:solidFill>
                  <a:srgbClr val="132C4F"/>
                </a:solidFill>
                <a:latin typeface="Arial"/>
                <a:cs typeface="Arial"/>
              </a:rPr>
              <a:t>le</a:t>
            </a:r>
            <a:r>
              <a:rPr dirty="0" sz="1200" spc="-3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40" b="1">
                <a:solidFill>
                  <a:srgbClr val="132C4F"/>
                </a:solidFill>
                <a:latin typeface="Arial"/>
                <a:cs typeface="Arial"/>
              </a:rPr>
              <a:t>Climat </a:t>
            </a:r>
            <a:r>
              <a:rPr dirty="0" sz="1200" spc="26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132C4F"/>
                </a:solidFill>
                <a:latin typeface="Arial MT"/>
                <a:cs typeface="Arial MT"/>
              </a:rPr>
              <a:t>•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" y="533400"/>
            <a:ext cx="5263895" cy="219151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107257" y="622218"/>
            <a:ext cx="2639695" cy="5911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6040">
              <a:lnSpc>
                <a:spcPct val="100000"/>
              </a:lnSpc>
              <a:spcBef>
                <a:spcPts val="100"/>
              </a:spcBef>
            </a:pPr>
            <a:r>
              <a:rPr dirty="0" sz="1800" spc="35" b="1">
                <a:solidFill>
                  <a:srgbClr val="6FAC46"/>
                </a:solidFill>
                <a:latin typeface="Arial"/>
                <a:cs typeface="Arial"/>
              </a:rPr>
              <a:t>Hydrogène</a:t>
            </a:r>
            <a:r>
              <a:rPr dirty="0" sz="1800" spc="-85" b="1">
                <a:solidFill>
                  <a:srgbClr val="6FAC46"/>
                </a:solidFill>
                <a:latin typeface="Arial"/>
                <a:cs typeface="Arial"/>
              </a:rPr>
              <a:t> </a:t>
            </a:r>
            <a:r>
              <a:rPr dirty="0" sz="1800" spc="90" b="1">
                <a:solidFill>
                  <a:srgbClr val="6FAC46"/>
                </a:solidFill>
                <a:latin typeface="Arial"/>
                <a:cs typeface="Arial"/>
              </a:rPr>
              <a:t>vert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50"/>
              </a:spcBef>
              <a:tabLst>
                <a:tab pos="2572385" algn="l"/>
              </a:tabLst>
            </a:pPr>
            <a:r>
              <a:rPr dirty="0" sz="1200" spc="-50" b="1">
                <a:solidFill>
                  <a:srgbClr val="132C4F"/>
                </a:solidFill>
                <a:latin typeface="Arial"/>
                <a:cs typeface="Arial"/>
              </a:rPr>
              <a:t>P</a:t>
            </a:r>
            <a:r>
              <a:rPr dirty="0" sz="1200" spc="45" b="1">
                <a:solidFill>
                  <a:srgbClr val="132C4F"/>
                </a:solidFill>
                <a:latin typeface="Arial"/>
                <a:cs typeface="Arial"/>
              </a:rPr>
              <a:t>r</a:t>
            </a:r>
            <a:r>
              <a:rPr dirty="0" sz="1200" spc="10" b="1">
                <a:solidFill>
                  <a:srgbClr val="132C4F"/>
                </a:solidFill>
                <a:latin typeface="Arial"/>
                <a:cs typeface="Arial"/>
              </a:rPr>
              <a:t>o</a:t>
            </a:r>
            <a:r>
              <a:rPr dirty="0" sz="1200" spc="20" b="1">
                <a:solidFill>
                  <a:srgbClr val="132C4F"/>
                </a:solidFill>
                <a:latin typeface="Arial"/>
                <a:cs typeface="Arial"/>
              </a:rPr>
              <a:t>d</a:t>
            </a:r>
            <a:r>
              <a:rPr dirty="0" sz="1200" spc="55" b="1">
                <a:solidFill>
                  <a:srgbClr val="132C4F"/>
                </a:solidFill>
                <a:latin typeface="Arial"/>
                <a:cs typeface="Arial"/>
              </a:rPr>
              <a:t>u</a:t>
            </a:r>
            <a:r>
              <a:rPr dirty="0" sz="1200" spc="35" b="1">
                <a:solidFill>
                  <a:srgbClr val="132C4F"/>
                </a:solidFill>
                <a:latin typeface="Arial"/>
                <a:cs typeface="Arial"/>
              </a:rPr>
              <a:t>i</a:t>
            </a:r>
            <a:r>
              <a:rPr dirty="0" sz="1200" spc="120" b="1">
                <a:solidFill>
                  <a:srgbClr val="132C4F"/>
                </a:solidFill>
                <a:latin typeface="Arial"/>
                <a:cs typeface="Arial"/>
              </a:rPr>
              <a:t>t</a:t>
            </a:r>
            <a:r>
              <a:rPr dirty="0" sz="1200" spc="-3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20" b="1">
                <a:solidFill>
                  <a:srgbClr val="132C4F"/>
                </a:solidFill>
                <a:latin typeface="Arial"/>
                <a:cs typeface="Arial"/>
              </a:rPr>
              <a:t>p</a:t>
            </a:r>
            <a:r>
              <a:rPr dirty="0" sz="1200" spc="70" b="1">
                <a:solidFill>
                  <a:srgbClr val="132C4F"/>
                </a:solidFill>
                <a:latin typeface="Arial"/>
                <a:cs typeface="Arial"/>
              </a:rPr>
              <a:t>a</a:t>
            </a:r>
            <a:r>
              <a:rPr dirty="0" sz="1200" spc="55" b="1">
                <a:solidFill>
                  <a:srgbClr val="132C4F"/>
                </a:solidFill>
                <a:latin typeface="Arial"/>
                <a:cs typeface="Arial"/>
              </a:rPr>
              <a:t>r</a:t>
            </a:r>
            <a:r>
              <a:rPr dirty="0" sz="1200" spc="-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35" b="1">
                <a:solidFill>
                  <a:srgbClr val="132C4F"/>
                </a:solidFill>
                <a:latin typeface="Arial"/>
                <a:cs typeface="Arial"/>
              </a:rPr>
              <a:t>é</a:t>
            </a:r>
            <a:r>
              <a:rPr dirty="0" sz="1200" spc="35" b="1">
                <a:solidFill>
                  <a:srgbClr val="132C4F"/>
                </a:solidFill>
                <a:latin typeface="Arial"/>
                <a:cs typeface="Arial"/>
              </a:rPr>
              <a:t>l</a:t>
            </a:r>
            <a:r>
              <a:rPr dirty="0" sz="1200" spc="35" b="1">
                <a:solidFill>
                  <a:srgbClr val="132C4F"/>
                </a:solidFill>
                <a:latin typeface="Arial"/>
                <a:cs typeface="Arial"/>
              </a:rPr>
              <a:t>e</a:t>
            </a:r>
            <a:r>
              <a:rPr dirty="0" sz="1200" spc="45" b="1">
                <a:solidFill>
                  <a:srgbClr val="132C4F"/>
                </a:solidFill>
                <a:latin typeface="Arial"/>
                <a:cs typeface="Arial"/>
              </a:rPr>
              <a:t>ct</a:t>
            </a:r>
            <a:r>
              <a:rPr dirty="0" sz="1200" spc="15" b="1">
                <a:solidFill>
                  <a:srgbClr val="132C4F"/>
                </a:solidFill>
                <a:latin typeface="Arial"/>
                <a:cs typeface="Arial"/>
              </a:rPr>
              <a:t>r</a:t>
            </a:r>
            <a:r>
              <a:rPr dirty="0" sz="1200" spc="10" b="1">
                <a:solidFill>
                  <a:srgbClr val="132C4F"/>
                </a:solidFill>
                <a:latin typeface="Arial"/>
                <a:cs typeface="Arial"/>
              </a:rPr>
              <a:t>o</a:t>
            </a:r>
            <a:r>
              <a:rPr dirty="0" sz="1200" spc="35" b="1">
                <a:solidFill>
                  <a:srgbClr val="132C4F"/>
                </a:solidFill>
                <a:latin typeface="Arial"/>
                <a:cs typeface="Arial"/>
              </a:rPr>
              <a:t>l</a:t>
            </a:r>
            <a:r>
              <a:rPr dirty="0" sz="1200" spc="15" b="1">
                <a:solidFill>
                  <a:srgbClr val="132C4F"/>
                </a:solidFill>
                <a:latin typeface="Arial"/>
                <a:cs typeface="Arial"/>
              </a:rPr>
              <a:t>y</a:t>
            </a:r>
            <a:r>
              <a:rPr dirty="0" sz="1200" spc="-75" b="1">
                <a:solidFill>
                  <a:srgbClr val="132C4F"/>
                </a:solidFill>
                <a:latin typeface="Arial"/>
                <a:cs typeface="Arial"/>
              </a:rPr>
              <a:t>s</a:t>
            </a:r>
            <a:r>
              <a:rPr dirty="0" sz="1200" spc="40" b="1">
                <a:solidFill>
                  <a:srgbClr val="132C4F"/>
                </a:solidFill>
                <a:latin typeface="Arial"/>
                <a:cs typeface="Arial"/>
              </a:rPr>
              <a:t>e</a:t>
            </a:r>
            <a:r>
              <a:rPr dirty="0" sz="12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20" b="1">
                <a:solidFill>
                  <a:srgbClr val="132C4F"/>
                </a:solidFill>
                <a:latin typeface="Arial"/>
                <a:cs typeface="Arial"/>
              </a:rPr>
              <a:t>d</a:t>
            </a:r>
            <a:r>
              <a:rPr dirty="0" sz="1200" spc="40" b="1">
                <a:solidFill>
                  <a:srgbClr val="132C4F"/>
                </a:solidFill>
                <a:latin typeface="Arial"/>
                <a:cs typeface="Arial"/>
              </a:rPr>
              <a:t>e</a:t>
            </a:r>
            <a:r>
              <a:rPr dirty="0" sz="12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35" b="1">
                <a:solidFill>
                  <a:srgbClr val="132C4F"/>
                </a:solidFill>
                <a:latin typeface="Arial"/>
                <a:cs typeface="Arial"/>
              </a:rPr>
              <a:t>l</a:t>
            </a:r>
            <a:r>
              <a:rPr dirty="0" sz="1200" spc="-145" b="1">
                <a:solidFill>
                  <a:srgbClr val="132C4F"/>
                </a:solidFill>
                <a:latin typeface="Arial"/>
                <a:cs typeface="Arial"/>
              </a:rPr>
              <a:t>’</a:t>
            </a:r>
            <a:r>
              <a:rPr dirty="0" sz="1200" spc="35" b="1">
                <a:solidFill>
                  <a:srgbClr val="132C4F"/>
                </a:solidFill>
                <a:latin typeface="Arial"/>
                <a:cs typeface="Arial"/>
              </a:rPr>
              <a:t>e</a:t>
            </a:r>
            <a:r>
              <a:rPr dirty="0" sz="1200" spc="45" b="1">
                <a:solidFill>
                  <a:srgbClr val="132C4F"/>
                </a:solidFill>
                <a:latin typeface="Arial"/>
                <a:cs typeface="Arial"/>
              </a:rPr>
              <a:t>a</a:t>
            </a:r>
            <a:r>
              <a:rPr dirty="0" sz="1200" spc="55" b="1">
                <a:solidFill>
                  <a:srgbClr val="132C4F"/>
                </a:solidFill>
                <a:latin typeface="Arial"/>
                <a:cs typeface="Arial"/>
              </a:rPr>
              <a:t>u</a:t>
            </a:r>
            <a:r>
              <a:rPr dirty="0" sz="1200" b="1">
                <a:solidFill>
                  <a:srgbClr val="132C4F"/>
                </a:solidFill>
                <a:latin typeface="Arial"/>
                <a:cs typeface="Arial"/>
              </a:rPr>
              <a:t>	</a:t>
            </a:r>
            <a:r>
              <a:rPr dirty="0" sz="1200">
                <a:solidFill>
                  <a:srgbClr val="132C4F"/>
                </a:solidFill>
                <a:latin typeface="Arial MT"/>
                <a:cs typeface="Arial MT"/>
              </a:rPr>
              <a:t>•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1897" y="1306494"/>
            <a:ext cx="32537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45" b="1">
                <a:solidFill>
                  <a:srgbClr val="132C4F"/>
                </a:solidFill>
                <a:latin typeface="Arial"/>
                <a:cs typeface="Arial"/>
              </a:rPr>
              <a:t>Alimenté</a:t>
            </a:r>
            <a:r>
              <a:rPr dirty="0" sz="1200" spc="-4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50" b="1">
                <a:solidFill>
                  <a:srgbClr val="132C4F"/>
                </a:solidFill>
                <a:latin typeface="Arial"/>
                <a:cs typeface="Arial"/>
              </a:rPr>
              <a:t>par</a:t>
            </a:r>
            <a:r>
              <a:rPr dirty="0" sz="1200" spc="-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132C4F"/>
                </a:solidFill>
                <a:latin typeface="Arial"/>
                <a:cs typeface="Arial"/>
              </a:rPr>
              <a:t>les</a:t>
            </a:r>
            <a:r>
              <a:rPr dirty="0" sz="1200" spc="-2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15" b="1">
                <a:solidFill>
                  <a:srgbClr val="132C4F"/>
                </a:solidFill>
                <a:latin typeface="Arial"/>
                <a:cs typeface="Arial"/>
              </a:rPr>
              <a:t>énergies</a:t>
            </a:r>
            <a:r>
              <a:rPr dirty="0" sz="1200" spc="-1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25" b="1">
                <a:solidFill>
                  <a:srgbClr val="132C4F"/>
                </a:solidFill>
                <a:latin typeface="Arial"/>
                <a:cs typeface="Arial"/>
              </a:rPr>
              <a:t>renouvelables </a:t>
            </a:r>
            <a:r>
              <a:rPr dirty="0" sz="1200" spc="30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132C4F"/>
                </a:solidFill>
                <a:latin typeface="Arial MT"/>
                <a:cs typeface="Arial MT"/>
              </a:rPr>
              <a:t>•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3921" y="1608246"/>
            <a:ext cx="2740025" cy="8121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73350" algn="l"/>
              </a:tabLst>
            </a:pPr>
            <a:r>
              <a:rPr dirty="0" sz="1200" spc="50">
                <a:solidFill>
                  <a:srgbClr val="132C4F"/>
                </a:solidFill>
                <a:latin typeface="Lucida Sans Unicode"/>
                <a:cs typeface="Lucida Sans Unicode"/>
              </a:rPr>
              <a:t>P</a:t>
            </a:r>
            <a:r>
              <a:rPr dirty="0" sz="1200" spc="-30">
                <a:solidFill>
                  <a:srgbClr val="132C4F"/>
                </a:solidFill>
                <a:latin typeface="Lucida Sans Unicode"/>
                <a:cs typeface="Lucida Sans Unicode"/>
              </a:rPr>
              <a:t>r</a:t>
            </a:r>
            <a:r>
              <a:rPr dirty="0" sz="1200" spc="-20">
                <a:solidFill>
                  <a:srgbClr val="132C4F"/>
                </a:solidFill>
                <a:latin typeface="Lucida Sans Unicode"/>
                <a:cs typeface="Lucida Sans Unicode"/>
              </a:rPr>
              <a:t>o</a:t>
            </a:r>
            <a:r>
              <a:rPr dirty="0" sz="1200" spc="-20">
                <a:solidFill>
                  <a:srgbClr val="132C4F"/>
                </a:solidFill>
                <a:latin typeface="Lucida Sans Unicode"/>
                <a:cs typeface="Lucida Sans Unicode"/>
              </a:rPr>
              <a:t>du</a:t>
            </a:r>
            <a:r>
              <a:rPr dirty="0" sz="1200" spc="-35">
                <a:solidFill>
                  <a:srgbClr val="132C4F"/>
                </a:solidFill>
                <a:latin typeface="Lucida Sans Unicode"/>
                <a:cs typeface="Lucida Sans Unicode"/>
              </a:rPr>
              <a:t>i</a:t>
            </a:r>
            <a:r>
              <a:rPr dirty="0" sz="1200" spc="-40">
                <a:solidFill>
                  <a:srgbClr val="132C4F"/>
                </a:solidFill>
                <a:latin typeface="Lucida Sans Unicode"/>
                <a:cs typeface="Lucida Sans Unicode"/>
              </a:rPr>
              <a:t>t</a:t>
            </a:r>
            <a:r>
              <a:rPr dirty="0" sz="1200" spc="-5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15">
                <a:solidFill>
                  <a:srgbClr val="132C4F"/>
                </a:solidFill>
                <a:latin typeface="Lucida Sans Unicode"/>
                <a:cs typeface="Lucida Sans Unicode"/>
              </a:rPr>
              <a:t>d</a:t>
            </a:r>
            <a:r>
              <a:rPr dirty="0" sz="1200" spc="-10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200" spc="-6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50">
                <a:solidFill>
                  <a:srgbClr val="132C4F"/>
                </a:solidFill>
                <a:latin typeface="Lucida Sans Unicode"/>
                <a:cs typeface="Lucida Sans Unicode"/>
              </a:rPr>
              <a:t>l</a:t>
            </a:r>
            <a:r>
              <a:rPr dirty="0" sz="1200" spc="-180">
                <a:solidFill>
                  <a:srgbClr val="132C4F"/>
                </a:solidFill>
                <a:latin typeface="Lucida Sans Unicode"/>
                <a:cs typeface="Lucida Sans Unicode"/>
              </a:rPr>
              <a:t>’</a:t>
            </a:r>
            <a:r>
              <a:rPr dirty="0" sz="1200">
                <a:solidFill>
                  <a:srgbClr val="132C4F"/>
                </a:solidFill>
                <a:latin typeface="Lucida Sans Unicode"/>
                <a:cs typeface="Lucida Sans Unicode"/>
              </a:rPr>
              <a:t>H</a:t>
            </a:r>
            <a:r>
              <a:rPr dirty="0" sz="1200" spc="-30">
                <a:solidFill>
                  <a:srgbClr val="132C4F"/>
                </a:solidFill>
                <a:latin typeface="Lucida Sans Unicode"/>
                <a:cs typeface="Lucida Sans Unicode"/>
              </a:rPr>
              <a:t>yd</a:t>
            </a:r>
            <a:r>
              <a:rPr dirty="0" sz="1200" spc="-30">
                <a:solidFill>
                  <a:srgbClr val="132C4F"/>
                </a:solidFill>
                <a:latin typeface="Lucida Sans Unicode"/>
                <a:cs typeface="Lucida Sans Unicode"/>
              </a:rPr>
              <a:t>r</a:t>
            </a:r>
            <a:r>
              <a:rPr dirty="0" sz="1200" spc="-60">
                <a:solidFill>
                  <a:srgbClr val="132C4F"/>
                </a:solidFill>
                <a:latin typeface="Lucida Sans Unicode"/>
                <a:cs typeface="Lucida Sans Unicode"/>
              </a:rPr>
              <a:t>o</a:t>
            </a:r>
            <a:r>
              <a:rPr dirty="0" sz="1200" spc="-55">
                <a:solidFill>
                  <a:srgbClr val="132C4F"/>
                </a:solidFill>
                <a:latin typeface="Lucida Sans Unicode"/>
                <a:cs typeface="Lucida Sans Unicode"/>
              </a:rPr>
              <a:t>g</a:t>
            </a:r>
            <a:r>
              <a:rPr dirty="0" sz="1200" spc="-5">
                <a:solidFill>
                  <a:srgbClr val="132C4F"/>
                </a:solidFill>
                <a:latin typeface="Lucida Sans Unicode"/>
                <a:cs typeface="Lucida Sans Unicode"/>
              </a:rPr>
              <a:t>è</a:t>
            </a:r>
            <a:r>
              <a:rPr dirty="0" sz="1200" spc="-10">
                <a:solidFill>
                  <a:srgbClr val="132C4F"/>
                </a:solidFill>
                <a:latin typeface="Lucida Sans Unicode"/>
                <a:cs typeface="Lucida Sans Unicode"/>
              </a:rPr>
              <a:t>n</a:t>
            </a:r>
            <a:r>
              <a:rPr dirty="0" sz="1200" spc="-5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200" spc="-6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5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200" spc="-30">
                <a:solidFill>
                  <a:srgbClr val="132C4F"/>
                </a:solidFill>
                <a:latin typeface="Lucida Sans Unicode"/>
                <a:cs typeface="Lucida Sans Unicode"/>
              </a:rPr>
              <a:t>t</a:t>
            </a:r>
            <a:r>
              <a:rPr dirty="0" sz="1200" spc="-6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50">
                <a:solidFill>
                  <a:srgbClr val="132C4F"/>
                </a:solidFill>
                <a:latin typeface="Lucida Sans Unicode"/>
                <a:cs typeface="Lucida Sans Unicode"/>
              </a:rPr>
              <a:t>l</a:t>
            </a:r>
            <a:r>
              <a:rPr dirty="0" sz="1200" spc="-180">
                <a:solidFill>
                  <a:srgbClr val="132C4F"/>
                </a:solidFill>
                <a:latin typeface="Lucida Sans Unicode"/>
                <a:cs typeface="Lucida Sans Unicode"/>
              </a:rPr>
              <a:t>’</a:t>
            </a:r>
            <a:r>
              <a:rPr dirty="0" sz="1200">
                <a:solidFill>
                  <a:srgbClr val="132C4F"/>
                </a:solidFill>
                <a:latin typeface="Lucida Sans Unicode"/>
                <a:cs typeface="Lucida Sans Unicode"/>
              </a:rPr>
              <a:t>O</a:t>
            </a:r>
            <a:r>
              <a:rPr dirty="0" sz="1200" spc="-80">
                <a:solidFill>
                  <a:srgbClr val="132C4F"/>
                </a:solidFill>
                <a:latin typeface="Lucida Sans Unicode"/>
                <a:cs typeface="Lucida Sans Unicode"/>
              </a:rPr>
              <a:t>xy</a:t>
            </a:r>
            <a:r>
              <a:rPr dirty="0" sz="1200" spc="-80">
                <a:solidFill>
                  <a:srgbClr val="132C4F"/>
                </a:solidFill>
                <a:latin typeface="Lucida Sans Unicode"/>
                <a:cs typeface="Lucida Sans Unicode"/>
              </a:rPr>
              <a:t>g</a:t>
            </a:r>
            <a:r>
              <a:rPr dirty="0" sz="1200" spc="-5">
                <a:solidFill>
                  <a:srgbClr val="132C4F"/>
                </a:solidFill>
                <a:latin typeface="Lucida Sans Unicode"/>
                <a:cs typeface="Lucida Sans Unicode"/>
              </a:rPr>
              <a:t>è</a:t>
            </a:r>
            <a:r>
              <a:rPr dirty="0" sz="1200" spc="-10">
                <a:solidFill>
                  <a:srgbClr val="132C4F"/>
                </a:solidFill>
                <a:latin typeface="Lucida Sans Unicode"/>
                <a:cs typeface="Lucida Sans Unicode"/>
              </a:rPr>
              <a:t>n</a:t>
            </a:r>
            <a:r>
              <a:rPr dirty="0" sz="1200" spc="-5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200">
                <a:solidFill>
                  <a:srgbClr val="132C4F"/>
                </a:solidFill>
                <a:latin typeface="Lucida Sans Unicode"/>
                <a:cs typeface="Lucida Sans Unicode"/>
              </a:rPr>
              <a:t>	</a:t>
            </a:r>
            <a:r>
              <a:rPr dirty="0" sz="1200">
                <a:solidFill>
                  <a:srgbClr val="132C4F"/>
                </a:solidFill>
                <a:latin typeface="Arial MT"/>
                <a:cs typeface="Arial MT"/>
              </a:rPr>
              <a:t>•</a:t>
            </a:r>
            <a:endParaRPr sz="1200">
              <a:latin typeface="Arial MT"/>
              <a:cs typeface="Arial MT"/>
            </a:endParaRPr>
          </a:p>
          <a:p>
            <a:pPr marL="123825">
              <a:lnSpc>
                <a:spcPct val="100000"/>
              </a:lnSpc>
              <a:spcBef>
                <a:spcPts val="935"/>
              </a:spcBef>
            </a:pPr>
            <a:r>
              <a:rPr dirty="0" sz="1200">
                <a:solidFill>
                  <a:srgbClr val="132C4F"/>
                </a:solidFill>
                <a:latin typeface="Lucida Sans Unicode"/>
                <a:cs typeface="Lucida Sans Unicode"/>
              </a:rPr>
              <a:t>O</a:t>
            </a:r>
            <a:r>
              <a:rPr dirty="0" sz="1200" spc="-75">
                <a:solidFill>
                  <a:srgbClr val="132C4F"/>
                </a:solidFill>
                <a:latin typeface="Lucida Sans Unicode"/>
                <a:cs typeface="Lucida Sans Unicode"/>
              </a:rPr>
              <a:t>2</a:t>
            </a:r>
            <a:r>
              <a:rPr dirty="0" sz="1200" spc="-7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5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200" spc="-40">
                <a:solidFill>
                  <a:srgbClr val="132C4F"/>
                </a:solidFill>
                <a:latin typeface="Lucida Sans Unicode"/>
                <a:cs typeface="Lucida Sans Unicode"/>
              </a:rPr>
              <a:t>s</a:t>
            </a:r>
            <a:r>
              <a:rPr dirty="0" sz="1200" spc="-30">
                <a:solidFill>
                  <a:srgbClr val="132C4F"/>
                </a:solidFill>
                <a:latin typeface="Lucida Sans Unicode"/>
                <a:cs typeface="Lucida Sans Unicode"/>
              </a:rPr>
              <a:t>t</a:t>
            </a:r>
            <a:r>
              <a:rPr dirty="0" sz="1200" spc="-6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35">
                <a:solidFill>
                  <a:srgbClr val="132C4F"/>
                </a:solidFill>
                <a:latin typeface="Lucida Sans Unicode"/>
                <a:cs typeface="Lucida Sans Unicode"/>
              </a:rPr>
              <a:t>libé</a:t>
            </a:r>
            <a:r>
              <a:rPr dirty="0" sz="1200" spc="-30">
                <a:solidFill>
                  <a:srgbClr val="132C4F"/>
                </a:solidFill>
                <a:latin typeface="Lucida Sans Unicode"/>
                <a:cs typeface="Lucida Sans Unicode"/>
              </a:rPr>
              <a:t>r</a:t>
            </a:r>
            <a:r>
              <a:rPr dirty="0" sz="1200">
                <a:solidFill>
                  <a:srgbClr val="132C4F"/>
                </a:solidFill>
                <a:latin typeface="Lucida Sans Unicode"/>
                <a:cs typeface="Lucida Sans Unicode"/>
              </a:rPr>
              <a:t>é</a:t>
            </a:r>
            <a:r>
              <a:rPr dirty="0" sz="1200" spc="-6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15">
                <a:solidFill>
                  <a:srgbClr val="132C4F"/>
                </a:solidFill>
                <a:latin typeface="Lucida Sans Unicode"/>
                <a:cs typeface="Lucida Sans Unicode"/>
              </a:rPr>
              <a:t>d</a:t>
            </a:r>
            <a:r>
              <a:rPr dirty="0" sz="1200" spc="-5">
                <a:solidFill>
                  <a:srgbClr val="132C4F"/>
                </a:solidFill>
                <a:latin typeface="Lucida Sans Unicode"/>
                <a:cs typeface="Lucida Sans Unicode"/>
              </a:rPr>
              <a:t>a</a:t>
            </a:r>
            <a:r>
              <a:rPr dirty="0" sz="1200" spc="-15">
                <a:solidFill>
                  <a:srgbClr val="132C4F"/>
                </a:solidFill>
                <a:latin typeface="Lucida Sans Unicode"/>
                <a:cs typeface="Lucida Sans Unicode"/>
              </a:rPr>
              <a:t>n</a:t>
            </a:r>
            <a:r>
              <a:rPr dirty="0" sz="1200" spc="-40">
                <a:solidFill>
                  <a:srgbClr val="132C4F"/>
                </a:solidFill>
                <a:latin typeface="Lucida Sans Unicode"/>
                <a:cs typeface="Lucida Sans Unicode"/>
              </a:rPr>
              <a:t>s</a:t>
            </a:r>
            <a:r>
              <a:rPr dirty="0" sz="1200" spc="-6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 spc="-50">
                <a:solidFill>
                  <a:srgbClr val="132C4F"/>
                </a:solidFill>
                <a:latin typeface="Lucida Sans Unicode"/>
                <a:cs typeface="Lucida Sans Unicode"/>
              </a:rPr>
              <a:t>l</a:t>
            </a:r>
            <a:r>
              <a:rPr dirty="0" sz="1200" spc="-229">
                <a:solidFill>
                  <a:srgbClr val="132C4F"/>
                </a:solidFill>
                <a:latin typeface="Lucida Sans Unicode"/>
                <a:cs typeface="Lucida Sans Unicode"/>
              </a:rPr>
              <a:t>’</a:t>
            </a:r>
            <a:r>
              <a:rPr dirty="0" sz="1200">
                <a:solidFill>
                  <a:srgbClr val="132C4F"/>
                </a:solidFill>
                <a:latin typeface="Lucida Sans Unicode"/>
                <a:cs typeface="Lucida Sans Unicode"/>
              </a:rPr>
              <a:t>a</a:t>
            </a:r>
            <a:r>
              <a:rPr dirty="0" sz="1200" spc="-35">
                <a:solidFill>
                  <a:srgbClr val="132C4F"/>
                </a:solidFill>
                <a:latin typeface="Lucida Sans Unicode"/>
                <a:cs typeface="Lucida Sans Unicode"/>
              </a:rPr>
              <a:t>t</a:t>
            </a:r>
            <a:r>
              <a:rPr dirty="0" sz="1200" spc="-10">
                <a:solidFill>
                  <a:srgbClr val="132C4F"/>
                </a:solidFill>
                <a:latin typeface="Lucida Sans Unicode"/>
                <a:cs typeface="Lucida Sans Unicode"/>
              </a:rPr>
              <a:t>m</a:t>
            </a:r>
            <a:r>
              <a:rPr dirty="0" sz="1200" spc="-35">
                <a:solidFill>
                  <a:srgbClr val="132C4F"/>
                </a:solidFill>
                <a:latin typeface="Lucida Sans Unicode"/>
                <a:cs typeface="Lucida Sans Unicode"/>
              </a:rPr>
              <a:t>o</a:t>
            </a:r>
            <a:r>
              <a:rPr dirty="0" sz="1200" spc="-25">
                <a:solidFill>
                  <a:srgbClr val="132C4F"/>
                </a:solidFill>
                <a:latin typeface="Lucida Sans Unicode"/>
                <a:cs typeface="Lucida Sans Unicode"/>
              </a:rPr>
              <a:t>s</a:t>
            </a:r>
            <a:r>
              <a:rPr dirty="0" sz="1200" spc="-25">
                <a:solidFill>
                  <a:srgbClr val="132C4F"/>
                </a:solidFill>
                <a:latin typeface="Lucida Sans Unicode"/>
                <a:cs typeface="Lucida Sans Unicode"/>
              </a:rPr>
              <a:t>p</a:t>
            </a:r>
            <a:r>
              <a:rPr dirty="0" sz="1200" spc="-10">
                <a:solidFill>
                  <a:srgbClr val="132C4F"/>
                </a:solidFill>
                <a:latin typeface="Lucida Sans Unicode"/>
                <a:cs typeface="Lucida Sans Unicode"/>
              </a:rPr>
              <a:t>hè</a:t>
            </a:r>
            <a:r>
              <a:rPr dirty="0" sz="1200" spc="-30">
                <a:solidFill>
                  <a:srgbClr val="132C4F"/>
                </a:solidFill>
                <a:latin typeface="Lucida Sans Unicode"/>
                <a:cs typeface="Lucida Sans Unicode"/>
              </a:rPr>
              <a:t>r</a:t>
            </a:r>
            <a:r>
              <a:rPr dirty="0" sz="1200">
                <a:solidFill>
                  <a:srgbClr val="132C4F"/>
                </a:solidFill>
                <a:latin typeface="Lucida Sans Unicode"/>
                <a:cs typeface="Lucida Sans Unicode"/>
              </a:rPr>
              <a:t>e</a:t>
            </a:r>
            <a:r>
              <a:rPr dirty="0" sz="1200">
                <a:solidFill>
                  <a:srgbClr val="132C4F"/>
                </a:solidFill>
                <a:latin typeface="Lucida Sans Unicode"/>
                <a:cs typeface="Lucida Sans Unicode"/>
              </a:rPr>
              <a:t>  </a:t>
            </a:r>
            <a:r>
              <a:rPr dirty="0" sz="1200" spc="-16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200">
                <a:solidFill>
                  <a:srgbClr val="132C4F"/>
                </a:solidFill>
                <a:latin typeface="Arial MT"/>
                <a:cs typeface="Arial MT"/>
              </a:rPr>
              <a:t>•</a:t>
            </a:r>
            <a:endParaRPr sz="1200">
              <a:latin typeface="Arial MT"/>
              <a:cs typeface="Arial MT"/>
            </a:endParaRPr>
          </a:p>
          <a:p>
            <a:pPr marL="603885">
              <a:lnSpc>
                <a:spcPct val="100000"/>
              </a:lnSpc>
              <a:spcBef>
                <a:spcPts val="935"/>
              </a:spcBef>
            </a:pPr>
            <a:r>
              <a:rPr dirty="0" sz="1200" spc="65" b="1">
                <a:solidFill>
                  <a:srgbClr val="132C4F"/>
                </a:solidFill>
                <a:latin typeface="Arial"/>
                <a:cs typeface="Arial"/>
              </a:rPr>
              <a:t>Neutre</a:t>
            </a:r>
            <a:r>
              <a:rPr dirty="0" sz="1200" spc="-1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40" b="1">
                <a:solidFill>
                  <a:srgbClr val="132C4F"/>
                </a:solidFill>
                <a:latin typeface="Arial"/>
                <a:cs typeface="Arial"/>
              </a:rPr>
              <a:t>pour</a:t>
            </a:r>
            <a:r>
              <a:rPr dirty="0" sz="1200" spc="-2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35" b="1">
                <a:solidFill>
                  <a:srgbClr val="132C4F"/>
                </a:solidFill>
                <a:latin typeface="Arial"/>
                <a:cs typeface="Arial"/>
              </a:rPr>
              <a:t>le</a:t>
            </a:r>
            <a:r>
              <a:rPr dirty="0" sz="1200" spc="-4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 spc="40" b="1">
                <a:solidFill>
                  <a:srgbClr val="132C4F"/>
                </a:solidFill>
                <a:latin typeface="Arial"/>
                <a:cs typeface="Arial"/>
              </a:rPr>
              <a:t>Climat </a:t>
            </a:r>
            <a:r>
              <a:rPr dirty="0" sz="1200" spc="254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132C4F"/>
                </a:solidFill>
                <a:latin typeface="Arial MT"/>
                <a:cs typeface="Arial MT"/>
              </a:rPr>
              <a:t>•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668730" y="461660"/>
            <a:ext cx="5480050" cy="2215515"/>
          </a:xfrm>
          <a:custGeom>
            <a:avLst/>
            <a:gdLst/>
            <a:ahLst/>
            <a:cxnLst/>
            <a:rect l="l" t="t" r="r" b="b"/>
            <a:pathLst>
              <a:path w="5480050" h="2215515">
                <a:moveTo>
                  <a:pt x="0" y="369214"/>
                </a:moveTo>
                <a:lnTo>
                  <a:pt x="2876" y="322900"/>
                </a:lnTo>
                <a:lnTo>
                  <a:pt x="11276" y="278304"/>
                </a:lnTo>
                <a:lnTo>
                  <a:pt x="24852" y="235770"/>
                </a:lnTo>
                <a:lnTo>
                  <a:pt x="43259" y="195644"/>
                </a:lnTo>
                <a:lnTo>
                  <a:pt x="66150" y="158274"/>
                </a:lnTo>
                <a:lnTo>
                  <a:pt x="93181" y="124004"/>
                </a:lnTo>
                <a:lnTo>
                  <a:pt x="124004" y="93181"/>
                </a:lnTo>
                <a:lnTo>
                  <a:pt x="158274" y="66150"/>
                </a:lnTo>
                <a:lnTo>
                  <a:pt x="195644" y="43259"/>
                </a:lnTo>
                <a:lnTo>
                  <a:pt x="235770" y="24852"/>
                </a:lnTo>
                <a:lnTo>
                  <a:pt x="278304" y="11276"/>
                </a:lnTo>
                <a:lnTo>
                  <a:pt x="322900" y="2876"/>
                </a:lnTo>
                <a:lnTo>
                  <a:pt x="369214" y="0"/>
                </a:lnTo>
                <a:lnTo>
                  <a:pt x="5110518" y="0"/>
                </a:lnTo>
                <a:lnTo>
                  <a:pt x="5156831" y="2876"/>
                </a:lnTo>
                <a:lnTo>
                  <a:pt x="5201428" y="11276"/>
                </a:lnTo>
                <a:lnTo>
                  <a:pt x="5243962" y="24852"/>
                </a:lnTo>
                <a:lnTo>
                  <a:pt x="5284087" y="43259"/>
                </a:lnTo>
                <a:lnTo>
                  <a:pt x="5321458" y="66150"/>
                </a:lnTo>
                <a:lnTo>
                  <a:pt x="5355727" y="93181"/>
                </a:lnTo>
                <a:lnTo>
                  <a:pt x="5386551" y="124004"/>
                </a:lnTo>
                <a:lnTo>
                  <a:pt x="5413581" y="158274"/>
                </a:lnTo>
                <a:lnTo>
                  <a:pt x="5436473" y="195644"/>
                </a:lnTo>
                <a:lnTo>
                  <a:pt x="5454880" y="235770"/>
                </a:lnTo>
                <a:lnTo>
                  <a:pt x="5468456" y="278304"/>
                </a:lnTo>
                <a:lnTo>
                  <a:pt x="5476855" y="322900"/>
                </a:lnTo>
                <a:lnTo>
                  <a:pt x="5479732" y="369214"/>
                </a:lnTo>
                <a:lnTo>
                  <a:pt x="5479732" y="1846008"/>
                </a:lnTo>
                <a:lnTo>
                  <a:pt x="5476855" y="1892321"/>
                </a:lnTo>
                <a:lnTo>
                  <a:pt x="5468456" y="1936918"/>
                </a:lnTo>
                <a:lnTo>
                  <a:pt x="5454880" y="1979452"/>
                </a:lnTo>
                <a:lnTo>
                  <a:pt x="5436473" y="2019577"/>
                </a:lnTo>
                <a:lnTo>
                  <a:pt x="5413581" y="2056948"/>
                </a:lnTo>
                <a:lnTo>
                  <a:pt x="5386551" y="2091218"/>
                </a:lnTo>
                <a:lnTo>
                  <a:pt x="5355727" y="2122041"/>
                </a:lnTo>
                <a:lnTo>
                  <a:pt x="5321458" y="2149071"/>
                </a:lnTo>
                <a:lnTo>
                  <a:pt x="5284087" y="2171963"/>
                </a:lnTo>
                <a:lnTo>
                  <a:pt x="5243962" y="2190370"/>
                </a:lnTo>
                <a:lnTo>
                  <a:pt x="5201428" y="2203946"/>
                </a:lnTo>
                <a:lnTo>
                  <a:pt x="5156831" y="2212346"/>
                </a:lnTo>
                <a:lnTo>
                  <a:pt x="5110518" y="2215222"/>
                </a:lnTo>
                <a:lnTo>
                  <a:pt x="369214" y="2215222"/>
                </a:lnTo>
                <a:lnTo>
                  <a:pt x="322900" y="2212346"/>
                </a:lnTo>
                <a:lnTo>
                  <a:pt x="278304" y="2203946"/>
                </a:lnTo>
                <a:lnTo>
                  <a:pt x="235770" y="2190370"/>
                </a:lnTo>
                <a:lnTo>
                  <a:pt x="195644" y="2171963"/>
                </a:lnTo>
                <a:lnTo>
                  <a:pt x="158274" y="2149071"/>
                </a:lnTo>
                <a:lnTo>
                  <a:pt x="124004" y="2122041"/>
                </a:lnTo>
                <a:lnTo>
                  <a:pt x="93181" y="2091218"/>
                </a:lnTo>
                <a:lnTo>
                  <a:pt x="66150" y="2056948"/>
                </a:lnTo>
                <a:lnTo>
                  <a:pt x="43259" y="2019577"/>
                </a:lnTo>
                <a:lnTo>
                  <a:pt x="24852" y="1979452"/>
                </a:lnTo>
                <a:lnTo>
                  <a:pt x="11276" y="1936918"/>
                </a:lnTo>
                <a:lnTo>
                  <a:pt x="2876" y="1892321"/>
                </a:lnTo>
                <a:lnTo>
                  <a:pt x="0" y="1846008"/>
                </a:lnTo>
                <a:lnTo>
                  <a:pt x="0" y="369214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8241296" y="587955"/>
            <a:ext cx="3470910" cy="8039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87680">
              <a:lnSpc>
                <a:spcPct val="100000"/>
              </a:lnSpc>
              <a:spcBef>
                <a:spcPts val="100"/>
              </a:spcBef>
            </a:pPr>
            <a:r>
              <a:rPr dirty="0" sz="1800" spc="35" b="1">
                <a:solidFill>
                  <a:srgbClr val="4471C4"/>
                </a:solidFill>
                <a:latin typeface="Arial"/>
                <a:cs typeface="Arial"/>
              </a:rPr>
              <a:t>Hydrogène</a:t>
            </a:r>
            <a:r>
              <a:rPr dirty="0" sz="1800" spc="-85" b="1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dirty="0" sz="1800" spc="55" b="1">
                <a:solidFill>
                  <a:srgbClr val="4471C4"/>
                </a:solidFill>
                <a:latin typeface="Arial"/>
                <a:cs typeface="Arial"/>
              </a:rPr>
              <a:t>bleu</a:t>
            </a:r>
            <a:endParaRPr sz="1800">
              <a:latin typeface="Arial"/>
              <a:cs typeface="Arial"/>
            </a:endParaRPr>
          </a:p>
          <a:p>
            <a:pPr marL="192405" indent="-180340">
              <a:lnSpc>
                <a:spcPct val="100000"/>
              </a:lnSpc>
              <a:spcBef>
                <a:spcPts val="785"/>
              </a:spcBef>
              <a:buFont typeface="Arial MT"/>
              <a:buChar char="•"/>
              <a:tabLst>
                <a:tab pos="192405" algn="l"/>
                <a:tab pos="193040" algn="l"/>
              </a:tabLst>
            </a:pPr>
            <a:r>
              <a:rPr dirty="0" sz="1000" spc="-10">
                <a:solidFill>
                  <a:srgbClr val="132C4F"/>
                </a:solidFill>
                <a:latin typeface="Lucida Sans Unicode"/>
                <a:cs typeface="Lucida Sans Unicode"/>
              </a:rPr>
              <a:t>Produit</a:t>
            </a:r>
            <a:r>
              <a:rPr dirty="0" sz="1000" spc="-6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10">
                <a:solidFill>
                  <a:srgbClr val="132C4F"/>
                </a:solidFill>
                <a:latin typeface="Lucida Sans Unicode"/>
                <a:cs typeface="Lucida Sans Unicode"/>
              </a:rPr>
              <a:t>par</a:t>
            </a:r>
            <a:r>
              <a:rPr dirty="0" sz="1000" spc="-5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20">
                <a:solidFill>
                  <a:srgbClr val="132C4F"/>
                </a:solidFill>
                <a:latin typeface="Lucida Sans Unicode"/>
                <a:cs typeface="Lucida Sans Unicode"/>
              </a:rPr>
              <a:t>reformage</a:t>
            </a:r>
            <a:r>
              <a:rPr dirty="0" sz="1000" spc="-2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15">
                <a:solidFill>
                  <a:srgbClr val="132C4F"/>
                </a:solidFill>
                <a:latin typeface="Lucida Sans Unicode"/>
                <a:cs typeface="Lucida Sans Unicode"/>
              </a:rPr>
              <a:t>du</a:t>
            </a:r>
            <a:r>
              <a:rPr dirty="0" sz="1000" spc="-5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10">
                <a:solidFill>
                  <a:srgbClr val="132C4F"/>
                </a:solidFill>
                <a:latin typeface="Lucida Sans Unicode"/>
                <a:cs typeface="Lucida Sans Unicode"/>
              </a:rPr>
              <a:t>méthane</a:t>
            </a:r>
            <a:r>
              <a:rPr dirty="0" sz="1000" spc="-6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10">
                <a:solidFill>
                  <a:srgbClr val="132C4F"/>
                </a:solidFill>
                <a:latin typeface="Lucida Sans Unicode"/>
                <a:cs typeface="Lucida Sans Unicode"/>
              </a:rPr>
              <a:t>par</a:t>
            </a:r>
            <a:r>
              <a:rPr dirty="0" sz="1000" spc="-4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20">
                <a:solidFill>
                  <a:srgbClr val="132C4F"/>
                </a:solidFill>
                <a:latin typeface="Lucida Sans Unicode"/>
                <a:cs typeface="Lucida Sans Unicode"/>
              </a:rPr>
              <a:t>la</a:t>
            </a:r>
            <a:r>
              <a:rPr dirty="0" sz="1000" spc="-7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10">
                <a:solidFill>
                  <a:srgbClr val="132C4F"/>
                </a:solidFill>
                <a:latin typeface="Lucida Sans Unicode"/>
                <a:cs typeface="Lucida Sans Unicode"/>
              </a:rPr>
              <a:t>vapeur</a:t>
            </a:r>
            <a:r>
              <a:rPr dirty="0" sz="1000" spc="-5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10">
                <a:solidFill>
                  <a:srgbClr val="132C4F"/>
                </a:solidFill>
                <a:latin typeface="Lucida Sans Unicode"/>
                <a:cs typeface="Lucida Sans Unicode"/>
              </a:rPr>
              <a:t>(SMR)</a:t>
            </a:r>
            <a:endParaRPr sz="1000">
              <a:latin typeface="Lucida Sans Unicode"/>
              <a:cs typeface="Lucida Sans Unicode"/>
            </a:endParaRPr>
          </a:p>
          <a:p>
            <a:pPr lvl="1" marL="480059" indent="-180340">
              <a:lnSpc>
                <a:spcPct val="100000"/>
              </a:lnSpc>
              <a:spcBef>
                <a:spcPts val="780"/>
              </a:spcBef>
              <a:buFont typeface="Arial MT"/>
              <a:buChar char="•"/>
              <a:tabLst>
                <a:tab pos="480059" algn="l"/>
                <a:tab pos="480695" algn="l"/>
              </a:tabLst>
            </a:pPr>
            <a:r>
              <a:rPr dirty="0" sz="1000" spc="-20">
                <a:solidFill>
                  <a:srgbClr val="132C4F"/>
                </a:solidFill>
                <a:latin typeface="Lucida Sans Unicode"/>
                <a:cs typeface="Lucida Sans Unicode"/>
              </a:rPr>
              <a:t>Capture</a:t>
            </a:r>
            <a:r>
              <a:rPr dirty="0" sz="1000" spc="-4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10">
                <a:solidFill>
                  <a:srgbClr val="132C4F"/>
                </a:solidFill>
                <a:latin typeface="Lucida Sans Unicode"/>
                <a:cs typeface="Lucida Sans Unicode"/>
              </a:rPr>
              <a:t>et</a:t>
            </a:r>
            <a:r>
              <a:rPr dirty="0" sz="1000" spc="-5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40">
                <a:solidFill>
                  <a:srgbClr val="132C4F"/>
                </a:solidFill>
                <a:latin typeface="Lucida Sans Unicode"/>
                <a:cs typeface="Lucida Sans Unicode"/>
              </a:rPr>
              <a:t>utilisation/stockage</a:t>
            </a:r>
            <a:r>
              <a:rPr dirty="0" sz="1000" spc="-5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25">
                <a:solidFill>
                  <a:srgbClr val="132C4F"/>
                </a:solidFill>
                <a:latin typeface="Lucida Sans Unicode"/>
                <a:cs typeface="Lucida Sans Unicode"/>
              </a:rPr>
              <a:t>total</a:t>
            </a:r>
            <a:r>
              <a:rPr dirty="0" sz="1000" spc="-45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15">
                <a:solidFill>
                  <a:srgbClr val="132C4F"/>
                </a:solidFill>
                <a:latin typeface="Lucida Sans Unicode"/>
                <a:cs typeface="Lucida Sans Unicode"/>
              </a:rPr>
              <a:t>ou</a:t>
            </a:r>
            <a:r>
              <a:rPr dirty="0" sz="1000" spc="-50">
                <a:solidFill>
                  <a:srgbClr val="132C4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-20">
                <a:solidFill>
                  <a:srgbClr val="132C4F"/>
                </a:solidFill>
                <a:latin typeface="Lucida Sans Unicode"/>
                <a:cs typeface="Lucida Sans Unicode"/>
              </a:rPr>
              <a:t>partiel</a:t>
            </a:r>
            <a:endParaRPr sz="100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791941" y="1465791"/>
            <a:ext cx="3190875" cy="6807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17804" indent="-18034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217804" algn="l"/>
                <a:tab pos="218440" algn="l"/>
              </a:tabLst>
            </a:pPr>
            <a:r>
              <a:rPr dirty="0" sz="1000" spc="30" b="1">
                <a:solidFill>
                  <a:srgbClr val="132C4F"/>
                </a:solidFill>
                <a:latin typeface="Arial"/>
                <a:cs typeface="Arial"/>
              </a:rPr>
              <a:t>Capture</a:t>
            </a:r>
            <a:r>
              <a:rPr dirty="0" sz="1000" spc="-2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35" b="1">
                <a:solidFill>
                  <a:srgbClr val="132C4F"/>
                </a:solidFill>
                <a:latin typeface="Arial"/>
                <a:cs typeface="Arial"/>
              </a:rPr>
              <a:t>partielle</a:t>
            </a:r>
            <a:r>
              <a:rPr dirty="0" sz="10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132C4F"/>
                </a:solidFill>
                <a:latin typeface="Arial"/>
                <a:cs typeface="Arial"/>
              </a:rPr>
              <a:t>(</a:t>
            </a:r>
            <a:r>
              <a:rPr dirty="0" sz="1000" spc="-2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50" b="1">
                <a:solidFill>
                  <a:srgbClr val="132C4F"/>
                </a:solidFill>
                <a:latin typeface="Arial"/>
                <a:cs typeface="Arial"/>
              </a:rPr>
              <a:t>entre</a:t>
            </a:r>
            <a:r>
              <a:rPr dirty="0" sz="10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10" b="1">
                <a:solidFill>
                  <a:srgbClr val="132C4F"/>
                </a:solidFill>
                <a:latin typeface="Arial"/>
                <a:cs typeface="Arial"/>
              </a:rPr>
              <a:t>3</a:t>
            </a:r>
            <a:r>
              <a:rPr dirty="0" sz="1000" spc="-1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60" b="1">
                <a:solidFill>
                  <a:srgbClr val="132C4F"/>
                </a:solidFill>
                <a:latin typeface="Arial"/>
                <a:cs typeface="Arial"/>
              </a:rPr>
              <a:t>et</a:t>
            </a:r>
            <a:r>
              <a:rPr dirty="0" sz="10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10" b="1">
                <a:solidFill>
                  <a:srgbClr val="132C4F"/>
                </a:solidFill>
                <a:latin typeface="Arial"/>
                <a:cs typeface="Arial"/>
              </a:rPr>
              <a:t>6</a:t>
            </a:r>
            <a:r>
              <a:rPr dirty="0" sz="1000" spc="-1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132C4F"/>
                </a:solidFill>
                <a:latin typeface="Arial"/>
                <a:cs typeface="Arial"/>
              </a:rPr>
              <a:t>kg</a:t>
            </a:r>
            <a:r>
              <a:rPr dirty="0" sz="1000" spc="-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40" b="1">
                <a:solidFill>
                  <a:srgbClr val="132C4F"/>
                </a:solidFill>
                <a:latin typeface="Arial"/>
                <a:cs typeface="Arial"/>
              </a:rPr>
              <a:t>par</a:t>
            </a:r>
            <a:r>
              <a:rPr dirty="0" sz="1000" spc="-2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132C4F"/>
                </a:solidFill>
                <a:latin typeface="Arial"/>
                <a:cs typeface="Arial"/>
              </a:rPr>
              <a:t>kg</a:t>
            </a:r>
            <a:r>
              <a:rPr dirty="0" sz="1000" spc="-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30" b="1">
                <a:solidFill>
                  <a:srgbClr val="132C4F"/>
                </a:solidFill>
                <a:latin typeface="Arial"/>
                <a:cs typeface="Arial"/>
              </a:rPr>
              <a:t>H</a:t>
            </a:r>
            <a:r>
              <a:rPr dirty="0" baseline="-21367" sz="975" spc="44" b="1">
                <a:solidFill>
                  <a:srgbClr val="132C4F"/>
                </a:solidFill>
                <a:latin typeface="Arial"/>
                <a:cs typeface="Arial"/>
              </a:rPr>
              <a:t>2</a:t>
            </a:r>
            <a:r>
              <a:rPr dirty="0" baseline="-21367" sz="975" spc="97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132C4F"/>
                </a:solidFill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lvl="1" marL="360680" indent="-181610">
              <a:lnSpc>
                <a:spcPct val="100000"/>
              </a:lnSpc>
              <a:spcBef>
                <a:spcPts val="780"/>
              </a:spcBef>
              <a:buFont typeface="Arial MT"/>
              <a:buChar char="•"/>
              <a:tabLst>
                <a:tab pos="360680" algn="l"/>
                <a:tab pos="361315" algn="l"/>
              </a:tabLst>
            </a:pPr>
            <a:r>
              <a:rPr dirty="0" sz="1000" spc="30" b="1">
                <a:solidFill>
                  <a:srgbClr val="132C4F"/>
                </a:solidFill>
                <a:latin typeface="Arial"/>
                <a:cs typeface="Arial"/>
              </a:rPr>
              <a:t>Capture</a:t>
            </a:r>
            <a:r>
              <a:rPr dirty="0" sz="1000" spc="-2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45" b="1">
                <a:solidFill>
                  <a:srgbClr val="132C4F"/>
                </a:solidFill>
                <a:latin typeface="Arial"/>
                <a:cs typeface="Arial"/>
              </a:rPr>
              <a:t>totale</a:t>
            </a:r>
            <a:r>
              <a:rPr dirty="0" sz="100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5" b="1">
                <a:solidFill>
                  <a:srgbClr val="132C4F"/>
                </a:solidFill>
                <a:latin typeface="Arial"/>
                <a:cs typeface="Arial"/>
              </a:rPr>
              <a:t>(0,5 </a:t>
            </a:r>
            <a:r>
              <a:rPr dirty="0" sz="1000" spc="60" b="1">
                <a:solidFill>
                  <a:srgbClr val="132C4F"/>
                </a:solidFill>
                <a:latin typeface="Arial"/>
                <a:cs typeface="Arial"/>
              </a:rPr>
              <a:t>et</a:t>
            </a:r>
            <a:r>
              <a:rPr dirty="0" sz="1000" spc="-2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132C4F"/>
                </a:solidFill>
                <a:latin typeface="Arial"/>
                <a:cs typeface="Arial"/>
              </a:rPr>
              <a:t>1kg</a:t>
            </a:r>
            <a:r>
              <a:rPr dirty="0" sz="1000" spc="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40" b="1">
                <a:solidFill>
                  <a:srgbClr val="132C4F"/>
                </a:solidFill>
                <a:latin typeface="Arial"/>
                <a:cs typeface="Arial"/>
              </a:rPr>
              <a:t>par</a:t>
            </a:r>
            <a:r>
              <a:rPr dirty="0" sz="1000" spc="-2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132C4F"/>
                </a:solidFill>
                <a:latin typeface="Arial"/>
                <a:cs typeface="Arial"/>
              </a:rPr>
              <a:t>kg</a:t>
            </a:r>
            <a:r>
              <a:rPr dirty="0" sz="1000" spc="-1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25" b="1">
                <a:solidFill>
                  <a:srgbClr val="132C4F"/>
                </a:solidFill>
                <a:latin typeface="Arial"/>
                <a:cs typeface="Arial"/>
              </a:rPr>
              <a:t>de</a:t>
            </a:r>
            <a:r>
              <a:rPr dirty="0" sz="10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20" b="1">
                <a:solidFill>
                  <a:srgbClr val="132C4F"/>
                </a:solidFill>
                <a:latin typeface="Arial"/>
                <a:cs typeface="Arial"/>
              </a:rPr>
              <a:t>H</a:t>
            </a:r>
            <a:r>
              <a:rPr dirty="0" baseline="-21367" sz="975" spc="30" b="1">
                <a:solidFill>
                  <a:srgbClr val="132C4F"/>
                </a:solidFill>
                <a:latin typeface="Arial"/>
                <a:cs typeface="Arial"/>
              </a:rPr>
              <a:t>2</a:t>
            </a:r>
            <a:r>
              <a:rPr dirty="0" sz="1000" spc="20" b="1">
                <a:solidFill>
                  <a:srgbClr val="132C4F"/>
                </a:solidFill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lvl="2" marL="469265" indent="-145415">
              <a:lnSpc>
                <a:spcPct val="100000"/>
              </a:lnSpc>
              <a:spcBef>
                <a:spcPts val="780"/>
              </a:spcBef>
              <a:buFont typeface="Arial MT"/>
              <a:buChar char="•"/>
              <a:tabLst>
                <a:tab pos="469900" algn="l"/>
              </a:tabLst>
            </a:pPr>
            <a:r>
              <a:rPr dirty="0" sz="1000" spc="25" b="1">
                <a:solidFill>
                  <a:srgbClr val="132C4F"/>
                </a:solidFill>
                <a:latin typeface="Arial"/>
                <a:cs typeface="Arial"/>
              </a:rPr>
              <a:t>Impacts</a:t>
            </a:r>
            <a:r>
              <a:rPr dirty="0" sz="1000" spc="-1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5" b="1">
                <a:solidFill>
                  <a:srgbClr val="132C4F"/>
                </a:solidFill>
                <a:latin typeface="Arial"/>
                <a:cs typeface="Arial"/>
              </a:rPr>
              <a:t>long</a:t>
            </a:r>
            <a:r>
              <a:rPr dirty="0" sz="1000" spc="-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60" b="1">
                <a:solidFill>
                  <a:srgbClr val="132C4F"/>
                </a:solidFill>
                <a:latin typeface="Arial"/>
                <a:cs typeface="Arial"/>
              </a:rPr>
              <a:t>terme</a:t>
            </a:r>
            <a:r>
              <a:rPr dirty="0" sz="10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30" b="1">
                <a:solidFill>
                  <a:srgbClr val="132C4F"/>
                </a:solidFill>
                <a:latin typeface="Arial"/>
                <a:cs typeface="Arial"/>
              </a:rPr>
              <a:t>du</a:t>
            </a:r>
            <a:r>
              <a:rPr dirty="0" sz="1000" spc="-15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5" b="1">
                <a:solidFill>
                  <a:srgbClr val="132C4F"/>
                </a:solidFill>
                <a:latin typeface="Arial"/>
                <a:cs typeface="Arial"/>
              </a:rPr>
              <a:t>stockage</a:t>
            </a:r>
            <a:r>
              <a:rPr dirty="0" sz="1000" spc="20" b="1">
                <a:solidFill>
                  <a:srgbClr val="132C4F"/>
                </a:solidFill>
                <a:latin typeface="Arial"/>
                <a:cs typeface="Arial"/>
              </a:rPr>
              <a:t> </a:t>
            </a:r>
            <a:r>
              <a:rPr dirty="0" sz="1000" spc="10" b="1">
                <a:solidFill>
                  <a:srgbClr val="132C4F"/>
                </a:solidFill>
                <a:latin typeface="Arial"/>
                <a:cs typeface="Arial"/>
              </a:rPr>
              <a:t>inconnus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11026" y="53031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6039" y="16256"/>
            <a:ext cx="562864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  <a:tabLst>
                <a:tab pos="758190" algn="l"/>
              </a:tabLst>
            </a:pPr>
            <a:r>
              <a:rPr dirty="0" sz="2400" spc="-5">
                <a:solidFill>
                  <a:srgbClr val="000000"/>
                </a:solidFill>
              </a:rPr>
              <a:t>H</a:t>
            </a:r>
            <a:r>
              <a:rPr dirty="0" baseline="-20833" sz="2400" spc="-7">
                <a:solidFill>
                  <a:srgbClr val="000000"/>
                </a:solidFill>
              </a:rPr>
              <a:t>2	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vecteur 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clé</a:t>
            </a:r>
            <a:r>
              <a:rPr dirty="0" sz="2400" spc="-15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de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 la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transition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énergétique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973108" y="16256"/>
            <a:ext cx="248475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Les</a:t>
            </a:r>
            <a:r>
              <a:rPr dirty="0" sz="2400" spc="-15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couleurs</a:t>
            </a:r>
            <a:r>
              <a:rPr dirty="0" sz="2400" spc="-4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de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l’H</a:t>
            </a:r>
            <a:r>
              <a:rPr dirty="0" baseline="-20833" sz="2400">
                <a:solidFill>
                  <a:srgbClr val="0A9C8F"/>
                </a:solidFill>
                <a:latin typeface="Calibri"/>
                <a:cs typeface="Calibri"/>
              </a:rPr>
              <a:t>2</a:t>
            </a:r>
            <a:endParaRPr baseline="-20833" sz="24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812946" y="53031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9" name="object 19"/>
          <p:cNvGrpSpPr/>
          <p:nvPr/>
        </p:nvGrpSpPr>
        <p:grpSpPr>
          <a:xfrm>
            <a:off x="6726935" y="4440935"/>
            <a:ext cx="2546985" cy="2004060"/>
            <a:chOff x="6726935" y="4440935"/>
            <a:chExt cx="2546985" cy="2004060"/>
          </a:xfrm>
        </p:grpSpPr>
        <p:pic>
          <p:nvPicPr>
            <p:cNvPr id="20" name="object 2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26935" y="4440935"/>
              <a:ext cx="2546603" cy="200405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41134" y="4535817"/>
              <a:ext cx="1800221" cy="1212087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2729483" y="696468"/>
            <a:ext cx="6472555" cy="3427095"/>
            <a:chOff x="2729483" y="696468"/>
            <a:chExt cx="6472555" cy="3427095"/>
          </a:xfrm>
        </p:grpSpPr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29483" y="707136"/>
              <a:ext cx="2546603" cy="198272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32989" y="1423251"/>
              <a:ext cx="1743073" cy="120756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55307" y="696468"/>
              <a:ext cx="2546603" cy="200405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52691" y="1353261"/>
              <a:ext cx="1781170" cy="1238248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95520" y="2705811"/>
              <a:ext cx="1957158" cy="1417446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2738627" y="4434840"/>
            <a:ext cx="2546985" cy="2004060"/>
            <a:chOff x="2738627" y="4434840"/>
            <a:chExt cx="2546985" cy="2004060"/>
          </a:xfrm>
        </p:grpSpPr>
        <p:pic>
          <p:nvPicPr>
            <p:cNvPr id="29" name="object 2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38627" y="4434840"/>
              <a:ext cx="2546603" cy="200405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399205" y="4511104"/>
              <a:ext cx="1828791" cy="125568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4080" y="823924"/>
            <a:ext cx="9640569" cy="5286362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611026" y="63192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78739" y="26416"/>
            <a:ext cx="560324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5490" algn="l"/>
              </a:tabLst>
            </a:pPr>
            <a:r>
              <a:rPr dirty="0" sz="2400">
                <a:latin typeface="Trebuchet MS"/>
                <a:cs typeface="Trebuchet MS"/>
              </a:rPr>
              <a:t>H2	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vecteur 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clé</a:t>
            </a:r>
            <a:r>
              <a:rPr dirty="0" sz="2400" spc="-15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de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 la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transition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énergétique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998508" y="26416"/>
            <a:ext cx="138874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m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u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lti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us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a</a:t>
            </a:r>
            <a:r>
              <a:rPr dirty="0" sz="2400" spc="-30">
                <a:solidFill>
                  <a:srgbClr val="0A9C8F"/>
                </a:solidFill>
                <a:latin typeface="Calibri"/>
                <a:cs typeface="Calibri"/>
              </a:rPr>
              <a:t>g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812946" y="63192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66804" y="802271"/>
            <a:ext cx="5151120" cy="2929890"/>
          </a:xfrm>
          <a:custGeom>
            <a:avLst/>
            <a:gdLst/>
            <a:ahLst/>
            <a:cxnLst/>
            <a:rect l="l" t="t" r="r" b="b"/>
            <a:pathLst>
              <a:path w="5151120" h="2929890">
                <a:moveTo>
                  <a:pt x="2246401" y="1806676"/>
                </a:moveTo>
                <a:lnTo>
                  <a:pt x="2245360" y="1757972"/>
                </a:lnTo>
                <a:lnTo>
                  <a:pt x="2242274" y="1709813"/>
                </a:lnTo>
                <a:lnTo>
                  <a:pt x="2237181" y="1662214"/>
                </a:lnTo>
                <a:lnTo>
                  <a:pt x="2230132" y="1615224"/>
                </a:lnTo>
                <a:lnTo>
                  <a:pt x="2221153" y="1568894"/>
                </a:lnTo>
                <a:lnTo>
                  <a:pt x="2210308" y="1523276"/>
                </a:lnTo>
                <a:lnTo>
                  <a:pt x="2197620" y="1478381"/>
                </a:lnTo>
                <a:lnTo>
                  <a:pt x="2183130" y="1434274"/>
                </a:lnTo>
                <a:lnTo>
                  <a:pt x="2166899" y="1390992"/>
                </a:lnTo>
                <a:lnTo>
                  <a:pt x="2148941" y="1348587"/>
                </a:lnTo>
                <a:lnTo>
                  <a:pt x="2129332" y="1307084"/>
                </a:lnTo>
                <a:lnTo>
                  <a:pt x="2108085" y="1266520"/>
                </a:lnTo>
                <a:lnTo>
                  <a:pt x="2085263" y="1226959"/>
                </a:lnTo>
                <a:lnTo>
                  <a:pt x="2060905" y="1188440"/>
                </a:lnTo>
                <a:lnTo>
                  <a:pt x="2035035" y="1150988"/>
                </a:lnTo>
                <a:lnTo>
                  <a:pt x="2007717" y="1114666"/>
                </a:lnTo>
                <a:lnTo>
                  <a:pt x="1978977" y="1079500"/>
                </a:lnTo>
                <a:lnTo>
                  <a:pt x="1948865" y="1045540"/>
                </a:lnTo>
                <a:lnTo>
                  <a:pt x="1917420" y="1012825"/>
                </a:lnTo>
                <a:lnTo>
                  <a:pt x="1884692" y="981392"/>
                </a:lnTo>
                <a:lnTo>
                  <a:pt x="1850707" y="951293"/>
                </a:lnTo>
                <a:lnTo>
                  <a:pt x="1815528" y="922566"/>
                </a:lnTo>
                <a:lnTo>
                  <a:pt x="1779181" y="895261"/>
                </a:lnTo>
                <a:lnTo>
                  <a:pt x="1741716" y="869403"/>
                </a:lnTo>
                <a:lnTo>
                  <a:pt x="1703184" y="845058"/>
                </a:lnTo>
                <a:lnTo>
                  <a:pt x="1663598" y="822236"/>
                </a:lnTo>
                <a:lnTo>
                  <a:pt x="1623034" y="801014"/>
                </a:lnTo>
                <a:lnTo>
                  <a:pt x="1581505" y="781405"/>
                </a:lnTo>
                <a:lnTo>
                  <a:pt x="1539074" y="763460"/>
                </a:lnTo>
                <a:lnTo>
                  <a:pt x="1495767" y="747229"/>
                </a:lnTo>
                <a:lnTo>
                  <a:pt x="1451648" y="732751"/>
                </a:lnTo>
                <a:lnTo>
                  <a:pt x="1406740" y="720077"/>
                </a:lnTo>
                <a:lnTo>
                  <a:pt x="1361084" y="709231"/>
                </a:lnTo>
                <a:lnTo>
                  <a:pt x="1314742" y="700252"/>
                </a:lnTo>
                <a:lnTo>
                  <a:pt x="1267726" y="693204"/>
                </a:lnTo>
                <a:lnTo>
                  <a:pt x="1220114" y="688111"/>
                </a:lnTo>
                <a:lnTo>
                  <a:pt x="1171917" y="685038"/>
                </a:lnTo>
                <a:lnTo>
                  <a:pt x="1123200" y="683996"/>
                </a:lnTo>
                <a:lnTo>
                  <a:pt x="1074470" y="685038"/>
                </a:lnTo>
                <a:lnTo>
                  <a:pt x="1026287" y="688111"/>
                </a:lnTo>
                <a:lnTo>
                  <a:pt x="978662" y="693204"/>
                </a:lnTo>
                <a:lnTo>
                  <a:pt x="931659" y="700252"/>
                </a:lnTo>
                <a:lnTo>
                  <a:pt x="885304" y="709231"/>
                </a:lnTo>
                <a:lnTo>
                  <a:pt x="839660" y="720077"/>
                </a:lnTo>
                <a:lnTo>
                  <a:pt x="794753" y="732751"/>
                </a:lnTo>
                <a:lnTo>
                  <a:pt x="750620" y="747229"/>
                </a:lnTo>
                <a:lnTo>
                  <a:pt x="707326" y="763460"/>
                </a:lnTo>
                <a:lnTo>
                  <a:pt x="664883" y="781405"/>
                </a:lnTo>
                <a:lnTo>
                  <a:pt x="623366" y="801014"/>
                </a:lnTo>
                <a:lnTo>
                  <a:pt x="582790" y="822236"/>
                </a:lnTo>
                <a:lnTo>
                  <a:pt x="543217" y="845058"/>
                </a:lnTo>
                <a:lnTo>
                  <a:pt x="504672" y="869403"/>
                </a:lnTo>
                <a:lnTo>
                  <a:pt x="467207" y="895261"/>
                </a:lnTo>
                <a:lnTo>
                  <a:pt x="430860" y="922566"/>
                </a:lnTo>
                <a:lnTo>
                  <a:pt x="395681" y="951293"/>
                </a:lnTo>
                <a:lnTo>
                  <a:pt x="361708" y="981392"/>
                </a:lnTo>
                <a:lnTo>
                  <a:pt x="328968" y="1012825"/>
                </a:lnTo>
                <a:lnTo>
                  <a:pt x="297535" y="1045540"/>
                </a:lnTo>
                <a:lnTo>
                  <a:pt x="267423" y="1079500"/>
                </a:lnTo>
                <a:lnTo>
                  <a:pt x="238683" y="1114666"/>
                </a:lnTo>
                <a:lnTo>
                  <a:pt x="211353" y="1150988"/>
                </a:lnTo>
                <a:lnTo>
                  <a:pt x="185496" y="1188440"/>
                </a:lnTo>
                <a:lnTo>
                  <a:pt x="161124" y="1226959"/>
                </a:lnTo>
                <a:lnTo>
                  <a:pt x="138303" y="1266520"/>
                </a:lnTo>
                <a:lnTo>
                  <a:pt x="117055" y="1307084"/>
                </a:lnTo>
                <a:lnTo>
                  <a:pt x="97447" y="1348587"/>
                </a:lnTo>
                <a:lnTo>
                  <a:pt x="79502" y="1390992"/>
                </a:lnTo>
                <a:lnTo>
                  <a:pt x="63258" y="1434274"/>
                </a:lnTo>
                <a:lnTo>
                  <a:pt x="48780" y="1478381"/>
                </a:lnTo>
                <a:lnTo>
                  <a:pt x="36093" y="1523276"/>
                </a:lnTo>
                <a:lnTo>
                  <a:pt x="25234" y="1568894"/>
                </a:lnTo>
                <a:lnTo>
                  <a:pt x="16268" y="1615224"/>
                </a:lnTo>
                <a:lnTo>
                  <a:pt x="9207" y="1662214"/>
                </a:lnTo>
                <a:lnTo>
                  <a:pt x="4114" y="1709813"/>
                </a:lnTo>
                <a:lnTo>
                  <a:pt x="1028" y="1757972"/>
                </a:lnTo>
                <a:lnTo>
                  <a:pt x="0" y="1806676"/>
                </a:lnTo>
                <a:lnTo>
                  <a:pt x="1028" y="1855381"/>
                </a:lnTo>
                <a:lnTo>
                  <a:pt x="4114" y="1903539"/>
                </a:lnTo>
                <a:lnTo>
                  <a:pt x="9207" y="1951139"/>
                </a:lnTo>
                <a:lnTo>
                  <a:pt x="16268" y="1998129"/>
                </a:lnTo>
                <a:lnTo>
                  <a:pt x="25234" y="2044458"/>
                </a:lnTo>
                <a:lnTo>
                  <a:pt x="36093" y="2090077"/>
                </a:lnTo>
                <a:lnTo>
                  <a:pt x="48780" y="2134971"/>
                </a:lnTo>
                <a:lnTo>
                  <a:pt x="63258" y="2179078"/>
                </a:lnTo>
                <a:lnTo>
                  <a:pt x="79502" y="2222360"/>
                </a:lnTo>
                <a:lnTo>
                  <a:pt x="97447" y="2264765"/>
                </a:lnTo>
                <a:lnTo>
                  <a:pt x="117055" y="2306269"/>
                </a:lnTo>
                <a:lnTo>
                  <a:pt x="138303" y="2346833"/>
                </a:lnTo>
                <a:lnTo>
                  <a:pt x="161124" y="2386393"/>
                </a:lnTo>
                <a:lnTo>
                  <a:pt x="185496" y="2424912"/>
                </a:lnTo>
                <a:lnTo>
                  <a:pt x="211353" y="2462365"/>
                </a:lnTo>
                <a:lnTo>
                  <a:pt x="238683" y="2498687"/>
                </a:lnTo>
                <a:lnTo>
                  <a:pt x="267423" y="2533853"/>
                </a:lnTo>
                <a:lnTo>
                  <a:pt x="297535" y="2567813"/>
                </a:lnTo>
                <a:lnTo>
                  <a:pt x="328968" y="2600528"/>
                </a:lnTo>
                <a:lnTo>
                  <a:pt x="361708" y="2631960"/>
                </a:lnTo>
                <a:lnTo>
                  <a:pt x="395681" y="2662059"/>
                </a:lnTo>
                <a:lnTo>
                  <a:pt x="430860" y="2690787"/>
                </a:lnTo>
                <a:lnTo>
                  <a:pt x="467207" y="2718092"/>
                </a:lnTo>
                <a:lnTo>
                  <a:pt x="504672" y="2743949"/>
                </a:lnTo>
                <a:lnTo>
                  <a:pt x="543217" y="2768295"/>
                </a:lnTo>
                <a:lnTo>
                  <a:pt x="582790" y="2791117"/>
                </a:lnTo>
                <a:lnTo>
                  <a:pt x="623366" y="2812338"/>
                </a:lnTo>
                <a:lnTo>
                  <a:pt x="664883" y="2831947"/>
                </a:lnTo>
                <a:lnTo>
                  <a:pt x="707326" y="2849892"/>
                </a:lnTo>
                <a:lnTo>
                  <a:pt x="750620" y="2866123"/>
                </a:lnTo>
                <a:lnTo>
                  <a:pt x="794753" y="2880601"/>
                </a:lnTo>
                <a:lnTo>
                  <a:pt x="839660" y="2893276"/>
                </a:lnTo>
                <a:lnTo>
                  <a:pt x="885304" y="2904121"/>
                </a:lnTo>
                <a:lnTo>
                  <a:pt x="931659" y="2913100"/>
                </a:lnTo>
                <a:lnTo>
                  <a:pt x="978662" y="2920149"/>
                </a:lnTo>
                <a:lnTo>
                  <a:pt x="1026287" y="2925241"/>
                </a:lnTo>
                <a:lnTo>
                  <a:pt x="1074470" y="2928315"/>
                </a:lnTo>
                <a:lnTo>
                  <a:pt x="1123200" y="2929356"/>
                </a:lnTo>
                <a:lnTo>
                  <a:pt x="1171917" y="2928315"/>
                </a:lnTo>
                <a:lnTo>
                  <a:pt x="1220114" y="2925241"/>
                </a:lnTo>
                <a:lnTo>
                  <a:pt x="1267726" y="2920149"/>
                </a:lnTo>
                <a:lnTo>
                  <a:pt x="1314742" y="2913100"/>
                </a:lnTo>
                <a:lnTo>
                  <a:pt x="1361084" y="2904121"/>
                </a:lnTo>
                <a:lnTo>
                  <a:pt x="1406740" y="2893276"/>
                </a:lnTo>
                <a:lnTo>
                  <a:pt x="1451648" y="2880601"/>
                </a:lnTo>
                <a:lnTo>
                  <a:pt x="1495767" y="2866123"/>
                </a:lnTo>
                <a:lnTo>
                  <a:pt x="1539074" y="2849892"/>
                </a:lnTo>
                <a:lnTo>
                  <a:pt x="1581505" y="2831947"/>
                </a:lnTo>
                <a:lnTo>
                  <a:pt x="1623034" y="2812338"/>
                </a:lnTo>
                <a:lnTo>
                  <a:pt x="1663598" y="2791117"/>
                </a:lnTo>
                <a:lnTo>
                  <a:pt x="1703184" y="2768295"/>
                </a:lnTo>
                <a:lnTo>
                  <a:pt x="1741716" y="2743949"/>
                </a:lnTo>
                <a:lnTo>
                  <a:pt x="1779181" y="2718092"/>
                </a:lnTo>
                <a:lnTo>
                  <a:pt x="1815528" y="2690787"/>
                </a:lnTo>
                <a:lnTo>
                  <a:pt x="1850707" y="2662059"/>
                </a:lnTo>
                <a:lnTo>
                  <a:pt x="1884692" y="2631960"/>
                </a:lnTo>
                <a:lnTo>
                  <a:pt x="1917420" y="2600528"/>
                </a:lnTo>
                <a:lnTo>
                  <a:pt x="1948865" y="2567813"/>
                </a:lnTo>
                <a:lnTo>
                  <a:pt x="1978977" y="2533853"/>
                </a:lnTo>
                <a:lnTo>
                  <a:pt x="2007717" y="2498687"/>
                </a:lnTo>
                <a:lnTo>
                  <a:pt x="2035035" y="2462365"/>
                </a:lnTo>
                <a:lnTo>
                  <a:pt x="2060905" y="2424912"/>
                </a:lnTo>
                <a:lnTo>
                  <a:pt x="2085263" y="2386393"/>
                </a:lnTo>
                <a:lnTo>
                  <a:pt x="2108085" y="2346833"/>
                </a:lnTo>
                <a:lnTo>
                  <a:pt x="2129332" y="2306269"/>
                </a:lnTo>
                <a:lnTo>
                  <a:pt x="2148941" y="2264765"/>
                </a:lnTo>
                <a:lnTo>
                  <a:pt x="2166899" y="2222360"/>
                </a:lnTo>
                <a:lnTo>
                  <a:pt x="2183130" y="2179078"/>
                </a:lnTo>
                <a:lnTo>
                  <a:pt x="2197620" y="2134971"/>
                </a:lnTo>
                <a:lnTo>
                  <a:pt x="2210308" y="2090077"/>
                </a:lnTo>
                <a:lnTo>
                  <a:pt x="2221153" y="2044458"/>
                </a:lnTo>
                <a:lnTo>
                  <a:pt x="2230132" y="1998129"/>
                </a:lnTo>
                <a:lnTo>
                  <a:pt x="2237181" y="1951139"/>
                </a:lnTo>
                <a:lnTo>
                  <a:pt x="2242274" y="1903539"/>
                </a:lnTo>
                <a:lnTo>
                  <a:pt x="2245360" y="1855381"/>
                </a:lnTo>
                <a:lnTo>
                  <a:pt x="2246401" y="1806676"/>
                </a:lnTo>
                <a:close/>
              </a:path>
              <a:path w="5151120" h="2929890">
                <a:moveTo>
                  <a:pt x="5151056" y="683996"/>
                </a:moveTo>
                <a:lnTo>
                  <a:pt x="5149342" y="635152"/>
                </a:lnTo>
                <a:lnTo>
                  <a:pt x="5144262" y="587222"/>
                </a:lnTo>
                <a:lnTo>
                  <a:pt x="5135943" y="540346"/>
                </a:lnTo>
                <a:lnTo>
                  <a:pt x="5124488" y="494626"/>
                </a:lnTo>
                <a:lnTo>
                  <a:pt x="5110035" y="450176"/>
                </a:lnTo>
                <a:lnTo>
                  <a:pt x="5092674" y="407123"/>
                </a:lnTo>
                <a:lnTo>
                  <a:pt x="5072545" y="365582"/>
                </a:lnTo>
                <a:lnTo>
                  <a:pt x="5049736" y="325653"/>
                </a:lnTo>
                <a:lnTo>
                  <a:pt x="5024386" y="287451"/>
                </a:lnTo>
                <a:lnTo>
                  <a:pt x="4996612" y="251117"/>
                </a:lnTo>
                <a:lnTo>
                  <a:pt x="4966513" y="216750"/>
                </a:lnTo>
                <a:lnTo>
                  <a:pt x="4934204" y="184467"/>
                </a:lnTo>
                <a:lnTo>
                  <a:pt x="4899825" y="154381"/>
                </a:lnTo>
                <a:lnTo>
                  <a:pt x="4863465" y="126606"/>
                </a:lnTo>
                <a:lnTo>
                  <a:pt x="4825263" y="101269"/>
                </a:lnTo>
                <a:lnTo>
                  <a:pt x="4785309" y="78486"/>
                </a:lnTo>
                <a:lnTo>
                  <a:pt x="4743742" y="58356"/>
                </a:lnTo>
                <a:lnTo>
                  <a:pt x="4700663" y="41008"/>
                </a:lnTo>
                <a:lnTo>
                  <a:pt x="4656201" y="26555"/>
                </a:lnTo>
                <a:lnTo>
                  <a:pt x="4610455" y="15113"/>
                </a:lnTo>
                <a:lnTo>
                  <a:pt x="4563554" y="6794"/>
                </a:lnTo>
                <a:lnTo>
                  <a:pt x="4515612" y="1714"/>
                </a:lnTo>
                <a:lnTo>
                  <a:pt x="4466742" y="0"/>
                </a:lnTo>
                <a:lnTo>
                  <a:pt x="4417873" y="1714"/>
                </a:lnTo>
                <a:lnTo>
                  <a:pt x="4369930" y="6794"/>
                </a:lnTo>
                <a:lnTo>
                  <a:pt x="4323029" y="15113"/>
                </a:lnTo>
                <a:lnTo>
                  <a:pt x="4277284" y="26555"/>
                </a:lnTo>
                <a:lnTo>
                  <a:pt x="4232821" y="41008"/>
                </a:lnTo>
                <a:lnTo>
                  <a:pt x="4189742" y="58356"/>
                </a:lnTo>
                <a:lnTo>
                  <a:pt x="4148175" y="78486"/>
                </a:lnTo>
                <a:lnTo>
                  <a:pt x="4108221" y="101269"/>
                </a:lnTo>
                <a:lnTo>
                  <a:pt x="4070019" y="126606"/>
                </a:lnTo>
                <a:lnTo>
                  <a:pt x="4033659" y="154381"/>
                </a:lnTo>
                <a:lnTo>
                  <a:pt x="3999280" y="184467"/>
                </a:lnTo>
                <a:lnTo>
                  <a:pt x="3966972" y="216750"/>
                </a:lnTo>
                <a:lnTo>
                  <a:pt x="3936873" y="251117"/>
                </a:lnTo>
                <a:lnTo>
                  <a:pt x="3909098" y="287451"/>
                </a:lnTo>
                <a:lnTo>
                  <a:pt x="3883749" y="325653"/>
                </a:lnTo>
                <a:lnTo>
                  <a:pt x="3860952" y="365582"/>
                </a:lnTo>
                <a:lnTo>
                  <a:pt x="3840810" y="407123"/>
                </a:lnTo>
                <a:lnTo>
                  <a:pt x="3823449" y="450176"/>
                </a:lnTo>
                <a:lnTo>
                  <a:pt x="3808996" y="494626"/>
                </a:lnTo>
                <a:lnTo>
                  <a:pt x="3797541" y="540346"/>
                </a:lnTo>
                <a:lnTo>
                  <a:pt x="3789222" y="587222"/>
                </a:lnTo>
                <a:lnTo>
                  <a:pt x="3784142" y="635152"/>
                </a:lnTo>
                <a:lnTo>
                  <a:pt x="3782428" y="683996"/>
                </a:lnTo>
                <a:lnTo>
                  <a:pt x="3784142" y="732840"/>
                </a:lnTo>
                <a:lnTo>
                  <a:pt x="3789222" y="780770"/>
                </a:lnTo>
                <a:lnTo>
                  <a:pt x="3797541" y="827646"/>
                </a:lnTo>
                <a:lnTo>
                  <a:pt x="3808996" y="873366"/>
                </a:lnTo>
                <a:lnTo>
                  <a:pt x="3823449" y="917816"/>
                </a:lnTo>
                <a:lnTo>
                  <a:pt x="3840810" y="960869"/>
                </a:lnTo>
                <a:lnTo>
                  <a:pt x="3860952" y="1002411"/>
                </a:lnTo>
                <a:lnTo>
                  <a:pt x="3883749" y="1042339"/>
                </a:lnTo>
                <a:lnTo>
                  <a:pt x="3909098" y="1080541"/>
                </a:lnTo>
                <a:lnTo>
                  <a:pt x="3936873" y="1116876"/>
                </a:lnTo>
                <a:lnTo>
                  <a:pt x="3966972" y="1151242"/>
                </a:lnTo>
                <a:lnTo>
                  <a:pt x="3999280" y="1183525"/>
                </a:lnTo>
                <a:lnTo>
                  <a:pt x="4033659" y="1213612"/>
                </a:lnTo>
                <a:lnTo>
                  <a:pt x="4070019" y="1241386"/>
                </a:lnTo>
                <a:lnTo>
                  <a:pt x="4108221" y="1266723"/>
                </a:lnTo>
                <a:lnTo>
                  <a:pt x="4148175" y="1289507"/>
                </a:lnTo>
                <a:lnTo>
                  <a:pt x="4189742" y="1309636"/>
                </a:lnTo>
                <a:lnTo>
                  <a:pt x="4232821" y="1326984"/>
                </a:lnTo>
                <a:lnTo>
                  <a:pt x="4277284" y="1341437"/>
                </a:lnTo>
                <a:lnTo>
                  <a:pt x="4323029" y="1352880"/>
                </a:lnTo>
                <a:lnTo>
                  <a:pt x="4369930" y="1361198"/>
                </a:lnTo>
                <a:lnTo>
                  <a:pt x="4417873" y="1366278"/>
                </a:lnTo>
                <a:lnTo>
                  <a:pt x="4466742" y="1367993"/>
                </a:lnTo>
                <a:lnTo>
                  <a:pt x="4515612" y="1366278"/>
                </a:lnTo>
                <a:lnTo>
                  <a:pt x="4563554" y="1361198"/>
                </a:lnTo>
                <a:lnTo>
                  <a:pt x="4610455" y="1352880"/>
                </a:lnTo>
                <a:lnTo>
                  <a:pt x="4656201" y="1341437"/>
                </a:lnTo>
                <a:lnTo>
                  <a:pt x="4700663" y="1326984"/>
                </a:lnTo>
                <a:lnTo>
                  <a:pt x="4743742" y="1309636"/>
                </a:lnTo>
                <a:lnTo>
                  <a:pt x="4785309" y="1289507"/>
                </a:lnTo>
                <a:lnTo>
                  <a:pt x="4825263" y="1266723"/>
                </a:lnTo>
                <a:lnTo>
                  <a:pt x="4863465" y="1241386"/>
                </a:lnTo>
                <a:lnTo>
                  <a:pt x="4899825" y="1213612"/>
                </a:lnTo>
                <a:lnTo>
                  <a:pt x="4934204" y="1183525"/>
                </a:lnTo>
                <a:lnTo>
                  <a:pt x="4966513" y="1151242"/>
                </a:lnTo>
                <a:lnTo>
                  <a:pt x="4996612" y="1116876"/>
                </a:lnTo>
                <a:lnTo>
                  <a:pt x="5024386" y="1080541"/>
                </a:lnTo>
                <a:lnTo>
                  <a:pt x="5049736" y="1042339"/>
                </a:lnTo>
                <a:lnTo>
                  <a:pt x="5072545" y="1002411"/>
                </a:lnTo>
                <a:lnTo>
                  <a:pt x="5092674" y="960869"/>
                </a:lnTo>
                <a:lnTo>
                  <a:pt x="5110035" y="917816"/>
                </a:lnTo>
                <a:lnTo>
                  <a:pt x="5124488" y="873366"/>
                </a:lnTo>
                <a:lnTo>
                  <a:pt x="5135943" y="827646"/>
                </a:lnTo>
                <a:lnTo>
                  <a:pt x="5144262" y="780770"/>
                </a:lnTo>
                <a:lnTo>
                  <a:pt x="5149342" y="732840"/>
                </a:lnTo>
                <a:lnTo>
                  <a:pt x="5151056" y="683996"/>
                </a:lnTo>
                <a:close/>
              </a:path>
            </a:pathLst>
          </a:custGeom>
          <a:solidFill>
            <a:srgbClr val="8E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672028" y="1319638"/>
            <a:ext cx="52260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1800" spc="-4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800" spc="-15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15093" y="2921615"/>
            <a:ext cx="1621155" cy="1620520"/>
          </a:xfrm>
          <a:custGeom>
            <a:avLst/>
            <a:gdLst/>
            <a:ahLst/>
            <a:cxnLst/>
            <a:rect l="l" t="t" r="r" b="b"/>
            <a:pathLst>
              <a:path w="1621154" h="1620520">
                <a:moveTo>
                  <a:pt x="810374" y="0"/>
                </a:moveTo>
                <a:lnTo>
                  <a:pt x="762758" y="1375"/>
                </a:lnTo>
                <a:lnTo>
                  <a:pt x="715866" y="5449"/>
                </a:lnTo>
                <a:lnTo>
                  <a:pt x="669776" y="12147"/>
                </a:lnTo>
                <a:lnTo>
                  <a:pt x="624561" y="21393"/>
                </a:lnTo>
                <a:lnTo>
                  <a:pt x="580300" y="33110"/>
                </a:lnTo>
                <a:lnTo>
                  <a:pt x="537067" y="47223"/>
                </a:lnTo>
                <a:lnTo>
                  <a:pt x="494938" y="63655"/>
                </a:lnTo>
                <a:lnTo>
                  <a:pt x="453990" y="82331"/>
                </a:lnTo>
                <a:lnTo>
                  <a:pt x="414299" y="103175"/>
                </a:lnTo>
                <a:lnTo>
                  <a:pt x="375940" y="126110"/>
                </a:lnTo>
                <a:lnTo>
                  <a:pt x="338990" y="151061"/>
                </a:lnTo>
                <a:lnTo>
                  <a:pt x="303525" y="177952"/>
                </a:lnTo>
                <a:lnTo>
                  <a:pt x="269620" y="206706"/>
                </a:lnTo>
                <a:lnTo>
                  <a:pt x="237351" y="237248"/>
                </a:lnTo>
                <a:lnTo>
                  <a:pt x="206796" y="269502"/>
                </a:lnTo>
                <a:lnTo>
                  <a:pt x="178029" y="303392"/>
                </a:lnTo>
                <a:lnTo>
                  <a:pt x="151126" y="338841"/>
                </a:lnTo>
                <a:lnTo>
                  <a:pt x="126164" y="375775"/>
                </a:lnTo>
                <a:lnTo>
                  <a:pt x="103219" y="414116"/>
                </a:lnTo>
                <a:lnTo>
                  <a:pt x="82366" y="453789"/>
                </a:lnTo>
                <a:lnTo>
                  <a:pt x="63682" y="494718"/>
                </a:lnTo>
                <a:lnTo>
                  <a:pt x="47243" y="536828"/>
                </a:lnTo>
                <a:lnTo>
                  <a:pt x="33124" y="580040"/>
                </a:lnTo>
                <a:lnTo>
                  <a:pt x="21402" y="624281"/>
                </a:lnTo>
                <a:lnTo>
                  <a:pt x="12152" y="669474"/>
                </a:lnTo>
                <a:lnTo>
                  <a:pt x="5451" y="715543"/>
                </a:lnTo>
                <a:lnTo>
                  <a:pt x="1375" y="762412"/>
                </a:lnTo>
                <a:lnTo>
                  <a:pt x="0" y="810006"/>
                </a:lnTo>
                <a:lnTo>
                  <a:pt x="1375" y="857599"/>
                </a:lnTo>
                <a:lnTo>
                  <a:pt x="5451" y="904468"/>
                </a:lnTo>
                <a:lnTo>
                  <a:pt x="12152" y="950537"/>
                </a:lnTo>
                <a:lnTo>
                  <a:pt x="21402" y="995730"/>
                </a:lnTo>
                <a:lnTo>
                  <a:pt x="33124" y="1039971"/>
                </a:lnTo>
                <a:lnTo>
                  <a:pt x="47243" y="1083183"/>
                </a:lnTo>
                <a:lnTo>
                  <a:pt x="63682" y="1125293"/>
                </a:lnTo>
                <a:lnTo>
                  <a:pt x="82366" y="1166222"/>
                </a:lnTo>
                <a:lnTo>
                  <a:pt x="103219" y="1205895"/>
                </a:lnTo>
                <a:lnTo>
                  <a:pt x="126164" y="1244236"/>
                </a:lnTo>
                <a:lnTo>
                  <a:pt x="151126" y="1281170"/>
                </a:lnTo>
                <a:lnTo>
                  <a:pt x="178029" y="1316619"/>
                </a:lnTo>
                <a:lnTo>
                  <a:pt x="206796" y="1350509"/>
                </a:lnTo>
                <a:lnTo>
                  <a:pt x="237351" y="1382763"/>
                </a:lnTo>
                <a:lnTo>
                  <a:pt x="269620" y="1413305"/>
                </a:lnTo>
                <a:lnTo>
                  <a:pt x="303525" y="1442059"/>
                </a:lnTo>
                <a:lnTo>
                  <a:pt x="338990" y="1468950"/>
                </a:lnTo>
                <a:lnTo>
                  <a:pt x="375940" y="1493901"/>
                </a:lnTo>
                <a:lnTo>
                  <a:pt x="414299" y="1516836"/>
                </a:lnTo>
                <a:lnTo>
                  <a:pt x="453990" y="1537680"/>
                </a:lnTo>
                <a:lnTo>
                  <a:pt x="494938" y="1556356"/>
                </a:lnTo>
                <a:lnTo>
                  <a:pt x="537067" y="1572788"/>
                </a:lnTo>
                <a:lnTo>
                  <a:pt x="580300" y="1586901"/>
                </a:lnTo>
                <a:lnTo>
                  <a:pt x="624561" y="1598618"/>
                </a:lnTo>
                <a:lnTo>
                  <a:pt x="669776" y="1607864"/>
                </a:lnTo>
                <a:lnTo>
                  <a:pt x="715866" y="1614562"/>
                </a:lnTo>
                <a:lnTo>
                  <a:pt x="762758" y="1618636"/>
                </a:lnTo>
                <a:lnTo>
                  <a:pt x="810374" y="1620012"/>
                </a:lnTo>
                <a:lnTo>
                  <a:pt x="857990" y="1618636"/>
                </a:lnTo>
                <a:lnTo>
                  <a:pt x="904881" y="1614562"/>
                </a:lnTo>
                <a:lnTo>
                  <a:pt x="950972" y="1607864"/>
                </a:lnTo>
                <a:lnTo>
                  <a:pt x="996186" y="1598618"/>
                </a:lnTo>
                <a:lnTo>
                  <a:pt x="1040448" y="1586901"/>
                </a:lnTo>
                <a:lnTo>
                  <a:pt x="1083681" y="1572788"/>
                </a:lnTo>
                <a:lnTo>
                  <a:pt x="1125809" y="1556356"/>
                </a:lnTo>
                <a:lnTo>
                  <a:pt x="1166757" y="1537680"/>
                </a:lnTo>
                <a:lnTo>
                  <a:pt x="1206449" y="1516836"/>
                </a:lnTo>
                <a:lnTo>
                  <a:pt x="1244807" y="1493901"/>
                </a:lnTo>
                <a:lnTo>
                  <a:pt x="1281757" y="1468950"/>
                </a:lnTo>
                <a:lnTo>
                  <a:pt x="1317223" y="1442059"/>
                </a:lnTo>
                <a:lnTo>
                  <a:pt x="1351128" y="1413305"/>
                </a:lnTo>
                <a:lnTo>
                  <a:pt x="1383396" y="1382763"/>
                </a:lnTo>
                <a:lnTo>
                  <a:pt x="1413952" y="1350509"/>
                </a:lnTo>
                <a:lnTo>
                  <a:pt x="1442719" y="1316619"/>
                </a:lnTo>
                <a:lnTo>
                  <a:pt x="1469622" y="1281170"/>
                </a:lnTo>
                <a:lnTo>
                  <a:pt x="1494583" y="1244236"/>
                </a:lnTo>
                <a:lnTo>
                  <a:pt x="1517529" y="1205895"/>
                </a:lnTo>
                <a:lnTo>
                  <a:pt x="1538381" y="1166222"/>
                </a:lnTo>
                <a:lnTo>
                  <a:pt x="1557065" y="1125293"/>
                </a:lnTo>
                <a:lnTo>
                  <a:pt x="1573505" y="1083183"/>
                </a:lnTo>
                <a:lnTo>
                  <a:pt x="1587624" y="1039971"/>
                </a:lnTo>
                <a:lnTo>
                  <a:pt x="1599346" y="995730"/>
                </a:lnTo>
                <a:lnTo>
                  <a:pt x="1608595" y="950537"/>
                </a:lnTo>
                <a:lnTo>
                  <a:pt x="1615296" y="904468"/>
                </a:lnTo>
                <a:lnTo>
                  <a:pt x="1619372" y="857599"/>
                </a:lnTo>
                <a:lnTo>
                  <a:pt x="1620748" y="810006"/>
                </a:lnTo>
                <a:lnTo>
                  <a:pt x="1619372" y="762412"/>
                </a:lnTo>
                <a:lnTo>
                  <a:pt x="1615296" y="715543"/>
                </a:lnTo>
                <a:lnTo>
                  <a:pt x="1608595" y="669474"/>
                </a:lnTo>
                <a:lnTo>
                  <a:pt x="1599346" y="624281"/>
                </a:lnTo>
                <a:lnTo>
                  <a:pt x="1587624" y="580040"/>
                </a:lnTo>
                <a:lnTo>
                  <a:pt x="1573505" y="536828"/>
                </a:lnTo>
                <a:lnTo>
                  <a:pt x="1557065" y="494718"/>
                </a:lnTo>
                <a:lnTo>
                  <a:pt x="1538381" y="453789"/>
                </a:lnTo>
                <a:lnTo>
                  <a:pt x="1517529" y="414116"/>
                </a:lnTo>
                <a:lnTo>
                  <a:pt x="1494583" y="375775"/>
                </a:lnTo>
                <a:lnTo>
                  <a:pt x="1469622" y="338841"/>
                </a:lnTo>
                <a:lnTo>
                  <a:pt x="1442719" y="303392"/>
                </a:lnTo>
                <a:lnTo>
                  <a:pt x="1413952" y="269502"/>
                </a:lnTo>
                <a:lnTo>
                  <a:pt x="1383396" y="237248"/>
                </a:lnTo>
                <a:lnTo>
                  <a:pt x="1351128" y="206706"/>
                </a:lnTo>
                <a:lnTo>
                  <a:pt x="1317223" y="177952"/>
                </a:lnTo>
                <a:lnTo>
                  <a:pt x="1281757" y="151061"/>
                </a:lnTo>
                <a:lnTo>
                  <a:pt x="1244807" y="126110"/>
                </a:lnTo>
                <a:lnTo>
                  <a:pt x="1206449" y="103175"/>
                </a:lnTo>
                <a:lnTo>
                  <a:pt x="1166757" y="82331"/>
                </a:lnTo>
                <a:lnTo>
                  <a:pt x="1125809" y="63655"/>
                </a:lnTo>
                <a:lnTo>
                  <a:pt x="1083681" y="47223"/>
                </a:lnTo>
                <a:lnTo>
                  <a:pt x="1040448" y="33110"/>
                </a:lnTo>
                <a:lnTo>
                  <a:pt x="996186" y="21393"/>
                </a:lnTo>
                <a:lnTo>
                  <a:pt x="950972" y="12147"/>
                </a:lnTo>
                <a:lnTo>
                  <a:pt x="904881" y="5449"/>
                </a:lnTo>
                <a:lnTo>
                  <a:pt x="857990" y="1375"/>
                </a:lnTo>
                <a:lnTo>
                  <a:pt x="810374" y="0"/>
                </a:lnTo>
                <a:close/>
              </a:path>
            </a:pathLst>
          </a:custGeom>
          <a:solidFill>
            <a:srgbClr val="8E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609509" y="3549757"/>
            <a:ext cx="83185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dirty="0" sz="2000" spc="-10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2000" spc="-30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2000" b="1">
                <a:solidFill>
                  <a:srgbClr val="FFFFFF"/>
                </a:solidFill>
                <a:latin typeface="Calibri"/>
                <a:cs typeface="Calibri"/>
              </a:rPr>
              <a:t>ché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07728" y="1240944"/>
            <a:ext cx="1584960" cy="1584325"/>
          </a:xfrm>
          <a:custGeom>
            <a:avLst/>
            <a:gdLst/>
            <a:ahLst/>
            <a:cxnLst/>
            <a:rect l="l" t="t" r="r" b="b"/>
            <a:pathLst>
              <a:path w="1584960" h="1584325">
                <a:moveTo>
                  <a:pt x="792365" y="0"/>
                </a:moveTo>
                <a:lnTo>
                  <a:pt x="744096" y="1445"/>
                </a:lnTo>
                <a:lnTo>
                  <a:pt x="696592" y="5726"/>
                </a:lnTo>
                <a:lnTo>
                  <a:pt x="649935" y="12759"/>
                </a:lnTo>
                <a:lnTo>
                  <a:pt x="604209" y="22463"/>
                </a:lnTo>
                <a:lnTo>
                  <a:pt x="559497" y="34754"/>
                </a:lnTo>
                <a:lnTo>
                  <a:pt x="515881" y="49548"/>
                </a:lnTo>
                <a:lnTo>
                  <a:pt x="473445" y="66764"/>
                </a:lnTo>
                <a:lnTo>
                  <a:pt x="432270" y="86319"/>
                </a:lnTo>
                <a:lnTo>
                  <a:pt x="392441" y="108129"/>
                </a:lnTo>
                <a:lnTo>
                  <a:pt x="354039" y="132112"/>
                </a:lnTo>
                <a:lnTo>
                  <a:pt x="317149" y="158185"/>
                </a:lnTo>
                <a:lnTo>
                  <a:pt x="281852" y="186266"/>
                </a:lnTo>
                <a:lnTo>
                  <a:pt x="248232" y="216270"/>
                </a:lnTo>
                <a:lnTo>
                  <a:pt x="216371" y="248116"/>
                </a:lnTo>
                <a:lnTo>
                  <a:pt x="186352" y="281721"/>
                </a:lnTo>
                <a:lnTo>
                  <a:pt x="158259" y="317001"/>
                </a:lnTo>
                <a:lnTo>
                  <a:pt x="132174" y="353875"/>
                </a:lnTo>
                <a:lnTo>
                  <a:pt x="108180" y="392258"/>
                </a:lnTo>
                <a:lnTo>
                  <a:pt x="86359" y="432069"/>
                </a:lnTo>
                <a:lnTo>
                  <a:pt x="66795" y="473224"/>
                </a:lnTo>
                <a:lnTo>
                  <a:pt x="49571" y="515641"/>
                </a:lnTo>
                <a:lnTo>
                  <a:pt x="34770" y="559237"/>
                </a:lnTo>
                <a:lnTo>
                  <a:pt x="22473" y="603928"/>
                </a:lnTo>
                <a:lnTo>
                  <a:pt x="12765" y="649633"/>
                </a:lnTo>
                <a:lnTo>
                  <a:pt x="5728" y="696268"/>
                </a:lnTo>
                <a:lnTo>
                  <a:pt x="1446" y="743750"/>
                </a:lnTo>
                <a:lnTo>
                  <a:pt x="0" y="791997"/>
                </a:lnTo>
                <a:lnTo>
                  <a:pt x="1446" y="840244"/>
                </a:lnTo>
                <a:lnTo>
                  <a:pt x="5728" y="887726"/>
                </a:lnTo>
                <a:lnTo>
                  <a:pt x="12765" y="934361"/>
                </a:lnTo>
                <a:lnTo>
                  <a:pt x="22473" y="980065"/>
                </a:lnTo>
                <a:lnTo>
                  <a:pt x="34770" y="1024757"/>
                </a:lnTo>
                <a:lnTo>
                  <a:pt x="49571" y="1068353"/>
                </a:lnTo>
                <a:lnTo>
                  <a:pt x="66795" y="1110769"/>
                </a:lnTo>
                <a:lnTo>
                  <a:pt x="86359" y="1151925"/>
                </a:lnTo>
                <a:lnTo>
                  <a:pt x="108180" y="1191736"/>
                </a:lnTo>
                <a:lnTo>
                  <a:pt x="132174" y="1230119"/>
                </a:lnTo>
                <a:lnTo>
                  <a:pt x="158259" y="1266992"/>
                </a:lnTo>
                <a:lnTo>
                  <a:pt x="186352" y="1302273"/>
                </a:lnTo>
                <a:lnTo>
                  <a:pt x="216371" y="1335878"/>
                </a:lnTo>
                <a:lnTo>
                  <a:pt x="248232" y="1367724"/>
                </a:lnTo>
                <a:lnTo>
                  <a:pt x="281852" y="1397728"/>
                </a:lnTo>
                <a:lnTo>
                  <a:pt x="317149" y="1425808"/>
                </a:lnTo>
                <a:lnTo>
                  <a:pt x="354039" y="1451882"/>
                </a:lnTo>
                <a:lnTo>
                  <a:pt x="392441" y="1475865"/>
                </a:lnTo>
                <a:lnTo>
                  <a:pt x="432270" y="1497675"/>
                </a:lnTo>
                <a:lnTo>
                  <a:pt x="473445" y="1517229"/>
                </a:lnTo>
                <a:lnTo>
                  <a:pt x="515881" y="1534446"/>
                </a:lnTo>
                <a:lnTo>
                  <a:pt x="559497" y="1549240"/>
                </a:lnTo>
                <a:lnTo>
                  <a:pt x="604209" y="1561531"/>
                </a:lnTo>
                <a:lnTo>
                  <a:pt x="649935" y="1571234"/>
                </a:lnTo>
                <a:lnTo>
                  <a:pt x="696592" y="1578268"/>
                </a:lnTo>
                <a:lnTo>
                  <a:pt x="744096" y="1582549"/>
                </a:lnTo>
                <a:lnTo>
                  <a:pt x="792365" y="1583994"/>
                </a:lnTo>
                <a:lnTo>
                  <a:pt x="840634" y="1582549"/>
                </a:lnTo>
                <a:lnTo>
                  <a:pt x="888139" y="1578268"/>
                </a:lnTo>
                <a:lnTo>
                  <a:pt x="934795" y="1571234"/>
                </a:lnTo>
                <a:lnTo>
                  <a:pt x="980521" y="1561531"/>
                </a:lnTo>
                <a:lnTo>
                  <a:pt x="1025233" y="1549240"/>
                </a:lnTo>
                <a:lnTo>
                  <a:pt x="1068849" y="1534446"/>
                </a:lnTo>
                <a:lnTo>
                  <a:pt x="1111286" y="1517229"/>
                </a:lnTo>
                <a:lnTo>
                  <a:pt x="1152460" y="1497675"/>
                </a:lnTo>
                <a:lnTo>
                  <a:pt x="1192290" y="1475865"/>
                </a:lnTo>
                <a:lnTo>
                  <a:pt x="1230691" y="1451882"/>
                </a:lnTo>
                <a:lnTo>
                  <a:pt x="1267582" y="1425808"/>
                </a:lnTo>
                <a:lnTo>
                  <a:pt x="1302878" y="1397728"/>
                </a:lnTo>
                <a:lnTo>
                  <a:pt x="1336499" y="1367724"/>
                </a:lnTo>
                <a:lnTo>
                  <a:pt x="1368360" y="1335878"/>
                </a:lnTo>
                <a:lnTo>
                  <a:pt x="1398378" y="1302273"/>
                </a:lnTo>
                <a:lnTo>
                  <a:pt x="1426471" y="1266992"/>
                </a:lnTo>
                <a:lnTo>
                  <a:pt x="1452557" y="1230119"/>
                </a:lnTo>
                <a:lnTo>
                  <a:pt x="1476551" y="1191736"/>
                </a:lnTo>
                <a:lnTo>
                  <a:pt x="1498371" y="1151925"/>
                </a:lnTo>
                <a:lnTo>
                  <a:pt x="1517935" y="1110769"/>
                </a:lnTo>
                <a:lnTo>
                  <a:pt x="1535159" y="1068353"/>
                </a:lnTo>
                <a:lnTo>
                  <a:pt x="1549961" y="1024757"/>
                </a:lnTo>
                <a:lnTo>
                  <a:pt x="1562257" y="980065"/>
                </a:lnTo>
                <a:lnTo>
                  <a:pt x="1571965" y="934361"/>
                </a:lnTo>
                <a:lnTo>
                  <a:pt x="1579002" y="887726"/>
                </a:lnTo>
                <a:lnTo>
                  <a:pt x="1583285" y="840244"/>
                </a:lnTo>
                <a:lnTo>
                  <a:pt x="1584731" y="791997"/>
                </a:lnTo>
                <a:lnTo>
                  <a:pt x="1583285" y="743750"/>
                </a:lnTo>
                <a:lnTo>
                  <a:pt x="1579002" y="696268"/>
                </a:lnTo>
                <a:lnTo>
                  <a:pt x="1571965" y="649633"/>
                </a:lnTo>
                <a:lnTo>
                  <a:pt x="1562257" y="603928"/>
                </a:lnTo>
                <a:lnTo>
                  <a:pt x="1549961" y="559237"/>
                </a:lnTo>
                <a:lnTo>
                  <a:pt x="1535159" y="515641"/>
                </a:lnTo>
                <a:lnTo>
                  <a:pt x="1517935" y="473224"/>
                </a:lnTo>
                <a:lnTo>
                  <a:pt x="1498371" y="432069"/>
                </a:lnTo>
                <a:lnTo>
                  <a:pt x="1476551" y="392258"/>
                </a:lnTo>
                <a:lnTo>
                  <a:pt x="1452557" y="353875"/>
                </a:lnTo>
                <a:lnTo>
                  <a:pt x="1426471" y="317001"/>
                </a:lnTo>
                <a:lnTo>
                  <a:pt x="1398378" y="281721"/>
                </a:lnTo>
                <a:lnTo>
                  <a:pt x="1368360" y="248116"/>
                </a:lnTo>
                <a:lnTo>
                  <a:pt x="1336499" y="216270"/>
                </a:lnTo>
                <a:lnTo>
                  <a:pt x="1302878" y="186266"/>
                </a:lnTo>
                <a:lnTo>
                  <a:pt x="1267582" y="158185"/>
                </a:lnTo>
                <a:lnTo>
                  <a:pt x="1230691" y="132112"/>
                </a:lnTo>
                <a:lnTo>
                  <a:pt x="1192290" y="108129"/>
                </a:lnTo>
                <a:lnTo>
                  <a:pt x="1152460" y="86319"/>
                </a:lnTo>
                <a:lnTo>
                  <a:pt x="1111286" y="66764"/>
                </a:lnTo>
                <a:lnTo>
                  <a:pt x="1068849" y="49548"/>
                </a:lnTo>
                <a:lnTo>
                  <a:pt x="1025233" y="34754"/>
                </a:lnTo>
                <a:lnTo>
                  <a:pt x="980521" y="22463"/>
                </a:lnTo>
                <a:lnTo>
                  <a:pt x="934795" y="12759"/>
                </a:lnTo>
                <a:lnTo>
                  <a:pt x="888139" y="5726"/>
                </a:lnTo>
                <a:lnTo>
                  <a:pt x="840634" y="1445"/>
                </a:lnTo>
                <a:lnTo>
                  <a:pt x="792365" y="0"/>
                </a:lnTo>
                <a:close/>
              </a:path>
            </a:pathLst>
          </a:custGeom>
          <a:solidFill>
            <a:srgbClr val="8E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177576" y="1705197"/>
            <a:ext cx="2765425" cy="1106805"/>
          </a:xfrm>
          <a:prstGeom prst="rect">
            <a:avLst/>
          </a:prstGeom>
        </p:spPr>
        <p:txBody>
          <a:bodyPr wrap="square" lIns="0" tIns="1587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0"/>
              </a:spcBef>
            </a:pPr>
            <a:r>
              <a:rPr dirty="0" sz="2000" spc="-10" b="1">
                <a:solidFill>
                  <a:srgbClr val="FFFFFF"/>
                </a:solidFill>
                <a:latin typeface="Calibri"/>
                <a:cs typeface="Calibri"/>
              </a:rPr>
              <a:t>Policy</a:t>
            </a:r>
            <a:endParaRPr sz="20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1600"/>
              </a:spcBef>
            </a:pPr>
            <a:r>
              <a:rPr dirty="0" sz="2800" spc="-5">
                <a:solidFill>
                  <a:srgbClr val="FFFFFF"/>
                </a:solidFill>
                <a:latin typeface="Calibri"/>
                <a:cs typeface="Calibri"/>
              </a:rPr>
              <a:t>Coût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218639" y="3173868"/>
            <a:ext cx="1369060" cy="1368425"/>
          </a:xfrm>
          <a:custGeom>
            <a:avLst/>
            <a:gdLst/>
            <a:ahLst/>
            <a:cxnLst/>
            <a:rect l="l" t="t" r="r" b="b"/>
            <a:pathLst>
              <a:path w="1369060" h="1368425">
                <a:moveTo>
                  <a:pt x="684314" y="0"/>
                </a:moveTo>
                <a:lnTo>
                  <a:pt x="635442" y="1717"/>
                </a:lnTo>
                <a:lnTo>
                  <a:pt x="587499" y="6792"/>
                </a:lnTo>
                <a:lnTo>
                  <a:pt x="540598" y="15109"/>
                </a:lnTo>
                <a:lnTo>
                  <a:pt x="494857" y="26552"/>
                </a:lnTo>
                <a:lnTo>
                  <a:pt x="450390" y="41005"/>
                </a:lnTo>
                <a:lnTo>
                  <a:pt x="407314" y="58353"/>
                </a:lnTo>
                <a:lnTo>
                  <a:pt x="365745" y="78480"/>
                </a:lnTo>
                <a:lnTo>
                  <a:pt x="325797" y="101270"/>
                </a:lnTo>
                <a:lnTo>
                  <a:pt x="287588" y="126608"/>
                </a:lnTo>
                <a:lnTo>
                  <a:pt x="251233" y="154377"/>
                </a:lnTo>
                <a:lnTo>
                  <a:pt x="216847" y="184462"/>
                </a:lnTo>
                <a:lnTo>
                  <a:pt x="184547" y="216748"/>
                </a:lnTo>
                <a:lnTo>
                  <a:pt x="154448" y="251117"/>
                </a:lnTo>
                <a:lnTo>
                  <a:pt x="126666" y="287456"/>
                </a:lnTo>
                <a:lnTo>
                  <a:pt x="101317" y="325647"/>
                </a:lnTo>
                <a:lnTo>
                  <a:pt x="78516" y="365576"/>
                </a:lnTo>
                <a:lnTo>
                  <a:pt x="58380" y="407126"/>
                </a:lnTo>
                <a:lnTo>
                  <a:pt x="41024" y="450182"/>
                </a:lnTo>
                <a:lnTo>
                  <a:pt x="26564" y="494628"/>
                </a:lnTo>
                <a:lnTo>
                  <a:pt x="15116" y="540348"/>
                </a:lnTo>
                <a:lnTo>
                  <a:pt x="6795" y="587226"/>
                </a:lnTo>
                <a:lnTo>
                  <a:pt x="1718" y="635148"/>
                </a:lnTo>
                <a:lnTo>
                  <a:pt x="0" y="683996"/>
                </a:lnTo>
                <a:lnTo>
                  <a:pt x="1718" y="732844"/>
                </a:lnTo>
                <a:lnTo>
                  <a:pt x="6795" y="780766"/>
                </a:lnTo>
                <a:lnTo>
                  <a:pt x="15116" y="827644"/>
                </a:lnTo>
                <a:lnTo>
                  <a:pt x="26564" y="873364"/>
                </a:lnTo>
                <a:lnTo>
                  <a:pt x="41024" y="917810"/>
                </a:lnTo>
                <a:lnTo>
                  <a:pt x="58380" y="960866"/>
                </a:lnTo>
                <a:lnTo>
                  <a:pt x="78516" y="1002416"/>
                </a:lnTo>
                <a:lnTo>
                  <a:pt x="101317" y="1042345"/>
                </a:lnTo>
                <a:lnTo>
                  <a:pt x="126666" y="1080536"/>
                </a:lnTo>
                <a:lnTo>
                  <a:pt x="154448" y="1116875"/>
                </a:lnTo>
                <a:lnTo>
                  <a:pt x="184547" y="1151245"/>
                </a:lnTo>
                <a:lnTo>
                  <a:pt x="216847" y="1183530"/>
                </a:lnTo>
                <a:lnTo>
                  <a:pt x="251233" y="1213615"/>
                </a:lnTo>
                <a:lnTo>
                  <a:pt x="287588" y="1241384"/>
                </a:lnTo>
                <a:lnTo>
                  <a:pt x="325797" y="1266722"/>
                </a:lnTo>
                <a:lnTo>
                  <a:pt x="365745" y="1289512"/>
                </a:lnTo>
                <a:lnTo>
                  <a:pt x="407314" y="1309639"/>
                </a:lnTo>
                <a:lnTo>
                  <a:pt x="450390" y="1326987"/>
                </a:lnTo>
                <a:lnTo>
                  <a:pt x="494857" y="1341440"/>
                </a:lnTo>
                <a:lnTo>
                  <a:pt x="540598" y="1352883"/>
                </a:lnTo>
                <a:lnTo>
                  <a:pt x="587499" y="1361200"/>
                </a:lnTo>
                <a:lnTo>
                  <a:pt x="635442" y="1366275"/>
                </a:lnTo>
                <a:lnTo>
                  <a:pt x="684314" y="1367993"/>
                </a:lnTo>
                <a:lnTo>
                  <a:pt x="733185" y="1366275"/>
                </a:lnTo>
                <a:lnTo>
                  <a:pt x="781129" y="1361200"/>
                </a:lnTo>
                <a:lnTo>
                  <a:pt x="828029" y="1352883"/>
                </a:lnTo>
                <a:lnTo>
                  <a:pt x="873771" y="1341440"/>
                </a:lnTo>
                <a:lnTo>
                  <a:pt x="918237" y="1326987"/>
                </a:lnTo>
                <a:lnTo>
                  <a:pt x="961313" y="1309639"/>
                </a:lnTo>
                <a:lnTo>
                  <a:pt x="1002883" y="1289512"/>
                </a:lnTo>
                <a:lnTo>
                  <a:pt x="1042830" y="1266722"/>
                </a:lnTo>
                <a:lnTo>
                  <a:pt x="1081039" y="1241384"/>
                </a:lnTo>
                <a:lnTo>
                  <a:pt x="1117394" y="1213615"/>
                </a:lnTo>
                <a:lnTo>
                  <a:pt x="1151780" y="1183530"/>
                </a:lnTo>
                <a:lnTo>
                  <a:pt x="1184080" y="1151245"/>
                </a:lnTo>
                <a:lnTo>
                  <a:pt x="1214179" y="1116875"/>
                </a:lnTo>
                <a:lnTo>
                  <a:pt x="1241961" y="1080536"/>
                </a:lnTo>
                <a:lnTo>
                  <a:pt x="1267310" y="1042345"/>
                </a:lnTo>
                <a:lnTo>
                  <a:pt x="1290111" y="1002416"/>
                </a:lnTo>
                <a:lnTo>
                  <a:pt x="1310247" y="960866"/>
                </a:lnTo>
                <a:lnTo>
                  <a:pt x="1327603" y="917810"/>
                </a:lnTo>
                <a:lnTo>
                  <a:pt x="1342063" y="873364"/>
                </a:lnTo>
                <a:lnTo>
                  <a:pt x="1353511" y="827644"/>
                </a:lnTo>
                <a:lnTo>
                  <a:pt x="1361832" y="780766"/>
                </a:lnTo>
                <a:lnTo>
                  <a:pt x="1366910" y="732844"/>
                </a:lnTo>
                <a:lnTo>
                  <a:pt x="1368628" y="683996"/>
                </a:lnTo>
                <a:lnTo>
                  <a:pt x="1366910" y="635148"/>
                </a:lnTo>
                <a:lnTo>
                  <a:pt x="1361832" y="587226"/>
                </a:lnTo>
                <a:lnTo>
                  <a:pt x="1353511" y="540348"/>
                </a:lnTo>
                <a:lnTo>
                  <a:pt x="1342063" y="494628"/>
                </a:lnTo>
                <a:lnTo>
                  <a:pt x="1327603" y="450182"/>
                </a:lnTo>
                <a:lnTo>
                  <a:pt x="1310247" y="407126"/>
                </a:lnTo>
                <a:lnTo>
                  <a:pt x="1290111" y="365576"/>
                </a:lnTo>
                <a:lnTo>
                  <a:pt x="1267310" y="325647"/>
                </a:lnTo>
                <a:lnTo>
                  <a:pt x="1241961" y="287456"/>
                </a:lnTo>
                <a:lnTo>
                  <a:pt x="1214179" y="251117"/>
                </a:lnTo>
                <a:lnTo>
                  <a:pt x="1184080" y="216748"/>
                </a:lnTo>
                <a:lnTo>
                  <a:pt x="1151780" y="184462"/>
                </a:lnTo>
                <a:lnTo>
                  <a:pt x="1117394" y="154377"/>
                </a:lnTo>
                <a:lnTo>
                  <a:pt x="1081039" y="126608"/>
                </a:lnTo>
                <a:lnTo>
                  <a:pt x="1042830" y="101270"/>
                </a:lnTo>
                <a:lnTo>
                  <a:pt x="1002883" y="78480"/>
                </a:lnTo>
                <a:lnTo>
                  <a:pt x="961313" y="58353"/>
                </a:lnTo>
                <a:lnTo>
                  <a:pt x="918237" y="41005"/>
                </a:lnTo>
                <a:lnTo>
                  <a:pt x="873771" y="26552"/>
                </a:lnTo>
                <a:lnTo>
                  <a:pt x="828029" y="15109"/>
                </a:lnTo>
                <a:lnTo>
                  <a:pt x="781129" y="6792"/>
                </a:lnTo>
                <a:lnTo>
                  <a:pt x="733185" y="1717"/>
                </a:lnTo>
                <a:lnTo>
                  <a:pt x="684314" y="0"/>
                </a:lnTo>
                <a:close/>
              </a:path>
            </a:pathLst>
          </a:custGeom>
          <a:solidFill>
            <a:srgbClr val="8E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511889" y="3555605"/>
            <a:ext cx="78232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12090" marR="5080" indent="-20002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800" spc="-5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dirty="0" sz="1800" spc="-3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800" spc="-5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800" spc="-15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t  </a:t>
            </a:r>
            <a:r>
              <a:rPr dirty="0" sz="1800" spc="-5">
                <a:solidFill>
                  <a:srgbClr val="FFFFFF"/>
                </a:solidFill>
                <a:latin typeface="Calibri"/>
                <a:cs typeface="Calibri"/>
              </a:rPr>
              <a:t>ives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255739" y="1469735"/>
            <a:ext cx="7997190" cy="2496185"/>
            <a:chOff x="1255739" y="1469735"/>
            <a:chExt cx="7997190" cy="2496185"/>
          </a:xfrm>
        </p:grpSpPr>
        <p:sp>
          <p:nvSpPr>
            <p:cNvPr id="11" name="object 11"/>
            <p:cNvSpPr/>
            <p:nvPr/>
          </p:nvSpPr>
          <p:spPr>
            <a:xfrm>
              <a:off x="7713206" y="2608942"/>
              <a:ext cx="1312545" cy="313055"/>
            </a:xfrm>
            <a:custGeom>
              <a:avLst/>
              <a:gdLst/>
              <a:ahLst/>
              <a:cxnLst/>
              <a:rect l="l" t="t" r="r" b="b"/>
              <a:pathLst>
                <a:path w="1312545" h="313055">
                  <a:moveTo>
                    <a:pt x="0" y="0"/>
                  </a:moveTo>
                  <a:lnTo>
                    <a:pt x="1312265" y="312674"/>
                  </a:lnTo>
                </a:path>
              </a:pathLst>
            </a:custGeom>
            <a:ln w="6350">
              <a:solidFill>
                <a:srgbClr val="82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695349" y="1486258"/>
              <a:ext cx="1554480" cy="1127125"/>
            </a:xfrm>
            <a:custGeom>
              <a:avLst/>
              <a:gdLst/>
              <a:ahLst/>
              <a:cxnLst/>
              <a:rect l="l" t="t" r="r" b="b"/>
              <a:pathLst>
                <a:path w="1554479" h="1127125">
                  <a:moveTo>
                    <a:pt x="0" y="1126934"/>
                  </a:moveTo>
                  <a:lnTo>
                    <a:pt x="1553895" y="0"/>
                  </a:lnTo>
                </a:path>
              </a:pathLst>
            </a:custGeom>
            <a:ln w="6350">
              <a:solidFill>
                <a:srgbClr val="82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060377" y="1472910"/>
              <a:ext cx="735965" cy="342265"/>
            </a:xfrm>
            <a:custGeom>
              <a:avLst/>
              <a:gdLst/>
              <a:ahLst/>
              <a:cxnLst/>
              <a:rect l="l" t="t" r="r" b="b"/>
              <a:pathLst>
                <a:path w="735964" h="342264">
                  <a:moveTo>
                    <a:pt x="735406" y="342176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82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500095" y="2445651"/>
              <a:ext cx="967105" cy="1130935"/>
            </a:xfrm>
            <a:custGeom>
              <a:avLst/>
              <a:gdLst/>
              <a:ahLst/>
              <a:cxnLst/>
              <a:rect l="l" t="t" r="r" b="b"/>
              <a:pathLst>
                <a:path w="967104" h="1130935">
                  <a:moveTo>
                    <a:pt x="966711" y="0"/>
                  </a:moveTo>
                  <a:lnTo>
                    <a:pt x="0" y="1130744"/>
                  </a:lnTo>
                </a:path>
              </a:pathLst>
            </a:custGeom>
            <a:ln w="6350">
              <a:solidFill>
                <a:srgbClr val="82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55739" y="2921626"/>
              <a:ext cx="1044575" cy="1044575"/>
            </a:xfrm>
            <a:custGeom>
              <a:avLst/>
              <a:gdLst/>
              <a:ahLst/>
              <a:cxnLst/>
              <a:rect l="l" t="t" r="r" b="b"/>
              <a:pathLst>
                <a:path w="1044575" h="1044575">
                  <a:moveTo>
                    <a:pt x="522236" y="0"/>
                  </a:moveTo>
                  <a:lnTo>
                    <a:pt x="474703" y="2133"/>
                  </a:lnTo>
                  <a:lnTo>
                    <a:pt x="428365" y="8410"/>
                  </a:lnTo>
                  <a:lnTo>
                    <a:pt x="383407" y="18646"/>
                  </a:lnTo>
                  <a:lnTo>
                    <a:pt x="340013" y="32657"/>
                  </a:lnTo>
                  <a:lnTo>
                    <a:pt x="298368" y="50259"/>
                  </a:lnTo>
                  <a:lnTo>
                    <a:pt x="258656" y="71267"/>
                  </a:lnTo>
                  <a:lnTo>
                    <a:pt x="221061" y="95498"/>
                  </a:lnTo>
                  <a:lnTo>
                    <a:pt x="185768" y="122766"/>
                  </a:lnTo>
                  <a:lnTo>
                    <a:pt x="152961" y="152888"/>
                  </a:lnTo>
                  <a:lnTo>
                    <a:pt x="122825" y="185680"/>
                  </a:lnTo>
                  <a:lnTo>
                    <a:pt x="95544" y="220957"/>
                  </a:lnTo>
                  <a:lnTo>
                    <a:pt x="71302" y="258534"/>
                  </a:lnTo>
                  <a:lnTo>
                    <a:pt x="50283" y="298228"/>
                  </a:lnTo>
                  <a:lnTo>
                    <a:pt x="32673" y="339854"/>
                  </a:lnTo>
                  <a:lnTo>
                    <a:pt x="18655" y="383228"/>
                  </a:lnTo>
                  <a:lnTo>
                    <a:pt x="8414" y="428166"/>
                  </a:lnTo>
                  <a:lnTo>
                    <a:pt x="2134" y="474483"/>
                  </a:lnTo>
                  <a:lnTo>
                    <a:pt x="0" y="521995"/>
                  </a:lnTo>
                  <a:lnTo>
                    <a:pt x="2134" y="569507"/>
                  </a:lnTo>
                  <a:lnTo>
                    <a:pt x="8414" y="615824"/>
                  </a:lnTo>
                  <a:lnTo>
                    <a:pt x="18655" y="660762"/>
                  </a:lnTo>
                  <a:lnTo>
                    <a:pt x="32673" y="704136"/>
                  </a:lnTo>
                  <a:lnTo>
                    <a:pt x="50283" y="745762"/>
                  </a:lnTo>
                  <a:lnTo>
                    <a:pt x="71302" y="785456"/>
                  </a:lnTo>
                  <a:lnTo>
                    <a:pt x="95544" y="823033"/>
                  </a:lnTo>
                  <a:lnTo>
                    <a:pt x="122825" y="858310"/>
                  </a:lnTo>
                  <a:lnTo>
                    <a:pt x="152961" y="891101"/>
                  </a:lnTo>
                  <a:lnTo>
                    <a:pt x="185768" y="921223"/>
                  </a:lnTo>
                  <a:lnTo>
                    <a:pt x="221061" y="948492"/>
                  </a:lnTo>
                  <a:lnTo>
                    <a:pt x="258656" y="972723"/>
                  </a:lnTo>
                  <a:lnTo>
                    <a:pt x="298368" y="993731"/>
                  </a:lnTo>
                  <a:lnTo>
                    <a:pt x="340013" y="1011333"/>
                  </a:lnTo>
                  <a:lnTo>
                    <a:pt x="383407" y="1025344"/>
                  </a:lnTo>
                  <a:lnTo>
                    <a:pt x="428365" y="1035580"/>
                  </a:lnTo>
                  <a:lnTo>
                    <a:pt x="474703" y="1041857"/>
                  </a:lnTo>
                  <a:lnTo>
                    <a:pt x="522236" y="1043990"/>
                  </a:lnTo>
                  <a:lnTo>
                    <a:pt x="569771" y="1041857"/>
                  </a:lnTo>
                  <a:lnTo>
                    <a:pt x="616111" y="1035580"/>
                  </a:lnTo>
                  <a:lnTo>
                    <a:pt x="661070" y="1025344"/>
                  </a:lnTo>
                  <a:lnTo>
                    <a:pt x="704464" y="1011333"/>
                  </a:lnTo>
                  <a:lnTo>
                    <a:pt x="746110" y="993731"/>
                  </a:lnTo>
                  <a:lnTo>
                    <a:pt x="785822" y="972723"/>
                  </a:lnTo>
                  <a:lnTo>
                    <a:pt x="823417" y="948492"/>
                  </a:lnTo>
                  <a:lnTo>
                    <a:pt x="858709" y="921223"/>
                  </a:lnTo>
                  <a:lnTo>
                    <a:pt x="891516" y="891101"/>
                  </a:lnTo>
                  <a:lnTo>
                    <a:pt x="921651" y="858310"/>
                  </a:lnTo>
                  <a:lnTo>
                    <a:pt x="948932" y="823033"/>
                  </a:lnTo>
                  <a:lnTo>
                    <a:pt x="973174" y="785456"/>
                  </a:lnTo>
                  <a:lnTo>
                    <a:pt x="994191" y="745762"/>
                  </a:lnTo>
                  <a:lnTo>
                    <a:pt x="1011801" y="704136"/>
                  </a:lnTo>
                  <a:lnTo>
                    <a:pt x="1025819" y="660762"/>
                  </a:lnTo>
                  <a:lnTo>
                    <a:pt x="1036059" y="615824"/>
                  </a:lnTo>
                  <a:lnTo>
                    <a:pt x="1042339" y="569507"/>
                  </a:lnTo>
                  <a:lnTo>
                    <a:pt x="1044473" y="521995"/>
                  </a:lnTo>
                  <a:lnTo>
                    <a:pt x="1042339" y="474483"/>
                  </a:lnTo>
                  <a:lnTo>
                    <a:pt x="1036059" y="428166"/>
                  </a:lnTo>
                  <a:lnTo>
                    <a:pt x="1025819" y="383228"/>
                  </a:lnTo>
                  <a:lnTo>
                    <a:pt x="1011801" y="339854"/>
                  </a:lnTo>
                  <a:lnTo>
                    <a:pt x="994191" y="298228"/>
                  </a:lnTo>
                  <a:lnTo>
                    <a:pt x="973174" y="258534"/>
                  </a:lnTo>
                  <a:lnTo>
                    <a:pt x="948932" y="220957"/>
                  </a:lnTo>
                  <a:lnTo>
                    <a:pt x="921651" y="185680"/>
                  </a:lnTo>
                  <a:lnTo>
                    <a:pt x="891516" y="152888"/>
                  </a:lnTo>
                  <a:lnTo>
                    <a:pt x="858709" y="122766"/>
                  </a:lnTo>
                  <a:lnTo>
                    <a:pt x="823417" y="95498"/>
                  </a:lnTo>
                  <a:lnTo>
                    <a:pt x="785822" y="71267"/>
                  </a:lnTo>
                  <a:lnTo>
                    <a:pt x="746110" y="50259"/>
                  </a:lnTo>
                  <a:lnTo>
                    <a:pt x="704464" y="32657"/>
                  </a:lnTo>
                  <a:lnTo>
                    <a:pt x="661070" y="18646"/>
                  </a:lnTo>
                  <a:lnTo>
                    <a:pt x="616111" y="8410"/>
                  </a:lnTo>
                  <a:lnTo>
                    <a:pt x="569771" y="2133"/>
                  </a:lnTo>
                  <a:lnTo>
                    <a:pt x="522236" y="0"/>
                  </a:lnTo>
                  <a:close/>
                </a:path>
              </a:pathLst>
            </a:custGeom>
            <a:solidFill>
              <a:srgbClr val="DA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1504229" y="3205369"/>
            <a:ext cx="549275" cy="453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1590" marR="5080" indent="-9525">
              <a:lnSpc>
                <a:spcPct val="100000"/>
              </a:lnSpc>
              <a:spcBef>
                <a:spcPts val="105"/>
              </a:spcBef>
            </a:pPr>
            <a:r>
              <a:rPr dirty="0" sz="1400" spc="-5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400" b="1">
                <a:solidFill>
                  <a:srgbClr val="FFFFFF"/>
                </a:solidFill>
                <a:latin typeface="Calibri"/>
                <a:cs typeface="Calibri"/>
              </a:rPr>
              <a:t>léc</a:t>
            </a:r>
            <a:r>
              <a:rPr dirty="0" sz="1400" spc="5" b="1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z="1400" b="1">
                <a:solidFill>
                  <a:srgbClr val="FFFFFF"/>
                </a:solidFill>
                <a:latin typeface="Calibri"/>
                <a:cs typeface="Calibri"/>
              </a:rPr>
              <a:t>rif  </a:t>
            </a:r>
            <a:r>
              <a:rPr dirty="0" sz="1400" spc="-5" b="1">
                <a:solidFill>
                  <a:srgbClr val="FFFFFF"/>
                </a:solidFill>
                <a:latin typeface="Calibri"/>
                <a:cs typeface="Calibri"/>
              </a:rPr>
              <a:t>ication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60183" y="4377486"/>
            <a:ext cx="2386330" cy="1817370"/>
          </a:xfrm>
          <a:custGeom>
            <a:avLst/>
            <a:gdLst/>
            <a:ahLst/>
            <a:cxnLst/>
            <a:rect l="l" t="t" r="r" b="b"/>
            <a:pathLst>
              <a:path w="2386329" h="1817370">
                <a:moveTo>
                  <a:pt x="1044473" y="521995"/>
                </a:moveTo>
                <a:lnTo>
                  <a:pt x="1042339" y="474484"/>
                </a:lnTo>
                <a:lnTo>
                  <a:pt x="1036053" y="428167"/>
                </a:lnTo>
                <a:lnTo>
                  <a:pt x="1025817" y="383235"/>
                </a:lnTo>
                <a:lnTo>
                  <a:pt x="1011796" y="339852"/>
                </a:lnTo>
                <a:lnTo>
                  <a:pt x="994194" y="298234"/>
                </a:lnTo>
                <a:lnTo>
                  <a:pt x="973175" y="258533"/>
                </a:lnTo>
                <a:lnTo>
                  <a:pt x="948931" y="220954"/>
                </a:lnTo>
                <a:lnTo>
                  <a:pt x="921651" y="185686"/>
                </a:lnTo>
                <a:lnTo>
                  <a:pt x="891514" y="152895"/>
                </a:lnTo>
                <a:lnTo>
                  <a:pt x="858710" y="122770"/>
                </a:lnTo>
                <a:lnTo>
                  <a:pt x="823417" y="95504"/>
                </a:lnTo>
                <a:lnTo>
                  <a:pt x="785812" y="71272"/>
                </a:lnTo>
                <a:lnTo>
                  <a:pt x="746112" y="50266"/>
                </a:lnTo>
                <a:lnTo>
                  <a:pt x="704456" y="32664"/>
                </a:lnTo>
                <a:lnTo>
                  <a:pt x="661060" y="18643"/>
                </a:lnTo>
                <a:lnTo>
                  <a:pt x="616102" y="8407"/>
                </a:lnTo>
                <a:lnTo>
                  <a:pt x="569772" y="2133"/>
                </a:lnTo>
                <a:lnTo>
                  <a:pt x="522236" y="0"/>
                </a:lnTo>
                <a:lnTo>
                  <a:pt x="474700" y="2133"/>
                </a:lnTo>
                <a:lnTo>
                  <a:pt x="428358" y="8407"/>
                </a:lnTo>
                <a:lnTo>
                  <a:pt x="383400" y="18643"/>
                </a:lnTo>
                <a:lnTo>
                  <a:pt x="340004" y="32664"/>
                </a:lnTo>
                <a:lnTo>
                  <a:pt x="298361" y="50266"/>
                </a:lnTo>
                <a:lnTo>
                  <a:pt x="258648" y="71272"/>
                </a:lnTo>
                <a:lnTo>
                  <a:pt x="221056" y="95504"/>
                </a:lnTo>
                <a:lnTo>
                  <a:pt x="185762" y="122770"/>
                </a:lnTo>
                <a:lnTo>
                  <a:pt x="152958" y="152895"/>
                </a:lnTo>
                <a:lnTo>
                  <a:pt x="122821" y="185686"/>
                </a:lnTo>
                <a:lnTo>
                  <a:pt x="95542" y="220954"/>
                </a:lnTo>
                <a:lnTo>
                  <a:pt x="71297" y="258533"/>
                </a:lnTo>
                <a:lnTo>
                  <a:pt x="50279" y="298234"/>
                </a:lnTo>
                <a:lnTo>
                  <a:pt x="32664" y="339852"/>
                </a:lnTo>
                <a:lnTo>
                  <a:pt x="18656" y="383235"/>
                </a:lnTo>
                <a:lnTo>
                  <a:pt x="8407" y="428167"/>
                </a:lnTo>
                <a:lnTo>
                  <a:pt x="2133" y="474484"/>
                </a:lnTo>
                <a:lnTo>
                  <a:pt x="0" y="521995"/>
                </a:lnTo>
                <a:lnTo>
                  <a:pt x="2133" y="569506"/>
                </a:lnTo>
                <a:lnTo>
                  <a:pt x="8407" y="615823"/>
                </a:lnTo>
                <a:lnTo>
                  <a:pt x="18656" y="660768"/>
                </a:lnTo>
                <a:lnTo>
                  <a:pt x="32664" y="704138"/>
                </a:lnTo>
                <a:lnTo>
                  <a:pt x="50279" y="745769"/>
                </a:lnTo>
                <a:lnTo>
                  <a:pt x="71297" y="785456"/>
                </a:lnTo>
                <a:lnTo>
                  <a:pt x="95542" y="823036"/>
                </a:lnTo>
                <a:lnTo>
                  <a:pt x="122821" y="858316"/>
                </a:lnTo>
                <a:lnTo>
                  <a:pt x="152958" y="891108"/>
                </a:lnTo>
                <a:lnTo>
                  <a:pt x="185762" y="921232"/>
                </a:lnTo>
                <a:lnTo>
                  <a:pt x="221056" y="948499"/>
                </a:lnTo>
                <a:lnTo>
                  <a:pt x="258648" y="972731"/>
                </a:lnTo>
                <a:lnTo>
                  <a:pt x="298361" y="993736"/>
                </a:lnTo>
                <a:lnTo>
                  <a:pt x="340004" y="1011339"/>
                </a:lnTo>
                <a:lnTo>
                  <a:pt x="383400" y="1025347"/>
                </a:lnTo>
                <a:lnTo>
                  <a:pt x="428358" y="1035583"/>
                </a:lnTo>
                <a:lnTo>
                  <a:pt x="474700" y="1041857"/>
                </a:lnTo>
                <a:lnTo>
                  <a:pt x="522236" y="1043990"/>
                </a:lnTo>
                <a:lnTo>
                  <a:pt x="569772" y="1041857"/>
                </a:lnTo>
                <a:lnTo>
                  <a:pt x="616102" y="1035583"/>
                </a:lnTo>
                <a:lnTo>
                  <a:pt x="661060" y="1025347"/>
                </a:lnTo>
                <a:lnTo>
                  <a:pt x="704456" y="1011339"/>
                </a:lnTo>
                <a:lnTo>
                  <a:pt x="746112" y="993736"/>
                </a:lnTo>
                <a:lnTo>
                  <a:pt x="785812" y="972731"/>
                </a:lnTo>
                <a:lnTo>
                  <a:pt x="823417" y="948499"/>
                </a:lnTo>
                <a:lnTo>
                  <a:pt x="858710" y="921232"/>
                </a:lnTo>
                <a:lnTo>
                  <a:pt x="891514" y="891108"/>
                </a:lnTo>
                <a:lnTo>
                  <a:pt x="921651" y="858316"/>
                </a:lnTo>
                <a:lnTo>
                  <a:pt x="948931" y="823036"/>
                </a:lnTo>
                <a:lnTo>
                  <a:pt x="973175" y="785456"/>
                </a:lnTo>
                <a:lnTo>
                  <a:pt x="994194" y="745769"/>
                </a:lnTo>
                <a:lnTo>
                  <a:pt x="1011796" y="704138"/>
                </a:lnTo>
                <a:lnTo>
                  <a:pt x="1025817" y="660768"/>
                </a:lnTo>
                <a:lnTo>
                  <a:pt x="1036053" y="615823"/>
                </a:lnTo>
                <a:lnTo>
                  <a:pt x="1042339" y="569506"/>
                </a:lnTo>
                <a:lnTo>
                  <a:pt x="1044473" y="521995"/>
                </a:lnTo>
                <a:close/>
              </a:path>
              <a:path w="2386329" h="1817370">
                <a:moveTo>
                  <a:pt x="2386317" y="1294879"/>
                </a:moveTo>
                <a:lnTo>
                  <a:pt x="2384183" y="1247368"/>
                </a:lnTo>
                <a:lnTo>
                  <a:pt x="2377910" y="1201051"/>
                </a:lnTo>
                <a:lnTo>
                  <a:pt x="2367661" y="1156119"/>
                </a:lnTo>
                <a:lnTo>
                  <a:pt x="2353653" y="1112748"/>
                </a:lnTo>
                <a:lnTo>
                  <a:pt x="2336038" y="1071118"/>
                </a:lnTo>
                <a:lnTo>
                  <a:pt x="2315019" y="1031417"/>
                </a:lnTo>
                <a:lnTo>
                  <a:pt x="2290775" y="993851"/>
                </a:lnTo>
                <a:lnTo>
                  <a:pt x="2263495" y="958570"/>
                </a:lnTo>
                <a:lnTo>
                  <a:pt x="2233358" y="925779"/>
                </a:lnTo>
                <a:lnTo>
                  <a:pt x="2200554" y="895654"/>
                </a:lnTo>
                <a:lnTo>
                  <a:pt x="2165261" y="868387"/>
                </a:lnTo>
                <a:lnTo>
                  <a:pt x="2127669" y="844156"/>
                </a:lnTo>
                <a:lnTo>
                  <a:pt x="2087956" y="823150"/>
                </a:lnTo>
                <a:lnTo>
                  <a:pt x="2046312" y="805548"/>
                </a:lnTo>
                <a:lnTo>
                  <a:pt x="2002917" y="791540"/>
                </a:lnTo>
                <a:lnTo>
                  <a:pt x="1957959" y="781304"/>
                </a:lnTo>
                <a:lnTo>
                  <a:pt x="1911616" y="775017"/>
                </a:lnTo>
                <a:lnTo>
                  <a:pt x="1864080" y="772883"/>
                </a:lnTo>
                <a:lnTo>
                  <a:pt x="1816544" y="775017"/>
                </a:lnTo>
                <a:lnTo>
                  <a:pt x="1770214" y="781304"/>
                </a:lnTo>
                <a:lnTo>
                  <a:pt x="1725256" y="791540"/>
                </a:lnTo>
                <a:lnTo>
                  <a:pt x="1681861" y="805548"/>
                </a:lnTo>
                <a:lnTo>
                  <a:pt x="1640217" y="823150"/>
                </a:lnTo>
                <a:lnTo>
                  <a:pt x="1600504" y="844156"/>
                </a:lnTo>
                <a:lnTo>
                  <a:pt x="1562912" y="868387"/>
                </a:lnTo>
                <a:lnTo>
                  <a:pt x="1527619" y="895654"/>
                </a:lnTo>
                <a:lnTo>
                  <a:pt x="1494802" y="925779"/>
                </a:lnTo>
                <a:lnTo>
                  <a:pt x="1464665" y="958570"/>
                </a:lnTo>
                <a:lnTo>
                  <a:pt x="1437386" y="993851"/>
                </a:lnTo>
                <a:lnTo>
                  <a:pt x="1413141" y="1031417"/>
                </a:lnTo>
                <a:lnTo>
                  <a:pt x="1392123" y="1071118"/>
                </a:lnTo>
                <a:lnTo>
                  <a:pt x="1374521" y="1112748"/>
                </a:lnTo>
                <a:lnTo>
                  <a:pt x="1360500" y="1156119"/>
                </a:lnTo>
                <a:lnTo>
                  <a:pt x="1350264" y="1201051"/>
                </a:lnTo>
                <a:lnTo>
                  <a:pt x="1343977" y="1247368"/>
                </a:lnTo>
                <a:lnTo>
                  <a:pt x="1341843" y="1294879"/>
                </a:lnTo>
                <a:lnTo>
                  <a:pt x="1343977" y="1342402"/>
                </a:lnTo>
                <a:lnTo>
                  <a:pt x="1350264" y="1388719"/>
                </a:lnTo>
                <a:lnTo>
                  <a:pt x="1360500" y="1433652"/>
                </a:lnTo>
                <a:lnTo>
                  <a:pt x="1374521" y="1477022"/>
                </a:lnTo>
                <a:lnTo>
                  <a:pt x="1392123" y="1518653"/>
                </a:lnTo>
                <a:lnTo>
                  <a:pt x="1413141" y="1558340"/>
                </a:lnTo>
                <a:lnTo>
                  <a:pt x="1437386" y="1595920"/>
                </a:lnTo>
                <a:lnTo>
                  <a:pt x="1464665" y="1631200"/>
                </a:lnTo>
                <a:lnTo>
                  <a:pt x="1494802" y="1663992"/>
                </a:lnTo>
                <a:lnTo>
                  <a:pt x="1527619" y="1694116"/>
                </a:lnTo>
                <a:lnTo>
                  <a:pt x="1562912" y="1721383"/>
                </a:lnTo>
                <a:lnTo>
                  <a:pt x="1600504" y="1745615"/>
                </a:lnTo>
                <a:lnTo>
                  <a:pt x="1640217" y="1766620"/>
                </a:lnTo>
                <a:lnTo>
                  <a:pt x="1681861" y="1784223"/>
                </a:lnTo>
                <a:lnTo>
                  <a:pt x="1725256" y="1798231"/>
                </a:lnTo>
                <a:lnTo>
                  <a:pt x="1770214" y="1808467"/>
                </a:lnTo>
                <a:lnTo>
                  <a:pt x="1816544" y="1814741"/>
                </a:lnTo>
                <a:lnTo>
                  <a:pt x="1864080" y="1816874"/>
                </a:lnTo>
                <a:lnTo>
                  <a:pt x="1911616" y="1814741"/>
                </a:lnTo>
                <a:lnTo>
                  <a:pt x="1957959" y="1808467"/>
                </a:lnTo>
                <a:lnTo>
                  <a:pt x="2002917" y="1798231"/>
                </a:lnTo>
                <a:lnTo>
                  <a:pt x="2046312" y="1784223"/>
                </a:lnTo>
                <a:lnTo>
                  <a:pt x="2087956" y="1766620"/>
                </a:lnTo>
                <a:lnTo>
                  <a:pt x="2127669" y="1745615"/>
                </a:lnTo>
                <a:lnTo>
                  <a:pt x="2165261" y="1721383"/>
                </a:lnTo>
                <a:lnTo>
                  <a:pt x="2200554" y="1694116"/>
                </a:lnTo>
                <a:lnTo>
                  <a:pt x="2233358" y="1663992"/>
                </a:lnTo>
                <a:lnTo>
                  <a:pt x="2263495" y="1631200"/>
                </a:lnTo>
                <a:lnTo>
                  <a:pt x="2290775" y="1595920"/>
                </a:lnTo>
                <a:lnTo>
                  <a:pt x="2315019" y="1558340"/>
                </a:lnTo>
                <a:lnTo>
                  <a:pt x="2336038" y="1518653"/>
                </a:lnTo>
                <a:lnTo>
                  <a:pt x="2353653" y="1477022"/>
                </a:lnTo>
                <a:lnTo>
                  <a:pt x="2367661" y="1433652"/>
                </a:lnTo>
                <a:lnTo>
                  <a:pt x="2377910" y="1388719"/>
                </a:lnTo>
                <a:lnTo>
                  <a:pt x="2384183" y="1342402"/>
                </a:lnTo>
                <a:lnTo>
                  <a:pt x="2386317" y="1294879"/>
                </a:lnTo>
                <a:close/>
              </a:path>
            </a:pathLst>
          </a:custGeom>
          <a:solidFill>
            <a:srgbClr val="DA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420868" y="4734379"/>
            <a:ext cx="1871980" cy="104584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CCUS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Biofuel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102675" y="3440446"/>
            <a:ext cx="1472565" cy="1866264"/>
            <a:chOff x="2102675" y="3440446"/>
            <a:chExt cx="1472565" cy="1866264"/>
          </a:xfrm>
        </p:grpSpPr>
        <p:sp>
          <p:nvSpPr>
            <p:cNvPr id="20" name="object 20"/>
            <p:cNvSpPr/>
            <p:nvPr/>
          </p:nvSpPr>
          <p:spPr>
            <a:xfrm>
              <a:off x="2300217" y="3443621"/>
              <a:ext cx="918844" cy="414655"/>
            </a:xfrm>
            <a:custGeom>
              <a:avLst/>
              <a:gdLst/>
              <a:ahLst/>
              <a:cxnLst/>
              <a:rect l="l" t="t" r="r" b="b"/>
              <a:pathLst>
                <a:path w="918844" h="414654">
                  <a:moveTo>
                    <a:pt x="0" y="0"/>
                  </a:moveTo>
                  <a:lnTo>
                    <a:pt x="918425" y="414248"/>
                  </a:lnTo>
                </a:path>
              </a:pathLst>
            </a:custGeom>
            <a:ln w="6350">
              <a:solidFill>
                <a:srgbClr val="B8531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105850" y="4341521"/>
              <a:ext cx="1313815" cy="297815"/>
            </a:xfrm>
            <a:custGeom>
              <a:avLst/>
              <a:gdLst/>
              <a:ahLst/>
              <a:cxnLst/>
              <a:rect l="l" t="t" r="r" b="b"/>
              <a:pathLst>
                <a:path w="1313814" h="297814">
                  <a:moveTo>
                    <a:pt x="0" y="297472"/>
                  </a:moveTo>
                  <a:lnTo>
                    <a:pt x="1313218" y="0"/>
                  </a:lnTo>
                </a:path>
              </a:pathLst>
            </a:custGeom>
            <a:ln w="6350">
              <a:solidFill>
                <a:srgbClr val="B8531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393553" y="4493921"/>
              <a:ext cx="178435" cy="809625"/>
            </a:xfrm>
            <a:custGeom>
              <a:avLst/>
              <a:gdLst/>
              <a:ahLst/>
              <a:cxnLst/>
              <a:rect l="l" t="t" r="r" b="b"/>
              <a:pathLst>
                <a:path w="178435" h="809625">
                  <a:moveTo>
                    <a:pt x="0" y="809332"/>
                  </a:moveTo>
                  <a:lnTo>
                    <a:pt x="177914" y="0"/>
                  </a:lnTo>
                </a:path>
              </a:pathLst>
            </a:custGeom>
            <a:ln w="6350">
              <a:solidFill>
                <a:srgbClr val="B8531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/>
          <p:nvPr/>
        </p:nvSpPr>
        <p:spPr>
          <a:xfrm>
            <a:off x="611026" y="63192"/>
            <a:ext cx="0" cy="355600"/>
          </a:xfrm>
          <a:custGeom>
            <a:avLst/>
            <a:gdLst/>
            <a:ahLst/>
            <a:cxnLst/>
            <a:rect l="l" t="t" r="r" b="b"/>
            <a:pathLst>
              <a:path w="0" h="355600">
                <a:moveTo>
                  <a:pt x="0" y="0"/>
                </a:moveTo>
                <a:lnTo>
                  <a:pt x="0" y="355600"/>
                </a:lnTo>
              </a:path>
            </a:pathLst>
          </a:custGeom>
          <a:ln w="349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78739" y="26416"/>
            <a:ext cx="508444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5490" algn="l"/>
              </a:tabLst>
            </a:pPr>
            <a:r>
              <a:rPr dirty="0" sz="2400">
                <a:solidFill>
                  <a:srgbClr val="000000"/>
                </a:solidFill>
              </a:rPr>
              <a:t>H2	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principaux</a:t>
            </a:r>
            <a:r>
              <a:rPr dirty="0" sz="2400" spc="-25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A9C8F"/>
                </a:solidFill>
                <a:latin typeface="Calibri"/>
                <a:cs typeface="Calibri"/>
              </a:rPr>
              <a:t>défis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A9C8F"/>
                </a:solidFill>
                <a:latin typeface="Calibri"/>
                <a:cs typeface="Calibri"/>
              </a:rPr>
              <a:t>à</a:t>
            </a:r>
            <a:r>
              <a:rPr dirty="0" sz="2400" spc="-20">
                <a:solidFill>
                  <a:srgbClr val="0A9C8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A9C8F"/>
                </a:solidFill>
                <a:latin typeface="Calibri"/>
                <a:cs typeface="Calibri"/>
              </a:rPr>
              <a:t>son déploiement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Mohamed Bernannou</dc:creator>
  <dc:title>Présentation PowerPoint</dc:title>
  <dcterms:created xsi:type="dcterms:W3CDTF">2024-11-26T17:07:40Z</dcterms:created>
  <dcterms:modified xsi:type="dcterms:W3CDTF">2024-11-26T17:07:40Z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2024-11-26T00:00:00Z</vt:filetime>
  </property>
  <property fmtid="{D5CDD505-2E9C-101B-9397-08002B2CF9AE}" pid="3" name="Creator">
    <vt:lpwstr>Acrobat PDFMaker 24 pour PowerPoint</vt:lpwstr>
  </property>
  <property fmtid="{D5CDD505-2E9C-101B-9397-08002B2CF9AE}" pid="4" name="LastSaved">
    <vt:filetime>2024-11-26T00:00:00Z</vt:filetime>
  </property>
</Properties>
</file>